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5.xml" ContentType="application/vnd.openxmlformats-officedocument.presentationml.notesSlide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70.xml" ContentType="application/inkml+xml"/>
  <Override PartName="/ppt/notesSlides/notesSlide8.xml" ContentType="application/vnd.openxmlformats-officedocument.presentationml.notesSlide+xml"/>
  <Override PartName="/ppt/ink/ink471.xml" ContentType="application/inkml+xml"/>
  <Override PartName="/ppt/notesSlides/notesSlide9.xml" ContentType="application/vnd.openxmlformats-officedocument.presentationml.notesSlide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notesSlides/notesSlide10.xml" ContentType="application/vnd.openxmlformats-officedocument.presentationml.notesSlide+xml"/>
  <Override PartName="/ppt/ink/ink599.xml" ContentType="application/inkml+xml"/>
  <Override PartName="/ppt/notesSlides/notesSlide11.xml" ContentType="application/vnd.openxmlformats-officedocument.presentationml.notesSlide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64.xml" ContentType="application/inkml+xml"/>
  <Override PartName="/ppt/notesSlides/notesSlide14.xml" ContentType="application/vnd.openxmlformats-officedocument.presentationml.notesSlide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7" r:id="rId3"/>
    <p:sldId id="258" r:id="rId4"/>
    <p:sldId id="467" r:id="rId5"/>
    <p:sldId id="468" r:id="rId6"/>
    <p:sldId id="259" r:id="rId7"/>
    <p:sldId id="469" r:id="rId8"/>
    <p:sldId id="260" r:id="rId9"/>
    <p:sldId id="261" r:id="rId10"/>
    <p:sldId id="374" r:id="rId11"/>
    <p:sldId id="262" r:id="rId12"/>
    <p:sldId id="470" r:id="rId13"/>
    <p:sldId id="375" r:id="rId14"/>
    <p:sldId id="465" r:id="rId15"/>
    <p:sldId id="471" r:id="rId16"/>
    <p:sldId id="466" r:id="rId17"/>
    <p:sldId id="376" r:id="rId18"/>
    <p:sldId id="377" r:id="rId19"/>
    <p:sldId id="472" r:id="rId20"/>
    <p:sldId id="473" r:id="rId21"/>
    <p:sldId id="378" r:id="rId22"/>
    <p:sldId id="379" r:id="rId23"/>
    <p:sldId id="380" r:id="rId24"/>
    <p:sldId id="383" r:id="rId25"/>
    <p:sldId id="474" r:id="rId26"/>
    <p:sldId id="479" r:id="rId27"/>
    <p:sldId id="478" r:id="rId28"/>
    <p:sldId id="477" r:id="rId29"/>
    <p:sldId id="476" r:id="rId30"/>
    <p:sldId id="475" r:id="rId31"/>
    <p:sldId id="480" r:id="rId32"/>
    <p:sldId id="481" r:id="rId33"/>
    <p:sldId id="482" r:id="rId34"/>
    <p:sldId id="483" r:id="rId35"/>
    <p:sldId id="457" r:id="rId36"/>
    <p:sldId id="384" r:id="rId37"/>
    <p:sldId id="385" r:id="rId38"/>
    <p:sldId id="386" r:id="rId39"/>
    <p:sldId id="456" r:id="rId40"/>
    <p:sldId id="389" r:id="rId41"/>
    <p:sldId id="390" r:id="rId42"/>
    <p:sldId id="391" r:id="rId43"/>
    <p:sldId id="458" r:id="rId44"/>
    <p:sldId id="459" r:id="rId45"/>
    <p:sldId id="392" r:id="rId46"/>
    <p:sldId id="393" r:id="rId47"/>
    <p:sldId id="394" r:id="rId48"/>
    <p:sldId id="395" r:id="rId49"/>
    <p:sldId id="460" r:id="rId50"/>
    <p:sldId id="396" r:id="rId51"/>
    <p:sldId id="399" r:id="rId52"/>
    <p:sldId id="400" r:id="rId53"/>
    <p:sldId id="401" r:id="rId54"/>
    <p:sldId id="397" r:id="rId55"/>
    <p:sldId id="398" r:id="rId56"/>
    <p:sldId id="464" r:id="rId57"/>
    <p:sldId id="402" r:id="rId58"/>
    <p:sldId id="403" r:id="rId59"/>
    <p:sldId id="461" r:id="rId60"/>
    <p:sldId id="404" r:id="rId61"/>
    <p:sldId id="462" r:id="rId62"/>
    <p:sldId id="405" r:id="rId63"/>
    <p:sldId id="406" r:id="rId64"/>
    <p:sldId id="407" r:id="rId65"/>
    <p:sldId id="408" r:id="rId66"/>
    <p:sldId id="409" r:id="rId67"/>
    <p:sldId id="410" r:id="rId68"/>
    <p:sldId id="463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46" r:id="rId85"/>
    <p:sldId id="429" r:id="rId86"/>
    <p:sldId id="430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8" r:id="rId95"/>
    <p:sldId id="439" r:id="rId96"/>
    <p:sldId id="440" r:id="rId97"/>
    <p:sldId id="441" r:id="rId98"/>
    <p:sldId id="442" r:id="rId99"/>
    <p:sldId id="443" r:id="rId100"/>
    <p:sldId id="444" r:id="rId101"/>
    <p:sldId id="445" r:id="rId102"/>
    <p:sldId id="448" r:id="rId103"/>
    <p:sldId id="330" r:id="rId104"/>
    <p:sldId id="336" r:id="rId105"/>
    <p:sldId id="337" r:id="rId106"/>
    <p:sldId id="338" r:id="rId107"/>
    <p:sldId id="339" r:id="rId108"/>
  </p:sldIdLst>
  <p:sldSz cx="9144000" cy="6858000" type="screen4x3"/>
  <p:notesSz cx="6997700" cy="9283700"/>
  <p:custShowLst>
    <p:custShow name="Custom Show 1" id="0">
      <p:sldLst>
        <p:sld r:id="rId4"/>
        <p:sld r:id="rId10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95" y="58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A77AA57-4299-447B-85AF-AC1C113B3B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CD3A51A5-F609-41C6-B147-CC8D907C25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CB753AC4-CED9-46A5-8997-8613A3B814A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2777D927-E366-475A-A7B6-BF63732E17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9CABE75D-E7C9-499F-A414-F30982816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2.08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85 103 7946,'-84'-46'4389,"83"43"-3698,13-1-541,27 0-175,208-14 106,159-8 85,-294 24-111,180 20 0,-257-13-62,57 15 0,-90-20-1,0 1 0,0-1 0,0 1 1,0 0-1,0-1 0,-1 1 1,1 0-1,0 0 0,0 0 1,-1 0-1,1 1 0,-1-1 0,3 3 1,-4-4-20,0 0 1,0 1-1,1 0 1,-1-1-1,0 1 1,0-1 0,0 1-1,0-1 1,0 1-1,0-1 1,0 1-1,0-1 1,0 1-1,0-1 1,0 1-1,0 0 1,0-1-1,0 1 1,-1-1-1,1 1 1,0-1 0,0 1-1,-1-1 1,1 0-1,0 1 1,-1-1-1,1 1 1,0-1-1,-2 1 1,-1 2-253,-1 0 1,0 0 0,0-1-1,0 1 1,-1-1-1,1 0 1,-1 0-1,1-1 1,-6 2-1,-41 3-2086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9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1087 12283,'46'-33'3043,"-45"32"-2881,-1 1 1,1-1-1,0-1 1,-1 1-1,1 0 1,-1 0-1,1 0 1,-1 0-1,0 0 1,1 0-1,-1 0 1,0-1-1,0 1 1,0 0-1,0 0 1,0 0-1,0-1 1,0 1-1,0 0 1,0 0-1,-1 0 1,1 0-1,-1-2 1,-3-1 944,6 17-948,44 190-252,-11-21 140,-42-221 389,-2-77-1,5-82-215,23-310 156,51-31-359,-64 520-194,5 34-209,-7-10 356,119 187-865,-107-171 32,1 0 0,1-1 0,1-1 0,0-1 0,1-1 1,34 22-1,20-2-3329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6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352 110 6369,'45'-67'3314,"-44"66"-3099,0 0-1,0-1 0,-1 1 0,1-1 1,0 1-1,-1 0 0,0-1 0,1 1 0,-1-1 1,0 1-1,1-1 0,-1 1 0,0-1 1,0 0-1,0 1 0,-1-1 0,1 1 1,0-1-1,0 1 0,-1-1 0,1 1 1,-1-1-1,0 1 0,1 0 0,-2-2 0,2 3-151,-1-1-1,0 1 1,0-1-1,1 1 1,-1 0-1,0-1 1,0 1-1,1 0 1,-1 0-1,0-1 1,0 1-1,0 0 1,1 0-1,-1 0 1,0 0-1,0 0 1,0 0-1,1 0 1,-1 1-1,0-1 1,0 0-1,0 0 1,1 0-1,-1 1 1,0-1-1,1 1 1,-1-1-1,0 0 1,0 1-1,1-1 1,-1 1-1,1-1 1,-1 1-1,1 0 1,-1-1-1,1 1 1,-1 0 0,1-1-1,-1 1 1,1 0-1,-1 0 0,-29 46 21,2 2 0,2 1 0,2 0-1,-27 84 1,40-104-52,-37 111-2,6 1 1,6 3 0,-25 223-1,59-346-49,-3 13-78,2 1 1,2 1 0,3 40 0,6-54-1382,-8-23 1401,0 0 1,1 0-1,-1 1 0,1-1 0,-1 0 0,0 0 0,1 0 0,-1 0 0,1 1 0,-1-1 0,0 0 1,1 0-1,-1 0 0,1 0 0,-1 0 0,1 0 0,-1 0 0,0 0 0,1 0 0,-1 0 0,1-1 1,-1 1-1,1 0 0,-1 0 0,0 0 0,1 0 0,-1-1 0,1 1 0,-1 0 0,4-3-397,-1 0-1,1-1 0,-1 1 0,0 0 1,-1-1-1,1 0 0,3-6 0,24-46-4165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6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33 11042,'-9'-26'5135,"13"19"-2884,12 12-2371,139 92 51,-78-46 75,5 9-260,-82-60 248,0 0 1,-1 0 0,1 0 0,0 0 0,-1 0 0,1 0 0,0 0-1,0 0 1,-1 0 0,1 0 0,0 0 0,0 0 0,-1 0 0,1 0 0,0 1-1,0-1 1,-1 0 0,1 0 0,0 0 0,0 0 0,0 1 0,-1-1 0,1 0-1,0 0 1,0 0 0,0 1 0,0-1 0,0 0 0,-1 0 0,1 1 0,0-1-1,0 0 1,0 0 0,0 1 0,0-1 0,0 0 0,0 1 0,0-1-1,0 0 1,0 0 0,0 1 0,0-1 0,0 0 0,0 0 0,0 1 0,0-1-1,0 0 1,1 1 0,-1-1 0,0 0 0,0 0 0,0 0 0,0 1 0,0-1-1,1 0 1,-1 0 0,0 1 0,0-1 0,0 0 0,1 0 0,-1 0 0,0 0-1,0 0 1,1 1 0,-1-1 0,0 0 0,1 0 0,-26-1-263,-128-27-2403,91 7-1219,38 11 1231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6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89 12027,'-13'-13'3163,"12"11"-2812,0 0 0,-1 0 0,1 0 0,-1 0 0,0 1 0,0-1 0,1 1 0,-1-1 0,0 1 0,0 0 0,0 0 0,0 0 0,-5-2 0,9 22-160,58 723-1374,-61-731-23,-2-17-596,-2-22-1783,0-19-60</inkml:trace>
  <inkml:trace contextRef="#ctx0" brushRef="#br0" timeOffset="1">1 22 12203,'0'-1'226,"0"0"1,0 0 0,0 1-1,0-1 1,0 0 0,0 0-1,1 0 1,-1 1-1,0-1 1,0 0 0,1 0-1,-1 1 1,0-1 0,1 0-1,-1 1 1,1-1 0,-1 0-1,1 1 1,-1-1 0,1 1-1,0-1 1,-1 1 0,1-1-1,0 1 1,-1-1 0,1 1-1,1-1 1,26-1 740,28 15-1627,-31-4 654,-1 1-1,0 1 1,-1 0 0,37 26-1,-49-30-10,-1 1 1,1 0-1,-2 1 0,1 0 0,-2 1 0,1-1 1,-1 2-1,0-1 0,-1 1 0,-1 0 0,7 15 1,-11-23 2,-1 0 0,0-1 0,0 1 0,-1 0 0,1 0-1,-1-1 1,1 1 0,-1 0 0,0 0 0,0 0 0,0 0 0,0 0 0,-1 0 0,1-1 0,-1 1 0,1 0 0,-2 3 0,0-4-1,1 0 0,0-1 0,0 1 0,-1 0 0,1 0 0,-1-1 0,0 1 0,1-1 0,-1 0 0,0 1 0,0-1 0,0 0 0,0 0 0,0 0 0,0 0 0,0 0 0,-3 0 0,-1 0-94,-1 0 0,1 0 0,0 0 0,-1-1 1,1 0-1,0-1 0,-1 1 0,1-1 1,0 0-1,0-1 0,0 0 0,0 0 1,-11-4-1,12 3-260,0 0 1,0 0 0,0-1-1,0 0 1,0 1 0,1-2-1,0 1 1,-1 0-1,2-1 1,-1 0 0,0 0-1,-3-7 1,-1-24-3130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7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35 12499,'-22'6'3782,"20"-6"-3501,1 0 0,-1 0 0,0 0 1,1 1-1,-1-1 0,0 1 0,1 0 0,-1-1 0,1 1 1,-1 0-1,0 0 0,1 0 0,-2 1 0,-15 22-692,11-9 204,0 0 1,1 0 0,0 1-1,1-1 1,-5 32 0,9-43 111,1 0-1,-1 0 1,1 0 0,0-1-1,1 1 1,-1 0 0,1 0-1,-1 0 1,1 0 0,0-1-1,1 1 1,-1 0-1,1-1 1,3 6 0,-3-6 39,0-1-1,0 0 1,1 1 0,0-1-1,-1 0 1,1-1 0,0 1-1,0 0 1,0-1 0,0 0-1,0 0 1,0 0 0,0 0 0,0 0-1,1 0 1,-1-1 0,0 0-1,1 1 1,-1-1 0,6-1-1,1 0 67,-1-1-1,1 0 1,-1-1-1,1 0 1,-1 0-1,0-1 1,0 0-1,-1 0 0,1-1 1,-1-1-1,0 1 1,0-1-1,-1-1 1,1 1-1,6-9 1,-10 11 50,-1-1 0,1 1 0,-1-1 0,0 0 0,0 0-1,0 0 1,-1 0 0,0-1 0,0 1 0,0-1 0,2-10 0,-4 12-10,0 0 0,0 1-1,0-1 1,0 0 0,-1 0-1,0 0 1,0 1 0,0-1-1,0 0 1,0 1 0,-1-1-1,1 1 1,-1-1 0,0 1-1,0 0 1,0 0 0,-1 0-1,1 0 1,-5-4 0,2 3-59,-1 0-1,0 0 1,0 0 0,0 0 0,0 1 0,0 0-1,-1 0 1,0 1 0,1 0 0,-1 0 0,0 1-1,0 0 1,-10-1 0,-31-8-2311,47 10 2254,1 0 0,0 0 0,0 0-1,0 0 1,0 0 0,-1 0 0,1 0-1,0 0 1,0 0 0,0 0 0,-1 0-1,1 0 1,0-1 0,0 1 0,0 0 0,0 0-1,-2-2-1059,2 1 1060,0 1 0,0 0 0,0 0-1,0 0 1,0-1 0,0 1 0,0 0-1,0 0 1,0 0 0,0 0 0,0-1-1,0 1 1,0 0 0,13-8-3316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7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7586,'5'8'6579,"-5"-8"-6478,-13 23 2679,6-13-2837,-1 3 153,0 0 0,-1-1 1,0 0-1,-1 0 0,0-1 0,-13 10 0,43-19 23,1 0-1,37 10 0,-49-10-123,-1 1 0,0 0 0,0 0 0,0 0 1,0 1-1,-1 0 0,1 1 0,-1 0 0,12 10 0,-15-12-6,-1 1 1,0-1 0,1 1-1,-1 0 1,-1 0-1,1 0 1,-1 0-1,1 0 1,-1 0-1,0 1 1,-1-1-1,1 1 1,-1 0 0,0-1-1,0 1 1,0 0-1,0 7 1,-2-9 4,1 0 0,-1 1 0,0-1 0,0 0 0,0 0 1,-1 0-1,1 0 0,-1-1 0,0 1 0,1 0 0,-1-1 0,0 1 1,0-1-1,-1 1 0,1-1 0,0 0 0,-1 0 0,0 0 0,1-1 1,-1 1-1,0 0 0,0-1 0,0 0 0,0 0 0,0 0 0,-4 1 1,-7 2 5,0 0 0,0-1 0,0-1 0,-21 2 0,26-4-32,0 0 0,0-1 1,0 0-1,0 0 0,-9-3 0,17 4-67,-1 0 0,1 0 0,0 0 0,0 0 1,0-1-1,0 1 0,0 0 0,0-1 0,0 1 1,-1-1-1,1 1 0,0-1 0,1 0 0,-1 1 1,0-1-1,0 0 0,0 0 0,0 1 0,0-1 1,1 0-1,-1 0 0,0 0 0,1 0 0,-1 0 1,1 0-1,-1 0 0,1 0 0,0 0 0,-1-1 1,1 1-1,0 0 0,0 0 0,0 0 0,-1 0 0,1 0 1,1-1-1,-1 1 0,0 0 0,0 0 0,0 0 1,0 0-1,1 0 0,-1-1 0,1 1 0,-1 0 1,1 0-1,0-1 0,15-18-3203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7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76 216 10762,'-1'-1'160,"0"1"-1,1-1 0,-1 1 1,1-1-1,-1 0 0,0 1 1,1-1-1,-1 0 1,1 0-1,-1 1 0,1-1 1,0 0-1,-1 0 0,1 1 1,0-1-1,0 0 0,-1 0 1,1 0-1,0 0 0,0 0 1,0 1-1,0-1 0,0 0 1,0 0-1,0 0 1,1 0-1,-1 0 0,0 1 1,0-1-1,1 0 0,-1 0 1,0 0-1,1 0 0,31-7-27,-16 6-370,-4 0 210,2 1-155,0-1-1,0-1 1,-1 0-1,25-9 1,-36 11 186,0 1 0,0-1 0,0 0 0,-1 0-1,1 0 1,0 0 0,-1 0 0,1 0 0,-1 0 0,1 0 0,-1-1 0,0 1 0,1-1-1,-1 1 1,0-1 0,0 1 0,0-1 0,0 0 0,0 1 0,-1-1 0,1 0-1,0 0 1,-1 0 0,1 0 0,-1 0 0,0 1 0,0-1 0,1 0 0,-1 0 0,0 0-1,-1 0 1,1 0 0,0 0 0,-1 0 0,1 0 0,-1 1 0,1-1 0,-1 0 0,0 0-1,0 1 1,0-1 0,0 0 0,0 1 0,0-1 0,0 1 0,-3-3 0,-2-4 55,-1 1 0,-1 0 1,0 0-1,0 1 0,0 0 1,0 1-1,-1-1 0,0 1 0,0 1 1,-1 0-1,1 0 0,-15-3 1,19 6-53,0 0 1,0 0-1,0 0 1,0 1-1,0 0 1,0 0 0,-1 0-1,1 0 1,0 1-1,0 0 1,-9 2-1,11-1-2,0-1-1,1 1 1,-1-1-1,0 1 1,1 0 0,0 0-1,-1 0 1,1 0-1,0 0 1,0 0-1,0 1 1,0-1-1,0 1 1,1-1 0,-1 1-1,1 0 1,0 0-1,-1 0 1,1 0-1,1-1 1,-2 5-1,0 2 19,1 0-1,0 0 1,1 0-1,-1 0 0,2 0 1,-1 0-1,1 1 1,1-1-1,0 0 0,0-1 1,0 1-1,1 0 0,1-1 1,-1 1-1,1-1 1,1 0-1,0 0 0,0-1 1,0 1-1,9 7 1,-4-3-383,2-1 0,0 0 1,0 0-1,1-2 1,0 1-1,1-2 1,0 0-1,0 0 1,1-2-1,24 9 1,27-2-2445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 11538,'-7'-3'5882,"5"5"-5786,1 2-144,-2 29 0,-2 50-128,3-21-3305,2-12 1032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8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90 214 11562,'-15'-21'1075,"-13"-10"436,-1 15 2300,28 16-3696,-15-6 1523,22 8-780,34 17-900,-19-9-85,1 0-1,0-2 0,1-1 1,-1-1-1,31 5 0,-43-9 75,1-1 0,-1 0 0,1-1 0,-1 0 0,1 0 1,-1-1-1,0-1 0,1 0 0,-1 0 0,0-1 0,0 0 0,0-1 0,0 0 0,-1 0 0,15-10 0,-21 12 96,-1 0 1,1-1 0,0 1-1,-1-1 1,0 1 0,1-1-1,-1 0 1,-1 0-1,1 0 1,0 0 0,-1 0-1,1 0 1,-1-1 0,0 1-1,0 0 1,0-1 0,0 1-1,-1-1 1,0 1 0,1-1-1,-1 1 1,0-1-1,-1 1 1,1-1 0,-1 1-1,1-1 1,-2-3 0,-1-2 229,0 1 0,-1-1 0,0 1 0,0-1 0,-1 1 0,0 0 0,0 0 0,-12-12 0,17 21-261,-1-1 0,1 0 0,-1 1 0,1-1 0,-1 0 1,1 1-1,-1-1 0,1 1 0,-1-1 0,1 1 0,0-1 0,-1 1 0,1-1 0,0 1 0,0-1 0,-1 1 0,1 0 0,0-1 0,0 1 0,0-1 1,0 1-1,0 0 0,-1-1 0,1 1 0,0-1 0,1 1 0,-1 0 0,0-1 0,0 1 0,0 0 0,0-1 0,1 1 0,-3 33-54,2-33 44,-3 453-185,9-319-1433,31 176-1,-18-226-2181,5-30-41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9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26 126 12227,'4'-11'5017,"-7"-1"-3074,1-1-1431,2 12-555,4 14-63,11 42 11,-11-37-13,1 0 1,0 0 0,2-1 0,11 24 0,-17-39 79,0 0 0,0 0 1,0 0-1,0-1 0,0 1 1,0 0-1,1-1 0,-1 1 0,1 0 1,-1-1-1,1 0 0,0 1 1,0-1-1,-1 0 0,1 0 0,0 0 1,0 0-1,0 0 0,0-1 1,3 2-1,-3-2 15,-1 0 0,1-1-1,0 1 1,0 0 0,0-1 0,0 1 0,0-1 0,-1 1-1,1-1 1,0 0 0,0 0 0,-1 0 0,1 0 0,-1 0-1,1 0 1,-1 0 0,3-4 0,1 0 28,0 0 0,-1-1 0,0 0 0,0 0-1,-1 0 1,0 0 0,0-1 0,0 1 0,-1-1 0,3-11 0,-4 13-1,-1 1-1,1-1 1,-1 1 0,0 0-1,0-1 1,0 1 0,-1-1-1,0 1 1,0-1 0,0 1-1,0 0 1,-1 0 0,0-1-1,1 1 1,-1 0 0,-1 1-1,1-1 1,-1 0 0,1 1-1,-1-1 1,0 1 0,0 0-1,-5-4 1,-5-2-154,-1 0-1,0 0 1,-1 2 0,-29-13-1,-6-2-1316,50 22 1406,-1 0 0,1-1 1,0 1-1,0 0 0,-1 0 0,1 0 0,0 0 1,0 0-1,0 0 0,-1-1 0,1 1 0,0 0 1,0 0-1,0 0 0,0-1 0,-1 1 1,1 0-1,0 0 0,0 0 0,0-1 0,0 1 1,0 0-1,0 0 0,0-1 0,0 1 0,0 0 1,-1 0-1,1-1 0,0 1 0,0 0 1,0 0-1,1-1 0,-1 1 0,0 0 0,0 0 1,0-1-1,0 1 0,0 0 0,0 0 1,0 0-1,0-1 0,0 1 0,0 0 0,1 0 1,-1-1-1,0 1 0,0 0 0,0 0 0,0 0 1,1 0-1,-1-1 0,0 1 0,0 0 1,0 0-1,1 0 0,-1 0 0,0 0 0,1 0 1,13-8-2035,19 0-1353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7314,'3'1'275,"40"10"3398,-41-10-3439,0-1 1,0 1-1,0 0 1,0 0-1,-1 0 1,1 0-1,0 0 1,-1 1 0,1-1-1,-1 0 1,1 1-1,-1-1 1,0 1-1,0-1 1,1 1-1,-1 0 1,0 0 0,0-1-1,1 4 1,10 34 2539,-7-27-2786,1-1 1,0 0-1,1-1 0,0 0 0,1 0 0,9 10 0,-15-18 0,-1 0 0,0-1-1,0 1 1,1 0 0,-1-1 0,1 0 0,-1 1 0,1-1-1,0 0 1,-1 0 0,1 0 0,0 0 0,0 0 0,0 0-1,0 0 1,0 0 0,0-1 0,0 1 0,0-1 0,0 0-1,0 0 1,0 0 0,0 0 0,1 0 0,-1 0-1,0 0 1,0 0 0,0-1 0,0 1 0,0-1 0,0 0-1,0 0 1,3-1 0,1-3 44,0 0 1,-1 0-1,1-1 1,-1 1-1,0-1 0,0 0 1,-1-1-1,5-8 0,2-4 265,-2-1-1,0 1 1,-1-2-1,-1 1 1,-1-1-1,-1 0 1,-1 0-1,2-28 1,-5 49-290,-1 0 1,0 0-1,0 0 0,0 0 1,0 0-1,0 0 0,0 0 1,0 0-1,0 0 0,1 0 1,-1 0-1,0 0 0,0 0 1,0 0-1,0 0 0,0 0 1,0 0-1,0 0 0,0 0 1,1 0-1,-1 0 1,0 0-1,0 0 0,0 0 1,0 0-1,0 0 0,0 0 1,0 0-1,0 0 0,0 0 1,1 0-1,-1-1 0,0 1 1,0 0-1,0 0 0,0 0 1,0 0-1,0 0 0,0 0 1,0 0-1,0 0 0,0 0 1,0 0-1,0-1 0,0 1 1,0 0-1,0 0 1,0 0-1,0 0 0,0 0 1,0 0-1,0 0 0,0 0 1,0-1-1,0 1 0,0 0 1,0 0-1,0 0 0,0 0 1,0 0-1,0 0 0,6 14 65,6 31-201,-10-40 160,21 98-70,10 44-986,-4-61-2725,2-30 284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79 11514,'1'-12'1505,"0"-26"3075,-1 36-4417,0 1 0,0-1 0,0 1 0,0-1 0,0 1 0,0-1 0,-1 1 0,1-1 0,-1 1 0,1 0 0,-1-1 0,1 1 0,-1 0 0,0-1 0,0 1 0,0 0 0,0 0 0,-1-2 0,3 53-233,17 138-39,67 306 0,-80-478 2,-3-22 75,-2-40 90,-1 14-18,2 16-39,-2 2 1,2 1 0,0 0 0,0 0 0,1 0 0,1 0 0,0 0 0,8-18 0,-10 30-5,-1 0-1,1 0 1,-1 0 0,1 0-1,0 0 1,0 1-1,-1-1 1,1 0-1,0 0 1,0 1 0,0-1-1,0 1 1,0-1-1,0 1 1,0-1-1,0 1 1,0-1-1,0 1 1,0 0 0,0 0-1,0 0 1,0-1-1,0 1 1,0 0-1,0 0 1,0 1 0,1-1-1,-1 0 1,0 0-1,0 0 1,0 1-1,0-1 1,0 0-1,0 1 1,0-1 0,0 1-1,1 0 1,33 25-101,-13-2-70,0 1 0,-2 1 1,-1 0-1,-1 2 0,21 44 1,1-1-1627,-15-36-1570,-1-12-118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92 5993,'-5'-31'984,"-2"-1"272,-7 3 6881,16 75-8136,33 274 397,132 1207 562,-118-971-629,-20 521 518,-43-4 121,21-336-621,48-53-62,34 394 22,-73 4-38,-17-1053-257,-2 219 204,6-195-102,1 0-1,19 82 1,-22-126-241,-4-10-1040,-12-19-2426,-11-16 1406,-75-89-2173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0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0 8322,'-10'2'3597,"4"-1"-2567,0-1 1,0 2-1,0-1 1,0 1-1,0-1 1,-8 5-1,4 0-1175,0 0-1,1 0 0,0 0 1,0 1-1,1 1 1,-11 11-1,16-17 106,1 1-1,0-1 0,0 0 1,1 1-1,-1-1 1,0 1-1,1 0 1,-1-1-1,1 1 0,0 0 1,0 0-1,0 0 1,1 0-1,-1 0 1,1 0-1,-1 0 0,1 0 1,0 0-1,0 0 1,0 0-1,1 0 1,-1 0-1,1 0 0,0 0 1,-1 0-1,1 0 1,1 0-1,-1 0 1,0-1-1,1 1 0,-1 0 1,3 3-1,-3-5-22,0 0 0,1 0 0,-1 0 0,0 0 0,0 0 0,0 0 0,1 0 0,-1 0 0,0 0 0,1-1 0,-1 1 0,0 0 0,1-1 0,-1 1 0,1-1 0,-1 0 0,1 1 0,0-1 0,-1 0 0,1 0 0,-1 0 0,3 0-1,0-1 18,0 0 0,0 0 0,0 0 0,0-1-1,-1 1 1,1-1 0,0 0 0,4-3 0,6-4 136,-1-2 0,0 1 0,12-14 0,-24 23-86,8-10 40,-9 10-13,0 1 0,0-1 0,0 1-1,1 0 1,-1-1 0,0 1 0,0-1 0,1 1-1,-1 0 1,0-1 0,1 1 0,-1 0 0,0 0-1,1-1 1,-1 1 0,1 0 0,-1 0 0,0-1-1,1 1 1,-1 0 0,1 0 0,-1 0 0,1 0-1,-1-1 1,0 1 0,1 0 0,-1 0 0,2 0-1,23 20-809,33 33-1992,-17-18-63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1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12451,'0'-23'5519,"19"52"-4462,-16-24-1289,62 112 213,55 90 59,-119-206-37,-1-1 0,0 1 0,0-1 0,0 1 0,0-1 0,0 1 0,1-1 0,-1 1 0,0-1 0,0 1 0,1-1 0,-1 0 0,0 1 0,0-1 0,1 1 0,-1-1 0,1 0 0,-1 0 0,0 1 0,1-1 0,-1 0 0,1 1 0,-1-1 0,1 0 0,-1 0 0,1 0-1,-1 0 1,0 1 0,1-1 0,-1 0 0,1 0 0,-1 0 0,1 0 0,-1 0 0,1 0 0,-1 0 0,1 0 0,-1 0 0,1-1 0,-1 1 0,1 0 0,-1 0 0,1 0 0,-1 0 0,1-1 0,-1 1 0,1 0 0,-1 0 0,0-1 0,1 1 0,-1 0 0,0-1 0,1 1 0,-1-1 0,0 1 0,1 0 0,-1-1 0,0 1 0,0-1 0,1 1 0,-1-1 0,0 1 0,0-1 0,0 1 0,0-1 0,0 1 0,0-1 0,1 0 0,9-46 126,-8 37-100,8-54 53,-1 0 0,-2-87-1,-6 135-471,10 40-4934,-5-6 3194,10 15-2169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1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13571,'7'-5'694,"-5"4"-483,0 0 0,-1 0 0,1 1 0,-1-1 0,1 0 0,-1 0 0,0 0 0,1-1 0,-1 1-1,0 0 1,0 0 0,0-1 0,0 1 0,0 0 0,0-1 0,0 1 0,0-1 0,-1 0 0,1 1 0,-1-1 0,1 1 0,-1-1 0,1 0 0,-1-1 0,0 2-208,1 0 1,-1 0-1,1 1 1,-1-1-1,1 0 1,-1 1-1,1-1 1,-1 1-1,1-1 1,-1 0-1,1 1 1,0-1-1,0 1 1,-1 0-1,1-1 1,0 1-1,-1 0 0,1-1 1,0 1-1,0 0 1,0 0-1,-1 0 1,1-1-1,0 1 1,0 0-1,0 0 1,0 0-1,-1 0 1,3 1-1,31-1-412,-28 0 399,3 1-59,0-1 0,0 0 0,1 0 0,-1-1 0,0-1 0,0 0 0,10-2 1,-16 3 55,-1-1 0,0 1 0,0 0 1,0-1-1,0 1 0,0-1 1,0 1-1,0-1 0,0 0 1,-1 0-1,1 0 0,-1 0 1,1 0-1,-1 0 0,0 0 1,0-1-1,0 1 0,0 0 0,0-1 1,0 1-1,-1-1 0,1 1 1,-1-1-1,1 1 0,-1-1 1,0 1-1,0-1 0,0 1 1,-1-1-1,1 1 0,-2-4 1,2 4 5,0-1 0,-1 1 0,1 0 1,-1-1-1,0 1 0,0 0 0,0 0 1,0 0-1,0 0 0,0 0 0,-1 0 0,1 0 1,-1 0-1,1 0 0,-1 0 0,0 1 1,0-1-1,0 1 0,1-1 0,-1 1 1,-1 0-1,1 0 0,0 0 0,0 0 1,0 0-1,-1 0 0,1 1 0,0-1 1,-1 1-1,1-1 0,-4 1 0,1 0 0,0 0 0,1 0-1,-1 0 1,0 1-1,0 0 1,1 0 0,-1 0-1,1 0 1,-1 1-1,1 0 1,-1 0-1,1 0 1,0 0 0,0 1-1,-7 5 1,4-1-50,1 0 0,-1 0-1,1 0 1,1 1 0,0 0 0,0 0 0,0 1 0,1-1-1,0 1 1,1 0 0,0 0 0,0 0 0,1 0 0,0 1 0,1-1-1,0 0 1,1 1 0,-1-1 0,2 1 0,-1-1 0,1 1 0,1-1-1,0 1 1,0-1 0,1 0 0,0 0 0,1 0 0,-1-1-1,2 1 1,-1-1 0,1 0 0,1 0 0,-1 0 0,1-1 0,1 0-1,-1 0 1,1 0 0,0-1 0,1 0 0,10 6 0,-1-3-580,-1-1 0,1-1 0,0 0 0,24 4 0,-4-3-1164,48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31 12627,'-2'0'299,"0"0"0,0 0 0,1 0 0,-1-1 0,0 1 0,0 0 0,1-1 0,-1 1 0,0-1 0,1 0 0,-1 0 0,1 0 1,-1 0-1,1 0 0,-1 0 0,1 0 0,0 0 0,-1 0 0,1-1 0,-2-1 0,-11-10 517,10 14-415,5 12-346,100 599-27,-96-591 15,0-18 39,4-31 72,-1 2-162,6-12-52,2 0 0,32-56 0,-47 92 55,0 1 0,0-1-1,0 0 1,0 1 0,0-1 0,0 1 0,0-1 0,0 1 0,0 0 0,1-1 0,-1 1 0,1 0 0,-1 0 0,1 0 0,-1 0 0,1 0-1,0 0 1,-1 1 0,1-1 0,0 0 0,0 1 0,-1-1 0,1 1 0,0 0 0,0 0 0,3 0 0,-2 1-7,0 0-1,-1 0 1,1 0 0,0 1 0,-1-1-1,1 1 1,-1 0 0,0 0 0,1 0-1,-1 0 1,0 0 0,0 0 0,0 1-1,2 4 1,6 9-162,-1 0-1,-1 1 0,0 0 1,5 21-1,-9-27-47,-1 0 1,-1 0-1,0 1 1,0-1-1,-1 1 0,-1-1 1,0 1-1,0-1 1,-1 1-1,-1-1 0,-4 19 1,5-26 173,-1 0 0,1 0 1,-1-1-1,0 1 1,0 0-1,-1-1 0,1 1 1,-1-1-1,1 0 0,-1 0 1,0 0-1,0 0 1,-1 0-1,1 0 0,0-1 1,-1 0-1,0 0 0,1 0 1,-1 0-1,0 0 1,0-1-1,0 0 0,0 0 1,0 0-1,-1 0 0,1 0 1,0-1-1,0 0 1,0 0-1,-1 0 0,1-1 1,0 1-1,0-1 0,-7-2 1,-3 0 57,1-1 0,1 0 0,-1-1 1,0-1-1,1 0 0,0-1 0,1 0 0,0 0 0,0-1 1,-18-17-1,21 17-287,1 1 0,0-1 0,0 0 0,0-1 0,1 0 1,1 0-1,-1 0 0,1-1 0,1 1 0,0-1 0,0 0 1,1-1-1,0 1 0,-1-16 0,5-19-2458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2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43 8538,'17'28'3756,"-24"-40"530,-6-2-555,37 46-3870,6 6-456,-1 2 0,47 85 0,-75-124 584,-1 0 0,0-1 1,0 1-1,1 0 0,-1-1 1,0 1-1,1 0 0,-1-1 0,1 1 1,-1-1-1,1 1 0,-1-1 1,1 1-1,-1-1 0,1 1 1,-1-1-1,1 1 0,0-1 1,-1 0-1,1 1 0,0-1 1,-1 0-1,1 0 0,0 1 1,-1-1-1,1 0 0,0 0 1,0 0-1,-1 0 0,1 0 0,0 0 1,0 0-1,-1 0 0,1 0 1,0 0-1,0-1 0,2 0 14,-1-1 0,0 1 0,0-1 0,0 0 0,0 1 0,0-1 0,0 0 0,0 0 0,-1-1 0,3-2 0,32-67 329,-35 70-333,6-17-149,0-1 1,-1 0 0,-1-1 0,-1 1 0,-1-1-1,-1 0 1,0-31 0,26 53-11611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2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61 318 12035,'9'3'828,"9"-9"6300,-16 12-6719,7 19-548,-2 0-1,0 1 1,-2 0 0,-1 0-1,-1 0 1,-2 0-1,0 0 1,-4 29-1,4-44-898,3-15-414,6-22-1716,2-26 67</inkml:trace>
  <inkml:trace contextRef="#ctx0" brushRef="#br0" timeOffset="1">13 9 9394,'-12'-8'5185,"12"9"-4809,1 0-536,24 17-4953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3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13323,'9'-2'1037,"20"-19"6585,-27 24-7369,6 15-261,-2 0-1,0 1 0,-1 0 0,-1 0 0,2 26 1,-4-31 4,4 46 7,-4-1 0,-6 90 0,1-96-549,1 1 1,12 99-1,-10-151 449,0-1-1,0 1 1,0 0-1,1 0 1,-1 0 0,1-1-1,-1 1 1,1 0-1,-1 0 1,1-1-1,0 1 1,0 0 0,0-1-1,0 1 1,0-1-1,0 1 1,1-1 0,-1 0-1,0 1 1,3 0-1,-3-2-69,1 0-1,-1 0 1,1 0-1,-1-1 1,0 1-1,1 0 1,-1-1-1,1 0 1,-1 1-1,0-1 1,0 0-1,1 1 1,-1-1-1,0 0 1,0 0-1,0 0 1,0 0-1,0 0 1,0 0-1,0 0 1,0-1-1,0 1 1,-1 0-1,1 0 1,0-1-1,0-1 1,21-41-3302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3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44 13187,'1'-7'2605,"5"-26"3069,-6 32-5656,0 1 1,0 0-1,0 0 0,0 0 1,0 0-1,1 0 0,-1-1 1,0 1-1,0 0 0,0 0 1,0 0-1,0 0 0,0 0 1,0 0-1,1-1 0,-1 1 1,0 0-1,0 0 0,0 0 1,0 0-1,1 0 1,-1 0-1,0 0 0,0 0 1,0 0-1,0 0 0,1 0 1,-1 0-1,0 0 0,0 0 1,0 0-1,0 0 0,1 0 1,-1 0-1,0 0 0,0 0 1,0 0-1,0 0 0,1 0 1,-1 0-1,0 0 0,0 0 1,0 1-1,0-1 0,0 0 1,1 0-1,-1 0 0,0 0 1,0 0-1,0 0 1,0 1-1,0-1 0,12 24 6,-3 4-37,-2 0 0,-1 1 1,-1 0-1,-1 0 0,0 39 0,-12 160-64,0-78-220,9-127-553,-1-23 819,0 0 0,0 0 0,0 0 0,0 0 0,0 0 0,0 0 1,0 0-1,0 0 0,0-1 0,0 1 0,0 0 0,0 0 0,0 0 1,0 0-1,0 0 0,0 0 0,0 0 0,0-1 0,0 1 0,0 0 1,0 0-1,0 0 0,0 0 0,0 0 0,0 0 0,1 0 0,-1 0 1,0 0-1,0-1 0,0 1 0,0 0 0,0 0 0,0 0 0,0 0 1,0 0-1,0 0 0,1 0 0,-1 0 0,0 0 0,0 0 0,0 0 1,0 0-1,0 0 0,0 0 0,0 0 0,1 0 0,-1 0 1,0 0-1,0 0 0,0 0 0,0 0 0,0 0 0,0 0 0,0 0 1,1 0-1,-1 0 0,0 0 0,0 0 0,0 0 0,0 0 0,0 0 1,0 1-1,0-1 0,0 0 0,0 0 0,0 0 0,1 0 0,7-45-5733,-8-8 1956</inkml:trace>
  <inkml:trace contextRef="#ctx0" brushRef="#br0" timeOffset="1">1 312 11514,'8'-2'2641,"27"-5"1096,17 0-3161,30 1-152,13 4 88,10-2 168,-17 4-112,-9 2-111,-28 0-209,-16-1-953,-29 3 273,-56-9-3865,-24-1 553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5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75 9314,'1'-1'228,"1"0"0,-1 0 0,0 0 0,1 0-1,-1 0 1,0-1 0,0 1 0,0 0 0,0-1 0,0 1 0,0-1 0,0 1 0,-1-1-1,1 0 1,-1 1 0,1-1 0,-1 0 0,1 1 0,-1-1 0,0 0 0,0 1 0,0-1 0,0 0-1,0-2 1,-1 2-129,0 0 0,0 0 0,0 0 0,0 0 0,0 1 0,0-1 0,0 0 0,-1 1 0,1-1 0,-1 1 0,1-1 1,-1 1-1,0 0 0,1 0 0,-1 0 0,0 0 0,0 0 0,0 0 0,0 0 0,0 0 0,0 1 0,0-1 0,-2 1 0,-7-2 71,1 0 0,0 2 0,0-1 0,-1 1 0,1 1 0,0 0 0,-1 0 0,1 1 0,-10 3 0,-87 32-10,97-33-180,-1 0 0,1 1 0,0 0 0,0 1 0,1 0 0,0 1 0,0 0 0,0 0 0,-7 9 0,12-12-47,1 0 1,0 1 0,0-1 0,1 1 0,-1 0 0,1 0-1,0 0 1,1 0 0,-1 0 0,1 0 0,0 0 0,0 1 0,0-1-1,1 0 1,0 1 0,0-1 0,0 0 0,1 1 0,0-1 0,2 9-1,-1-6-110,1-1 0,-1 0 1,1 0-1,1 0 0,-1 0 0,1 0 0,0-1 0,1 1 0,0-1 0,0 0 0,0-1 0,0 1 0,1-1 0,0 0 0,0 0 0,13 7 0,-15-10 171,1 0 0,-1 0 0,0-1 0,1 1 0,-1-1 0,0 0 1,1 0-1,0-1 0,-1 1 0,1-1 0,-1 0 0,1 0 0,0-1 0,-1 1 0,1-1 0,-1 0 0,1 0 0,-1-1 1,0 1-1,1-1 0,-1 0 0,0 0 0,0 0 0,0-1 0,-1 1 0,1-1 0,0 0 0,-1 0 0,5-6 0,4-6 570,0-1 0,-1-1-1,-1 0 1,-1-1 0,0 0-1,-2 0 1,7-22-1,9-17 2146,-22 58-2689,1 1 1,0 0-1,-1 0 1,1-1-1,-1 1 1,1 0-1,-1 1 1,0-1-1,0 0 1,0 0 0,0 0-1,-1 1 1,2 3-1,0-2 6,10 26-39,10 23-2552,39 69 1,-22-69-998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5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31 11707,'-2'-3'574,"-15"-19"2832,10 16-1389,5 12-59,24 213-1944,-11 389 0,-12-548-652,-4 43-1274,-9-40-2505,3-46-56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69 8274,'-35'-35'5086,"-2"1"-18,38 41-5721,0-3 970,21 153-315,2 194 0,-45 132 99,19-452-98,-5 148-18,6-168-277,-3-17-351,-3-23-880,6-31-1733,3-14-437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6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40 13435,'-1'-2'264,"1"1"0,0-1-1,0 1 1,-1-1 0,1 0 0,0 1 0,1-1-1,-1 1 1,0-1 0,0 0 0,1 1 0,-1-1 0,1 1-1,-1-1 1,1 1 0,0-1 0,-1 1 0,1 0 0,0-1-1,0 1 1,1-2 0,0 3-201,-1-1 0,0 0 0,0 1 0,1-1 0,-1 1 0,1 0 0,-1-1 0,0 1 1,1 0-1,-1 0 0,1 0 0,-1 0 0,1 0 0,-1 0 0,0 0 0,1 0 0,-1 1 0,3 0 0,5 3-151,1-1 0,-1 2 0,-1-1 0,1 1-1,14 12 1,1 4 6,-1 2 0,-1 0-1,-1 2 1,-1 0 0,-1 1-1,-1 1 1,-1 1 0,-2 0-1,-1 1 1,14 43 0,-26-68 13,-1 0 0,0 0 0,0 0 0,0 0 0,0 0 0,-1 0 0,0 0 0,1 0 0,-2 0 1,1 0-1,-1 4 0,1-7 37,-1 0-1,0 0 1,1 0 0,-1 0 0,0 0 0,0 0-1,0 0 1,0 0 0,0 0 0,1 0 0,-2-1 0,1 1-1,0 0 1,0-1 0,0 1 0,0-1 0,0 1-1,0-1 1,-1 1 0,1-1 0,0 0 0,0 0 0,-1 0-1,1 1 1,0-1 0,0 0 0,-1-1 0,1 1 0,0 0-1,0 0 1,-1 0 0,1-1 0,0 1 0,0-1-1,0 1 1,0-1 0,-2 0 0,-17-7-314,1-1-1,0-1 1,1 0 0,0-1-1,1-1 1,0-1 0,-21-21-1,-46-31-2378,59 52 215,10 12-60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6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53 12987,'-3'-5'1806,"1"2"-1328,0 0-1,1 0 0,-1 1 1,1-1-1,-1 0 0,1-1 0,0 1 1,0 0-1,0 0 0,1 0 0,-1-1 1,1 1-1,-1-5 0,2 8-481,-1 0 0,1 0-1,-1 1 1,1-1 0,-1 0-1,1 0 1,-1 1 0,0-1-1,1 0 1,-1 0 0,0 1 0,1-1-1,-1 1 1,0-1 0,1 0-1,-1 1 1,0-1 0,1 1-1,-1-1 1,0 0 0,0 1-1,0-1 1,1 1 0,-1-1-1,0 1 1,0-1 0,0 1 0,0-1-1,0 1 1,4 10-17,0-1 0,0 1 0,1-2 0,11 18 0,-11-19 3,0 0-1,-1 0 0,1 0 0,-2 1 1,1-1-1,-1 1 0,-1 0 0,3 12 1,11 100 594,-23-167-499,2-1 1,2-80 0,2 126-126,1 0 0,0 0 0,0 0 0,1 0 0,-1 0 0,0 0 0,0-1 1,0 1-1,1 0 0,-1 0 0,1 0 0,-1 1 0,0-1 0,1 0 0,0 0 0,-1 0 0,1 0 0,0 0 0,-1 0 0,1 1 0,0-1 1,0 0-1,0 1 0,-1-1 0,1 1 0,0-1 0,0 1 0,0-1 0,0 1 0,0-1 0,0 1 0,0 0 0,0 0 0,0-1 0,2 1 0,41 8-2627,-23-3 1147,23-1-2208,2-2-95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6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136 356 13595,'10'0'7513,"-10"0"-7498,1 0 1,0 0-1,-1 0 1,1 0-1,-1 0 1,1 0-1,0 0 1,-1 0-1,1 0 1,0 0-1,-1 0 0,1 0 1,-1 1-1,1-1 1,0 0-1,-1 0 1,1 1-1,-1-1 1,1 0-1,-1 1 1,1-1-1,-1 0 1,1 1-1,-1-1 1,1 1-1,-1-1 1,0 1-1,1-1 1,-1 1-1,0-1 0,1 1 1,-1 0-1,0-1 1,0 1-1,0-1 1,1 1-1,-1 0 1,0 0-1,3 8-30,0-1 0,0 0 0,1 0 0,0 0 0,10 13 0,-10-16 6,0 0-1,-1 1 0,0 0 0,0-1 0,0 1 1,-1 1-1,1-1 0,-2 0 0,1 0 0,-1 1 1,0-1-1,1 12 0,-6 105-2823,15-141-3275,0-26 2037</inkml:trace>
  <inkml:trace contextRef="#ctx0" brushRef="#br0" timeOffset="1">5 16 12131,'-4'-6'2224,"26"3"841,10 0-3929,16-1-2425,8 8-376,0 8-728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7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9122,'4'22'7535,"-4"12"-5937,-1-19-1984,1 7 353,-2 1-6,2 0 0,0 0 0,2 0 0,1 0 0,8 35 0,-11-58 35,0 0-1,0 0 0,0 1 0,0-1 0,0 0 0,0 0 1,0 0-1,0 0 0,0 0 0,0 1 0,0-1 0,0 0 1,0 0-1,0 0 0,0 0 0,0 0 0,0 0 0,0 1 1,0-1-1,0 0 0,0 0 0,0 0 0,0 0 0,0 0 1,1 0-1,-1 1 0,0-1 0,0 0 0,0 0 0,0 0 1,0 0-1,0 0 0,1 0 0,-1 0 0,0 0 0,0 0 1,0 0-1,0 0 0,0 0 0,0 0 0,1 0 0,-1 0 1,0 0-1,0 0 0,0 0 0,0 0 0,0 0 0,1 0 1,-1 0-1,0 0 0,0 0 0,0 0 0,0 0 0,0 0 1,0 0-1,1 0 0,-1 0 0,0 0 0,0 0 1,0-1-1,6-11-134,1-15 62,-3-19 479,-2 1-1,-8-86 1,6 130-395,0 1-1,0 0 0,0-1 0,0 1 1,-1-1-1,1 1 0,0 0 0,0-1 1,0 1-1,0 0 0,0-1 1,0 1-1,0-1 0,0 1 0,0 0 1,1-1-1,-1 1 0,0 0 1,0-1-1,0 1 0,0-1 0,0 1 1,1 0-1,-1-1 0,0 1 1,0 0-1,0 0 0,1-1 0,-1 1 1,0 0-1,1 0 0,-1-1 0,0 1 1,1 0-1,-1 0 0,0 0 1,1-1-1,-1 1 0,0 0 0,1 0 1,-1 0-1,0 0 0,1 0 1,-1 0-1,1 0 0,-1 0 0,0 0 1,1 0-1,-1 0 0,0 0 0,1 0 1,26 15-104,-9-1 29,0 1 0,-1 1 1,-1 0-1,17 23 0,-25-29-246,-1 0 1,0 1-1,0-1 0,-1 1 0,0 1 0,-1-1 1,-1 1-1,1 0 0,-2 0 0,4 20 0,-10-61 958,1 0-1,2 0 0,0 0 1,10-57-1,-9 84-633,-1 1 0,0-1 0,1 0 0,0 1 0,-1-1 0,1 0 0,0 1 0,0-1 1,0 1-1,0-1 0,0 1 0,0 0 0,0-1 0,0 1 0,1 0 0,-1 0 0,0 0 0,1 0 0,-1 0 0,1 0 0,-1 0 0,1 1 0,0-1 0,-1 0 0,1 1 0,0-1 0,-1 1 0,1 0 0,0 0 0,0-1 0,-1 1 0,1 0 1,0 0-1,0 1 0,-1-1 0,1 0 0,0 1 0,-1-1 0,1 1 0,0-1 0,2 2 0,3 1-32,-1 0 0,1 0 1,-1 1-1,0-1 0,0 1 0,-1 1 1,1-1-1,-1 1 0,7 7 0,-3 1-441,-1 1 0,0 0 0,-1 1 0,0 0-1,-2 0 1,1 1 0,-2-1 0,4 19 0,-1-3-1654,7 15-1433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7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79 13091,'-1'0'250,"1"-1"0,-1 1 0,0-1 0,1 1 0,-1-1-1,0 1 1,1-1 0,-1 0 0,1 1 0,-1-1 0,1 0 0,-1 0 0,1 1 0,0-1 0,-1 0 0,1 0 0,0 1 0,0-1 0,0 0 0,-1 0 0,1 0 0,0 0-1,0 0 1,0-1-124,0 1 0,0 0 0,0-1 0,-1 1 0,1 0 0,0-1 0,-1 1 0,1 0 0,-1 0 0,0 0 0,1-1 0,-1 1 0,0 0-1,0 0 1,0 0 0,1 0 0,-1 0 0,0 0 0,0 0 0,-2 0 0,-7-5-157,0 0 0,-1 1 0,0 1 0,0 0 0,-16-4 1,25 8 14,-2-1-99,0 0 1,0 0 0,0 1 0,0 0-1,0 0 1,0 0 0,0 0 0,0 1 0,0 0-1,0 0 1,0 0 0,0 0 0,0 0-1,0 1 1,1-1 0,-1 1 0,1 0 0,-1 0-1,1 1 1,0-1 0,0 1 0,0 0-1,0-1 1,0 1 0,0 0 0,1 1-1,-3 3 1,-2 3-189,1 1-1,0 0 1,0 0-1,1 1 1,0-1 0,-5 23-1,1 37-663,9-66 876,0-1 1,0 1 0,0-1-1,1 0 1,-1 1-1,1-1 1,0 0 0,1 1-1,-1-1 1,1 0-1,-1 0 1,1 0 0,1 0-1,2 4 1,-5-8 94,1 0 0,0 1 0,-1-1 0,1 0 0,0 0 0,0 0 0,-1 1 0,1-1 0,0 0 0,-1 0 0,1 0-1,0 0 1,0 0 0,-1 0 0,1 0 0,0-1 0,-1 1 0,1 0 0,0 0 0,-1-1 0,1 1 0,0 0 0,-1-1 0,1 1 0,0 0 0,-1-1 0,1 1 0,-1-1 0,1 0 0,23-18 372,-18 13-262,18-13 317,-14 12-20,0 0-1,-1-1 1,0 0-1,0-1 0,-1 0 1,0 0-1,6-11 1,-12 12 522,1 24-1206,5 6 85,-2-4-59,1 0 0,0 0 0,2-1 1,0 0-1,18 26 0,-23-38-207,0 0-1,0 0 0,0 0 1,1-1-1,0 1 0,0-1 1,0-1-1,1 1 1,-1-1-1,11 6 0,21 2-3160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8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10634,'5'-1'4969,"-5"2"-4893,9 12 1161,10 24-1240,-7-14 70,-2 2 0,-1-1-1,-2 2 1,0-1 0,-1 1 0,-2-1 0,0 1-1,-2 1 1,-1 27 0,2-95 161,1 0 0,2 1-1,2 0 1,15-45 0,-18 71-249,-2 4-4,0 0 1,1 1-1,0 0 0,1 0 0,-1 0 0,2 0 1,-1 1-1,13-15 0,-15 22-214,-1 1 1,1-1-1,0 1 0,-1-1 1,1 1-1,0 0 1,-1 0-1,1 1 0,0-1 1,-1 0-1,1 1 1,-1 0-1,1-1 0,0 1 1,-1 0-1,1 0 1,-1 0-1,4 3 0,7 2-2314,8 1-1050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8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14 12555,'-3'-4'6657,"2"1"-6345,-1 1-192,2-1 8,3 2-40,1 1-40,30 8-640,50 26-536,-27-5-785,-1-1-2055,-4 5-73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8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362 166 11154,'10'-21'1230,"-7"17"-886,-1 0 1,0 0-1,0 0 0,0 0 0,-1 0 0,1 0 1,-1 0-1,0 0 0,0-1 0,0 1 0,-1 0 1,0-1-1,1 1 0,-2 0 0,1-1 0,0 1 1,-1 0-1,-1-7 0,-15-48 4540,10 75-4293,-114 370-823,-83 481 1,195-818 216,1-11-46,1 1 0,2-1 1,2 1-1,3 73 0,2-134-5340,-9-26 1308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3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20 6801,'-5'-3'10282,"3"1"-10077,0 0 0,0 0 0,0 1 0,0 0 0,0-1 0,-1 1 0,1 0 1,0 0-1,-1 0 0,-2-1 0,0 2-213,1 0 1,-1 0 0,0 0-1,0 0 1,0 1 0,0 0-1,1 0 1,-1 0 0,0 0-1,1 1 1,-1 0 0,1 0-1,-1 0 1,1 0 0,0 1-1,0 0 1,0 0 0,0 0-1,-4 5 1,8-7-23,-1 0 1,0 0-1,1 0 0,-1 0 1,1 0-1,0 0 0,-1 0 1,1 0-1,0 0 0,0 0 1,0 0-1,0 0 0,0 0 1,0 1-1,0-1 0,0 0 1,0 0-1,0 0 0,1 0 1,-1 0-1,0 0 0,1 0 1,-1 0-1,1 0 0,-1 0 1,1 0-1,-1 0 0,1 0 1,0 0-1,-1 0 0,1-1 1,0 1-1,0 0 0,0 0 0,0-1 1,0 1-1,0-1 0,0 1 1,0 0-1,2 0 0,49 24-689,-46-23 643,71 23-451,-45-16 208,44 20 0,-67-26 224,-1 1-1,-1 1 0,1-1 0,-1 1 0,1 1 1,-2-1-1,1 1 0,0 0 0,-1 1 1,6 8-1,-10-13 60,-1 1 0,1-1 0,-1 1 0,1 0 1,-1 0-1,0 0 0,0 0 0,0 0 0,0 0 0,-1 0 0,1 0 1,-1 1-1,0-1 0,0 0 0,0 0 0,0 0 0,0 0 0,-1 0 1,-1 6-1,0-4 23,0 1-1,-1-1 1,0 0 0,0 0 0,0 0 0,-1 0-1,1 0 1,-1-1 0,0 1 0,-5 3 0,0 0 27,0-1 0,-1 0 1,0-1-1,0 1 0,0-2 1,-1 0-1,0 0 1,0-1-1,0 0 0,-14 3 1,23-7-33,-1 1 1,1-1-1,-1 1 1,0-1-1,1 0 1,-1 0 0,1 0-1,-1 0 1,1-1-1,-1 1 1,0-1-1,1 1 1,-1-1-1,1 0 1,0 0 0,-1 0-1,1 0 1,0 0-1,0-1 1,-1 1-1,1-1 1,0 1-1,0-1 1,1 0 0,-1 0-1,0 0 1,1 0-1,-1 0 1,1 0-1,-1 0 1,1-1-1,0 1 1,0 0 0,0-1-1,-1-3 1,1-1-233,0 0-1,1 0 1,-1 0 0,1 0 0,1-1 0,-1 1 0,1 0 0,1 0 0,-1 1 0,1-1-1,0 0 1,4-7 0,30-47-2618,18-5-409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0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10 6793,'9'-10'16277,"-10"20"-17025,-21 397 631,0-20-613,23-338-407,0-30-2776,-4-44 68,-6-25-69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 8842,'0'0'92,"-1"0"1,1-1 0,0 1-1,-1 0 1,1 0-1,0-1 1,0 1 0,-1 0-1,1-1 1,0 1-1,0-1 1,0 1 0,0 0-1,0-1 1,-1 1-1,1-1 1,0 1 0,0 0-1,0-1 1,0 1-1,0-1 1,0 1 0,0 0-1,0-1 1,1 1-1,-1-1 1,0 1 0,0 0-1,0-1 1,0 1-1,0-1 1,1 1 0,-1 0-1,0-1 1,0 1-1,1 0 1,-1-1 0,0 1-1,0 0 1,1 0-1,-1-1 1,0 1 0,1 0-1,-1 0 1,0-1-1,1 1 1,-1 0 0,1 0-1,-1 0 1,0 0-1,1 0 1,-1 0 0,1-1-1,-1 1 1,0 0-1,1 0 1,-1 0 0,1 0-1,-1 1 1,0-1-1,1 0 1,34 4 711,-30-3-850,27 7 47,0 2 1,0 0 0,-1 2 0,0 2 0,-1 1-1,-1 1 1,0 1 0,41 33 0,-46-31-40,0 2 1,-1 1-1,-2 0 1,0 2-1,-1 0 1,-1 1-1,-2 1 1,-1 1-1,17 36 1,-33-62 24,1-1 1,-1 1 0,1 0-1,-1 0 1,0 0-1,1-1 1,-1 1-1,0 0 1,0 0 0,1 0-1,-1 0 1,0 0-1,0-1 1,0 1 0,0 0-1,0 0 1,0 0-1,0 0 1,0 0-1,-1 0 1,1-1 0,0 1-1,-1 0 1,1 0-1,0 0 1,-1-1-1,1 1 1,-1 0 0,1 0-1,-1-1 1,1 1-1,-1 0 1,0-1 0,1 1-1,-1-1 1,0 1-1,1-1 1,-1 1-1,0-1 1,0 1 0,1-1-1,-1 0 1,0 1-1,0-1 1,0 0-1,-1 0 1,-48 1-447,37-2 342,-51 0-1338,1 3 1,-118 18-1,126-6-665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0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13043,'1'-4'219,"0"1"0,1 0 0,-1-1 0,1 1 0,0 0 0,0 0-1,0 0 1,1 0 0,-1 0 0,1 1 0,-1-1 0,1 1 0,0 0 0,0-1 0,0 1 0,0 1 0,0-1 0,1 0 0,4-1 0,1 1-180,-1 0 0,0 1 1,1 0-1,-1 0 0,1 1 0,-1 0 1,15 3-1,-15-2-49,0 0 1,1 1 0,-1 0-1,0 0 1,0 1-1,-1 0 1,1 0 0,0 1-1,-1 0 1,0 0-1,0 1 1,0 0 0,-1 0-1,1 1 1,-1-1-1,-1 1 1,1 1 0,-1-1-1,0 1 1,0 0-1,-1 0 1,0 0 0,0 1-1,-1 0 1,0-1-1,0 1 1,-1 0-1,0 0 1,0 1 0,-1-1-1,0 0 1,0 1-1,-1-1 1,0 0 0,-1 1-1,0-1 1,0 0-1,-4 12 1,3-11-100,-1 1-1,0-1 1,0 1-1,-1-1 1,0 0-1,-1-1 1,0 1-1,-1-1 1,1 0-1,-2 0 1,1-1-1,-9 9 1,12-13 14,0-1 0,-1 1 0,1-1 0,0 0 0,-1 0 0,1 0 0,-1-1 0,0 1 0,1-1 0,-1 0 0,0 0 0,0 0 0,0 0 0,0-1 0,0 0 0,0 0 0,0 0 0,0 0 0,0 0 0,0-1 0,0 0 0,1 0 0,-1 0 0,0 0 0,0 0 0,1-1 0,-1 0 0,1 1 0,-1-2 0,1 1 0,0 0 0,-1-1 0,-2-2 0,-30-34-2451,7-7 194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 11242,'-11'5'5065,"-13"-2"-3411,9-1-1290,-16 4-250,-1 2 0,1 0-1,1 3 1,-1 0-1,2 2 1,0 1 0,0 1-1,1 2 1,-47 37-1,73-53-138,0 0-1,1 0 0,-1 1 0,0-1 1,1 1-1,-1-1 0,1 1 0,-1 0 1,1 0-1,0 0 0,0-1 0,0 1 0,0 0 1,0 0-1,0 0 0,0 1 0,1-1 1,-1 0-1,1 0 0,-1 0 0,1 0 1,0 1-1,0-1 0,0 0 0,0 0 1,0 1-1,1 2 0,2 0-100,0-1 1,1 1-1,-1-1 0,1 0 0,0 0 1,0 0-1,0 0 0,0-1 0,0 1 1,6 2-1,4 3-109,0 0 0,1-1 0,0 0 0,0-1 1,0-1-1,1-1 0,0 0 0,0-1 0,23 3 0,-33-6 266,0 0-1,0-1 1,0 0 0,0 0 0,0 0-1,0-1 1,0 0 0,-1 0-1,1 0 1,0-1 0,0 0-1,-1 0 1,1 0 0,-1-1-1,1 0 1,-1 0 0,0 0-1,0-1 1,0 1 0,-1-1 0,0 0-1,1-1 1,-1 1 0,-1-1-1,1 0 1,-1 0 0,1 0-1,3-10 1,0-4 616,1-6 869,-3 23-1116,1 12-614,44 134-1011,-50-141 1139,1-1-200,0 1-1,0 0 1,0 0 0,0-1-1,0 1 1,1-1 0,-1 1 0,1-1-1,-1 1 1,1-1 0,0 0 0,0 0-1,0 0 1,0 0 0,0 0 0,4 2-1,23 5-3268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1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11835,'1'-11'5874,"10"31"-4516,71 170-1309,-73-164-46,0 0-1,-2 1 1,-1 0-1,-1 0 0,2 47 1,-9-117 410,0 14-308,4-52 1,2 52-150,1 0 0,13-41 1,-15 59-126,2-1 1,-1 1-1,1 0 1,1 0 0,0 0-1,1 1 1,0 0-1,13-14 1,-17 21-213,0 0 1,0 1-1,0-1 1,0 1-1,1 0 1,-1 0-1,1 0 0,-1 1 1,1-1-1,0 1 1,0 0-1,-1 0 1,7-1-1,16-1-3309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1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11442,'-12'4'8660,"-6"-4"-6688,15 0-2058,0 0-1,1 0 0,-1 0 0,0 0 1,0 0-1,0 1 0,0-1 1,0 1-1,0 0 0,-3 1 1,5-1 60,0 0 1,0 0-1,0 1 1,0-1 0,1 0-1,-1 0 1,0 0 0,0 1-1,1-1 1,-1 0-1,1 1 1,-1-1 0,1 1-1,0-1 1,-1 1 0,1-1-1,0 0 1,0 1-1,0-1 1,0 1 0,0-1-1,0 1 1,0-1 0,1 1-1,-1-1 1,1 1 0,-1-1-1,1 0 1,-1 1-1,1-1 1,0 0 0,-1 1-1,1-1 1,0 0 0,2 2-1,29 36 59,-23-32-23,1 0-1,0 0 0,0-1 0,1 0 1,0 0-1,0-2 0,22 8 0,39 18 33,-65-26-49,-1 0-1,0 0 1,0 0-1,0 1 1,0 0-1,-1 1 1,1-1-1,-1 1 1,-1 0-1,1 0 1,6 12 0,-10-16 1,0 1 1,0 0-1,-1 0 1,1 0 0,-1 0-1,1 0 1,-1 0 0,0 0-1,0 0 1,0 0 0,-1 0-1,1 0 1,-1 0-1,1 0 1,-1 0 0,0 0-1,0 0 1,-1-1 0,1 1-1,0 0 1,-1-1 0,0 1-1,1-1 1,-1 1-1,0-1 1,0 0 0,-1 0-1,1 0 1,0 0 0,-1 0-1,1-1 1,-4 3 0,-2 1-29,-1 0 1,1-1 0,-1 0 0,0 0-1,0-1 1,0 0 0,-1-1 0,1 0-1,-11 1 1,18-3-112,0 1 0,0-1 0,-1 0 0,1 1 0,0-1 0,0 0 0,0-1 0,0 1 0,-1 0 0,1-1 0,0 1 0,0-1 0,0 1 0,0-1 0,0 0 0,0 0 0,0 0 0,1 0 0,-1 0 0,0-1 0,0 1 0,1 0 0,-1-1 0,1 1 0,-1-1 0,1 0 0,0 1 0,-1-1 0,1 0 1,0 0-1,0 0 0,0 0 0,1 0 0,-1 0 0,0 0 0,1 0 0,-1 0 0,1 0 0,0 0 0,0-1 0,0 1 0,0 0 0,0 0 0,0 0 0,0 0 0,2-4 0,10-34-3676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2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7570,'28'11'6549,"27"-9"-4423,-47-3-2152,0 0 0,0 0 0,0-1 0,-1 0-1,1 0 1,0-1 0,-1 0 0,12-6 0,-15 5 149,0 1 0,-1-1 0,1 0 0,-1 0 0,1-1 0,-1 1-1,0 0 1,-1-1 0,1 0 0,-1 0 0,0 0 0,0 0 0,-1 0 0,1 0 0,-1 0 0,0 0 0,-1-1 0,1 1-1,-1-8 1,0 9-95,0 1-1,0 0 0,0 0 0,-1-1 0,1 1 0,-1 0 0,0 0 0,0 0 1,0 0-1,0 0 0,-1 0 0,1 0 0,-1 0 0,0 1 0,1-1 0,-1 0 1,0 1-1,-1 0 0,1-1 0,0 1 0,-1 0 0,1 0 0,-1 0 1,0 1-1,0-1 0,1 1 0,-1-1 0,0 1 0,0 0 0,0 0 0,-1 0 1,1 0-1,-3 0 0,4 2-41,0-1-1,0 0 1,0 1 0,0-1 0,0 1-1,0-1 1,0 1 0,1 0-1,-1 0 1,0 0 0,1 0 0,-1 0-1,0 0 1,1 1 0,-1-1 0,1 0-1,0 1 1,0-1 0,-1 1 0,1-1-1,0 1 1,0 0 0,-1 2 0,-21 46-46,20-41 38,-4 9 34,0 1 1,2-1 0,0 1 0,1 1-1,1-1 1,-1 24 0,4-37-65,-1 1 1,2-1-1,-1 1 1,1-1-1,0 0 1,0 1-1,0-1 1,1 0-1,0 0 1,1 0 0,-1 0-1,1 0 1,0 0-1,0-1 1,1 1-1,0-1 1,0 0-1,0 0 1,1 0-1,-1-1 1,1 1-1,10 6 1,-4-5-570,0-1 0,0-1 1,0 1-1,18 3 0,57 6-2497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2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151 413 8242,'-31'-85'11848,"33"91"-11304,5 31-594,-2 0 1,-2 0-1,-1 75 1,-2-26-493,2-71-1652,2-32-1791,4-19 160</inkml:trace>
  <inkml:trace contextRef="#ctx0" brushRef="#br0" timeOffset="1">1 1 12427,'4'3'5817,"3"3"-6417,5 3-4681,69 55 1704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2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32 11490,'-1'30'5984,"-11"19"-6072,6-24 372,-1 2-243,4-16-43,0-1 0,0 0 0,1 1 0,1-1 0,0 1 0,0-1 0,1 1 1,0 0-1,3 13 0,-3-24-1,0 0 1,0 1-1,0-1 1,0 0 0,0 0-1,1 0 1,-1 0-1,0 0 1,0 0-1,0 0 1,0 1 0,0-1-1,0 0 1,1 0-1,-1 0 1,0 0-1,0 0 1,0 0-1,0 0 1,1 0 0,-1 0-1,0 0 1,0 0-1,0 0 1,0 0-1,0 0 1,1 0 0,-1 0-1,0 0 1,0 0-1,0 0 1,0 0-1,1 0 1,-1 0-1,0 0 1,0-1 0,0 1-1,0 0 1,0 0-1,0 0 1,1 0-1,-1 0 1,0 0 0,0 0-1,0-1 1,0 1-1,0 0 1,0 0-1,0 0 1,0 0-1,0 0 1,0-1 0,0 1-1,1 0 1,-1 0-1,0 0 1,0 0-1,0 0 1,0-1 0,0 1-1,11-19-84,9-23-7,12-46-1,-23 60 124,1 0 0,19-38 0,-29 66-27,0-1-1,0 1 0,0 0 1,1-1-1,-1 1 0,0-1 1,0 1-1,0 0 0,0-1 1,1 1-1,-1 0 0,0-1 1,0 1-1,1 0 0,-1-1 0,0 1 1,1 0-1,-1 0 0,0-1 1,0 1-1,1 0 0,-1 0 1,1 0-1,-1-1 0,0 1 1,1 0-1,-1 0 0,0 0 1,1 0-1,-1 0 0,1 0 1,-1 0-1,0 0 0,1 0 1,-1 0-1,1 0 0,-1 0 0,1 0 1,0 0-1,13 20-42,-7-10 28,8 13-55,-1 2 0,-1-1 0,-1 1 0,-1 1 0,8 32 0,-10-24-337,-5-14-618,0-1 0,2 0-1,1 0 1,9 19 0,4-11-2511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3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25 13243,'-12'-25'9751,"21"52"-9775,-1 0 0,-2 0-1,0 0 1,-2 0 0,-1 1-1,-1 0 1,-3 44 0,-35 198 46,23-192 5,8-55 9,5-45-186,1-11-166,-4-3-261,-7-43 0,9 70 414,-1-1 0,-1 1 0,1 0 0,-2 0 0,1 0 0,-1 0 0,0 1 0,-1-1 0,-11-14 0,14 21 115,1 0 0,-1 0 0,0 1 1,0-1-1,0 0 0,0 1 0,0-1 0,0 1 0,0 0 1,0 0-1,0 0 0,-1 0 0,1 0 0,0 0 0,-1 1 1,1-1-1,0 1 0,-1 0 0,1-1 0,-1 1 0,1 0 1,-4 1-1,2 0 11,0 0 1,0 0 0,1 1-1,-1-1 1,1 1 0,-1 0-1,1 0 1,0 1 0,0-1-1,0 0 1,0 1 0,0 0-1,-2 3 1,0 0 20,0 0 1,0 0-1,1 0 1,0 1-1,1 0 0,-1-1 1,1 1-1,0 1 0,1-1 1,0 0-1,0 1 1,1-1-1,-1 1 0,1 11 1,2-12-11,0 0-1,1 0 1,0-1 0,0 1 0,0-1 0,1 1 0,0-1 0,0 0-1,1 0 1,0 0 0,0 0 0,0 0 0,1-1 0,-1 0 0,1 0-1,1 0 1,-1-1 0,1 0 0,-1 0 0,1 0 0,8 3-1,1 0-632,0 0-1,1-1 0,0-1 0,0-1 1,0 0-1,0-1 0,33 2 1,26-6-2798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3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1 241 10122,'110'-9'6597,"-38"3"-6815,-69 6 202,0 0 1,0-1-1,-1 1 0,1-1 1,-1 0-1,1 0 0,0 0 1,-1 0-1,1-1 0,-1 1 1,0-1-1,0 1 0,1-1 1,-1 0-1,0 0 1,0 0-1,-1 0 0,1 0 1,0 0-1,-1-1 0,1 1 1,0-3-1,1-1 7,-1 1-1,0-1 1,0 0-1,-1 0 1,0 0-1,0 0 1,0 0-1,-1 0 1,0 0-1,0-8 1,-1 6 7,0 1 0,0-1 0,-1 1 0,0-1 0,0 1 0,-1-1 0,0 1 0,-4-8 0,5 12-3,1 0-1,-1 0 0,0 0 1,0 1-1,-1-1 1,1 0-1,-1 1 1,1 0-1,-1-1 1,0 1-1,1 0 1,-1 0-1,0 1 1,-1-1-1,1 1 0,0-1 1,-4 0-1,3 2-6,1-1 0,0 1 0,0 0 0,-1 1 0,1-1-1,0 1 1,0-1 0,0 1 0,0 0 0,-1 0 0,1 0-1,1 1 1,-1-1 0,0 1 0,0 0 0,0-1 0,1 1-1,-1 0 1,1 1 0,0-1 0,-1 0 0,1 1 0,0-1-1,0 1 1,-2 5 0,-6 7-8,1 1 1,1 0-1,-8 23 0,16-38 21,-11 26 19,1 1 0,1 1 0,2 0 1,-5 42-1,11-61-21,0-1 0,1 0 0,1 0 0,0 0 0,0 1 0,0-1 0,1 0 0,5 12 0,-6-16-22,2-1 0,-1 1 0,0-1 0,1 0 0,0 0 0,0 0 0,0 0 0,1 0 0,-1 0 0,1-1 0,0 0 0,0 0 0,0 0 0,0 0 0,1 0 0,6 2 0,-2-1-151,1-1 0,0 0 0,0-1 0,1 0 0,-1 0 1,0-1-1,1-1 0,20-1 0,-7-1-942,0-2 0,41-11 0,18-11-1867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3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97 151 9098,'-12'-19'9690,"16"20"-9458,18 9-64,55 35-144,-38-16 64,-5 0-64,-1 1-48,-12-6-280,-4 1-952,-6-10-457,6 0-2143,-1-12-337</inkml:trace>
  <inkml:trace contextRef="#ctx0" brushRef="#br0" timeOffset="1">334 5 12691,'-43'-4'2440,"17"9"1433,2 10-3681,-2 13 128,0 3 128,-10 17 48,2 5-104,-6 16-119,8-5-145,3 2-216,14-14-401,12-9-911,18-18-2865,8-17 272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9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57 9154,'-5'-1'1151,"-28"-5"4670,2 8-4549,28-1-1296,0 0 0,0 1 0,0-1 0,0 1-1,0 0 1,0 0 0,0 0 0,1 0 0,-1 0 0,1 1 0,0-1 0,-1 1 0,1 0-1,0 0 1,1-1 0,-1 1 0,0 0 0,1 1 0,0-1 0,-2 4 0,-2 6-46,0 0 0,1 0 0,1 1 1,0-1-1,1 1 0,0-1 0,1 1 0,1 0 1,0 0-1,1-1 0,0 1 0,1 0 1,1-1-1,0 1 0,1-1 0,0 0 1,1 0-1,8 14 0,-10-22-3,0 0 1,0 0-1,1-1 0,-1 1 0,1-1 1,1 0-1,-1 0 0,0 0 0,1-1 1,0 0-1,0 1 0,0-2 1,0 1-1,0-1 0,0 1 0,1-1 1,-1-1-1,8 2 0,-5-2 24,1 0 0,-1-1 0,0 0 0,0-1 0,1 0 0,-1 0 0,0-1-1,0 0 1,0 0 0,0-1 0,13-6 0,-10 4 52,0-1 0,0 0 0,-1-1 1,0 0-1,0-1 0,-1 0 0,0 0 0,0-1 0,-1 0 0,0-1 0,-1 1 0,0-2 0,-1 1 1,0-1-1,0 0 0,-1 0 0,5-15 0,-9 21 22,0 0 0,-1 0 0,1 0 0,-1 0 0,0-1 0,-1 1-1,1 0 1,-1 0 0,0 0 0,0 0 0,-1 0 0,1 0 0,-1 0 0,-4-7 0,1 4 11,0 1-1,0-1 1,-1 1 0,0 0-1,0 0 1,0 1 0,-13-10-1,2 5-24,0-1 0,-1 2-1,0 1 1,-1 0-1,0 1 1,-26-7-1,14 7-211,0 2-1,0 1 1,-41-1-1,-32 9-3491,90-1 1050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5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0 11715,'-7'3'1261,"0"-1"0,0 1 0,0 0 0,1 0 0,-12 9 0,-53 47-2116,59-49 1357,-70 73-493,74-74-4,1 1-1,0-1 1,1 1 0,0 1 0,0-1 0,1 1 0,-6 19 0,10-29-26,0 1-1,1 0 1,-1 0-1,1 0 1,-1 0-1,1 0 1,0 0 0,0 0-1,0 0 1,0 0-1,0 0 1,0 0-1,1 0 1,-1 0-1,1 0 1,-1 0 0,1 0-1,0 0 1,-1 0-1,1-1 1,0 1-1,0 0 1,1-1-1,-1 1 1,0 0 0,0-1-1,1 1 1,-1-1-1,1 0 1,-1 0-1,1 1 1,0-1-1,0 0 1,-1 0 0,1 0-1,0-1 1,0 1-1,0 0 1,0-1-1,0 1 1,0-1-1,0 0 1,0 0 0,0 1-1,0-1 1,2-1-1,12 2-324,-1-2 0,1 0-1,0 0 1,24-7 0,-21 5 67,1-2 1,-1 0-1,0-1 1,0-1-1,0-1 1,-1-1-1,-1 0 1,1-1-1,-1-1 1,16-14-1,-31 23 330,0 0-1,0 1 0,0-1 0,0-1 1,0 1-1,0 0 0,-1 0 1,1-1-1,-1 1 0,1-1 0,-1 1 1,0-1-1,0 1 0,0-1 0,-1 0 1,1 1-1,-1-1 0,1 0 0,-1 0 1,0 0-1,0 1 0,0-1 0,0 0 1,-1 0-1,1 0 0,-1 1 0,0-1 1,1 0-1,-1 1 0,-1-1 0,1 1 1,0-1-1,0 1 0,-1-1 0,0 1 1,1 0-1,-1 0 0,0 0 0,0 0 1,0 0-1,0 0 0,-5-3 0,-4-3 233,-1-1-1,0 2 0,0 0 1,-1 0-1,0 1 0,-27-9 0,3 7-173,-1 0-574,87 7-9728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5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8930,'5'5'11253,"15"13"-11534,174 187 387,-165-172-94,-21-24-5,-6-5-1,1-1 0,0 1-1,0-1 1,0 0 0,0 1-1,1-1 1,-1-1 0,1 1 0,0 0-1,0-1 1,0 0 0,7 3 0,-10-5-1,-1-1 1,1 1 0,0-1-1,0 1 1,-1-1-1,1 1 1,-1-1 0,1 0-1,0 0 1,-1 1-1,1-1 1,-1 0 0,0 0-1,1 0 1,-1 1 0,0-1-1,1 0 1,-1 0-1,0 0 1,0 0 0,0 0-1,0 0 1,0 1 0,0-1-1,0-2 1,2-33 105,-2 29-63,-1-94 234,5-95-597,-4 196 243,-1-1 0,1 1 0,0-1 0,0 1 0,0-1 0,0 1 0,0-1 0,0 1 0,0 0 1,0-1-1,0 1 0,1-1 0,-1 1 0,0-1 0,0 1 0,0-1 0,0 1 0,1 0 0,-1-1 0,0 1 0,0-1 0,1 1 1,-1 0-1,0-1 0,1 1 0,-1 0 0,0-1 0,1 1 0,-1 0 0,0 0 0,1-1 0,-1 1 0,1 0 0,-1 0 1,1 0-1,-1-1 0,0 1 0,1 0 0,-1 0 0,1 0 0,-1 0 0,1 0 0,0 0 0,16 11-3963,-16-10 3841,17 16-4328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5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78 213 11867,'-4'-11'5071,"8"4"-3892,22 3-3225,-9 2 2627,-8 1-605,2 0-30,1-1 0,-1-1 0,0 1 0,1-2 0,11-4 0,-21 7 50,0 0 0,0 0 0,0 0 0,0 0 0,0-1 0,0 1 0,0 0 0,0-1 0,-1 0 0,1 1 0,0-1 0,-1 0 0,0 0 0,1 0 0,-1 0 0,0 0 0,0 0 0,0 0 0,0 0 0,0 0 0,-1-1 0,1 1 0,0 0 0,-1 0 0,0-1 0,0 1 0,0 0 0,0-1 0,0 1-1,0 0 1,0-1 0,-1 1 0,1 0 0,-2-4 0,0 0 34,-1 0 0,0 1-1,0-1 1,0 0 0,-1 1-1,1 0 1,-1 0-1,0 0 1,-1 1 0,1-1-1,-1 1 1,0 0-1,0 0 1,-1 0 0,1 1-1,-1 0 1,1 0-1,-1 1 1,0-1 0,0 1-1,-9-2 1,11 3-28,-1 0 0,1 0 1,-1 1-1,1-1 0,-1 1 0,1 0 1,-1 1-1,0-1 0,1 1 1,-1-1-1,1 1 0,-1 1 0,1-1 1,0 1-1,0-1 0,-1 1 0,1 1 1,0-1-1,0 0 0,1 1 0,-1 0 1,1 0-1,-1 0 0,1 0 0,0 1 1,0-1-1,0 1 0,1 0 0,-1-1 1,-2 8-1,2-4-5,1-1 1,1 1 0,-1 0-1,1 0 1,1 0-1,-1 0 1,1 0-1,0 0 1,1 0-1,0 0 1,0 0-1,0 0 1,1 0-1,0-1 1,0 1-1,1-1 1,4 10 0,1 0-20,1 1 1,0-2-1,1 0 1,1 0-1,20 21 1,-23-28-316,1 0 0,0 0 0,1-1 1,0 0-1,0-1 0,0 0 0,1 0 1,0-1-1,0-1 0,1 0 0,-1-1 1,1 0-1,23 3 0,29-5-2866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63 10266,'-11'-16'11679,"16"28"-11003,-2-3-677,1 1 0,0-1 1,0 0-1,1 0 0,0-1 1,11 16-1,-8-14-7,-1 0 1,-1 0-1,0 1 0,0 0 1,5 17-1,18 64-68,-36-161 111,0-105 1,7 171-37,0 1 1,0-1 0,0 0-1,0 1 1,0-1 0,0 0-1,1 1 1,-1-1 0,1 0-1,0 1 1,0-1 0,0 1-1,0-1 1,0 1 0,0-1-1,1 1 1,-1 0 0,1 0-1,0 0 1,0 0 0,-1 0-1,1 0 1,0 0 0,1 1-1,1-3 1,1 4-27,-1-1-1,0 0 1,0 1 0,0 0 0,1 0 0,-1 0-1,0 1 1,0-1 0,0 1 0,0 0-1,0 0 1,0 0 0,0 1 0,8 3-1,24 13-860,-26-13-304,0 0 0,0 0 0,1-1 0,19 5 0,16-6-3193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84 12587,'-6'-5'806,"0"-1"-1,1-1 1,0 1 0,0-1 0,1 0 0,0 0 0,0 0 0,0-1 0,1 1-1,-3-10 1,37 151-391,16 166 0,-26 2-1079,-22-284-206,0-53-7706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6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91 9810,'-7'0'8458,"20"-4"-6290,18-4-2008,16-3-192,24-3-8,12-1 56,27 3-16,-7 1-200,15 2-1296,-3 7-2593,11-2 232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7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60 11923,'-2'-3'466,"1"0"1,-1-1 0,0 2 0,0-1 0,0 0 0,-1 0 0,1 1 0,0-1 0,-1 1 0,0 0-1,0 0 1,1 0 0,-1 0 0,0 0 0,-6-2 0,7 3-221,-16-15 4632,49 93-5366,-2 1 0,-4 2 0,-3 0 0,-4 2 0,9 103 0,-28-158-154,-7-36 312,-11-45 237,16 46 123,-2-9 11,0 1-1,0-1 1,2 1 0,-2-20 0,5 36-40,0-1 1,0 0-1,0 0 1,0 1-1,0-1 1,0 0-1,0 0 0,1 0 1,-1 1-1,0-1 1,0 0-1,1 1 1,-1-1-1,1 0 1,-1 1-1,1-1 1,-1 0-1,1 1 1,-1-1-1,1 1 1,-1-1-1,1 1 0,0-1 1,-1 1-1,1-1 1,0 1-1,-1 0 1,1-1-1,0 1 1,0 0-1,-1 0 1,1 0-1,0-1 1,0 1-1,-1 0 1,1 0-1,0 0 0,0 0 1,0 0-1,-1 0 1,1 1-1,0-1 1,0 0-1,-1 0 1,1 0-1,1 1 1,39 13-91,-37-13 81,9 6-456,-1-1 0,0 2 1,0-1-1,0 2 0,-1 0 0,-1 0 1,1 1-1,-1 0 0,-1 0 0,15 22 1,-4-5-3121,3-14-195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7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26 279 11194,'1'-21'6019,"3"6"-3351,-2 13-2647,-1 0 1,1-1-1,0 1 0,0 0 0,0 0 0,0 0 0,1 0 0,-1 1 0,0-1 0,1 0 0,0 1 1,-1 0-1,1-1 0,-1 1 0,5-1 0,38-12-33,-36 12 17,0-1 1,0 0-1,0 0 1,-1-1-1,15-8 0,-21 11-3,1-1-1,-1 0 1,0-1-1,0 1 1,0 0-1,0-1 1,0 1-1,0-1 1,0 0-1,-1 1 1,0-1-1,1 0 1,-1 0-1,0 0 1,0 0-1,-1 0 1,1 0-1,-1 0 1,1 0-1,-1 0 1,0-5-1,0 8 0,0-10-10,0 0 0,0 0 0,-1 0 0,-1 0 0,1 1 0,-5-13 0,6 21 5,-1-1 0,0 0-1,0 0 1,0 1 0,0-1 0,0 1-1,-1-1 1,1 1 0,0-1 0,-1 1-1,1-1 1,-1 1 0,1 0 0,-1 0-1,0 0 1,1 0 0,-1 0 0,0 0-1,0 1 1,0-1 0,0 1 0,1-1-1,-1 1 1,0 0 0,0-1 0,0 1-1,0 0 1,0 0 0,0 0 0,0 1-1,0-1 1,0 0 0,0 1 0,0-1-1,0 1 1,1 0 0,-1 0 0,-3 1-1,-3 1 4,0 1-1,-1 0 0,1 1 0,1 0 0,-1 0 1,1 1-1,0 0 0,0 0 0,0 0 0,1 1 1,0 0-1,0 0 0,1 1 0,0-1 1,1 1-1,-1 1 0,1-1 0,1 0 0,0 1 1,0 0-1,0 0 0,-1 11 0,3-11-20,-1-1 0,2 1-1,-1 0 1,1 0 0,0-1 0,1 1-1,0 0 1,1 0 0,0-1-1,0 1 1,0-1 0,1 0-1,1 1 1,-1-1 0,1-1 0,1 1-1,-1-1 1,1 1 0,1-1-1,-1-1 1,1 1 0,1-1-1,11 10 1,-9-9-390,0-1 0,1 0 0,0-1-1,0 0 1,0-1 0,0 0 0,1 0 0,0-1-1,-1-1 1,1 1 0,0-2 0,19 1 0,-13-4-559,0-1 0,0 0 0,24-9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8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20 10794,'-9'-4'835,"1"1"0,-1 0 0,1 0 0,-1 1 0,0 0 0,0 1-1,0 0 1,-13 0 0,8 2-408,0 0 0,0 1 1,0 0-1,-25 9 0,13-2-324,0 2 0,1 0 1,0 2-1,-42 30 0,29-9-85,37-34-35,0 1 0,1 0 0,-1-1 0,0 1 0,1 0 0,-1-1 0,1 1 0,-1 0 0,1 0 1,-1 0-1,1-1 0,0 1 0,0 0 0,-1 0 0,1 0 0,0 0 0,0 0 0,0 0 0,0 0 0,0-1 0,0 1 1,0 0-1,0 0 0,0 0 0,0 0 0,0 0 0,1 0 0,-1 0 0,0-1 0,1 1 0,-1 0 0,1 0 0,-1 0 1,1-1-1,-1 1 0,1 0 0,-1-1 0,1 1 0,0 0 0,-1-1 0,1 1 0,0-1 0,0 1 0,-1-1 1,1 1-1,0-1 0,0 1 0,0-1 0,0 0 0,1 1 0,8 2-181,0-1-1,0 0 1,1 0 0,-1-1 0,1 0 0,-1-1-1,1 0 1,-1-1 0,0 0 0,13-3-1,19-5-372,41-15 0,-79 23 543,10-4-23,-1 2 94,1-1 1,-1-1 0,0 0 0,0-1 0,0 0 0,-1-1 0,12-9 0,-23 16 24,0-1 0,-1 1 0,1-1 1,0 0-1,-1 1 0,1-1 0,-1 0 1,1 0-1,-1 1 0,0-1 0,1 0 1,-1 0-1,0 0 0,1 0 0,-1 1 0,0-1 1,0 0-1,0 0 0,0 0 0,0 0 1,0 0-1,0 0 0,0 0 0,0 0 1,0 1-1,0-1 0,0 0 0,-1-1 1,-20-24 1357,-33-11 674,53 37-2058,-4 3 446,4 10-370,5 29-252,-2-29 181,19 346-115,-22-176 86,-32 250 0,32-423-18,-1 2 2,0-1-1,0 1 1,-7 19-1,8-30-1,1 1 0,-1 0 0,1-1 0,-1 1 0,0-1 0,1 1 0,-1-1 1,0 1-1,0-1 0,0 0 0,-1 1 0,1-1 0,0 0 0,0 0 0,-1 0 0,1 0 0,0 0 0,-1 0 0,1 0 0,-1 0 0,1-1 0,-1 1 1,0 0-1,1-1 0,-1 1 0,0-1 0,1 0 0,-1 0 0,0 1 0,1-1 0,-1 0 0,0-1 0,-2 1 0,-4-4-18,0 0 0,0 0 0,1-1 0,0 0 0,0 0 0,0-1 0,0 1 0,1-2 0,0 1 1,0-1-1,-6-10 0,10 15 11,-20-27-66,1-2 1,1 0-1,1-1 0,2-1 1,2-1-1,0 0 1,3-1-1,1 0 1,1-1-1,-7-56 1,14 66-62,2-1-1,0 1 1,1-1 0,2 0 0,1 1 0,10-45 0,-8 53-107,1-1 1,1 2 0,1-1 0,0 1 0,1 0 0,1 0 0,0 1 0,1 0-1,26-27 1,-25 32-375,1 0-1,0 0 0,0 1 0,1 1 1,1 0-1,-1 1 0,1 1 0,1 0 1,24-7-1,46-6-3666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8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82 12411,'-8'-17'888,"7"12"-469,-1 1 1,0 0-1,1 0 1,-2 0-1,1 1 0,0-1 1,-1 0-1,0 1 1,0-1-1,0 1 1,0 0-1,0 0 0,-8-4 1,31-2 1836,-17 9-2255,1 0 1,-1 0-1,0 0 0,1 0 0,-1 1 0,0-1 1,1 1-1,-1 0 0,0 0 0,0 0 0,0 0 1,0 1-1,0-1 0,0 1 0,0 0 0,0 0 0,0 0 1,-1 0-1,5 4 0,-4-1-2,0-1-1,1 1 1,-1 0-1,-1 1 1,1-1-1,-1 0 1,0 1 0,0-1-1,-1 1 1,2 9-1,-1 12-16,0 1 0,-2-1 0,-6 53 0,4-62 10,3 16-568,-1-34 522,0 1 0,0-1 1,1 0-1,-1 0 0,0 0 1,0 0-1,1 0 0,-1 1 0,0-1 1,0 0-1,1 0 0,-1 0 1,0 0-1,0 0 0,1 0 1,-1 0-1,0 0 0,1 0 1,-1 0-1,0 0 0,0 0 0,1 0 1,-1 0-1,0 0 0,0 0 1,1-1-1,-1 1 0,0 0 1,0 0-1,1 0 0,-1 0 1,0 0-1,0-1 0,1 1 0,-1 0 1,0 0-1,0 0 0,0-1 1,0 1-1,1 0 0,-1 0 1,0 0-1,0-1 0,0 1 1,0 0-1,0 0 0,0-1 0,0 1 1,0-1-1,32-56-5739,-9 4 1454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9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292 426 9394,'-3'-8'5809,"3"35"-1576,49 358-4658,-75-460-5731,8 4 2351</inkml:trace>
  <inkml:trace contextRef="#ctx0" brushRef="#br0" timeOffset="1">11 55 11330,'-5'-32'2585,"-1"11"672,8 19-3737,11 10-497,8-1-103,11 10-328,3 4-1513,8 10 129,7 1-561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9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18 13027,'-7'-18'6169,"11"18"-7169,11 13-2945,10 6 392</inkml:trace>
  <inkml:trace contextRef="#ctx0" brushRef="#br0" timeOffset="1">253 267 12883,'6'4'7116,"1"-3"-5631,19 7-2177,-13 0 677,-1 0-1,0 1 1,-1 0-1,0 1 1,0 0-1,-1 1 1,-1 0 0,1 0-1,-2 1 1,0 1-1,0-1 1,9 23-1,2 14-29,-14-35 45,0 0 1,0-1-1,1 0 0,1 0 1,12 19-1,-18-31 1,-1-1 0,1 1 0,-1-1 0,1 1 0,-1-1-1,1 1 1,-1-1 0,1 1 0,0-1 0,-1 0 0,1 1 0,-1-1-1,1 0 1,0 1 0,-1-1 0,1 0 0,0 0 0,0 0-1,-1 1 1,1-1 0,0 0 0,-1 0 0,1 0 0,0 0-1,0 0 1,-1-1 0,1 1 0,0 0 0,0 0 0,-1 0 0,1-1-1,0 1 1,0-1 0,20-22 52,5-36 20,-21 42-458,-1 0 0,0 0 1,-1-1-1,-1 1 0,-1-1 0,-1 1 0,0-1 1,-3-18-1,3 24-3241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49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40 138 10970,'34'-1'5494,"12"-5"-5703,-18 2 328,-15 4-181,1-2 0,-1 1 1,0-1-1,0-1 0,0-1 0,0 0 0,0 0 0,-1-1 0,18-10 0,-29 14 69,0 1-1,0-1 0,0 0 1,0 1-1,-1-1 0,1 0 1,0 1-1,-1-1 1,1 0-1,0 0 0,-1 1 1,1-1-1,-1 0 0,1 0 1,-1 0-1,1 0 0,-1 0 1,0 0-1,0 0 0,1 0 1,-1 0-1,0 0 1,0 0-1,0 0 0,0 0 1,0 0-1,0 0 0,0 0 1,-1 0-1,1 0 0,0 0 1,0 0-1,-1 0 0,1 0 1,-1 0-1,1 1 0,-1-1 1,1 0-1,-1 0 1,1 0-1,-1 1 0,0-1 1,1 0-1,-1 0 0,0 1 1,0-1-1,0 1 0,-1-2 1,-4-2 83,0 0 0,-1 0-1,1 1 1,-1-1 0,-9-2 0,0 1 25,0 1 0,0 0-1,-1 2 1,-28-2 0,35 3-96,0 1 1,0 1-1,0 0 1,1 0 0,-1 1-1,0 0 1,1 1-1,0 0 1,-12 5 0,19-8-23,1 1-1,-1 0 1,0 0 0,1 0 0,-1 0 0,0 0-1,1 0 1,-1 1 0,1-1 0,0 0 0,-1 1-1,1-1 1,0 1 0,0 0 0,0-1 0,0 1-1,0 0 1,1 0 0,-1-1 0,0 1 0,1 0 0,-1 0-1,1 2 1,0-1-5,0 0 0,1 0-1,-1 0 1,1 0 0,0 0 0,0 0-1,0-1 1,0 1 0,0 0-1,1-1 1,-1 1 0,1-1 0,3 4-1,4 4-41,0-1 0,0 0-1,1-1 1,0 0-1,21 13 1,-8-9-226,1 0 0,0-2-1,1-1 1,0 0 0,41 7 0,-53-14-57,0 0 0,0 0 0,0-1 0,0-1 0,0 0 0,0-1 0,0-1 0,0 0 0,0 0 0,0-1 0,-1-1 0,1 0 0,12-7 0,-20 9 275,0-1-1,-1-1 1,1 1-1,-1-1 1,1 1-1,-1-1 0,0-1 1,0 1-1,-1 0 1,0-1-1,1 0 1,-1 0-1,-1 0 1,1 0-1,-1 0 1,0 0-1,0-1 1,1-6-1,-2 6 523,0 0-1,-1 0 1,1 0 0,-1 1-1,0-1 1,-1 0 0,1 0-1,-1 0 1,-1 0 0,1 0-1,-1 1 1,0-1 0,0 1-1,0-1 1,-1 1-1,0 0 1,-4-6 0,7 11-432,0 0-1,0-1 1,0 1 0,0 0-1,0 0 1,0-1 0,0 1-1,0 0 1,-1-1 0,1 1 0,0 0-1,0 0 1,0-1 0,0 1-1,-1 0 1,1 0 0,0-1 0,0 1-1,0 0 1,-1 0 0,1 0-1,0-1 1,0 1 0,-1 0 0,1 0-1,0 0 1,-1 0 0,1 0-1,0 0 1,0 0 0,-1-1-1,1 1 1,0 0 0,-1 0 0,1 0-1,0 0 1,-1 0 0,1 0-1,0 0 1,0 1 0,-1-1 0,1 0-1,0 0 1,-1 0 0,1 0-1,0 0 1,0 0 0,-1 0-1,1 1 1,0-1 0,0 0 0,-1 0-1,1 0 1,0 1 0,0-1-1,-1 0 1,1 0 0,0 1 0,0-1-1,0 0 1,0 0 0,-1 1-1,1 31-17,3-11-21,2-1 0,0 0 0,2 1 0,16 33 0,-21-47-31,1-1 0,0 1 0,1-1 0,0 0 0,0 0 0,0-1 0,1 1 0,-1-1 0,1 0 0,1 0 0,-1 0 0,1-1 0,-1 0 0,1 0-1,0 0 1,1-1 0,-1 0 0,1 0 0,-1-1 0,8 2 0,-12-3 27,-1-1 0,1 0 0,-1 0 0,1-1 0,-1 1 0,1 0-1,-1 0 1,1-1 0,-1 1 0,1-1 0,-1 1 0,1-1 0,-1 0-1,1 1 1,-1-1 0,0 0 0,0 0 0,1 0 0,-1 0 0,0 0-1,0 0 1,0 0 0,0-1 0,0 1 0,0 0 0,0-1 0,-1 1-1,1 0 1,0-1 0,-1 1 0,1-1 0,-1 1 0,1-1-1,-1 1 1,0-1 0,0 1 0,0-4 0,1-7 125,0-1 0,-1 0 1,-2-21-1,1 24 2,-5-26 288,4 27-181,1 0-1,-1-1 1,1 1 0,1 0-1,1-13 1,-1 21-204,0 0-1,0 0 1,1 1 0,-1-1-1,0 0 1,1 0 0,-1 0-1,1 1 1,-1-1 0,1 0-1,0 0 1,-1 1 0,1-1-1,0 1 1,-1-1 0,1 0-1,0 1 1,0-1 0,-1 1-1,1 0 1,0-1 0,0 1-1,0 0 1,0-1 0,0 1-1,0 0 1,-1 0 0,1 0-1,0 0 1,0 0 0,0 0-1,1 0 1,34 5 18,-31-4-22,12 3-165,-1 0-1,1 2 1,-1 0-1,0 0 1,-1 2 0,29 17-1,-34-18-593,-1 1 0,0 0-1,0 0 1,0 1 0,-1 0 0,9 13 0,8 20-3403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0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11987,'0'-4'605,"1"0"1,-1 0 0,1 1 0,0-1-1,0 0 1,0 0 0,1 0 0,0 1-1,1-5 1,-2 8-588,-1-1-1,0 1 1,1 0-1,-1-1 1,0 1-1,1 0 1,-1-1-1,1 1 1,-1 0-1,0-1 1,1 1-1,-1 0 1,1 0-1,-1 0 1,1-1-1,-1 1 1,1 0-1,-1 0 1,1 0-1,-1 0 1,1 0-1,-1 0 1,1 0-1,-1 0 1,1 0-1,-1 0 1,2 1-1,17 16-86,-7 5 82,-1 0-1,-2 0 0,0 1 1,-1 0-1,-1 1 1,-2-1-1,4 26 0,-4-23-13,27 125 58,-34-187 69,2 0 0,4-39 1,-3 57-124,2 0 0,0-1 0,1 1 0,0 1 0,2-1 0,0 1 1,1-1-1,11-18 0,-16 31-26,1 0 0,0 0 0,0 0 0,0 1 0,1 0 0,0-1 0,0 1-1,0 1 1,0-1 0,0 0 0,1 1 0,-1 0 0,1 0 0,0 1 0,0-1 0,0 1 0,0 0 0,1 0 0,-1 1 0,0-1 0,1 1 0,-1 1 0,1-1 0,-1 1 0,1 0 0,0 0 0,-1 0-1,1 1 1,-1 0 0,1 0 0,5 2 0,-5-1-365,0 1-1,0 0 1,-1 0-1,0 0 0,10 7 1,18 11-3802,-8-12 1128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0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36 232 10834,'0'-1'287,"0"0"0,0 0 0,1 0 0,-1 0 0,0 0 0,1 1 0,-1-1 0,0 0 0,1 0 0,-1 0-1,1 0 1,-1 1 0,1-1 0,0 0 0,-1 1 0,1-1 0,0 0 0,1 0 0,20-12 1049,24-2-2562,-41 14 1750,-1 0-537,-1 0-1,1 0 1,-1-1 0,1 1 0,-1-1 0,0 0 0,1 0 0,-1 0 0,0 0-1,0 0 1,0-1 0,-1 1 0,1-1 0,3-4 0,-5 3 19,0 0 1,0 0-1,0 1 0,0-2 1,-1 1-1,1 0 1,-1 0-1,0 0 0,0 0 1,-1 0-1,0-6 1,0 4-4,0-1 0,0 1 0,0-1 0,-1 1 0,0 0 0,0 0 0,0 0 0,-1 0 1,0 0-1,0 0 0,-6-6 0,8 10-5,-1 0-1,0 0 1,0 1 0,0-1 0,0 1 0,0 0-1,0-1 1,0 1 0,-1 0 0,1 0-1,0 0 1,-1 1 0,1-1 0,-1 1 0,1-1-1,0 1 1,-1 0 0,1 0 0,-1 0-1,1 0 1,-1 0 0,1 0 0,-1 1 0,1 0-1,-1-1 1,1 1 0,0 0 0,-1 0-1,1 0 1,0 0 0,0 0 0,-4 3 0,1-1-4,1 0 1,-1 1 0,1-1-1,-1 1 1,1 0 0,0 0-1,1 0 1,-1 0 0,1 1-1,-1-1 1,1 1 0,1 0-1,-1 0 1,1 0 0,0 0-1,0 1 1,0-1 0,1 1-1,0-1 1,0 1 0,0-1-1,1 1 1,-1-1 0,2 1-1,-1 6 1,1-4-3,1-1 0,-1 1 0,1 0 1,0-1-1,1 1 0,0-1 0,0 0 0,1 0 0,-1 0 0,2 0 1,-1-1-1,1 1 0,0-1 0,0 0 0,0-1 0,1 1 0,12 8 1,3-3-399,0-1 0,1 0 1,0-2-1,0 0 1,1-2-1,0-1 1,0 0-1,0-2 1,34 1-1,47-2-2452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74 12003,'-7'-15'1823,"4"7"-228,-1 0 0,1 0 0,-2 1 0,1 0 0,-11-13 0,15 28-1351,8 136-355,2 137 79,-11-227-47,3 77 38,-1-115-290,1 0-1,0 0 1,2 0 0,0 0 0,9 23 0,-13-36 76,1-1 0,1 0-1,-1 1 1,0-1 0,0 0 0,1 0 0,-1 0 0,1 0-1,0 0 1,0 0 0,0 0 0,0-1 0,0 1 0,0 0-1,0-1 1,0 0 0,1 0 0,-1 1 0,0-1 0,1-1-1,-1 1 1,1 0 0,-1-1 0,1 1 0,-1-1 0,4 1-1,28-10-4730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1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71 12867,'-1'-2'651,"-1"0"0,0-1 0,1 1 0,-1 0 0,0 0 0,0-1 0,-1 2 0,1-1 0,0 0 0,-3-1 0,-32-15 1017,-38 1-1738,62 14-77,-27-5 244,39 8-214,0-1 0,1 1 0,-1 0 0,0 0 0,0 0 0,1 0 0,-1 0 0,0 1 1,0-1-1,0 0 0,1 0 0,-1 0 0,0 1 0,1-1 0,-1 0 0,0 1 0,1-1 0,-1 1 0,0-1 0,1 0 0,-1 1 0,1 0 1,-1-1-1,1 1 0,-1-1 0,1 1 0,-1 0 0,1-1 0,-1 1 0,1 0 0,0-1 0,0 1 0,-1 0 0,1-1 0,0 1 0,0 0 1,0 0-1,0-1 0,0 1 0,0 0 0,0 1 0,0 12-64,7 59-151,-6-69 335,0 1 0,0 0 0,1 0 0,-1-1 0,1 1 0,0-1 0,1 0 1,-1 0-1,1 1 0,0-1 0,0-1 0,0 1 0,3 3 0,-4-5 15,0-1-1,0 0 0,0 0 1,0 0-1,0 0 0,0 0 0,0 0 1,0 0-1,0-1 0,0 1 1,1-1-1,-1 1 0,0-1 0,0 0 1,1 0-1,-1 0 0,0 0 1,0-1-1,0 1 0,1 0 0,-1-1 1,0 0-1,0 1 0,0-1 1,0 0-1,0 0 0,3-2 0,6-4 212,0-1-1,0 0 1,17-17-1,9-5 787,-36 29-1002,0 1 0,0 0-1,0 0 1,1 0 0,-1 0 0,0 0-1,1 0 1,-1 0 0,0 0 0,0 0 0,1 1-1,-1-1 1,0 0 0,0 1 0,0-1 0,0 1-1,1 0 1,-1-1 0,0 1 0,0 0-1,0-1 1,0 1 0,0 0 0,-1 0 0,1 0-1,0 0 1,0 0 0,0 1 0,27 36-188,-24-32 108,7 11-265,-5-6-397,0-1-1,1-1 0,0 1 1,1-1-1,0 0 0,0-1 1,19 14-1,12-2-3316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1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23 102 8602,'-17'-84'7731,"12"66"-3552,12 62-3699,31 412-620,-27-238 43,-11-210 17,-4-22-4926,-8-15 1380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2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79 11602,'-3'-6'6810,"6"8"-6154,-3-4-528,3 1-56,15-3 72,75-21-32,-10 13-8,10 1-104,18 0-1168,-11 3-616,-1 18-2129,-23 7-656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2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103 388 11674,'-18'-15'2720,"14"12"-2414,1 1 1,-1-2 0,1 1-1,-1 0 1,1 0 0,0-1-1,0 0 1,0 0-1,1 0 1,0 0 0,-1 0-1,-1-7 1,2 76 1768,-2 23-2079,1-38-206,1-1 0,8 69 1,-6-117 116,0 0 0,0 0 0,0 1 0,0-1 0,0 0 0,0 0 0,0 0 1,0 0-1,1 0 0,-1 0 0,0 0 0,1 0 0,-1 0 0,1 0 0,-1 0 1,1 0-1,0 0 0,-1-1 0,1 1 0,0 0 0,0 0 0,-1-1 0,1 1 0,2 1 1,-2-3-121,0 1 1,0-1-1,0 1 1,0-1 0,0 0-1,0 0 1,0 1-1,0-1 1,0 0 0,0 0-1,-1 0 1,1 0-1,0 0 1,0 0 0,-1 0-1,1 0 1,-1 0-1,1 0 1,-1-1 0,0 1-1,1-2 1,11-31-3997</inkml:trace>
  <inkml:trace contextRef="#ctx0" brushRef="#br0" timeOffset="1">4 13 9354,'-4'-9'2713,"12"7"127,5 1-2672,9 4-3344,2 1 351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79 11114,'-50'17'5556,"46"-16"-5405,0 1 1,0 0-1,0 1 0,0-1 0,0 1 1,1 0-1,-1-1 0,1 2 0,-5 4 1,8-7-158,0 0 1,1 0 0,-1 0-1,0-1 1,1 1 0,-1 0-1,0 0 1,1-1 0,-1 1-1,1 0 1,0-1 0,-1 1-1,1 0 1,-1-1 0,1 1-1,0-1 1,0 1 0,-1-1-1,1 1 1,0-1 0,0 0 0,-1 1-1,3-1 1,13 12-133,8 9 29,-6-5-130,0-1 1,0-1-1,2 0 0,0-2 0,25 13 1,-43-24 241,-1-1 1,0 1 0,1 0 0,-1-1-1,1 0 1,-1 1 0,0-1 0,1 0-1,-1 0 1,1 0 0,-1 0 0,1 0 0,-1 0-1,1 0 1,-1-1 0,1 1 0,-1 0-1,0-1 1,1 1 0,-1-1 0,0 0-1,1 1 1,-1-1 0,0 0 0,2-1 0,-1 0 14,-1 0 1,1 0-1,-1 0 1,1-1-1,-1 1 1,0-1-1,0 1 1,0-1-1,0 1 1,0-1-1,-1 1 1,2-6 0,-2 1 27,1 1 0,-1-1 0,0 0 0,0 1 0,-1-1 0,0 0 0,0 1 0,0-1 0,-1 1 0,-4-12 0,-1 10-15,0-1-1,0 1 1,-1 1-1,0 0 1,0 0-1,-1 0 1,0 1 0,0 0-1,0 1 1,-1 0-1,1 0 1,-1 1 0,-17-4-1,-14-9-70,41 17 33,0 0-1,0 0 0,0-1 1,-1 1-1,1 0 1,0 0-1,0 0 0,0 0 1,0 0-1,0 0 1,0 0-1,0 0 1,-1 0-1,1 0 0,0 0 1,0-1-1,0 1 1,0 0-1,0 0 0,0 0 1,0 0-1,0 0 1,0 0-1,0-1 1,0 1-1,0 0 0,0 0 1,0 0-1,-1 0 1,1 0-1,0 0 0,0-1 1,0 1-1,1 0 1,-1 0-1,0 0 0,0 0 1,0 0-1,0-1 1,0 1-1,0 0 1,0 0-1,0 0 0,0 0 1,0 0-1,0 0 1,0-1-1,0 1 0,0 0 1,1 0-1,-1 0 1,0 0-1,0 0 1,0 0-1,0 0 0,0 0 1,0 0-1,0 0 1,1 0-1,-1-1 0,0 1 1,0 0-1,0 0 1,0 0-1,0 0 1,1 0-1,-1 0 0,0 0 1,0 0-1,20-6-375,23-2-106,18 0 313,1 3-1,-1 2 0,1 4 1,72 8-1,-87 17 7698,-43 12-8077,-1-21 907,7 114-377,9 67-2,-19-197 31,0 0-1,0-1 1,0 1 0,0-1-1,0 1 1,0 0 0,0-1-1,1 1 1,-1-1 0,0 1-1,0 0 1,0-1 0,1 1 0,-1-1-1,0 1 1,0-1 0,1 1-1,-1-1 1,1 1 0,-1-1-1,0 1 1,1-1 0,-1 0 0,1 1-1,-1-1 1,1 1 0,-1-1-1,1 0 1,-1 0 0,1 1-1,0-1 1,-1 0 0,2 0-1,15-14 83,14-41 33,-28 49-107,138-295 221,-141 299-232,0 1 1,1 0-1,-1 0 0,1 0 0,-1 0 0,1 0 1,0 0-1,0 0 0,-1 0 0,1 0 1,0 0-1,0 0 0,0 0 0,0 1 0,0-1 1,0 0-1,0 1 0,0-1 0,0 0 0,0 1 1,0-1-1,1 1 0,-1 0 0,0-1 0,0 1 1,0 0-1,1 0 0,1 0 0,-1 1-3,1-1 1,-1 1-1,1 0 0,-1 0 1,0 1-1,1-1 0,-1 0 0,0 1 1,0 0-1,0-1 0,0 1 0,3 4 1,7 8-16,-2 1 0,1 0 1,7 17-1,-15-28 18,10 23 3,19 52 0,-25-56-187,2 0-1,1 0 1,20 33-1,-23-42-1948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9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8650,'-1'1'361,"0"-1"1,0 0-1,0 1 1,0-1-1,0 1 1,0-1-1,0 1 1,-4 3 1807,4-3-1807,1 0-1,-1 0 1,1 0-1,-1 0 1,0 1-1,-4 28-66,4-11-216,-5 34-81,-2 10 30,3 0 0,3 0 0,7 86-1,-2-141 52,0-9-12,6-22 36,6-44 24,-14 63-118,10-57 61,42-163 46,-52 221-115,0 0 0,0 0-1,0 1 1,0-1 0,1 0-1,-1 1 1,1-1 0,0 1-1,-1 0 1,1-1 0,0 1-1,0 0 1,1 0 0,-1 0-1,0 1 1,1-1 0,-1 0-1,1 1 1,0 0 0,-1-1-1,1 1 1,0 0 0,0 1-1,0-1 1,-1 0 0,1 1-1,0-1 1,0 1-1,0 0 1,0 0 0,0 0-1,0 1 1,0-1 0,0 1-1,0-1 1,0 1 0,0 0-1,2 1 1,6 2 0,0 0 0,-1 1 0,0 0 0,0 1 0,0 0 0,-1 1 0,0 0 0,11 10 0,-5-1 29,0 2 0,-2-1 0,0 2 0,-1 0 0,-1 0 0,0 1 1,10 29-1,12 51-819,-7 1-3552,-21-82 1167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5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14387,'9'35'7202,"-4"-35"-7210,3 0-1137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6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276 111 10610,'-62'-68'3154,"59"64"-2851,0 0-1,-1 1 0,0 0 1,0 0-1,0 0 1,0 0-1,-1 0 0,1 1 1,-1 0-1,0 0 0,1 0 1,-1 1-1,0-1 1,-6 0-1,8 2-226,-1 0 0,1 0 1,0 0-1,-1 1 0,1 0 0,-1-1 1,1 1-1,0 0 0,-1 0 0,1 1 0,0-1 1,0 1-1,0 0 0,0-1 0,-5 6 0,1 0-81,0 0-1,1 0 1,-1 1-1,2 0 1,-1 1-1,1-1 1,0 1-1,1 0 1,0 0-1,0 1 1,-3 14-1,1 7-35,0-1-1,2 1 0,2-1 1,1 43-1,2-52-148,1 1 0,0-1 0,2 0 1,0 1-1,2-2 0,0 1 0,11 24 0,-15-42 121,-1 1-1,1-1 0,0 0 1,0 0-1,0 0 1,1 0-1,-1 0 0,1 0 1,-1-1-1,1 1 0,0-1 1,0 1-1,0-1 0,1 0 1,-1-1-1,0 1 0,7 2 1,-6-3 32,-1-1 0,0 0 0,0 1 0,1-1 0,-1-1 0,0 1 0,0 0 0,1-1 0,-1 0 0,0 0 0,0 0 0,0 0 0,0 0 0,0 0 0,0-1 0,0 0 0,0 1 0,-1-1 0,1 0 0,-1 0 0,4-4 0,6-7 26,-1 1-1,-1-1 1,0-1-1,-1 0 0,-1 0 1,0-1-1,-1 0 1,10-31-1,-3 0 308,15-85 0,-28 122-224,12-96 841,-12 95-688,-1 0 0,0-1 1,-1 1-1,-1 0 1,1 0-1,-1 0 0,-1 0 1,-4-9-1,3 14 368,5 17-424,6 25-147,71 213-315,-62-207-1251,2-2 0,2 0 0,44 68 0,-13-47-2441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6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14419,'14'26'7330,"-4"-26"-7506,2 5-1425,4 2-2576,-1-11-184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7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47 13371,'-1'-27'4951,"1"26"-4855,0 0 1,0 1 0,0-1-1,-1 0 1,1 0 0,0 0-1,-1 0 1,1 0 0,0 1-1,-1-1 1,1 0 0,-1 0-1,1 1 1,-1-1-1,1 0 1,-1 0 0,0 1-1,1-1 1,-1 1 0,0-1-1,1 1 1,-1-1 0,0 1-1,0-1 1,0 1 0,1 0-1,-1-1 1,-2 1 0,-3 10 168,0 23-286,1 0 1,1 0-1,2 0 1,2 0-1,4 49 0,3-25-339,1 0-1,23 75 0,-27-117 130,1 0-1,0 0 0,1-1 1,13 22-1,-18-33 193,1-1 0,-1 0 1,0 0-1,1 0 0,-1 0 0,1 0 1,0 0-1,0 0 0,0 0 1,-1 0-1,2-1 0,-1 1 0,0-1 1,0 0-1,0 0 0,1 0 1,-1 0-1,0 0 0,1 0 0,-1 0 1,1-1-1,-1 1 0,1-1 0,0 0 1,-1 0-1,1 0 0,-1 0 1,1 0-1,-1 0 0,1-1 0,-1 0 1,1 1-1,-1-1 0,1 0 1,-1 0-1,3-1 0,4-4 21,1-1 1,-1 0-1,-1-1 0,1 1 0,-1-2 1,-1 1-1,1-1 0,-1 0 0,-1-1 1,0 1-1,0-1 0,5-14 1,-3 6 136,-1-1 1,0 1-1,-2-1 1,0-1 0,-1 1-1,2-27 1,-11-35 2390,16 102-2509,0 0 1,23 32 0,-18-30-7,-1 1-1,14 30 1,-9-7-35,-4-10-107,27 45 0,-38-73 78,1-1 0,-1 0 0,2 0 0,-1 0 0,1 0 0,0-1 0,1-1 1,0 1-1,0-1 0,12 7 0,-18-11 55,1-1 1,-1 0-1,0 0 0,1 0 1,-1 0-1,0 0 0,1-1 1,-1 1-1,1-1 1,-1 1-1,1-1 0,0 0 1,-1 0-1,1 0 0,-1 0 1,1-1-1,-1 1 1,1-1-1,-1 1 0,1-1 1,-1 0-1,0 0 0,1 0 1,-1 0-1,0-1 0,0 1 1,0-1-1,0 1 1,0-1-1,0 0 0,0 1 1,0-1-1,-1 0 0,1 0 1,-1 0-1,1-1 1,1-3-1,2-4 19,-1 0 0,0 0 0,-1 0-1,0 0 1,0-1 0,-1 1 0,1-20 0,-2-7 3,-1 0-1,-2-1 1,-2 1 0,-1 0-1,-2 1 1,-2 0 0,-1 0-1,-2 0 1,-1 1-1,-24-43 1,33 69-128,-1 1 0,-1 1-1,1-1 1,-11-9 0,14 15-207,0 0 1,0 0 0,0 0 0,0 1-1,0-1 1,0 0 0,-1 1 0,1 0-1,-1-1 1,1 1 0,-1 0 0,1 0-1,-1 1 1,0-1 0,1 1 0,-1-1-1,0 1 1,-4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8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12 14443,'-11'-11'6541,"14"39"-5215,-1-15-1621,11 78 263,-1 2-247,4 0-1,39 130 1,-53-218 146,-1-1-9,0 0-1,0 0 0,0 0 1,1 0-1,0-1 0,0 1 1,0 0-1,0-1 0,0 1 1,1-1-1,4 4 0,-6-8 101,1-1-1,-1 1 1,1-1 0,-1 0-1,0 0 1,0 1 0,0-1-1,0 0 1,0 0 0,0 0-1,0 0 1,0-1 0,-1 1-1,1 0 1,-1 0-1,0 0 1,0-4 0,1 1 13,5-31 317,1-72-1,-5 74-43,-3 33-239,1 1-1,0-1 1,0 1 0,0-1-1,0 0 1,0 1 0,0-1-1,0 0 1,0 1-1,0-1 1,0 1 0,1-1-1,-1 0 1,0 1 0,0-1-1,0 1 1,1-1-1,-1 0 1,0 1 0,1-1-1,-1 1 1,1-1 0,-1 1-1,0-1 1,1 1-1,-1 0 1,1-1 0,-1 1-1,1 0 1,0-1 0,-1 1-1,1 0 1,-1-1-1,1 1 1,20 11-12,16 32-95,-14-9-382,18 38-1,-22-38-1780,24 34 0,-1-15-1359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8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17 12355,'-4'-2'1645,"-19"-10"5189,20 11-6763,-1 1 1,1-1-1,0 1 0,-1 0 1,1 0-1,-1 0 0,1 0 1,0 1-1,-6 1 0,1-1-211,0 0-1,0 1 0,0 0 0,0 0 1,0 1-1,1 0 0,-10 5 0,14-6-4,0 0-1,1 0 1,-1 1 0,1-1-1,-1 1 1,1 0-1,0 0 1,0 0 0,1 0-1,-1 0 1,0 0-1,1 0 1,0 0 0,0 1-1,0-1 1,0 1-1,1-1 1,-1 1 0,1-1-1,0 5 1,-1-5 78,1-1 1,0 1 0,0-1 0,0 0-1,0 1 1,0-1 0,1 1 0,-1-1-1,1 0 1,-1 1 0,1-1-1,0 0 1,0 1 0,0-1 0,2 2-1,-3-3 49,1 0 0,0-1-1,0 1 1,0 0-1,0-1 1,0 1 0,0-1-1,0 1 1,0-1 0,0 1-1,0-1 1,0 0 0,0 1-1,0-1 1,0 0-1,0 0 1,0 0 0,0 0-1,0 0 1,0 0 0,0 0-1,0 0 1,2-1-1,2-1 63,1 0-1,-1 0 0,0-1 0,0 1 0,0-1 0,0 0 0,0-1 0,-1 1 1,0-1-1,8-7 0,-1-5 286,-10 13-180,1 0 0,-1 0 1,1 0-1,0 1 1,0-1-1,1 0 1,-1 1-1,1-1 0,-1 1 1,1 0-1,4-3 1,0 19-196,0 1-322,0 0 0,1 0 0,1-1 0,0 0 0,1 0 0,0-1 0,1 0 0,19 16 0,-16-14-865,27 22-1949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8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67 104 9394,'-66'-104'12972,"69"113"-12788,0-1-1,-1 1 1,0 0-1,0 0 1,-1-1 0,1 11-1,2 17-141,9 74-60,-1 142 1,5 49-2875,-10-257 271,-7-43 2448,0-1 0,0 1 0,0 0 0,0 0 0,1-1 0,-1 1 0,0 0 0,0 0 0,0-1 0,1 1 0,-1 0 0,0-1 0,1 1 0,-1 0 0,1-1 1,-1 1-1,0-1 0,1 1 0,-1-1 0,1 1 0,0-1 0,-1 1 0,2 0 0,10-13-4379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9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9074,'9'5'4497,"16"0"-560,13-3-1577,32 0-2752,20-4-936,40 1-2649,4-9 304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113 404 9210,'-15'-65'3561,"8"44"144,0 10-1961,3 6-1160,1 3 440,3 5-848,0 2-176,6 38-32,8 47 48,-8-37-184,1-12-320,-3-9-1024,-4-18-337,10-21-2143,-3-18-241</inkml:trace>
  <inkml:trace contextRef="#ctx0" brushRef="#br0" timeOffset="1">1 35 12691,'29'-19'-152,"-6"11"152,0 1-4329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09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259 5 12995,'-13'-4'6029,"-31"4"-5313,29 0-306,3-1-375,0 1-1,0 1 1,0 0 0,0 0 0,0 1 0,0 1 0,0 0 0,0 0 0,1 1 0,0 1 0,-15 8-1,24-12-49,0-1 1,0 1-1,1 0 0,-1 0 0,0 0 0,1 0 0,-1 0 0,1 1 0,-1-1 0,1 0 0,0 1 0,-1-1 1,1 1-1,0-1 0,0 1 0,0-1 0,0 1 0,0 0 0,1 0 0,-1-1 0,0 1 0,1 0 0,-1 4 0,2-4 1,-1 0-1,1 0 0,0 0 0,0 0 0,0-1 1,1 1-1,-1 0 0,0 0 0,1-1 0,-1 1 0,1-1 1,-1 1-1,1-1 0,0 0 0,0 0 0,0 1 1,-1-1-1,1-1 0,0 1 0,0 0 0,0 0 0,4 0 1,88 24-39,-69-21 52,0 2 0,0 1 0,-1 1 0,0 1 0,28 14 1,-48-20-5,1 0 1,0 0-1,-1 0 1,1 1 0,-1-1-1,0 1 1,0 0-1,0 1 1,-1-1 0,0 1-1,0-1 1,0 1 0,0 0-1,-1 0 1,1 0-1,-1 1 1,-1-1 0,1 0-1,-1 1 1,0-1-1,0 1 1,0 0 0,-1-1-1,0 1 1,0-1-1,-1 1 1,1 0 0,-3 9-1,1-8-22,0 0 0,0-1 1,-1 1-1,1-1 0,-1 1 0,-1-1 0,1 0 0,-1 0 0,-5 5 0,7-8-97,0-1 0,0 1 0,-1-1 0,1 1 0,-1-1 0,1 0 0,-1 0 0,0 0 0,0-1 0,0 1 0,0-1 0,0 1 0,-1-1 0,1 0 0,0 0 0,0 0-1,-1-1 1,1 1 0,-1-1 0,1 0 0,-5 0 0,1-2-468,0 1 0,1-1 1,-1 0-1,1-1 0,-11-5 0,-35-24-3445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6 164 12715,'2'-3'352,"0"-1"0,0 0-1,-1-1 1,1 1 0,-1 0 0,0 0 0,-1 0 0,1-1 0,-1 1 0,0 0 0,0-1-1,0 1 1,0 0 0,-1-1 0,0 1 0,0 0 0,0 0 0,-3-8 0,-6-32-87,12 32-100,-1 11-211,-1 0 1,1 0 0,-1-1 0,0 1 0,0 0 0,1 0-1,-1 0 1,0 0 0,0 0 0,0 0 0,0 0-1,0 0 1,0 0 0,-1 0 0,1 0 0,0 0 0,-1-2-1,1 6-974,22 74 591,-8 0 499,-3 0-1,2 131 1,-17 1 454,10 216 669,0-372-1097,-4-50-652,-1-30-1088,0-19-1850,0-21-408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0.4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50 135 12275,'-4'-14'453,"-19"-56"2549,1 20 3354,24 71-5868,42 468-487,-33-308-653,-10-168 462,0-1-487,-1 0-1,2 0 0,0 0 1,4 13-1,-6-25 569,0 0-1,0 1 1,0-1 0,0 0-1,0 1 1,0-1-1,0 0 1,0 1-1,0-1 1,0 0 0,0 0-1,1 1 1,-1-1-1,0 0 1,0 1-1,0-1 1,1 0 0,0 1-548,-1 0 548,1-1-1,-1 0 1,0 0-1,1 0 1,-1 0-1,0 0 1,1 0 0,-1 1-1,0-1 1,1 0-1,-1 0 1,0 0-1,1 0 1,5-14-4460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0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13691,'11'-3'2336,"10"4"1577,6 3-4033,22-1-136,11-3 248,27-4 72,3 0-80,18 1-1408,-4 4-2505,12-5 312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1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89 142 14771,'-17'-24'2666,"0"0"-292,0 0-1,-21-45 0,73 547-2752,-26-272-1340,-6-179 921,-2-27 789,-1 0 0,0 0 0,0 1 0,0-1 0,0 0-1,0 0 1,0 0 0,1 0 0,-1 0 0,0 0 0,0 0-1,0 0 1,0 0 0,0 0 0,1 0 0,-1 0 0,0 0-1,0 0 1,0 0 0,0 0 0,0 0 0,1 0 0,-1 0 0,0 0-1,0 0 1,0 0 0,0 0 0,0-1 0,1 1 0,-1 0-1,0 0 1,0 0 0,0 0 0,0 0 0,0 0 0,0 0-1,0 0 1,0-1 0,1 1 0,-1 0 0,0 0 0,0 0-1,0 0 1,0 0 0,0 0 0,0-1 0,0 1 0,0 0-1,0 0 1,0 0 0,0 0 0,0-1 0,0 1 0,0 0-1,0 0 1,0 0 0,0 0 0,0 0 0,0-1 0,0 1 0,0 0-1,0 0 1,0 0 0,-1 0 0,12-51-587,-8 34 577,5-27-136,-3 11 53,2 1 1,16-47-1,-23 78 103,0 1 0,0 0-1,1-1 1,-1 1 0,0 0 0,0-1-1,0 1 1,0 0 0,1 0 0,-1-1 0,0 1-1,0 0 1,1 0 0,-1-1 0,0 1 0,0 0-1,1 0 1,-1-1 0,0 1 0,1 0 0,-1 0-1,0 0 1,1 0 0,-1 0 0,0 0 0,1-1-1,-1 1 1,1 0 0,-1 0 0,0 0-1,1 0 1,-1 0 0,0 0 0,1 0 0,0 1-1,13 8 14,12 22-4,-24-29-9,50 73-332,2 4-1326,-42-63 8,1-1 0,24 22 0,5-8-2386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1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89 239 12979,'-3'-7'3294,"3"7"-3208,0 0 1,0 0 0,0 0-1,-1 0 1,1 0 0,0 0-1,0 0 1,-1 0 0,1 0-1,0 0 1,0 0 0,0 0-1,-1 0 1,11 0 209,2-3-382,1 0 0,-1-1 0,0-1 0,0 0 0,0 0 0,-1-1 0,0-1-1,0 0 1,0 0 0,-1-1 0,14-14 0,-22 19 51,1 1 0,-1-1 0,0 0 1,0 1-1,0-1 0,-1 0 0,1 0 0,-1-1 0,0 1 1,1 0-1,-1 0 0,-1-1 0,1 1 0,0 0 0,-1-1 1,0 1-1,0 0 0,0-1 0,0 1 0,0-1 0,-1 1 1,0 0-1,1-1 0,-1 1 0,0 0 0,-1 0 1,1-1-1,0 1 0,-1 0 0,0 0 0,0 1 0,0-1 1,0 0-1,-3-2 0,2 1 67,-2 0 0,1 1-1,0-1 1,-1 1 0,1 0 0,-1 1 0,0-1-1,0 1 1,0 0 0,0 0 0,0 0 0,-1 1 0,1 0-1,-1 0 1,1 0 0,0 1 0,-1-1 0,1 1-1,-1 1 1,-7 0 0,6 1-30,0 0 1,1 0-1,-1 1 0,1 0 0,-1 0 1,1 0-1,0 1 0,0 0 0,0 0 0,1 0 1,-1 1-1,1 0 0,0 0 0,0 0 1,1 1-1,0-1 0,0 1 0,0 0 1,1 1-1,-1-1 0,2 0 0,-1 1 1,1 0-1,-2 8 0,1-6-17,2 0 0,-1 0 0,1 0 1,0 1-1,1-1 0,0 0 0,1 1 0,0-1 0,0 0 0,1 0 0,0 0 1,1 0-1,0 0 0,0 0 0,1 0 0,0-1 0,0 0 0,8 10 0,-4-9-310,2 1-1,-1-1 1,1-1 0,0 0-1,1 0 1,0-1-1,0 0 1,1-1-1,0 0 1,0-1-1,0 0 1,0-1-1,1-1 1,0 0-1,0 0 1,0-1-1,0-1 1,19 0-1,70-5-3612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1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9 11514,'-4'-2'655,"0"1"-1,0-1 1,0 1-1,0 0 1,0 0-1,0 1 0,0-1 1,0 1-1,-5 0 1,-3 1-666,1 0 1,0 1 0,-18 5 0,18-4 539,-18 5-157,1 2 0,-28 12 0,33-12-245,26-7-175,-1-1 0,1 1 0,0-1 1,0 0-1,0 0 0,0 0 0,1 0 1,-1 0-1,0-1 0,1 1 0,4 0 1,2 3 34,13 6-44,97 50-381,-110-55 372,-1 0 0,0 1 0,0-1 0,0 2 1,-1-1-1,0 1 0,0 1 0,-1-1 0,12 20 1,-18-27 24,0 0 1,0 1 0,0-1 0,0 1 0,0 0 0,-1-1 0,1 1 0,0-1 0,-1 1 0,1 0 0,-1 0 0,0-1 0,0 1-1,1 0 1,-1 0 0,0-1 0,-1 1 0,1 0 0,0 0 0,0-1 0,-1 1 0,1 0 0,-1-1 0,1 1 0,-1 0-1,0-1 1,0 1 0,0-1 0,0 1 0,0-1 0,0 1 0,0-1 0,0 0 0,0 1 0,-1-1 0,1 0 0,-1 0 0,1 0-1,-1 0 1,1 0 0,-1-1 0,1 1 0,-1 0 0,0-1 0,-1 1 0,-5 1-199,0 0 0,0-1 0,0 0 1,0-1-1,0 1 0,0-2 0,0 1 0,-13-3 1,8 0-287,-1 0 0,1-1 0,0-1 0,0 0 0,0 0 1,1-2-1,-1 1 0,-13-12 0,-3-6-1703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2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110 400 11458,'-2'-6'792,"0"0"-1,-1 1 1,0-1-1,0 1 1,0 0-1,-1 0 1,0 0-1,0 1 1,0-1-1,-5-3 1,-20-25 1005,35 45-1647,0 1-1,-1 0 1,0 0-1,-1 1 1,0-1 0,-2 1-1,3 16 1,9 112-1406,-14-73-2560,-2-58-367</inkml:trace>
  <inkml:trace contextRef="#ctx0" brushRef="#br0" timeOffset="1">17 10 13883,'-12'-10'5025,"8"18"-6585,8 16-2681,1 0 496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2.7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1 106 10418,'3'-10'6872,"-2"1"-4952,3-15-1698,-2 20-205,-1 1 0,0-1 0,1 1-1,-1-1 1,1 1 0,0 0 0,0 0-1,1 0 1,-1 0 0,1 0 0,-1 1 0,1-1-1,0 1 1,0 0 0,0-1 0,0 1-1,0 0 1,0 1 0,1-1 0,-1 1 0,1-1-1,-1 1 1,1 0 0,-1 0 0,1 1 0,0-1-1,0 1 1,-1 0 0,1 0 0,0 0-1,-1 0 1,1 1 0,0-1 0,-1 1 0,1 0-1,0 0 1,-1 0 0,1 1 0,-1-1 0,4 4-1,-2-3-20,-1 0 0,1 1 0,-1 0 0,0 0 0,0 0-1,0 1 1,-1-1 0,1 1 0,-1 0 0,0 0 0,0 0 0,0 0 0,-1 0-1,1 1 1,2 8 0,-2-5 0,-1 1-1,0-1 1,-1 1-1,1 0 1,-2 0-1,1-1 1,-1 1-1,-2 13 1,-2 1-29,-1-1 1,0 1 0,-2-1-1,0 0 1,-2-1-1,-12 23 1,-32 46-947,53-89 884,3-2 34,-1 0 0,1 1 0,0-1 0,0 1 0,1 0 0,-1 0 0,0 0 0,0 0 0,4 2 0,24 1-203,1 1-2380,50 0 0,-44-10-913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3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3 320 11827,'-3'-12'2600,"14"4"1041,9 5-3409,17-2-408,8-3-256,16 3-985,12 8-2223,14-4 151</inkml:trace>
  <inkml:trace contextRef="#ctx0" brushRef="#br0" timeOffset="1">548 255 12315,'28'-10'5460,"3"3"-3946,-21 5-1705,1 0 1,-1 0-1,0-1 0,-1-1 1,1 1-1,0-2 0,15-8 1,-18 7 69,1 0 0,-1 0 0,0 0 0,-1-1 0,0 0 0,0 0 0,0-1 0,-1 0 0,0 0 0,0 0 0,6-17 0,-10 23 110,0-1-1,0 0 1,-1 0-1,1-1 1,-1 1 0,0 0-1,0 0 1,0 0-1,0 0 1,0 0 0,-1 0-1,1 0 1,-1 0 0,0 0-1,0 0 1,-1-3-1,0 3 39,-1-1 0,1 1 1,0 1-1,-1-1 0,0 0 0,0 1 0,1-1 0,-1 1 0,-1 0 0,1 0 0,0 0 0,0 0 0,-1 1 0,1-1 0,-1 1 0,-5-2 0,2 1 10,1 1 0,-1-1 0,0 1 0,-1 0 0,1 0-1,0 1 1,0 0 0,0 0 0,0 1 0,0 0 0,0 0 0,0 1 0,0 0-1,0 0 1,1 0 0,-1 1 0,0 0 0,1 0 0,0 1 0,0 0 0,0 0-1,1 0 1,-1 1 0,1 0 0,0 0 0,0 0 0,1 1 0,-1-1 0,1 1-1,-6 12 1,5-10-16,2 0 0,-1 1 0,1-1-1,0 1 1,0 0 0,1 0 0,0 0 0,1 0-1,0 0 1,1 0 0,0 0 0,0 0-1,1 0 1,0 0 0,0 0 0,1 0 0,0 0-1,1 0 1,0-1 0,0 1 0,1-1-1,0 0 1,10 15 0,-4-11-288,1-1-1,0 0 1,1 0 0,1-1-1,0-1 1,0 0 0,0-1 0,1 0-1,0-1 1,1-1 0,0 0-1,0-1 1,22 5 0,39 0-2633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3.9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26 12379,'-5'-2'439,"0"0"1,0 0 0,0 1-1,0-1 1,0 1-1,-1 0 1,1 1 0,0-1-1,-1 1 1,1 0 0,-1 1-1,1-1 1,-8 3-1,6-2-298,0 1 0,0 1 0,1 0 0,0 0 0,-1 0 0,1 0 0,0 1 0,1 0 0,-11 9 0,11-9-150,0 1 1,0 0 0,1 1-1,0-1 1,0 1-1,0 0 1,0 0 0,1 0-1,0 0 1,0 1-1,1-1 1,0 1 0,0 0-1,0-1 1,1 1-1,0 0 1,1 0 0,-1 0-1,1 0 1,0 0-1,1 0 1,1 8 0,1-7-55,0 1 1,0-1-1,1 0 1,0-1-1,1 1 1,0-1-1,0 0 1,0 0 0,1 0-1,0-1 1,0 0-1,0 0 1,1 0-1,0-1 1,0 0-1,1 0 1,-1-1-1,1 0 1,0 0 0,0-1-1,14 4 1,-16-5 35,0-1 1,0 0-1,0 0 1,0 0-1,0 0 1,0-1-1,0 0 1,0-1-1,0 1 1,0-1-1,0 0 1,0-1-1,0 1 1,0-1-1,-1 0 1,1-1-1,-1 1 1,1-1-1,-1 0 1,0-1-1,0 1 1,-1-1-1,1 0 1,-1 0-1,1 0 1,-1-1-1,0 0 1,-1 1-1,1-1 1,-1-1-1,0 1 1,3-7-1,-3 4 34,0 1 0,-1 0-1,1-1 1,-2 0 0,1 0 0,-1 1 0,0-1-1,0 0 1,-1 0 0,0 0 0,-1 0 0,0 0-1,0 0 1,0 0 0,-1 0 0,0 1 0,-1-1-1,0 1 1,0 0 0,0-1 0,-1 1 0,0 1-1,-1-1 1,1 1 0,-1-1 0,-1 1 0,1 1-1,-1-1 1,0 1 0,0 0 0,0 0 0,-1 1-1,0 0 1,0 0 0,0 0 0,0 1 0,-1 0-1,1 0 1,-13-2 0,9 2-265,0 1 0,0 0 1,-1 1-1,1 0 0,0 0 0,-1 1 0,1 1 0,-14 2 1,13 1-1463,12-3 1651,0-1 0,0 0 0,0 0 0,0 1 0,0-1-1,0 0 1,0 0 0,0 0 0,0 1 0,0-1 0,0 0 0,0 0 0,0 1 0,0-1 0,0 0-1,0 0 1,0 1 0,0-1 0,0 0 0,0 0 0,1 1 0,-1-1 0,0 0 0,0 0 0,0 0-1,0 0 1,0 1 0,1-1 0,-1 0 0,0 0 0,0 0 0,0 0 0,1 1 0,-1-1 0,0 0-1,0 0 1,0 0 0,1 0 0,-1 0 0,0 0 0,0 0 0,1 0 0,-1 0 0,0 0 0,0 0-1,1 0 1,-1 0 0,0 0 0,0 0 0,1 0 0,-1 0 0,0 0 0,0 0 0,1 0 0,-1 0-1,32 6-3472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4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128 678 9138,'3'4'769,"0"0"0,0 1 0,0-1 1,-1 1-1,0-1 0,0 1 0,0 0 0,0 0 0,-1 0 1,0 0-1,1 9 0,-1 62 1105,-1-18-1534,5-1-185,-5-72 126,-6-87-78,-53-615 1638,58 703-1861,0 5 23,0 1-1,0-1 1,1 0 0,1 1 0,1-13-1,-2 20-38,0 0-1,1 0 0,-1 0 0,0 0 0,1 0 1,-1 0-1,1 0 0,0 0 0,-1 0 0,1 0 1,0 0-1,-1 0 0,1 0 0,0 0 0,0 1 1,0-1-1,0 0 0,0 1 0,0-1 0,0 1 1,0-1-1,0 1 0,0-1 0,0 1 0,0-1 0,0 1 1,1 0-1,-1 0 0,0 0 0,0 0 0,0 0 1,0 0-1,0 0 0,1 0 0,-1 0 0,0 0 1,0 1-1,0-1 0,0 0 0,0 1 0,0-1 1,0 1-1,0-1 0,0 1 0,0 0 0,2 1 1,14 6-1146,0 2 0,-1 0 0,0 0 0,-1 2 0,0 0 0,25 27 0,11 18-3263</inkml:trace>
  <inkml:trace contextRef="#ctx0" brushRef="#br0" timeOffset="1">60 678 12539,'-39'0'3352,"19"-14"537,21-1-3297,22 3-1000,20 8-480,37 2 872,18 0-3873,36-12 1153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0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8098,'4'-5'3897,"3"-5"-281,-1 8-1615,-4 0-1713,4 2-272,35-1 8,89-5-32,-30 2-824,2 2-665,-1 6-2079,-28-2-417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5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34 111 11731,'-10'-4'5295,"-5"-1"-3378,7 3-1624,15 8 133,44 26-772,-44-26 258,1 0 1,0-1-1,0 0 0,1 0 1,0-1-1,-1 0 1,2-1-1,-1 1 1,0-2-1,0 1 0,1-2 1,10 2-1,-16-3 92,1 0-1,-1 0 1,0-1-1,1 1 1,-1-1 0,0 0-1,0 0 1,0 0-1,0-1 1,0 0-1,0 0 1,0 0 0,0 0-1,-1 0 1,1-1-1,-1 1 1,1-1-1,-1 0 1,0 0-1,0 0 1,-1-1 0,1 1-1,-1-1 1,1 1-1,-1-1 1,0 0-1,1-4 1,0 2 185,-1 1 0,-1-1 0,1 1 0,-1-1 0,0 0 0,0 0 0,-1 1-1,0-1 1,0 0 0,0 0 0,0 1 0,-1-1 0,0 0 0,-1 0 0,1 1 0,-1-1 0,0 1 0,0 0 0,-1-1 0,-3-5 0,6 11-181,0 0 1,0 0 0,0 0 0,0 0-1,0 1 1,0-1 0,0 0-1,0 0 1,0 0 0,0 0 0,0 0-1,0 1 1,0-1 0,0 0-1,0 0 1,0 0 0,0 0 0,0 0-1,0 1 1,0-1 0,0 0-1,0 0 1,-1 0 0,1 0 0,0 0-1,0 0 1,0 0 0,0 1-1,0-1 1,0 0 0,0 0-1,-1 0 1,1 0 0,0 0 0,0 0-1,0 0 1,0 0 0,0 0-1,-1 0 1,1 0 0,0 0 0,0 0-1,0 0 1,0 0 0,0 0-1,-1 0 1,1 0 0,0 0 0,0 0-1,0 0 1,0 0 0,0 0-1,-1 0 1,1 0 0,0 0 0,0 0-1,0 0 1,0 0 0,0-1-1,0 1 1,-1 0 0,1 0 0,0 0-1,0 0 1,0 0 0,0 0-1,0-1 1,-4 26-9,2-14 0,-25 165-117,-26 201-419,32-126-3053,22-157-551,6-22-337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5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71 182 10850,'-10'-16'3642,"-6"-2"2030,-6 15-5542,21 3-146,0 0 1,0 0-1,0 0 1,0 1-1,0-1 0,0 0 1,0 1-1,0-1 1,0 1-1,0 0 1,0-1-1,0 1 1,0-1-1,1 1 1,-1 0-1,0 0 1,0 0-1,1-1 1,-1 1-1,0 0 0,1 0 1,-1 0-1,1 0 1,-1 0-1,1 0 1,0 0-1,-1 0 1,1 0-1,0 0 1,0 0-1,-1 0 1,1 1-1,0-1 1,0 0-1,0 0 0,1 0 1,-1 0-1,0 0 1,1 2-1,10 50-213,-9-43 163,7 28-306,14 41 0,-19-68 247,0 0 1,1-1-1,0 0 0,1 0 0,0 0 0,0-1 0,14 16 0,-19-24 104,1 1 0,-1-1 0,1 0 0,-1 1-1,1-1 1,0 0 0,-1 0 0,1 0 0,0 0-1,0 0 1,0 0 0,0-1 0,-1 1-1,1-1 1,0 1 0,0-1 0,0 0 0,0 0-1,0 0 1,0 0 0,0 0 0,3 0 0,-2-1 9,0 0-1,0-1 1,0 1 0,0-1 0,0 1 0,0-1 0,0 0 0,0 0 0,-1 0 0,1-1 0,-1 1 0,3-3 0,4-7 18,-1 0 1,0 0-1,0-1 1,11-26-1,-12 21 17,-1-1-1,0 0 0,-1 0 0,-1 0 1,-1 0-1,-1-1 0,0 1 0,-2-1 0,-2-24 1,2 37-18,-2-1 1,1 0-1,-1 1 1,0-1-1,-1 1 1,0 0-1,0 0 1,0 0 0,-1 0-1,0 0 1,-6-7-1,6 10-25,-1-1 0,1 1 0,-1 1-1,1-1 1,-1 1 0,0 0 0,0 0 0,-1 0-1,1 0 1,-1 1 0,1 0 0,-1 1-1,0-1 1,1 1 0,-1 0 0,-9-1 0,9 2-137,-1 0 1,0 1-1,1-1 1,-1 1 0,0 0-1,1 1 1,-1-1-1,-7 4 1,13-4 70,0-1 1,0 0-1,0 1 1,0-1-1,0 0 0,1 1 1,-1-1-1,0 1 1,0 0-1,0-1 0,0 1 1,1 0-1,-1-1 1,0 1-1,0 0 0,1 0 1,-1-1-1,1 1 1,-1 0-1,1 0 0,-1 0 1,1 0-1,-1 0 1,1 0-1,0 0 0,0 0 1,-1 0-1,1 0 1,0 0-1,0 0 0,0 0 1,0 0-1,0 0 1,0 0-1,1 0 0,-1 0 1,0 0-1,0 0 1,1 0-1,-1 0 0,1 0 1,-1 0-1,1 0 1,-1 0-1,1 0 1,-1-1-1,1 1 0,0 0 1,-1 0-1,1-1 1,0 1-1,0 0 0,0-1 1,-1 1-1,1-1 1,1 2-1,31 19-3257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5.9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14 148 12203,'-3'-3'6212,"-3"-2"-3662,6 5-2532,0 0 0,0 0 0,0 0 1,0 0-1,0 1 0,0-1 0,0 0 1,0 0-1,0 0 0,0 0 0,0 0 1,0 0-1,0 0 0,0 1 0,0-1 1,0 0-1,0 0 0,0 0 0,-1 0 0,1 0 1,0 0-1,0 0 0,0 0 0,0 0 1,0 1-1,0-1 0,0 0 0,-1 0 1,1 0-1,0 0 0,0 0 0,0 0 1,0 0-1,0 0 0,-1 0 0,1 0 1,0 0-1,0 0 0,0 0 0,0 0 1,0 0-1,0 0 0,-1 0 0,1 0 0,0 0 1,0-1-1,14 34-526,2-1 0,1-1 0,1-1 1,38 48-1,-53-75 436,-1 0 0,1 0 0,-1-1 0,1 1 0,0-1 0,0 1 0,0-1 0,0 0 0,1 0 1,-1 0-1,0-1 0,1 1 0,0-1 0,-1 0 0,1 0 0,0 0 0,-1 0 0,1-1 0,0 1 0,0-1 0,0 0 0,-1 0 1,1 0-1,0-1 0,0 1 0,-1-1 0,1 0 0,0 0 0,-1-1 0,1 1 0,-1-1 0,1 1 0,5-5 0,-3 1 113,1 0-1,-1 0 0,-1-1 0,1 1 0,-1-1 0,0-1 0,0 1 1,0-1-1,-1 0 0,0 0 0,-1 0 0,0 0 0,0-1 0,0 1 1,2-12-1,-2 1 242,-1 1 0,0-1 0,-2 0-1,0 0 1,-3-23 0,2 30-221,-1 0-1,0 0 1,-1 1-1,0-1 1,-1 1-1,0 0 1,-1 0-1,0 0 1,-12-18-1,17 29-94,0-1-1,0 0 1,0 0-1,0 0 1,0 0-1,0 1 0,0-1 1,0 0-1,0 0 1,0 0-1,0 0 1,0 1-1,0-1 1,0 0-1,0 0 1,-1 0-1,1 0 0,0 0 1,0 0-1,0 1 1,0-1-1,0 0 1,0 0-1,0 0 1,-1 0-1,1 0 1,0 0-1,0 0 0,0 0 1,0 0-1,-1 1 1,1-1-1,0 0 1,0 0-1,0 0 1,0 0-1,0 0 1,-1 0-1,1 0 0,0 0 1,0 0-1,0 0 1,0 0-1,-1 0 1,1 0-1,0-1 1,0 1-1,0 0 1,0 0-1,-1 0 0,1 0 1,0 0-1,0 0 1,0 0-1,0 0 1,0 0-1,0-1 1,-1 1-1,1 0 1,0 0-1,3 19-2459,10 6-1161,9 0-271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6.3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13291,'3'12'8004,"16"41"-7249,-2-3-1003,10 49 227,-16-59 42,14 40 0,-23-79 43,0-6-11,1-18 26,1-38 2,-3 52-71,0-24 75,2 0 0,2-1 1,17-62-1,-19 86-153,1 1 1,0-1-1,0 1 0,1 0 1,0 1-1,1-1 1,11-12-1,-13 16-140,1 1 0,-1 0 0,1 0 0,0 0 0,0 1 0,1 0 0,-1 0 0,1 0 1,0 1-1,-1-1 0,1 1 0,0 1 0,11-2 0,28-1-3836,-7 6-565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7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39 8514,'-12'-15'4473,"9"0"-512,-3 7-1145,9 8-2776,-6 5-40,3-3 32,0 2-64,2 20-24,2 65 24,-1-25-400,-3-2-488,2-10-720,5-3-2305,-7-34 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7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61 13291,'0'-26'2064,"0"5"1393,4 13-4273,7 4-977,6 3-1799,22 13-49,9 7-1368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8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0 12835,'-6'3'5370,"6"-2"-5263,-7 18 1287,-4 33-2620,9-41 1795,-12 57-660,-6 78 0,20-146 71,0 0 1,1 0 0,-1 0-1,0-1 1,0 1 0,0 0 0,0 0-1,0 0 1,0 0 0,1 0-1,-1 0 1,0 0 0,0 0-1,0 0 1,0 0 0,0 0 0,1 0-1,-1 0 1,0 0 0,0 0-1,0 0 1,0 0 0,0 0-1,1 0 1,-1 0 0,0 0-1,0 0 1,0 0 0,0 0 0,0 1-1,0-1 1,1 0 0,-1 0-1,0 0 1,0 0 0,0 0-1,0 0 1,0 0 0,0 0 0,0 1-1,15-31-550,13-42-138,30-101 360,-58 172 351,0 0 0,0 0 0,1 0 0,-1 0 0,1 0 0,-1 0 0,0 0 0,1 1 0,0-1 0,-1 0 0,1 0 0,-1 0 0,1 1 0,0-1 0,0 0 0,-1 1 0,1-1 0,0 1 0,0-1 0,0 1 0,0-1 0,-1 1 0,1-1 1,0 1-1,0 0 0,0 0 0,0-1 0,0 1 0,0 0 0,0 0 0,0 0 0,0 0 0,0 0 0,0 0 0,0 0 0,0 1 0,0-1 0,0 0 0,0 0 0,0 1 0,0-1 0,0 1 0,0-1 0,-1 1 0,1-1 0,0 1 0,0-1 0,0 1 0,-1 0 0,1-1 0,0 1 0,0 1 0,8 6-11,-1 0 0,0 1 0,10 14 0,-15-19 0,20 30-715,25 51 0,10 13-3310,-16-46 545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8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364 73 13507,'-20'-73'9114,"34"118"-9088,-3-1 0,-2 2 0,-1-1 0,-3 1 0,-1 0 0,-3 1 0,-1-1 0,-13 83 1,-15 26-169,21-138-27,-1-21-90,-10-35-342,9 17 298,2 8 4,-1 0 0,-1 1 1,0 0-1,0 1 0,-2 0 0,1 1 0,-2 0 1,1 0-1,-21-13 0,27 21 265,0 0 0,0 0 0,0 1 0,0-1 0,0 1 0,0 0 0,-1 1 0,1-1 0,-1 1 0,1 0 0,-1 1 0,0-1 0,1 1 0,-1 0 0,0 1 1,1-1-1,-1 1 0,1 0 0,-1 1 0,1-1 0,-1 1 0,1 0 0,0 0 0,0 1 0,0-1 0,0 1 0,0 0 0,1 1 0,-1-1 0,-4 6 0,7-8 30,0 1 0,0 0 0,0-1 1,0 1-1,0 0 0,1 0 0,-1 0 0,0 0 0,1 1 0,0-1 0,-1 0 1,1 1-1,0-1 0,0 1 0,0-1 0,1 1 0,-1-1 0,1 1 0,-1 0 1,1-1-1,0 1 0,0 0 0,0-1 0,1 6 0,0-4 4,1 0 0,0-1 0,0 1 0,1 0 0,-1-1 0,1 0 0,0 1 0,0-1-1,0 0 1,0 0 0,0-1 0,0 1 0,8 4 0,9 4-31,0-1-1,1-1 1,1-1 0,33 9-1,85 10-3739,-75-16 930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8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58 280 9346,'0'-2'586,"0"1"0,0-1 1,0 1-1,1-1 0,-1 1 0,1-1 0,4-7 3518,-3 6-3518,20-15 1687,30-7-4339,-43 22 2904,57-20-1502,-55 20 363,0-1-1,-1 0 0,1 0 0,16-10 1,-26 14 282,0-1 1,0 0-1,0 0 1,0 1-1,0-1 1,0 0-1,0 0 1,-1 0 0,1 0-1,0 0 1,-1 0-1,1 0 1,-1 0-1,1 0 1,-1-1-1,1 1 1,-1 0-1,0 0 1,1 0 0,-1-1-1,0 1 1,0 0-1,0 0 1,0-2-1,-1-1 28,0 0-1,0 1 1,0-1-1,0 0 1,0 1-1,-1-1 1,0 1 0,-2-4-1,-2-3 60,-1 0 0,-1 1 0,0 0-1,-11-11 1,15 16-66,1 1-1,-1-1 1,0 1-1,0 0 1,0 1-1,0-1 1,-1 1-1,1-1 1,-1 1-1,0 1 1,1-1-1,-1 1 1,0 0-1,0 0 1,0 0-1,0 0 1,0 1-1,0 0 1,0 0-1,0 0 1,0 1-1,0 0 1,0 0-1,0 0 1,1 0-1,-1 1 1,0 0-1,1 0 1,-1 0-1,1 1 1,-8 5-1,4-2-9,1 0 1,1 1-1,-1 0 0,1 1 0,0-1 0,1 1 0,0 0 1,0 0-1,1 1 0,0 0 0,0-1 0,1 1 0,0 1 1,0-1-1,-1 18 0,2-13 10,1-1 0,1 1 0,0 0 0,1 0 0,0-1 0,1 1 0,1-1 0,0 1 0,1-1-1,0 0 1,10 19 0,-11-25-209,1-1 0,0 0 0,0 0 0,1 0 0,0-1 0,0 1 0,0-1 0,0 0 0,1-1 0,0 1 0,0-1 0,0 0 0,1-1 0,-1 0 0,1 0 0,0 0 0,0 0 0,0-1 0,0-1 0,0 1 0,0-1 0,1 0 0,12 0 0,65-9-3103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9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25 12019,'-19'-1'2224,"30"8"1329,6 4-3593,15 12 16,9 7 64,16 12 88,-3 4-72,10 16-8,-9-4-16,4 5-240,-17-11-544,-3-7-657,-11-18-2199,-10-12-9</inkml:trace>
  <inkml:trace contextRef="#ctx0" brushRef="#br0" timeOffset="1">380 13 11658,'-30'-12'2601,"-4"19"992,3 10-3361,-8 20-216,7 10-24,-9 18 16,4 8-112,-4 23-2681,5-10-840,-2-12-743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1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163 418 9730,'2'-5'936,"1"0"0,0 0 1,0 0-1,0 0 0,1 0 0,5-5 0,48-34-372,-44 35-726,0 0-1,22-21 0,-27 22 178,-1-1 0,1 0-1,-2 0 1,1-1-1,-1 0 1,-1 0 0,0 0-1,0-1 1,-1 0-1,-1 0 1,4-18-1,-6 24-13,0 0-1,-1 0 0,1 0 0,-1 0 1,-1 0-1,1 0 0,-1 0 0,0 0 0,0 0 1,0 0-1,0 0 0,-1 1 0,0-1 1,0 0-1,-1 1 0,1 0 0,-1-1 0,0 1 1,0 0-1,0 0 0,0 1 0,-1-1 1,0 1-1,1 0 0,-1-1 0,-1 2 0,1-1 1,-6-3-1,2 3-5,-1-1-1,1 1 1,-1 0 0,0 1 0,0 0 0,0 0 0,0 1-1,0 0 1,0 1 0,-1 0 0,1 0 0,0 1-1,0 0 1,0 1 0,0 0 0,0 0 0,0 1-1,1 0 1,-1 1 0,1 0 0,0 0 0,0 1 0,0 0-1,0 0 1,1 1 0,0 0 0,0 0 0,1 0-1,0 1 1,0 0 0,0 0 0,1 1 0,0 0 0,0 0-1,-3 10 1,1 2-1,1 1-1,1-1 1,1 1-1,0 1 0,2-1 1,1 0-1,0 0 1,2 1-1,3 23 1,-3-35 0,0 1 1,1 0-1,0-1 1,1 1-1,0-1 1,1 0-1,0 0 1,1 0-1,-1 0 0,2-1 1,0 0-1,0 0 1,0 0-1,1-1 1,1 0-1,-1 0 1,1-1-1,1 0 1,-1 0-1,11 5 1,-2-5-283,-1 0 0,1-2 0,1 0 0,-1-1-1,1-1 1,-1-1 0,1 0 0,0-1 0,0-1 0,0-1 0,-1 0 0,1-1 0,29-8 0,62-22-2538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9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0 961 9226,'2'-8'385,"7"-42"2100,-11 12 2769,3 24-2417,5 32-1982,2 46-861,-2 0 0,-3 1 1,-6 68-1,-2-250 741,-3-794-94,8 905-639,0-15-36,0 1-1,1-1 1,1 1-1,7-28 1,-9 47 2,1-1 1,-1 0-1,1 1 0,0-1 1,0 1-1,-1-1 1,1 1-1,0-1 1,0 1-1,0 0 1,1-1-1,-1 1 0,0 0 1,0 0-1,1 0 1,-1 0-1,1 0 1,-1 0-1,1 0 0,-1 0 1,1 1-1,1-2 1,0 2-87,1-1 0,-1 1 1,0 0-1,0 0 0,1 0 0,-1 0 1,0 1-1,0-1 0,1 1 1,5 2-1,6 3-748,-1 0 0,1 1 0,22 16-1,-31-19 426,66 46-3793,6 8-556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19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99 10106,'-22'-22'3161,"4"-3"416,18 9-2617,18 3-808,12 4-200,22 1 48,10 4-48,16 2-336,-5 4-392,5 2-633,-17 0-2175,-5 7 167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12 430 11018,'4'-5'5602,"-3"4"-5538,1 1 32,-1 1-8,0 4 48,4 36-72,-4 55 24,-5-43-56,0 9 24,0-14-40,1-13-208,4-11-448,3-23-457,3-24-2375,-3-32 207</inkml:trace>
  <inkml:trace contextRef="#ctx0" brushRef="#br0" timeOffset="1">1 5 10322,'0'-4'6041,"4"11"-6041,22 1-8393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0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12411,'11'35'9296,"-2"-16"-6630,3 14-4015,-5-9 1346,-2-1 1,0 2 0,-2-1-1,0 0 1,-2 43 0,-17 129 20,0-8-249,16-172-108,1 0 0,0 0 0,0 0 0,2 0 1,8 30-1,-10-43 89,0 0 1,0 1-1,0-1 1,1 0-1,-1 0 1,1 0-1,0 0 1,0 0-1,0-1 1,0 1-1,0 0 0,0-1 1,1 0-1,-1 1 1,1-1-1,0 0 1,0 0-1,-1 0 1,1-1-1,0 1 1,1-1-1,-1 0 1,0 0-1,0 0 1,0 0-1,1 0 1,-1-1-1,1 1 0,-1-1 1,0 0-1,1 0 1,5-1-1,-1-1-649,-1 0 1,0 0-1,0-1 0,0 0 0,8-5 0,-14 7 740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1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1 234 12579,'16'4'500,"1"-1"0,-1 0 0,1-2 0,0 1 0,0-2 0,0 0 0,33-6 1,-42 5-373,-1-1 0,0-1 1,0 1-1,0-1 1,0 0-1,0-1 0,-1 0 1,1 0-1,-1 0 1,0-1-1,-1 1 0,1-2 1,-1 1-1,0 0 1,0-1-1,0 0 0,-1 0 1,0-1-1,0 1 1,4-10-1,-6 10-124,1-1 0,-1 1 0,0-1 0,0 1 0,-1-1 0,0 0-1,0 1 1,0-1 0,-1 0 0,-1-11 0,1 16-3,-1-1 1,1 0-1,-1 1 0,0-1 1,0 1-1,0 0 0,0-1 1,0 1-1,0 0 0,-1-1 1,1 1-1,-1 0 0,1 0 1,-1 0-1,0 1 0,0-1 1,0 0-1,0 0 0,0 1 1,0 0-1,-1-1 0,1 1 1,0 0-1,-1 0 0,1 0 1,0 0-1,-1 1 0,0-1 0,1 0 1,-5 1-1,-3-1-12,0 0 0,0 1 0,0 1 0,-1 0 0,1 0 0,0 1 0,0 0 0,1 0 0,-1 1 0,0 1 0,1 0 0,-11 5 0,16-6 4,0-1 0,0 1 0,1-1-1,-1 1 1,0 0 0,1 1 0,0-1 0,0 0-1,0 1 1,0 0 0,1 0 0,-1 0 0,1 0 0,0 0-1,0 0 1,1 0 0,-1 1 0,1-1 0,0 1-1,0-1 1,0 1 0,1-1 0,0 1 0,-1-1-1,2 1 1,-1 0 0,0-1 0,1 1 0,2 5-1,0 2 9,2-1 0,0 0-1,0 0 1,1 0 0,0-1 0,0 0-1,2 0 1,-1 0 0,1-1-1,0 0 1,1-1 0,0 0-1,1 0 1,-1-1 0,1 0-1,19 9 1,-1-1-241,1-2 0,0-1 0,1-1 0,1-1 0,37 6 0,-58-13-225,1 0-1,0-2 1,0 1-1,1-1 0,-1-1 1,0 0-1,0-1 1,0 0-1,0 0 1,0-1-1,0-1 1,0 0-1,-1 0 1,15-7-1,-17 4-565,0 1-1,-1-1 1,1 0 0,10-12-1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1.9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570 15 14579,'-148'-15'2889,"52"17"1472,11 14-4361,-1 18-64,21 2-8,10 13 24,25 2-24,26 18-16,24 3-8,34 18-80,14-9-345,37 7-879,7-21-520,39-10-2321,-16-32-192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2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69 203 6209,'-30'-18'6985,"29"18"-6812,1 0-1,-1-1 1,0 1-1,1-1 1,-1 1-1,0 0 1,1-1 0,-1 0-1,0 1 1,1-1-1,-1 1 1,1-1-1,-1 0 1,1 1-1,-1-1 1,1 0-1,0 0 1,-1 1-1,1-1 1,0 0 0,0 0-1,-1 1 1,1-1-1,0 0 1,0 0-1,0 0 1,0 1-1,0-1 1,0 0-1,0 0 1,0 0-1,1 0 1,-1 1 0,0-1-1,0 0 1,1 0-1,-1 1 1,0-1-1,1 0 1,0 0-1,9 9 14,-1 5-186,-2 1 0,1 0 0,-2 0 0,0 1 0,0-1 0,-1 2 0,-1-1 0,4 30 0,-2 13-1133,-1 61 1,-5-104 640,2 5-320,11-42-7751</inkml:trace>
  <inkml:trace contextRef="#ctx0" brushRef="#br0" timeOffset="1">7 22 10362,'-7'-11'3425,"10"2"-104,3 8-2489,11 5-2216,5 1-393,22 12-1872,1 0 177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2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48 7898,'2'3'979,"-1"0"1,0 1-1,0-1 1,0 0-1,-1 0 1,1 1 0,-1-1-1,0 0 1,0 6-1,-12 56 2300,2-18-3427,9-37 144,1 0-1,0 0 1,1 0-1,0 0 0,0 0 1,1 0-1,5 13 0,-7-20-38,1 0 0,0 0 0,0 0 0,0-1-1,0 1 1,1-1 0,-1 1 0,1-1-1,-1 1 1,1-1 0,0 0 0,0 0 0,0 1-1,0-2 1,0 1 0,1 0 0,-1 0-1,1-1 1,-1 1 0,1-1 0,-1 0 0,1 0-1,0 0 1,-1 0 0,1 0 0,0 0-1,0-1 1,0 1 0,3-1 0,-4-1-16,1 1 1,-1-1 0,1 0-1,-1 0 1,1 0-1,-1 0 1,1 0 0,-1 0-1,0-1 1,0 1-1,0-1 1,0 0 0,0 0-1,0 0 1,0 0 0,0 0-1,-1 0 1,1 0-1,-1 0 1,0 0 0,1-1-1,-1 1 1,0-1-1,0 1 1,-1-1 0,1 1-1,0-1 1,-1 0-1,1-3 1,1-8 0,-1-1-1,0 0 1,-2-26-1,0 20 123,-2-62 287,3 77-283,0 0 1,1 0-1,0 0 1,0 0-1,0 0 0,1 1 1,-1-1-1,1 0 0,1 1 1,4-10-1,-5 13-45,0 0 0,0 0 0,0 0 0,0 0 1,0 1-1,0-1 0,1 0 0,-1 1 0,1 0 0,-1-1 0,1 1 0,-1 0 0,1 0 0,0 1 1,-1-1-1,1 0 0,0 1 0,0 0 0,-1-1 0,1 1 0,0 1 0,0-1 0,0 0 0,-1 0 1,1 1-1,0 0 0,0-1 0,-1 1 0,1 0 0,-1 1 0,1-1 0,-1 0 0,4 3 0,2 1-8,1 0-1,0 1 0,-1 0 1,0 0-1,-1 1 1,0 0-1,11 14 0,0 8-650,-1 0 0,-1 1 0,19 53-1,6 11-3605,-11-35 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3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34 14963,'-11'-14'1383,"-8"-5"6061,49 98-7572,37 152 0,-37-116-649,-21-89 168,-9-26 601,0 0 0,0 0 0,0 0 0,0 0 0,0 0 0,0 0 0,0 1 0,0-1 0,0 0 0,0 0 0,0 0 0,0 0 0,1 0 0,-1 0 0,0 0 0,0 0 0,0 0 0,0 1 0,0-1 0,0 0 0,0 0 0,0 0 0,0 0 0,1 0 0,-1 0 0,0 0 0,0 0 0,0 0 0,0 0 0,0 0 0,0 0 0,1 0 0,-1 0 0,0 0 0,0 0 0,0 0 0,0 0 0,0 0 0,0 0 0,1 0 0,-1 0 0,0 0 0,0 0 0,0 0 0,0 0 0,0 0 0,0 0 0,0 0 0,0 0 0,1 0 0,-1-1 0,0 1 0,0 0 0,0 0 0,0 0 0,0 0 0,0 0 0,0 0 0,0 0 0,0 0 0,0-1 0,0 1 0,0 0 0,0 0 0,1 0 0,-1 0 0,0 0 0,5-42-715,-2 8 681,-1 25 21,0 1 0,0 0 1,1-1-1,0 1 0,1 0 0,-1 1 0,1-1 0,1 1 0,9-12 1,-12 16 15,1 0 1,0 1-1,0 0 1,0 0 0,0 0-1,0 0 1,1 0-1,-1 1 1,1-1 0,-1 1-1,1 0 1,-1 0-1,1 0 1,0 1-1,-1-1 1,1 1 0,0 0-1,0 0 1,-1 0-1,1 0 1,0 1 0,-1-1-1,1 1 1,7 3-1,2 0-82,-1 0 0,1 1 0,-1 1 0,0 0-1,-1 0 1,1 1 0,-1 1 0,0 0-1,-1 1 1,0 0 0,0 0 0,-1 1 0,-1 0-1,1 1 1,-2 0 0,1 0 0,-1 0-1,-1 1 1,9 24 0,-14-34 33,0 1 0,0-1 0,0 1 0,-1-1 0,1 1 0,-1 0 0,0-1-1,1 1 1,-1 0 0,-1 0 0,1-1 0,0 1 0,0 0 0,-1-1 0,0 1 0,1-1 0,-1 1 0,0 0 0,0-1 0,-1 0 0,1 1 0,0-1-1,-1 0 1,0 0 0,1 1 0,-1-1 0,0 0 0,0-1 0,0 1 0,0 0 0,0-1 0,-1 1 0,1-1 0,0 1 0,-1-1 0,1 0-1,-1 0 1,1 0 0,-1-1 0,0 1 0,1-1 0,-4 1 0,-6 1 29,-1-1 0,0 0 1,1-1-1,-1 0 0,0-1 0,1 0 0,-1-1 0,-12-4 0,2-1 43,1-1-1,0-1 0,0-1 0,-36-22 0,46 24-117,0 0-1,1-1 1,0 0-1,0 0 1,1-2-1,0 1 1,1-1 0,0 0-1,-9-16 1,17 26-36,0-1 1,1 1-1,-1 0 1,1 0 0,-1-1-1,1 1 1,-1-1-1,1 1 1,0 0 0,0-1-1,0 1 1,0-1-1,0 1 1,0 0 0,0-1-1,0 1 1,0-1-1,1-1 1,16-26-2399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3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66 116 9754,'-13'-28'4690,"8"16"-3227,-1 0 0,0 0 0,0 1-1,-1 0 1,-16-18 0,32 64-572,5 36-1015,-3 0 0,3 135 1,0 11-3490,4-122-797,8-19-690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50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72 9202,'-17'-4'7738,"32"0"-5978,17-1-1720,20-1-320,19-7 96,13 2 288,15-1-224,-9 5-344,11 0-936,-13 5-2289,18 2 120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1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46 9386,'-3'-2'734,"0"-1"-1,0 1 1,1 0 0,0-1 0,-1 1-1,1-1 1,0 0 0,0 0 0,0 0-1,-2-5 1,10 25-527,0 1-1,-1 0 1,-1 0 0,3 33 0,-3-16-115,14 180-7,0-10 51,-19-257 874,11-96-1,-7 112-1144,2-1 0,1 1 0,2 0 0,16-45 0,-21 72 80,1-1 0,1 1 0,0-1-1,0 1 1,1 1 0,0-1 0,0 1 0,1 0 0,0 0-1,1 1 1,0 0 0,0 0 0,0 1 0,1 0 0,-1 1 0,2 0-1,-1 0 1,19-6 0,-12 6 38,0 2-1,0 0 1,1 1-1,-1 0 1,1 2-1,-1 0 1,0 1-1,1 0 1,-1 1-1,0 1 1,26 8-1,-30-7-883,-1 0-1,1 1 0,-1 1 1,0-1-1,11 9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4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19 133 12907,'1'-1'359,"0"0"0,-1 0-1,1 0 1,0 0 0,0 0 0,-1 0 0,1 0 0,0-1 0,-1 1 0,1 0-1,-1 0 1,0-1 0,1 1 0,-1 0 0,0 0 0,0-1 0,0 1 0,0 0-1,0-1 1,0 1 0,0 0 0,0-1 0,-1 1 0,1 0 0,-1-3 0,-14-5-716,14 9 318,0 0 1,1 1-1,-1-1 1,0 1-1,1-1 1,-1 1-1,0-1 1,1 1-1,-1 0 1,1-1-1,-1 1 1,1 0-1,0-1 1,-1 1-1,1 0 1,0 0-1,-1-1 0,1 1 1,0 0-1,0 0 1,0 0-1,0-1 1,0 1-1,-1 0 1,2 0-1,-1 0 1,0-1-1,0 1 1,0 1-1,0 33-370,0-34 405,0 15-210,1-1 0,1 0 0,0 1 0,6 18-1,-7-31 167,0 1-1,0-1 0,0 0 1,0 0-1,1 0 0,-1 0 1,1 0-1,-1-1 0,1 1 1,0 0-1,0-1 0,0 1 1,1-1-1,-1 0 0,1 1 1,-1-1-1,1-1 0,0 1 1,-1 0-1,1 0 0,0-1 1,0 0-1,0 0 0,1 0 0,-1 0 1,0 0-1,0 0 0,0-1 1,6 1-1,-7-1 45,1-1-1,-1 1 1,1 0 0,-1-1-1,1 1 1,-1-1-1,0 0 1,1 0 0,-1 0-1,0 0 1,0 0-1,1-1 1,-1 1 0,0-1-1,0 1 1,-1-1-1,1 0 1,3-3 0,-2 0 11,0 0 1,0 1-1,-1-1 1,1 0-1,-1 0 1,0-1 0,-1 1-1,2-8 1,-1 0 19,0 0-1,-1-1 1,-1 1 0,0-1 0,-1 1-1,-3-18 1,2 21 13,-1-1-1,0 1 0,-1 0 1,-9-17-1,10 23-165,1 0 0,-1 0 0,1 0 0,-1 0 1,0 0-1,-1 1 0,1-1 0,0 1 0,-1 0 0,0 0 0,0 0 0,-8-4 0,38 16-2851,-1-1 0,47 8-1,60 1 2916,-52-2 13689,-138 1-13359,57-16-269,0 0 1,0 0-1,0 0 0,0 0 1,0 1-1,0-1 0,0 0 1,0 0-1,0 1 0,0-1 0,0 1 1,0-1-1,0 1 0,0-1 1,0 1-1,0 0 0,0-1 1,0 1-1,1 0 0,-1 0 1,0 0-1,0 0 0,1-1 1,-1 1-1,1 0 0,-1 0 1,1 0-1,-1 0 0,1 0 1,0 0-1,-1 0 0,1 1 1,0-1-1,0 0 0,0 0 1,0 0-1,0 0 0,0 0 1,0 0-1,0 0 0,0 0 1,0 0-1,1 0 0,-1 1 1,0-1-1,1 0 0,-1 0 0,1 0 1,-1-1-1,1 1 0,0 0 1,-1 0-1,1 0 0,0 0 1,0 0-1,-1-1 0,1 1 1,0 0-1,0-1 0,1 2 1,7 5-97,0 1 1,0-1 0,18 11-1,2-1-353,1-2-1,0 0 0,1-2 1,0-1-1,1-2 1,42 8-1,-28-17-3028,-3-11-233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4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55 13955,'-30'-54'8686,"32"56"-8596,-1 0 1,1 0-1,-1 0 1,0 1-1,0-1 1,0 0-1,0 1 1,0-1-1,-1 1 1,1-1-1,-1 1 0,1 3 1,3 16-72,4 17-30,-1 0 0,2 75 0,-11 90-14,-1-62-203,3-132-81,0-1-1,1 1 1,0 0-1,0 0 0,1 0 1,4 12-1,-6-22 236,0 1-1,0-1 0,0 0 0,0 1 1,0-1-1,0 1 0,1-1 1,-1 1-1,0-1 0,0 0 1,1 1-1,-1-1 0,0 1 0,0-1 1,1 0-1,-1 1 0,0-1 1,1 0-1,-1 0 0,1 1 1,-1-1-1,0 0 0,1 0 1,-1 0-1,1 1 0,-1-1 0,0 0 1,1 0-1,-1 0 0,1 0 1,-1 0-1,1 0 0,-1 0 1,1 0-1,-1 0 0,1 0 0,-1 0 1,0 0-1,1 0 0,-1 0 1,1 0-1,-1-1 0,1 1 1,-1 0-1,0 0 0,1-1 1,16-16-2812,-15 14 2326,26-35-4425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4.8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0 12395,'-5'7'2880,"-1"8"1017,-4 4-3473,-5 7-408,-1-1 40,-8 6 16,1 2 24,-4 4-104,5-3-512,5-2-808,19-11-2665,11-23 144</inkml:trace>
  <inkml:trace contextRef="#ctx0" brushRef="#br0" timeOffset="1">70 126 12195,'-1'-1'2864,"12"2"993,5 3-3481,16 10-312,6 3-72,11 15 24,3 2-24,4 7-1072,-5 2-264,5-8-2537,-11-27-280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5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24 13571,'0'0'100,"1"0"1,-1 0-1,1-1 1,-1 1-1,0 0 0,1-1 1,-1 1-1,1 0 1,-1-1-1,0 1 0,1-1 1,-1 1-1,0-1 1,1 1-1,-1-1 0,0 1 1,0-1-1,0 1 1,0-1-1,1 1 0,-1-1 1,0 1-1,0-1 1,0 1-1,0-1 0,0 1 1,0-1-1,0 0 1,0 1-1,0-1 1,-1 1-1,1-1 0,0 1 1,0-1-1,0 1 1,-1-1-1,1 1 0,0-1 1,0 1-1,-1 0 1,1-1-1,0 1 0,-1-1 1,1 1-1,-1 0 1,1-1-1,-1 1 0,1 0 1,0-1-1,-1 1 1,1 0-1,-1 0 0,1-1 1,-1 1-1,1 0 1,-1 0-1,0 0 1,1 0-1,-1 0 0,1 0 1,-1 0-1,1 0 1,-1 0-1,-3 0-42,0 0 0,0 0 0,1 0 1,-1 1-1,0-1 0,1 1 0,-1 0 0,-6 2 0,4 1-31,-1 0-1,1 0 1,0 1-1,0 0 1,-9 9-1,-16 12 1,30-26-21,0 0 0,1 0 0,-1 0 0,0 0 0,0 0 0,1 0 0,-1 0 0,0 0 0,1-1 1,-1 1-1,0 0 0,1 0 0,-1-1 0,0 1 0,1-1 0,-1 1 0,0 0 0,1-1 0,-1 1 0,1-1 0,-1 1 1,1-1-1,-1 0 0,0 0 0,-2-5 18,10 9-284,48 36 132,-25-19 64,45 39 0,-72-55 60,1-1 0,0 1 0,-1-1 0,0 1 0,0 0 0,0 0 0,0 0 0,-1 1 0,1-1 0,-1 0 0,0 1 0,-1 0 0,1-1 0,-1 1 0,2 9 0,-4-12-45,1 1-1,-1 0 1,1-1-1,-1 1 0,0-1 1,0 1-1,0 0 1,0-1-1,0 0 0,0 1 1,-1-1-1,1 0 1,-1 0-1,0 0 0,1 0 1,-1 0-1,0 0 1,0 0-1,-1 0 1,1-1-1,0 1 0,0-1 1,-1 0-1,1 0 1,-1 0-1,1 0 0,-1 0 1,1 0-1,-5 0 1,3 1-350,0-1 0,0 0 1,0 0-1,0 0 0,0-1 1,-1 1-1,1-1 0,0 0 1,-1 0-1,1 0 0,0-1 1,0 0-1,-5-1 0,-21-16-3872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5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30 10194,'-1'-12'3761,"-1"0"248,4 6-2313,6 10-1264,3 6-128,12 19 40,9 16-64,10 30-15,0 17-113,-1 24-72,-17-1-32,-16 17-8,-25-13-48,-26 3-40,-15-19-248,-20-2-1369,6-25-2664,-3-29 152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6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1 147 10538,'5'-17'1082,"1"1"-1,1 0 0,0 0 0,14-21 1,-19 34-999,0 0 0,0 0 1,0 0-1,1 0 0,-1 0 0,0 1 1,1-1-1,0 1 0,0 0 1,0-1-1,0 1 0,0 0 0,0 1 1,0-1-1,0 1 0,1-1 1,-1 1-1,1 0 0,-1 0 0,1 1 1,-1-1-1,1 1 0,0-1 1,-1 1-1,1 0 0,-1 1 0,1-1 1,4 2-1,-4-1-46,0 1 0,0 0 0,0 1 0,0-1-1,-1 1 1,1 0 0,-1-1 0,0 2 0,0-1 0,0 0 0,0 0 0,-1 1 0,1 0 0,-1-1 0,0 1-1,0 0 1,0 0 0,2 9 0,1 2-3,-1 1 0,0 0 0,3 29 0,-5-19 9,-2 1 0,-1 0 0,0 0 0,-2-1-1,-7 28 1,-41 127-83,21-83-983,27-88 223,0 1 0,0 0 1,1 0-1,1 0 1,0 0-1,0 17 0,7-11-3479</inkml:trace>
  <inkml:trace contextRef="#ctx0" brushRef="#br0" timeOffset="1">282 1216 16628,'-13'-28'2776,"19"-3"1249,-4 10-6289,-17-5-2730,-11 1 65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7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26 11795,'-2'-5'1140,"-6"-15"4047,22 55-4796,70 208-303,-14 64 180,-70-307-269,0 0-1,0 1 1,0-1-1,0 0 1,0 0-1,0 1 1,0-1-1,0 0 0,0 1 1,0-1-1,1 0 1,-1 1-1,0-1 1,0 0-1,0 0 1,0 1-1,0-1 0,1 0 1,-1 0-1,0 1 1,0-1-1,0 0 1,1 0-1,-1 0 1,0 1-1,0-1 0,1 0 1,-1 0-1,0 0 1,1 0-1,-1 0 1,0 1-1,0-1 1,1 0-1,-1 0 1,0 0-1,1 0 0,-1 0 1,0 0-1,1 0 1,12-11-183,18-33-298,-22 30 317,-1 3 76,-1 1 1,1 0 0,0 1 0,1 0 0,0 1 0,0-1 0,18-10 0,-23 17 82,-1 0 0,0 0 0,1 1 0,-1 0 0,1 0 0,-1 0 0,1 0 1,0 0-1,-1 1 0,1-1 0,0 1 0,0 0 0,-1 0 0,1 1 0,0-1 0,-1 1 0,1 0 0,0 0 0,-1 0 0,1 0 0,-1 0 0,1 1 0,-1 0 0,0 0 0,0 0 0,0 0 0,0 0 1,0 0-1,4 6 0,4 3-10,-1 0 0,0 1 1,-1 0-1,0 1 1,-1 0-1,0 1 0,7 18 1,-11-22 3,0 0 0,0 1 0,-1-1 0,0 1 1,-1 0-1,0 0 0,-1 0 0,-1 0 0,1 0 1,-2 0-1,-1 13 0,1-20 7,0 0 0,0 0 1,0 0-1,-1 0 0,0 0 1,1 0-1,-2-1 0,1 1 0,0-1 1,-1 1-1,1-1 0,-1 0 1,0 0-1,0 0 0,0 0 0,-1-1 1,1 1-1,-1-1 0,1 0 1,-1 0-1,0 0 0,0 0 0,0-1 1,0 1-1,0-1 0,0 0 1,0-1-1,0 1 0,-8 0 0,-8-1 19,0 0-1,0-1 1,0-1-1,-35-8 0,27 4-54,0-2 1,1 0-1,1-2 0,-31-16 0,30 12-1900,-42-31 0,41 22-1001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7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34 13243,'-29'-18'3369,"13"6"407,12 9-3616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8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128 208 9458,'-56'-117'3537,"44"85"176,-6 6-2073,4 13-1192,1-1 0,4 9 24,4 10-56,6 13-120,6 26-88,3 20-176,8 36-32,-1 5 0,7 22-88,-5-15-288,0-6-872,-10-35-616,4-17-2265,-9-36-224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8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42 14051,'-68'-26'5661,"58"19"-5303,20 2-544,30 1-186,20 7 348,0 3 0,1 3 1,-2 2-1,0 2 0,0 4 0,-2 1 0,70 34 0,-99-39 9,0 1-1,0 2 1,-2 1-1,0 1 0,-1 1 1,0 1-1,-2 1 1,-1 1-1,30 38 0,-44-50-40,-1 1-1,1 0 1,-2 1-1,0 0 1,0 0-1,-1 0 1,0 0-1,-1 1 0,-1 0 1,0-1-1,-1 2 1,0-1-1,-1 0 1,0 0-1,-1 0 1,-1 1-1,0-1 1,-1 0-1,0 0 1,-1 0-1,0 0 0,-1-1 1,-1 1-1,-8 16 1,5-16-31,0 1 0,-1-1 0,-1-1 0,0 0 0,-1 0 0,0-1 1,0 0-1,-2-1 0,1 0 0,-1-1 0,0-1 0,-1 0 0,0 0 0,-1-2 0,1 0 0,-1 0 1,0-1-1,0-1 0,-20 2 0,9-1 61,1-2 0,-1-1 0,0-1 1,0-1-1,0-2 0,1 0 0,-1-2 0,0-1 1,1 0-1,-43-17 0,59 18-118,0 1-1,0-2 1,1 1 0,-1-1-1,1 0 1,0-1-1,1 0 1,-1 0 0,1-1-1,1 0 1,-11-13 0,16 19 9,0-1 0,0 1 0,1-1 1,-1 0-1,0 1 0,1-1 0,-1 1 1,1-1-1,0 0 0,0 1 0,0-1 1,-1 0-1,1 0 0,1 1 0,-1-1 1,0 0-1,0 1 0,1-1 0,-1 0 0,1-1 1,23-38-3000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65 6705,'-4'-5'655,"1"0"-1,1 0 0,-1-1 1,1 1-1,0-1 0,0 0 0,1 1 1,-1-1-1,0-9 0,2 14-628,4 17-912,19 49 722,58 188 57,23 375 1505,-7 687 3855,-62-666-3506,16 105-688,-1 18-214,12 35 16,21 5-145,-17-283-558,-41-352-111,17 127 91,36 289 196,-42-2-84,-39-351-112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8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145 137 12675,'-21'-28'5658,"20"26"-5548,0-1 0,0 1 0,-1-1 0,1 1-1,0 0 1,-1 0 0,0 0 0,0 0 0,1 0 0,-1 0 0,0 0-1,-1 0 1,1 1 0,0-1 0,0 1 0,-1 0 0,1 0 0,-3-2-1,4 4-129,0 0 0,1-1-1,-1 1 1,1 0 0,-1 0-1,1-1 1,-1 1 0,1 0-1,0 0 1,-1 0 0,1 0-1,0-1 1,0 1 0,-1 0-1,1 0 1,0 0 0,0 0-1,0 0 1,0 0 0,0 0-1,0-1 1,1 1 0,-1 0 0,0 1-1,0 7-24,0 8 26,0 99-185,1-107 167,-1 0-1,1 0 1,1 0-1,0 0 0,0-1 1,1 1-1,0 0 1,0-1-1,1 1 0,8 12 1,-11-20 26,0 1 1,0-1-1,0 0 1,1 0-1,-1 0 1,0 1 0,1-1-1,-1-1 1,1 1-1,-1 0 1,1 0-1,-1 0 1,1-1-1,-1 1 1,1-1-1,0 1 1,-1-1-1,1 0 1,0 0-1,-1 0 1,1 0 0,0 0-1,-1 0 1,1 0-1,0 0 1,0-1-1,-1 1 1,1 0-1,-1-1 1,1 0-1,0 1 1,-1-1-1,1 0 1,-1 0 0,0 0-1,1 0 1,1-2-1,3-2-28,-1 0-1,0 0 1,0 0-1,0-1 0,-1 1 1,0-1-1,0 0 1,3-8-1,-1 1-21,-1-1 0,0 0 0,-1 0 0,-1-1 0,0 1-1,-1-1 1,-1 1 0,0-1 0,-1 0 0,0 1 0,-3-16 0,2 24 36,0 0 1,0 0-1,-1 0 1,0 1-1,0-1 1,-1 1 0,1-1-1,-1 1 1,0 0-1,-1 0 1,1 0-1,-9-8 1,9 10-3,-1 0 0,0 0 0,0 0 0,0 1 1,-1 0-1,1 0 0,0 0 0,-1 1 0,1-1 0,-1 1 0,0 0 1,1 0-1,-1 1 0,0-1 0,0 1 0,1 0 0,-1 1 0,-7 0 1,5 1-115,-1-1 0,0 1 0,1 1 0,0-1 0,0 1 0,0 0 0,0 1 0,-11 7 0,15-9-75,0 0-1,0 0 1,1 0-1,-1 0 1,1 0-1,0 0 1,0 1-1,-1-1 1,2 1-1,-1 0 1,0-1 0,0 1-1,1 0 1,0 0-1,-1 0 1,1 0-1,0 0 1,0 1-1,1-1 1,-1 0-1,1 7 1,10 12-2835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29.4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46 215 12963,'-4'-8'2278,"4"2"-593,16 2-2157,4 2 502,1 0-6,-1-1 0,26-7 1,-41 8-12,1 1 1,-1-1 0,0-1-1,0 1 1,0-1 0,0 1 0,0-2-1,0 1 1,-1 0 0,1-1 0,-1 0-1,0 0 1,5-7 0,-7 9 8,-1-1 0,1 1 0,-1-1 0,1 0 0,-1 0 0,0 0-1,0 1 1,-1-1 0,1 0 0,-1 0 0,1 0 0,-1 0 0,0 0 0,0 0 0,0 0 0,0 0 0,-1 0 0,1 0 0,-1 0 0,0 0 0,0 0-1,0 0 1,0 0 0,0 1 0,-1-1 0,1 1 0,-1-1 0,0 1 0,0-1 0,0 1 0,0 0 0,0 0 0,0 0 0,0 0 0,-4-2 0,2 0-20,-2 0 1,1 1 0,0 0 0,0 0 0,-1 0 0,0 0 0,0 1 0,1 0 0,-1 0 0,0 1-1,-1 0 1,1 0 0,0 0 0,0 1 0,0 0 0,-10 1 0,8 1-26,1 0-1,-1 1 1,1 0 0,0 1 0,0 0 0,1 0 0,-1 0 0,1 1-1,0 0 1,0 0 0,-10 12 0,14-16 0,0 1 0,0 0-1,1 0 1,-1 0 0,1 0 0,0 0 0,-1 0 0,1 0-1,0 0 1,0 1 0,0-1 0,1 0 0,-1 1 0,0-1 0,1 1-1,0-1 1,-1 0 0,1 1 0,0-1 0,0 1 0,1-1-1,-1 1 1,0-1 0,1 1 0,0-1 0,-1 0 0,1 1 0,0-1-1,0 0 1,0 0 0,1 1 0,-1-1 0,0 0 0,1 0-1,-1 0 1,1-1 0,0 1 0,0 0 0,-1-1 0,1 1-1,0-1 1,3 2 0,6 3-145,1 0-1,-1-1 1,1 0-1,1-1 1,-1-1-1,0 0 1,1 0-1,-1-1 1,1-1 0,0 0-1,0-1 1,19-2-1,11-2-171,-1-1 0,59-18 0,-91 21 361,73-23 26,-77 23 120,-1-1-1,1 1 0,-1-1 1,0 0-1,0 0 0,0-1 1,0 0-1,0 0 0,-1 0 1,0 0-1,5-6 1,-9 9-78,1 0 1,-1 0 0,0 0 0,1 0 0,-1 0 0,0 0-1,0 0 1,0 1 0,0-1 0,0 0 0,0 0 0,0 0 0,0 0-1,-1 0 1,1 0 0,0 0 0,0 0 0,-1 1 0,1-1 0,-1 0-1,1 0 1,-1 0 0,1 1 0,-1-1 0,1 0 0,-1 0-1,1 1 1,-1-1 0,0 0 0,0 1 0,1-1 0,-1 1 0,0-1-1,0 1 1,0 0 0,0-1 0,-32-14 1637,34 15-1724,-1 0-1,0 0 1,0 0-1,0 0 1,0 0-1,0 0 1,0 0-1,0 1 0,0-1 1,0 0-1,0 0 1,0 0-1,0 0 1,0 0-1,0 0 1,0 0-1,0 1 1,0-1-1,0 0 0,0 0 1,0 0-1,0 0 1,0 0-1,0 0 1,0 0-1,0 1 1,0-1-1,0 0 1,0 0-1,0 0 0,0 0 1,0 0-1,0 0 1,0 0-1,-1 0 1,1 0-1,0 1 1,0-1-1,0 0 1,0 0-1,0 0 1,0 0-1,0 0 0,0 0 1,-1 0-1,1 0 1,0 0-1,0 0 1,0 0-1,0 0 1,0 0-1,0 0 1,0 0-1,-1 0 0,1 0 1,0 0-1,0 0 1,0 0-1,0 0 1,0 0-1,0 0 1,0 0-1,-1 0 1,1 0-1,0 0 0,0 0 1,0 0-1,0 0 1,10 13-106,57 56 89,-44-47 33,0 1 0,24 33 0,-45-55-21,-1 0 0,0 1 0,0-1 1,0 0-1,0 1 0,0-1 0,-1 1 1,1-1-1,0 1 0,-1-1 0,1 1 0,-1-1 1,1 1-1,-1 0 0,0-1 0,0 1 1,1 0-1,-1-1 0,0 1 0,-1 0 0,1-1 1,0 1-1,-1 3 0,0-4-15,-1 1-1,1-1 0,0 0 1,-1 0-1,1 1 1,-1-1-1,1 0 0,-1 0 1,1 0-1,-1 0 1,0-1-1,1 1 0,-1 0 1,0-1-1,0 1 0,0-1 1,-2 1-1,-12 0-241,0 0-1,0-1 0,-28-2 1,43 2 243,-17-1-663,0-1-1,0-1 1,0 0 0,0-1-1,0-1 1,1-1 0,0 0-1,0-2 1,-25-14 0,1-21-3002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0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78 113 10130,'-44'-66'6673,"11"20"-3574,43 110-2335,38 324-563,-13-82-3111,-32-291 1754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0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76 13027,'-12'-7'1928,"24"4"1393,10 4-3849,24-2-88,21-5 176,37-4 512,12-3 8,33 0-665,-13 2-543,13 2-2240,-33 5-121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0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75 14147,'-9'-15'1037,"6"11"-621,1-1-1,-1 0 0,0 1 1,0-1-1,0 1 1,-1 0-1,1 0 1,-1 0-1,0 0 1,-1 1-1,1 0 1,0 0-1,-9-5 0,14 17 158,17 68-723,-3 1 1,9 141 0,0 8-1852,-16-193 1153,-4-33 502,-1-20 392,-4-53 189,0 33-131,5-49 1,-4 87-110,0 0 1,0 0-1,0 0 1,0 0 0,0 0-1,0 0 1,0 0-1,1 0 1,-1 0-1,0 0 1,1 0-1,-1 0 1,1 0-1,-1 0 1,1 0-1,-1 0 1,1 0-1,0 0 1,-1 1-1,1-1 1,0 0-1,0 0 1,-1 1-1,1-1 1,0 0-1,0 1 1,1-1-1,0 1-8,-1 0-1,0 0 1,1 1-1,-1-1 1,1 0-1,-1 1 1,1-1-1,-1 1 1,0 0-1,1-1 0,-1 1 1,0 0-1,0 0 1,0 0-1,1-1 1,1 4-1,7 7-98,1 0-1,15 24 0,-22-29 121,33 47-269,-8-10-2548,62 68 0,-45-68-940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1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120 307 13243,'-6'-39'2179,"9"39"-2060,-1 0 0,0 1 0,0-1 0,1 0 0,-1 0 0,0-1 0,1 1 0,-1 0 0,0-1 0,0 1 0,0-1 0,1 0 0,-1 0 0,0 0-1,3-1 1,35-15-196,-39 16 71,1-1 1,0 1 0,-1-1 0,1 0-1,-1 1 1,0-1 0,1 0 0,-1 0-1,0 0 1,0 0 0,0 0 0,-1 0-1,1 0 1,0 0 0,-1 0 0,1-1-1,-1-2 1,0-39-190,0 32 149,0 1 23,-1 0 0,0 0 0,-1 0 0,0 0 0,0 0 0,-1 0 0,-1 1 0,-5-13 0,8 20 26,0 1 1,-1-1-1,1 1 0,-1-1 0,0 1 0,0 0 1,0-1-1,0 1 0,0 0 0,0 0 0,-1 1 0,1-1 1,0 0-1,-1 1 0,1 0 0,-1-1 0,0 1 0,0 0 1,1 0-1,-1 0 0,0 1 0,0-1 0,0 1 0,0 0 1,0-1-1,0 1 0,0 1 0,0-1 0,1 0 1,-1 1-1,0-1 0,0 1 0,0 0 0,0 0 0,-3 1 1,0 1-22,0 1 0,0-1 0,1 1 1,-1-1-1,1 2 0,-1-1 1,1 1-1,1-1 0,-1 1 0,1 1 1,0-1-1,0 1 0,0-1 0,1 1 1,0 0-1,0 0 0,0 1 1,1-1-1,0 0 0,0 1 0,1 0 1,-2 11-1,2-5 12,-1-1-1,2 1 1,0 0-1,0-1 1,2 1 0,-1 0-1,1-1 1,1 0 0,0 1-1,1-1 1,6 14-1,-3-15-244,-1-1 0,2 1 0,-1-1 0,2-1 0,-1 1 0,1-1 0,0-1-1,1 0 1,0 0 0,0-1 0,1 0 0,12 6 0,72 32-2226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1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95 377 10866,'-60'-85'3545,"54"68"408,1 4-2617,2 6-1296,6 4-64,-2 5-40,-1-1-8,0 3-8,7 36-24,5 58 32,-5-25 24,3 9-976,4-8-240,6-25-2585,7-14 16</inkml:trace>
  <inkml:trace contextRef="#ctx0" brushRef="#br0" timeOffset="1">1 5 13227,'8'-4'4561,"11"23"-8394,6 5-392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1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67 10170,'-1'0'359,"-1"-1"0,1 0 0,0 0 0,-1 1 0,1-1 0,-1 1 0,1-1 0,-1 1 0,1 0 0,-1 0 0,1-1 0,-1 1 0,0 0 0,1 0 0,-1 1 0,1-1 0,-1 0 0,1 0 0,-1 1 0,1-1 0,-1 1 0,1-1 0,-1 1 0,1 0 0,-2 1 0,0 0-225,1 0 0,0 1 0,0-1-1,0 1 1,1 0 0,-1-1 0,1 1 0,-1 0 0,1 0 0,0 0-1,0 0 1,-1 3 0,-1 12-483,0-1 0,1 1 0,1 26-1,1-39 767,-1 4-512,1 1 0,0 0 0,1-1 0,0 1 0,1-1 0,0 0 1,0 1-1,1-1 0,1 0 0,-1 0 0,1 0 0,1-1 0,7 12 0,-11-19 48,-1 0 0,0 0 1,1 0-1,0-1 0,-1 1 0,1 0 1,-1-1-1,1 1 0,0-1 1,0 1-1,-1-1 0,1 1 1,0-1-1,0 1 0,-1-1 0,1 0 1,0 1-1,0-1 0,0 0 1,0 0-1,0 1 0,0-1 0,-1 0 1,1 0-1,0 0 0,0 0 1,2-1-1,-2 1 6,0-1 0,0 0 0,0 0 0,0 0 0,0 0 0,-1 0 0,1 0 0,0 0 0,0 0 0,-1-1 1,1 1-1,-1 0 0,1 0 0,-1-1 0,1 1 0,-1-2 0,8-57-186,-9 32 402,-1 0 0,-7-36 0,4 38 200,1 0 1,2 0-1,1-33 1,1 58-364,0 0 0,0 0-1,0 0 1,0 1 0,0-1 0,0 0 0,0 0 0,0 0 0,0 0 0,0 0 0,1 1 0,-1-1 0,0 0-1,1 0 1,-1 0 0,1 1 0,-1-1 0,1 0 0,-1 1 0,1-1 0,-1 0 0,1 1 0,0-1 0,-1 1 0,1-1-1,0 1 1,1-2 0,0 2-8,-1 0 0,0 0 0,1 1 0,-1-1 0,0 0 0,1 0 0,-1 1 0,0-1 0,1 1 0,-1-1 0,0 1 0,0-1 0,1 1 0,-1 0 0,2 1 0,41 42-105,-41-41 111,30 38-782,-3 2-1,-1 1 0,37 75 0,-37-65-2161,8 14-900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2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33 7930,'-1'-2'141,"-7"-28"10930,12 56-10634,37 322 111,-23-173-555,-17-166-4,3 28 73,-5-30-49,-3-19-63,0-2-99,-7-23-384,-1 0-1,-22-46 1,30 75 461,0 0 1,0 0 0,0 1 0,-1-1 0,0 1-1,-1 1 1,1-1 0,-1 1 0,-1 0 0,1 0-1,-1 0 1,0 1 0,0 0 0,-1 1 0,1 0 0,-14-6-1,15 9 61,1 0 0,0 0 0,-1 0 0,1 1-1,0 0 1,-1 0 0,1 0 0,0 1-1,-1 0 1,1 0 0,0 0 0,0 1 0,-1-1-1,1 1 1,1 1 0,-1-1 0,0 1 0,0-1-1,1 1 1,0 1 0,-1-1 0,1 1 0,0-1-1,1 1 1,-1 0 0,1 1 0,0-1 0,0 0-1,0 1 1,0 0 0,1 0 0,0 0-1,0 0 1,0 0 0,1 0 0,-1 0 0,1 0-1,1 1 1,-1-1 0,1 0 0,0 1 0,0-1-1,0 1 1,1-1 0,0 0 0,2 9 0,1-4 9,1 1 0,0-1 0,1 0 0,0 0 1,1-1-1,0 0 0,0 0 0,1 0 1,0-1-1,0 0 0,1-1 0,0 0 1,1 0-1,-1-1 0,1 0 0,1-1 0,-1 0 1,1-1-1,-1 0 0,1 0 0,19 3 1,-3-2-114,0 0 0,0-2 1,1-1-1,-1-2 0,1 0 1,-1-2-1,53-9 0,-50 4-121,0-2-1,0 0 0,-2-2 0,36-18 0,-51 22 135,0 0 0,0-1-1,-1 0 1,0-1 0,-1-1-1,0 0 1,0 0 0,-1-1-1,-1 0 1,16-24 0,-23 32 117,0 0 0,0 0 0,0 0 0,-1-1 0,1 1 0,-1 0 0,0-1 0,0 0 0,0 1 0,0-1 0,0 0 1,-1 1-1,0-1 0,0 0 0,0 1 0,0-1 0,0 0 0,-1 1 0,0-1 0,0 0 0,0 1 0,0-1 1,0 1-1,-1-1 0,1 1 0,-1 0 0,0 0 0,0-1 0,0 1 0,-1 1 0,1-1 0,-1 0 0,1 1 0,-1-1 1,0 1-1,0 0 0,0-1 0,0 2 0,-1-1 0,1 0 0,0 1 0,-1-1 0,1 1 0,-1 0 0,0 0 1,1 0-1,-8 0 0,-5-2 219,-1 1-1,1 1 1,-24 0 0,33 1-161,-1 1 0,1 0-1,0 0 1,-1 0 0,1 1-1,0 0 1,0 1 0,0-1-1,1 1 1,-8 4 0,13-6-68,1 0 0,-1-1 0,0 1 0,0 0 0,1 0 0,-1 0 0,0 0 0,1-1 0,-1 1 0,1 0 0,-1 0 0,1 0 0,-1 0 0,1 0 0,0 0 0,-1 0 0,1 0 0,0 0 0,0 1 0,0-1 0,0 0 0,0 0 0,0 0 0,0 0 0,0 0 0,0 0 0,0 0 0,1 0 0,-1 0 0,1 0 0,-1 0 0,0 0 0,1 0 0,-1 0 0,1 0 0,0 0 0,-1 0 0,1-1 0,0 1 0,1 1 1,39 38 76,-35-35-60,280 246-2005,-252-222-896,-1-6-256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2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9626,'3'-22'7498,"4"24"-5866,9 11-1472,6 5-128,14 14 32,-1 3 48,17 17-32,0 0-16,7 10-104,-7-10-192,3-3-1000,-13-19-385,3-4-2255,-13-21-297</inkml:trace>
  <inkml:trace contextRef="#ctx0" brushRef="#br0" timeOffset="1">325 39 5953,'-20'-17'5890,"-3"9"-1826,1 11 9,-1 9-3569,0 13-568,-3 20 40,3 10 48,-6 27-1216,4 15-2865,1 16 528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3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20 7474,'5'-6'4059,"7"-6"-1444,-12 12-2588,0 0-1,0 0 1,0 0-1,1-1 0,-1 1 1,0 0-1,0 0 1,1 0-1,-1 0 1,0 0-1,0 0 0,1 0 1,-1 0-1,0 0 1,0 0-1,1 0 1,-1 0-1,0 0 1,0 0-1,0 0 0,1 0 1,-1 0-1,0 0 1,0 1-1,1-1 1,-1 0-1,0 0 0,0 0 1,0 0-1,1 0 1,-1 1-1,0-1 1,0 0-1,0 0 0,0 0 1,1 1-1,-1-1 1,0 0-1,0 0 1,0 0-1,0 1 1,0-1-1,0 0 0,0 0 1,0 1-1,0-1 1,0 0-1,0 0 1,1 1-1,-1-1 0,-1 0 1,1 0-1,0 1 1,0-1-1,0 0 1,7 46 130,-3-1 0,-3 89 0,-20 99 349,9-121-298,2-27-59,-10 216 36,19-278 131,2-45-5236,-2-9 1474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4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33 816 8890,'-6'-25'4794,"7"25"-4754,-1 0 1,0 0-1,0 0 0,0 0 0,0 1 1,0-1-1,0 0 0,0 0 1,0 0-1,0 0 0,0 0 0,0 0 1,0 0-1,0 1 0,0-1 0,0 0 1,-1 0-1,1 0 0,0 0 0,0 1 323,0-1-323,-1 0 0,1 0 1,0 0-1,0 0 0,0 0 1,0 0-1,0 0 0,0 0 0,0 1 1,0-1-1,-1 0 0,1 0 0,0 0 1,0 0-1,0 0 0,0 0 0,0 0 1,0 0-1,-1 0 0,1 0 1,0-1-1,0 1 0,0 0 0,0 0 1,0 0-1,0 0 0,-1 0 323,1 0-323,0-1 0,0 1 0,0 0 1,-1 0-1,-3 48 577,10 13-584,2-1 0,3 0 1,26 81-1,-26-103 12,-14-74 1075,4-62-1,0 8-826,-6-117-188,-8-1 1,-47-236 0,56 428-92,2 9-13,1 0 0,-1 0 0,1-1 0,0 1 0,1 0 0,0-1 0,1-11 0,0 17-5,-1 0 1,1 0-1,0 0 0,0 1 1,0-1-1,1 0 0,-1 1 0,0-1 1,1 1-1,-1-1 0,1 1 1,-1-1-1,1 1 0,-1 0 1,1 0-1,0 0 0,0 0 0,0 0 1,-1 0-1,1 1 0,0-1 1,0 1-1,0-1 0,0 1 1,0 0-1,0-1 0,0 1 0,1 0 1,-1 0-1,0 1 0,0-1 1,3 1-1,32 1-199,0 3 0,-1 0 0,1 3 0,-1 0 1,39 16-1,-44-12-1039,0 2 0,-1 0 0,34 23 0,-13-1-2066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4.6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62 13419,'-30'-23'2584,"11"4"1329,6 8-3985,7 8-120,17 2-8,12-1 160,26-1 32,19 3-96,31 3-608,2 0-472,13 2-625,-17 4-2079,-4 0 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5.0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17 304 10218,'-5'-4'5689,"3"2"-5345,-1 0-207,0 1-41,0 1 40,2 1-16,1 3 0,8 18-24,25 59-40,-16-42-16,-4 9-8,-6-5-16,-6 1-264,-1-14-369,-5-7-719,2-14-2081,3-28 65</inkml:trace>
  <inkml:trace contextRef="#ctx0" brushRef="#br0" timeOffset="1">63 6 12523,'-5'-5'4857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5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 66 13475,'5'-8'452,"11"-22"1690,-16 29-2010,1 0-1,-1 0 1,0 0 0,0 0 0,0 0-1,1 0 1,-1 0 0,0 0 0,0 0-1,-1 0 1,1 0 0,0 0 0,0 1-1,0-1 1,-1 0 0,1 0 0,0 0-1,-1 0 1,1 0 0,-1 0 0,1 0 0,-1 1-1,1-1 1,-1 0 0,0 0 0,1 1-1,-1-1 1,0 0 0,-1 0 0,24 71-247,-12-30 91,-2 0 0,-1 1 0,0 48-1,-5 133 20,-1-28-729,-1-172 23,0-18-462,0-13-1787,0-20-1</inkml:trace>
  <inkml:trace contextRef="#ctx0" brushRef="#br0" timeOffset="1">1 397 12883,'5'-4'2744,"-2"-5"1169,12 2-3753,22-1-224,15-2 16,30-5-448,9 4-1008,28 8-2409,-1 6-32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5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8954,'3'-13'1952,"-3"0"2337,-3 17-3040,3-1-889,2 15-152,9 61-136,-2-31 0,-3-7-48,2 3-16,-5-15-24,2-7-400,-2-14-153,-2-16-695,-1-16-2169,4-17 353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6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 11771,'-8'1'2128,"18"-3"569,2 8-4082,15 27-2160,8 1-63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6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45 12571,'-1'-15'5305,"-3"15"-4243,2 11-1865,1 16 559,1-13 101,0-1 0,-1 0 0,-1 1 0,0-1 0,-1 0 0,-5 15 0,14-108 329,-5 73-100,0 1 1,1 0 0,0-1 0,0 1-1,1 0 1,0 0 0,0 1-1,0-1 1,1 0 0,-1 1 0,7-7-1,-7 10-73,-1 0 0,1 0 0,0 0 0,0 1 0,-1-1 0,1 1 0,0 0 0,0 0 0,0 0-1,0 0 1,0 1 0,1-1 0,-1 1 0,0 0 0,0-1 0,0 1 0,0 1 0,1-1 0,-1 0-1,0 1 1,0 0 0,0 0 0,0 0 0,0 0 0,3 2 0,1 0-22,0 0 1,-1 0-1,1 1 1,-1 0-1,0 1 1,0-1-1,0 1 1,0 0-1,-1 0 1,0 1-1,4 6 1,5 7-376,-2 1 0,12 25 1,10 18-4289,-15-38 1083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6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227 255 7226,'-23'-118'8117,"14"80"-6193,-6-46 1,15 71-819,4 12-493,8 34-624,-3 33-69,-2 0-1,-3 124 0,-5-102 97,13 104 0,-12-187-47,1 1-42,-1-1-1,1 1 1,0 0 0,0-1-1,1 1 1,-1-1 0,1 0-1,0 1 1,1-1 0,-1 0-1,5 5 1,-7-10-7,0 0 0,0 0 0,0-1 0,0 1 0,0 0 0,0 0 0,0-1 0,0 1 0,0 0 1,0 0-1,0 0 0,0-1 0,0 1 0,1 0 0,-1 0 0,0 0 0,0-1 0,3-1-1199,-3 2 1199,0 0 0,1 0 0,-1 0 0,0 0 0,0 0 0,0 0 0,1 0 1,-1 0-1,0 0 0,0 0 0,1 0 0,-1 0 0,0 1 0,0-1 0,0 0 0,1 0 0,-1 0 0,0 0 0,0 0 0,2 3-879,0-19-3038</inkml:trace>
  <inkml:trace contextRef="#ctx0" brushRef="#br0" timeOffset="1">0 501 12187,'3'-5'6841,"5"3"-6409,-5 1-520,19-3-40,90-14-224,-24 6-416,21 1-760,-6 4-401,5 11-1880,-30 6-48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7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1 11418,'-11'4'5440,"-5"-5"-3278,15 1-2144,0 0 0,-1-1 0,1 1 1,0 0-1,0 0 0,0-1 0,-1 1 0,1 0 1,0 0-1,0 1 0,-1-1 0,1 0 0,0 0 1,0 1-1,0-1 0,-1 0 0,1 1 0,0-1 1,0 1-1,0 0 0,0-1 0,0 1 0,0 0 1,0 0-1,0-1 0,0 1 0,-1 1 1,-3 14-58,0-1 1,1 1-1,1 0 1,0 0-1,1 0 1,1 1 0,0-1-1,2 21 1,0-32 31,-1-1 1,1 1-1,0-1 1,0 1-1,0-1 0,0 0 1,1 0-1,-1 1 1,1-1-1,0 0 0,1 0 1,-1-1-1,1 1 1,-1 0-1,1-1 0,0 1 1,1-1-1,-1 0 1,1 0-1,-1-1 1,1 1-1,0-1 0,0 1 1,0-1-1,0 0 1,0-1-1,0 1 0,0-1 1,1 0-1,-1 0 1,1 0-1,-1 0 0,1-1 1,-1 0-1,6 0 1,0-1 43,1 0 1,-1-1 0,0-1 0,0 0-1,0 0 1,0 0 0,0-2-1,-1 1 1,1-1 0,-1 0-1,11-9 1,-16 11-23,0 1 0,0-1 0,0 0-1,-1 0 1,1 0 0,-1-1 0,0 1 0,0-1-1,0 0 1,0 0 0,-1 0 0,0 0 0,1 0-1,-2 0 1,1-1 0,0 1 0,-1-1 0,0 1-1,0-1 1,0 0 0,-1 1 0,1-1 0,-1 0-1,0 0 1,0 1 0,-1-1 0,-1-7 0,1 9-68,-1 0 1,1 0 0,0 0 0,-1 0 0,0 1 0,0-1 0,0 1 0,0-1-1,0 1 1,0 0 0,-1 0 0,1 0 0,-1 0 0,1 0 0,-1 0-1,0 1 1,0-1 0,0 1 0,0 0 0,-5-2 0,-2 1-649,-1 0-1,1 0 1,-1 1 0,-19 1 0,-43 4-2669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8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79 9962,'9'-9'555,"1"0"0,0 1 0,1-1 0,0 2 0,0 0 0,0 0 0,1 1 0,16-6 0,-25 11-535,1 0 0,-1 0 1,1 1-1,0-1 0,0 1 0,-1 0 1,1 0-1,0 0 0,-1 0 0,1 1 1,0-1-1,-1 1 0,1 0 0,0 0 1,-1 1-1,1-1 0,-1 1 0,0-1 1,1 1-1,-1 0 0,0 1 1,0-1-1,-1 0 0,1 1 0,0-1 1,-1 1-1,1 0 0,-1 0 0,0 0 1,0 0-1,0 1 0,0-1 0,-1 0 1,2 5-1,4 9-1,0 1 1,-1 0-1,-2 0 1,1 0-1,-2 0 0,-1 1 1,1 33-1,-4-3 20,-12 90-1,6-93-4,-2-1 1,-2-1-1,-23 62 0,33-105-42,1 0 0,0 0-1,0 1 1,-1-1-1,1 0 1,-1 1 0,1-1-1,-1 0 1,0 0-1,1 0 1,-1 0 0,0 0-1,0 0 1,0 0 0,1 0-1,-1 0 1,0 0-1,0 0 1,-1 0 0,1-1-1,0 1 1,0 0-1,0-1 1,0 1 0,-3 0-1,3-2-31,0 0 0,0-1-1,0 1 1,0 0 0,1 0 0,-1 0-1,0-1 1,1 1 0,-1 0-1,1-1 1,-1 1 0,1-1 0,-1 1-1,1-1 1,0 1 0,0-1 0,0 1-1,0-1 1,0 1 0,0-1-1,1-2 1,3-49-584,3 1-1,2-1 0,2 1 1,34-94-1,-42 136 658,0-1 104,1 0 0,1 0-1,0 1 1,11-19 0,-15 27-100,0 1 1,0 0-1,0 0 1,0-1-1,0 1 1,0 0-1,1 0 1,-1 0 0,0 0-1,1 0 1,-1 0-1,0 0 1,1 1-1,-1-1 1,1 0-1,-1 1 1,1-1-1,0 1 1,-1 0 0,1-1-1,-1 1 1,1 0-1,0 0 1,-1 0-1,1 0 1,0 0-1,-1 0 1,1 1 0,-1-1-1,1 1 1,0-1-1,-1 1 1,1-1-1,-1 1 1,0 0-1,1 0 1,-1 0-1,1 0 1,-1 0 0,0 0-1,2 2 1,15 13 133,-1 1 1,0 2 0,-1-1 0,-1 2-1,-1 0 1,21 42 0,56 143 149,-71-156-252,-9-26-6,-11-23-63,0 0 0,0 0 0,0 0 0,0 0 0,0 0 0,0 0 0,0 0 0,0 0 0,0 0 0,0 0 0,0 0 0,0 0 0,0 0 0,0 0 0,0 0 0,1 0 0,-1 0 0,0 0 0,0 0 0,0 0 0,0 0 0,0 0 0,0 0 0,0 0 0,0 0 0,0 0 0,0 0 0,0 0 0,0 0 0,1 0 0,-1 0 0,0 0 0,0 0 0,0 0 0,0 0 0,0 0 1,0 0-1,0 0 0,0 0 0,0 0 0,0 0 0,-7-37-94,1 10 33,1-3-17,1 13 277,1 0 1,1 0-1,1-1 1,0 1 0,3-26-1,-1 40-139,0 0 0,0 1 1,0-1-1,0 0 0,1 1 0,-1-1 0,1 1 0,0 0 0,0-1 0,0 1 0,0 0 0,0 0 0,0 0 1,0 0-1,1 1 0,4-4 0,48-21 131,-37 18-79,77-30 208,-52 22-42,41-21 0,-83 36-276,0 1 1,-1 0 0,1 0 0,0 0 0,0 0-1,-1-1 1,1 1 0,0 0 0,0 0-1,-1 1 1,1-1 0,0 0 0,0 0-1,-1 0 1,1 0 0,0 1 0,-1-1 0,1 0-1,0 1 1,-1-1 0,1 0 0,0 1-1,-1-1 1,1 1 0,-1-1 0,1 1-1,-1-1 1,1 1 0,-1-1 0,1 1-1,-1 0 1,0-1 0,1 1 0,0 1 0,13 29-17,-12-23 13,17 45-76,13 55 0,10 34-1764,-34-122 512,0 0 0,16 25 0,9-1-2532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56 268 8914,'-55'-55'6372,"96"47"-6263,503-30 271,-315 27-237,-11-1 13,945-60 440,-599 36 280,789 26-292,-643 14-517,-313-5 15,629-8 852,81-10-415,-745 43-523,-8-1 462,-306-23 291,-48-1-736,0 1 0,0 0 0,0 0 1,0 0-1,0 0 0,0 0 0,0 0 0,0 0 0,0 0 0,0 0 0,0 0 0,0-1 0,0 1 0,0 0 1,0 0-1,0 0 0,0 0 0,0 0 0,0 0 0,0 0 0,0 0 0,0-1 0,0 1 0,0 0 0,0 0 1,0 0-1,0 0 0,0 0 0,0 0 0,0 0 0,0 0 0,0 0 0,0-1 0,0 1 0,0 0 0,0 0 1,1 0-1,-1 0 0,0 0 0,0 0 0,0 0 0,0 0 0,0 0 0,0 0 0,0 0 0,0 0 0,0 0 1,0 0-1,1 0 0,-1 0 0,0 0 0,0 0 0,0 0 0,0 0 0,0 0 0,0 0 0,0 0 0,0 0 1,1 0-1,-1 0 0,0 0 0,0 0 0,0 0 0,-3-1-1317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9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245 76 10226,'-12'-32'6803,"9"30"-6596,0-1 1,0 0 0,0 1-1,0 0 1,-1 0 0,1 0-1,-1 0 1,1 0 0,-5-1-1,-2-1-186,5 1-34,-1 1-1,1-1 0,-1 1 1,1 1-1,-1-1 0,0 1 0,-8-1 1,12 2-36,-1 0 1,0 1 0,1-1-1,-1 1 1,0-1 0,1 1-1,-1 0 1,1 0 0,-1 0-1,1 0 1,0 1 0,-1-1-1,1 1 1,0-1 0,0 1-1,0 0 1,0 0 0,0 0-1,0 0 1,1 0 0,-1 0-1,-1 4 1,-9 15-271,1 0 0,1 1-1,1 0 1,1 1 0,0 0 0,2 0 0,1 1-1,1-1 1,1 1 0,0 38 0,3-58 268,0 0 0,0-1 0,0 1 0,0-1 0,1 1 0,-1-1 0,1 1 1,0-1-1,0 0 0,1 1 0,-1-1 0,2 4 0,-2-7 40,-1 1-1,1-1 1,-1 1 0,1-1-1,0 1 1,-1-1 0,1 1-1,0-1 1,-1 0-1,1 1 1,0-1 0,-1 0-1,1 0 1,0 1 0,0-1-1,-1 0 1,1 0 0,0 0-1,0 0 1,-1 0 0,2 0-1,25-13-40,-12 2 62,-1-2 1,0 0 0,-1-1 0,-1 0 0,0-1 0,15-23 0,48-104 1758,-70 131-1261,1 3 684,1 19-573,3 6-904,53 80-1342,-13-31-3007,-23-36 1060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9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90 356 10306,'-1'-16'3441,"-7"-2"416,2 9-2369,4 2-720,-2 3-120,2 0 705,2 2-945,0 5-400,2 3-72,10 36-56,7 48-120,-14-32-536,-2-6-473,-3-6-991,-1-12-2129,-9-15 120</inkml:trace>
  <inkml:trace contextRef="#ctx0" brushRef="#br0" timeOffset="1">0 17 9538,'0'-15'2961,"7"14"-81,4 12-2496,9 15-3968,0 1 399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39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29 13043,'-2'5'6849,"6"31"-7097,-4-36 348,29 251-884,-26-275 403,1 0 0,15-43 0,-10 34 324,-1 0 121,-5 18 80,0 0 0,1 0 1,0 0-1,2 1 0,0 0 0,0 0 0,15-23 0,-20 37-133,0 0-1,1 0 0,-1 0 0,0 0 0,0 0 0,1 0 1,-1 0-1,0 1 0,0-1 0,0 0 0,0 1 1,1-1-1,-1 1 0,0-1 0,0 1 0,0 0 0,0-1 1,0 1-1,0 0 0,0 0 0,0-1 0,0 1 1,-1 0-1,1 0 0,0 0 0,0 1 0,3 2-2,17 16-350,-1 0 0,19 27 1,31 52-4283,-28-33 847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0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 11146,'2'1'471,"0"0"0,0 0 0,0 0-1,0 0 1,0 1 0,-1-1-1,1 1 1,0-1 0,-1 1 0,1 0-1,-1-1 1,2 5 0,11 29 946,-5 43-2979,-8-60 2215,2 134-1190,-6-206-2651,1 27 3250,0-1-1,2 0 0,1 0 1,1 1-1,2-1 1,8-33-1,-11 59-11,-1 0 0,1 1-1,0 0 1,0-1 0,0 1-1,0 0 1,0-1 0,0 1-1,0 0 1,0 0 0,1 0 0,-1 0-1,0 0 1,1 0 0,-1 0-1,1 0 1,-1 1 0,1-1-1,-1 1 1,1-1 0,-1 1 0,1-1-1,0 1 1,-1 0 0,1 0-1,0 0 1,-1 0 0,1 0 0,0 0-1,-1 0 1,1 0 0,-1 1-1,1-1 1,0 1 0,-1-1-1,1 1 1,-1 0 0,3 1 0,4 1 21,0 1 0,-1 0 0,1 0 0,-1 1 0,12 10 0,-12-8-50,0 0-1,-1 1 1,0-1 0,0 1 0,-1 0 0,0 1 0,-1 0 0,0-1 0,0 1 0,2 11 0,3 10-258,6 55 1,-2-11-1615,-6-97-1228,0-23 2420,-7 17 718,-5-46 0,2 50 1022,2-1 0,1-41-1,0 65-988,1-1 0,-1 1-1,1 0 1,-1 0 0,1 0-1,0 1 1,0-1 0,0 0-1,0 0 1,0 0 0,0 1-1,0-1 1,0 0 0,1 1-1,-1-1 1,1 1 0,-1-1 0,1 1-1,2-2 1,1 1-13,-1 0 0,1 0-1,-1 0 1,1 0 0,0 1 0,-1 0 0,11-1 0,3 0 26,1 2 0,0 0 0,22 4 0,-31-3-67,-1 1 0,1 0 0,-1 0-1,1 1 1,-1 0 0,0 1 0,-1 0 0,1 0-1,0 1 1,-1 0 0,0 0 0,0 1 0,-1 0 0,0 0-1,0 1 1,10 12 0,-8-7-68,-2 1 1,1-1-1,-2 1 1,0 0-1,0 1 0,-1 0 1,-1-1-1,0 2 1,-1-1-1,2 22 0,4 76-4568,-7-68 1208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0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1 302 12835,'6'-5'281,"1"-1"0,0 1 0,0 1 0,0-1 0,1 1 0,-1 1 0,1-1 0,9-1 0,-10 3-521,-1-1 1,1 1-1,0-1 1,-1 0-1,1-1 1,-1 0-1,0 0 1,0 0 0,-1 0-1,1-1 1,-1 0-1,9-11 1,-10 8 204,0 0 0,0-1 0,-1 1 1,0-1-1,0 0 0,-1 0 0,0 0 1,-1-1-1,0 1 0,0 0 0,-2-18 1,1 22 101,-1 1 1,1 0-1,-1 0 1,0-1-1,0 1 1,-1 0-1,1 0 1,-1 0 0,0 0-1,0 1 1,0-1-1,-4-5 1,4 7-32,-1 0 1,1 0 0,0 1-1,0-1 1,-1 1-1,1-1 1,-1 1-1,1 0 1,-1 0 0,0 0-1,1 0 1,-1 0-1,0 1 1,1-1 0,-1 1-1,0-1 1,0 1-1,0 0 1,0 0 0,-4 1-1,3 0-41,1 0 0,0 0 1,0 1-1,0-1 0,0 1 0,1-1 0,-1 1 0,0 0 0,1 0 1,-1 0-1,1 0 0,-1 0 0,1 1 0,0-1 0,0 1 0,0 0 0,1-1 1,-1 1-1,0 0 0,1 0 0,0 0 0,-2 6 0,-3 8-12,1 1-1,-4 30 0,9-46 18,-3 15 26,2-1 0,0 0 0,1 1-1,0-1 1,1 1 0,1-1 0,1 1 0,0-1 0,1 0 0,1 0 0,9 19 0,-11-28-55,0-1 0,0 0 0,1 1 0,0-1 1,0-1-1,1 1 0,-1 0 0,1-1 0,0 0 0,1 0 1,-1-1-1,1 0 0,0 0 0,0 0 0,0 0 1,1-1-1,-1 0 0,1 0 0,0-1 0,0 0 0,0 0 1,0-1-1,0 0 0,0 0 0,0 0 0,1-1 1,12-1-1,31-11-2310,1-16-67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1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11234,'4'80'7115,"23"118"-7051,-21-303-1515,-5 78 1409,-2 17 58,1-1-1,0 1 1,1-1 0,0 1-1,1 0 1,0 0-1,1 0 1,0 0-1,0 0 1,9-17 0,-12 27-9,1-1-1,-1 1 1,0 0 0,1-1 0,-1 1 0,1-1 0,-1 1 0,1-1-1,-1 1 1,1 0 0,-1 0 0,1-1 0,-1 1 0,1 0 0,-1 0-1,1-1 1,-1 1 0,1 0 0,0 0 0,-1 0 0,1 0 0,-1 0 0,1 0-1,0 0 1,-1 0 0,1 0 0,-1 0 0,1 0 0,0 0 0,-1 1-1,1-1 1,-1 0 0,1 0 0,-1 1 0,1-1 0,23 21 157,9 29 23,-23-31-131,-1 0-1,-2 1 0,7 25 0,-8-25-76,1 0-1,16 34 0,-23-53 6,0 0 0,0-1 0,1 1 0,-1 0 0,1 0 0,-1 0-1,1 0 1,-1 0 0,1-1 0,0 1 0,-1 0 0,1 0 0,0-1-1,-1 1 1,1-1 0,0 1 0,0 0 0,0-1 0,-1 1 0,1-1-1,0 0 1,0 1 0,0-1 0,0 0 0,0 0 0,0 1 0,0-1-1,0 0 1,0 0 0,1 0 0,0-1-17,-1 0 0,1 0 0,-1 0 0,1 0 0,-1 0 0,0-1 0,1 1 1,-1 0-1,0-1 0,0 1 0,0-1 0,0 1 0,0-1 0,1-2 0,22-66-649,-23 67 657,42-194 840,-43 197-798,0 0 1,0 0-1,0-1 0,0 1 1,0 0-1,1 0 1,-1-1-1,0 1 1,0 0-1,0 0 1,1-1-1,-1 1 1,0 0-1,0 0 1,1 0-1,-1-1 1,0 1-1,0 0 0,1 0 1,-1 0-1,0 0 1,1 0-1,-1 0 1,0 0-1,1 0 1,-1-1-1,0 1 1,1 0-1,-1 0 1,0 0-1,1 1 1,-1-1-1,0 0 0,0 0 1,1 0-1,-1 0 1,0 0-1,1 0 1,-1 0-1,1 1 1,19 10 219,13 16-133,-19-12-214,-2 0-1,0 1 1,-1 0 0,0 1-1,-2 0 1,15 36-1,23 37-4937,-23-58 1230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2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118 141 12403,'-16'-26'4606,"13"21"-4194,-1 0 0,0 1 0,0-1 0,-1 1 0,1 0 0,-1 0 0,0 0 0,0 1 0,-7-4 0,11 7-423,0 1 1,0 0 0,0 0-1,0 0 1,0-1 0,0 1-1,1 0 1,-1 0 0,0 0-1,1 0 1,-1 0 0,0 0-1,1 0 1,0 1 0,-1-1 0,1 0-1,-1 0 1,1 0 0,0 0-1,0 1 1,0-1 0,0 2-1,-3 6-16,-7 23-41,-10 63 0,18-86 49,1 1 1,0 0-1,1 0 1,0 0-1,0-1 1,1 1-1,0 0 1,1 0-1,0-1 1,1 1-1,0-1 1,6 14-1,-7-20 10,-1-1 1,1 1-1,0 0 0,0-1 0,0 1 0,0-1 1,0 0-1,1 1 0,-1-1 0,1 0 1,-1-1-1,1 1 0,0 0 0,0-1 1,0 1-1,0-1 0,0 0 0,0 0 1,0 0-1,0-1 0,0 1 0,0-1 1,1 1-1,-1-1 0,0 0 0,0 0 0,0-1 1,1 1-1,-1-1 0,0 1 0,0-1 1,0 0-1,0 0 0,0 0 0,0-1 1,5-3-1,1 0-43,0 0 0,-1-1 0,1 0 0,-1 0 0,-1-1 0,1 0 0,-1 0 0,-1-1 0,1 0 0,6-12 0,-8 12 10,-1-2 0,0 1 0,0 0 0,-1-1 0,0 0 0,-1 0 0,0 1 0,-1-1 0,0-1 0,0 1 0,-1 0 0,0 0 0,-1 0 0,-1 0 0,1 0 0,-1 0 0,-5-13 0,4 16-190,1-1 1,-2 1 0,1 0-1,-1 0 1,0 0-1,-1 0 1,0 0 0,0 1-1,0 0 1,-1 0 0,1 1-1,-1-1 1,-1 1-1,1 1 1,-1-1 0,0 1-1,0 0 1,0 0-1,-1 1 1,1 0 0,-12-2-1,45 9-801,0 0-1,0-2 0,45-1 1,-6-4 1949,20 1 9056,-79 11-9316,11 19-653,-2 0-1,-1 2 1,-1-1 0,-1 2 0,-2-1 0,-1 2-1,-2-1 1,-1 1 0,-1 0 0,-2 0-1,0 42 1,1-122-14,3-1 0,2 1 0,2 0-1,33-88 1,-40 129-172,0-1 0,0 0-1,0 1 1,1 0 0,11-12-1,-13 16-168,-1 1 0,1-1-1,0 1 1,-1 0 0,1 0-1,0 1 1,0-1 0,1 0-1,-1 1 1,0 0 0,0 0-1,1 0 1,-1 0 0,1 0-1,-1 1 1,6-1 0,27 3-3744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2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3 7666,'3'-3'7520,"6"8"-5129,16 17-3910,-11-9 2209,-10-10-680,15 14-47,1 0-1,0-2 0,30 17 1,-45-29 44,0 1 1,1-2 0,0 1 0,-1-1 0,1 1 0,0-2-1,0 1 1,0-1 0,0 1 0,1-2 0,-1 1-1,0-1 1,0 0 0,0 0 0,1-1 0,-1 1 0,0-1-1,0-1 1,0 1 0,0-1 0,7-3 0,-11 3 88,1 0 1,0 0-1,-1 0 1,0-1-1,1 1 1,-1-1-1,0 1 1,0-1-1,0 0 1,-1 0-1,1 1 1,-1-1-1,2-5 1,-2 6 21,0 1 0,0-1 1,-1 0-1,1 0 1,-1 0-1,0 0 0,1 0 1,-1 0-1,0 0 1,0 0-1,0 0 0,-1 0 1,1 0-1,0 0 1,-1 0-1,1 0 0,-1 0 1,0 0-1,1 0 1,-1 0-1,0 0 0,-2-1 1,2 2-99,0 1 1,0 0 0,0 0 0,0 0-1,0 0 1,0 0 0,0 0-1,1 0 1,-1 1 0,0-1-1,0 0 1,0 1 0,0-1-1,0 0 1,0 1 0,0-1-1,0 1 1,0-1 0,1 1-1,-1 0 1,0-1 0,0 1-1,1 0 1,-1-1 0,1 1-1,-1 0 1,0 0 0,1 0 0,-1 1-1,-23 28 47,-31 56-92,-77 170 0,-18 107-698,140-339 607,-8 22-387,-42 119-1674,55-144 896,0 0 0,1 1 0,-1 23 0,10-9-3317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3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37 9114,'-16'-31'6807,"16"31"-6773,0 0-1,0 0 1,0-1-1,0 1 1,0 0 0,0 0-1,0-1 1,0 1-1,0 0 1,1 0-1,-1 0 1,0-1 0,0 1-1,0 0 1,0 0-1,0 0 1,0 0 0,0-1-1,0 1 1,1 0-1,-1 0 1,0 0-1,0 0 1,0-1 0,0 1-1,0 0 1,1 0-1,-1 0 1,0 0 0,0 0-1,0 0 1,1 0-1,-1 0 1,0-1-1,0 1 1,0 0 0,1 0-1,-1 0 1,0 0-1,0 0 1,0 0 0,1 0-1,-1 0 1,0 0-1,0 0 1,1 1-1,-1-1 1,0 0 0,0 0-1,28 14 319,-6 2-354,0 1 1,0 0 0,35 39-1,-51-50 8,0 1 0,-1 0 0,0 0 0,0 0-1,-1 1 1,0 0 0,0 0 0,-1 0 0,0 0 0,0 0 0,-1 1-1,0-1 1,0 1 0,-1-1 0,0 1 0,-1 0 0,0 0-1,-2 14 1,0-11 12,-1 0 1,-1-1-1,0 0 0,-1 0 0,0 0 1,-1-1-1,0 1 0,0-1 0,-1 0 1,-11 12-1,-9 6-190,-56 45 0,51-46-394,31-26 414,0-1 1,0 1 0,0 0-1,0 0 1,0 0 0,0 0-1,1 0 1,-1 1 0,0-1-1,1 0 1,-1 0 0,1 0-1,-1 1 1,1-1 0,-1 0-1,1 0 1,0 1 0,0-1-1,0 0 1,0 1 0,0-1-1,0 0 1,0 1 0,0-1-1,0 0 1,0 1 0,1-1-1,-1 0 1,1 0 0,-1 1-1,1-1 1,-1 0 0,1 0-1,0 0 1,-1 0 0,2 2-1,0 1-539,10 26-2788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43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16363,'24'4'2297,"-6"6"440,-6 9-7602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70 7074,'-45'-69'6958,"47"73"-6934,-1 1 0,1 0 0,-1 0 0,0 0 0,0 0 0,0 0-1,-1 6 1,5 27-15,37 259 257,-23 201 840,-31 1 12,1-60-175,8 174 551,13-62-384,-8-471-993,22 545 417,18 713 776,-27-640-673,-2 230 286,28 697-486,-34-1441-344,7 114 7,-8-222-492,29 128 0,-34-191-1658,-1-13 1978,0 0 0,0 0 0,0 0 0,0 0 0,0 1 0,0-1 0,0 0 0,0 0 0,-29-21-7799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2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8026,'-4'2'1421,"3"-2"-1210,0 0-1,1 0 0,-1 0 0,0 0 0,0 0 1,0 1-1,1-1 0,-1 0 0,0 0 0,0 1 1,1-1-1,-1 1 0,0-1 0,0 0 0,1 1 1,-1-1-1,0 1 0,1 0 0,-1-1 0,1 1 1,-1-1-1,1 1 0,-1 0 0,1-1 0,0 1 1,-1 1-1,2 2-171,1 0 0,0 0 0,0 0 0,0-1 0,1 1 0,-1-1 0,1 1 0,5 4 0,40 47 96,146 180 298,-149-165-384,-3 2-1,57 137 0,-97-203-45,0 0 0,0 0 0,-1 0-1,1 0 1,-1 0 0,-1 1-1,1-1 1,-1 0 0,0 0-1,0 1 1,-1-1 0,0 0 0,0 0-1,-3 8 1,-2 2 26,0-1-1,-2 1 1,-16 25-1,-16 33 79,39-71-104,0 1 0,0-1 1,1 1-1,-1 0 0,1-1 0,0 1 0,-1 0 1,2-1-1,-1 1 0,0 0 0,1-1 1,0 1-1,-1 0 0,2-1 0,-1 1 1,0-1-1,1 1 0,-1-1 0,1 0 0,0 0 1,0 0-1,0 0 0,1 0 0,-1 0 1,1 0-1,-1-1 0,1 1 0,0-1 1,0 0-1,4 2 0,-2 0 14,1 0 0,0-1 0,0 0 0,0 0 0,0 0-1,1-1 1,-1 0 0,1 0 0,0 0 0,-1-1 0,1 0 0,0-1 0,0 1 0,-1-1 0,12-2 0,40-16 424,-55 17-348,-1 0 1,0 0 0,0 0-1,1 0 1,-1 0-1,0 0 1,0-1-1,0 1 1,0 0-1,0-1 1,0 0-1,-1 0 1,1 1-1,0-1 1,-1 0 0,0 0-1,1 0 1,-1-1-1,0 1 1,0 0-1,1-4 1,-2 5-34,0 0 0,-1 1 0,1-1 0,-1 0-1,1 1 1,0-1 0,-1 1 0,0-1 0,1 0 0,-1 1 0,1-1 0,-1 1 0,1 0 0,-1-1 0,0 1 0,0-1 0,1 1 0,-1 0-1,0 0 1,1-1 0,-1 1 0,0 0 0,0 0 0,1 0 0,-1 0 0,0 0 0,0 0 0,1 0 0,-2 0 0,-30 1-119,28-2 58,1 1 0,0 0 0,-1 0 0,1 1 0,0-1 0,-1 1 0,1-1 0,0 1 0,0 0 0,-1 0 0,1 0 0,0 1 0,0-1 0,0 1 0,1 0 0,-1-1 0,0 1 0,0 1 0,1-1 0,0 0 0,-1 1 0,1-1 0,0 1 0,0-1 0,0 1 0,1 0 0,-1 0 0,1 0 0,-1 0 0,1 0 0,0 0 0,-1 7-1,-3 24 2,2 1-1,2 0 0,1 1 0,2-1 1,1-1-1,9 41 0,-3-12-2,23 320 40,-31-304-29,-3-1 1,-25 151 0,26-223-9,0-1-1,0 1 0,0 0 1,-1-1-1,0 1 0,0-1 1,-1 0-1,1 0 0,-1 0 1,0 0-1,-1 0 1,1-1-1,-1 1 0,0-1 1,-7 7-1,4-7-81,0 0-1,0-1 1,-1 0 0,1 0-1,-1-1 1,0 0-1,1 0 1,-1 0 0,0-1-1,-14 0 1,-14 0-1035,1-2 0,-1-1 1,1-1-1,-39-10 0,-61-18-3148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4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47 8050,'1'-3'691,"-1"0"0,0 0 0,0 0 0,0 1 0,0-1 0,0 0 0,-1 0 0,1 0 0,-1 0 0,0 1 0,0-1 0,0 0 0,0 1 0,-3-5 0,1 40 514,1-1-1254,-4 269-24,8-256 61,1 1 0,3-1 0,1 0 0,23 73-1,-13-81-85,-13-32 6,-10-21-52,-5-8 9,-1 0 1,0 2 0,-2 0-1,0 0 1,-2 1-1,0 1 1,-36-34 0,45 47 105,-2 1 1,1 0-1,-1 0 0,0 0 1,0 1-1,0 1 1,-1-1-1,0 2 1,-18-6-1,21 8 23,0 0 0,0 0-1,1 1 1,-1 0 0,0 1 0,0-1-1,0 1 1,0 1 0,1-1 0,-1 1-1,1 0 1,-1 0 0,1 1 0,0 0-1,0 0 1,-8 6 0,8-5-12,0 1 1,0-1 0,1 1 0,0 0-1,-1 1 1,2-1 0,-1 1-1,1 0 1,-6 10 0,8-13 5,1 0 0,0 0-1,0 0 1,0 0 0,0 0 0,0 1 0,0-1-1,1 0 1,-1 1 0,1-1 0,0 0 0,0 0-1,1 1 1,-1-1 0,0 0 0,1 1 0,0-1-1,0 0 1,0 0 0,0 0 0,1 0 0,-1 0 0,4 5-1,2 0-10,-1-1 0,2 0 0,-1-1 0,1 0-1,0 0 1,0 0 0,1-1 0,-1 0 0,1-1-1,0 0 1,1-1 0,-1 1 0,0-2 0,1 1-1,0-1 1,15 1 0,11 0-475,0-1 0,0-2 0,42-4 0,15-10-2490,5-9-270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21 7626,'-15'-7'7708,"14"5"-7373,0 1-226,1 0 0,-1 0-1,1 1 1,-1-1 0,0 0-1,1 0 1,-1 1 0,0-1-1,0 1 1,1-1 0,-1 1 0,0-1-1,0 1 1,0-1 0,0 1-1,0 0 1,0-1 0,1 1-1,-1 0 1,0 0 0,0 0-1,0 0 1,0 0 0,0 0 0,0 0-1,0 0 1,0 0 0,-1 0-1,-38 17 23,36-15-132,0 0 1,-1 0-1,1 0 1,0-1-1,0 1 0,-1-1 1,1 0-1,-7 0 1,8 0-40,1 0 0,-1-1 0,0 2 0,1-1-1,-1 0 1,1 0 0,0 1 0,-1-1 0,1 1 0,0 0 0,0 0 0,0 0 0,0 0 0,1 0 0,-1 0 0,0 0 0,1 1 0,0-1 0,-1 0 0,1 1 0,0-1 0,0 1 0,0 0 0,1-1-1,-1 1 1,0 0 0,1-1 0,0 1 0,0 0 0,0 3 0,-1 1-144,1 0 1,0 1-1,0-1 0,1 0 1,0 0-1,0 1 0,1-1 1,0 0-1,0 0 0,4 8 1,-5-12 127,0-1 0,1 1 0,-1-1 0,1 0 0,-1 0 0,1 1 1,0-1-1,0 0 0,0 0 0,0-1 0,0 1 0,0 0 0,1-1 0,-1 1 1,0-1-1,1 0 0,-1 0 0,1 0 0,3 1 0,-4-2 37,1 0-1,-1 0 0,1 0 1,-1 0-1,1-1 1,-1 1-1,0-1 1,1 0-1,-1 0 0,0 1 1,1-2-1,-1 1 1,0 0-1,0 0 0,0-1 1,0 1-1,2-3 1,4-4 47,0 0 0,0-1 1,-1-1-1,0 1 1,-1-1-1,0 0 0,7-16 1,2-16 177,7-15 215,-22 57-421,0-1 1,0 1-1,0-1 1,1 1-1,-1 0 1,0-1-1,0 1 1,1-1 0,-1 1-1,0 0 1,1-1-1,-1 1 1,0 0-1,1-1 1,-1 1-1,1 0 1,-1 0-1,0-1 1,1 1 0,-1 0-1,1 0 1,-1 0-1,1 0 1,-1-1-1,1 1 1,-1 0-1,1 0 1,-1 0 0,0 0-1,1 0 1,-1 0-1,1 0 1,-1 0-1,1 0 1,-1 1-1,1-1 1,-1 0-1,1 0 1,-1 0 0,0 0-1,1 1 1,-1-1-1,1 0 1,-1 0-1,0 1 1,1-1-1,-1 0 1,0 1 0,1-1-1,-1 1 1,0-1-1,1 0 1,-1 1-1,0-1 1,0 1-1,0-1 1,1 0-1,-1 1 1,0-1 0,0 1-1,0-1 1,0 1-1,0-1 1,0 1-1,14 40-80,-12-33 90,4 12-132,1 1 1,16 31-1,-20-47-160,0 0 0,-1-1 0,2 1 0,-1 0 0,1-1-1,-1 0 1,1 0 0,0 0 0,0 0 0,1 0 0,-1-1 0,1 0 0,0 0 0,0 0 0,7 2 0,23 1-2688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5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53 144 9706,'-10'-15'1743,"-26"-47"3219,35 60-4806,0 0 1,0 0-1,0-1 0,0 1 1,1 0-1,-1-1 1,1 1-1,-1 0 1,1-1-1,0 1 1,0-1-1,0 1 0,0 0 1,1-1-1,-1 1 1,1 0-1,-1-1 1,1 1-1,0 0 0,0-1 1,0 1-1,0 0 1,0 0-1,2-2 1,-3 3-150,1 0 1,-1 1-1,1-1 1,-1 1-1,1-1 1,0 1-1,-1-1 1,1 1-1,0 0 1,0-1 0,-1 1-1,1 0 1,0-1-1,0 1 1,-1 0-1,1 0 1,0 0-1,0 0 1,-1 0-1,1 0 1,0 0-1,0 0 1,0 0-1,-1 0 1,1 0-1,0 0 1,0 0 0,0 1-1,-1-1 1,1 0-1,0 1 1,-1-1-1,1 0 1,0 1-1,-1-1 1,1 1-1,0-1 1,-1 1-1,2 1 1,0 1-5,1 0 0,0 0-1,-1 0 1,0 0 0,0 1 0,0-1 0,3 7 0,3 14-20,-1 0 1,0 1-1,-2-1 1,-1 1-1,1 26 0,-3 129-8,-3-114 23,-1 7-118,0-7 258,8 75 1,-4-123-353,1 0 1,0 0-1,1 0 1,1 0-1,1-1 1,0 0 0,1 0-1,19 30 1,-14-32-1247,-12-15 1357,0 0-1,1 0 0,-1 1 0,0-1 1,1 0-1,-1 0 0,0 0 0,0 1 1,1-1-1,-1 0 0,0 0 0,1 0 1,-1 0-1,0 0 0,1 0 0,-1 1 1,0-1-1,1 0 0,-1 0 0,1 0 1,-1 0-1,0 0 0,1-1 0,-1 1 1,0 0-1,1 0 0,-1 0 0,0 0 1,1 0-1,-1 0 0,0 0 0,1-1 1,-1 1-1,0 0 0,0 0 0,1 0 1,-1-1-1,0 1 0,1-1 0,3-15-3967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10242,'9'-2'2137,"11"-11"1135,11-1-3016,33 0-72,16-2 16,25 1-832,-3 4-464,9-8-2193,-26-2-135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5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9018,'-3'3'314,"0"1"0,-1-1 0,1 0 0,-1 0 1,1 0-1,-1 0 0,0-1 0,0 1 0,0-1 0,0 0 0,0 0 1,-1-1-1,1 1 0,-1-1 0,1 0 0,-1 0 0,1 0 0,-1-1 1,0 0-1,-8 0 0,-21 3 286,22-1-316,6-2-188,1 1 0,-1-1 0,1 1 0,-1 1 1,1-1-1,-9 4 0,13-4-135,0 0 1,0-1-1,0 1 0,0 0 1,0 0-1,0 0 1,1 0-1,-1 0 0,0 0 1,0 0-1,1 0 1,-1 0-1,1 0 0,-1 0 1,1 0-1,0 0 0,-1 0 1,1 0-1,0 1 1,0-1-1,-1 0 0,1 0 1,0 0-1,0 1 1,0-1-1,1 0 0,-1 0 1,0 0-1,0 1 1,1-1-1,-1 0 0,1 0 1,-1 0-1,1 0 1,-1 0-1,2 2 0,4 15-431,2-1 0,0 1-1,1-2 1,1 1 0,0-1-1,1 0 1,1-1 0,22 22-1,-33-36 459,1 1 0,0-1 0,-1 0 0,1 0 0,0 0 0,0 0 0,0 0 0,-1 0 0,1 0-1,0-1 1,0 1 0,0-1 0,0 1 0,0-1 0,1 0 0,-1 0 0,0 0 0,0 0 0,0 0 0,0 0-1,3-1 1,-2-1 26,0 1-1,0-1 0,0 1 0,0-1 0,-1 0 0,1 0 0,-1-1 1,1 1-1,-1 0 0,0-1 0,0 1 0,3-6 0,5-9 207,-2 0 0,1-1 0,9-35 0,-12 36-51,34-95 1315,-38 136-1310,2 1 0,0 0 0,16 45 0,-17-62-507,1 0 0,0-1 0,1 1-1,0-1 1,0 0 0,0-1 0,1 1-1,0-1 1,0 0 0,1 0 0,-1-1-1,1 0 1,1 0 0,-1-1 0,1 0-1,-1 0 1,10 3 0,44 9-3368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6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273 620 6993,'-6'-1'10093,"0"-10"-6488,6 13-4013,2 7 663,52 241-270,-65-279 220,-26-53-1,-5-9-96,38 82-104,-80-234 32,77 219-92,2 0 0,0-1 0,2 1-1,1-1 1,1 0 0,1 1-1,1-1 1,6-35 0,-5 52-3,0 0 1,0 0-1,1 1 1,-1-1-1,2 1 1,-1 0-1,1 0 1,0 0-1,1 0 1,-1 1-1,2 0 1,-1 0-1,0 0 1,1 0-1,0 1 1,0 0-1,1 0 1,0 1-1,-1 0 1,15-7-1,-7 7-299,-1-1 0,1 2 0,0 0 0,0 1 0,0 0 0,0 1 1,0 0-1,0 1 0,0 1 0,0 1 0,14 2 0,29 8-3223,-11 2-638</inkml:trace>
  <inkml:trace contextRef="#ctx0" brushRef="#br0" timeOffset="1">23 716 11386,'-22'-15'2561,"25"4"920,6 8-3409,21-1-88,13 1-80,20 0-288,1 6-72,8-2-497,-13 1-119,-3-1-344,-15 2-1169,-2-6-431,-12-4-89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26 289 6105,'5'-13'7978,"1"0"-4539,-5 13-3427,-1 0 1,0 0-1,0 0 0,1 0 1,-1 0-1,0 0 0,0 0 1,1 0-1,-1 0 0,0 0 1,0 0-1,1 0 0,-1 0 1,0 0-1,0 0 1,1 0-1,-1 0 0,0 0 1,0 1-1,0-1 0,1 0 1,-1 0-1,0 0 0,0 0 1,0 0-1,1 1 0,-1-1 1,0 0-1,0 0 0,0 0 1,0 1-1,0-1 0,1 0 1,-1 0-1,0 1 0,0-1 1,0 0-1,0 0 0,0 0 1,0 1-1,0-1 0,0 0 1,0 0-1,0 1 0,0-1 1,0 0-1,0 0 1,0 1-1,0-1 0,0 0 1,0 1-1,8 32-122,-1 1 1,-2 0 0,-1 0-1,0 52 1,-3-55-488,1-19-338,4-13-496,6-20-1690,2-15 142</inkml:trace>
  <inkml:trace contextRef="#ctx0" brushRef="#br0" timeOffset="1">1 7 8306,'1'-7'6129,"21"18"-12450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6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7058,'13'51'8079,"-6"1"-3635,-7 112-3804,-1-18-613,2-136-102,10 86-85,-10-90-113,0 0-1,0 0 1,1-1-1,0 1 0,0 0 1,1-1-1,-1 1 1,1-1-1,0 1 1,1-1-1,-1 0 1,1-1-1,5 5 0,7-3-3472,-6-15-553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1 232 9466,'38'-8'4027,"19"1"-2371,10-1-1448,-63 7-197,1-1 0,-1 0 1,0 1-1,0-1 1,0-1-1,-1 1 0,1-1 1,0 1-1,-1-1 1,0 0-1,0 0 0,0 0 1,0-1-1,0 1 0,0-1 1,-1 0-1,0 1 1,0-1-1,0 0 0,3-8 1,0-2-6,-1 1 0,0-1 0,-1-1 0,0 1-1,1-17 1,-4 30-9,0-1-1,0 1 1,1-1-1,-1 1 0,0 0 1,-1-1-1,1 1 0,0-1 1,0 1-1,-1-1 1,1 1-1,0 0 0,-1-1 1,0 1-1,1 0 1,-1 0-1,0-1 0,1 1 1,-1 0-1,0 0 1,0 0-1,0 0 0,0 0 1,0 0-1,-2-2 1,0 2 3,1 1 1,0-1 0,-1 0-1,1 1 1,-1-1-1,1 1 1,-1 0 0,1 0-1,-1 0 1,1 0 0,-1 0-1,1 1 1,-5 0 0,-3 2-2,0 0 1,0 1-1,0 0 1,0 0-1,1 1 1,-10 6-1,11-6-14,1 0 0,1 1 0,-1 0 0,1 0 0,0 0 0,0 0 0,1 1 1,-1 0-1,2 0 0,-1 1 0,1 0 0,0-1 0,1 1 0,-1 0 0,2 1 0,-1-1 0,1 1 0,-1 9 0,3-10 2,0 0 1,0-1-1,1 1 0,0 0 1,1-1-1,0 1 1,0-1-1,0 1 1,1-1-1,0 0 0,1 0 1,-1 0-1,1-1 1,1 1-1,-1-1 0,1 0 1,0 0-1,0 0 1,1-1-1,0 0 0,8 6 1,9 4-614,0-1 1,0-1-1,2-1 0,-1-1 1,2-2-1,-1 0 1,1-1-1,0-2 0,48 6 1,17-11-3348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65 145 6745,'-64'-54'6511,"115"53"-6123,211 5 9,656-3 499,-350-13-507,59 0 8,33 10 133,-542 2-447,441-5 238,160-18-58,-2 0 103,-1 10 347,-47 13-17,-598 1-622,1264 6 847,-1206-13-690,-65 1-277,0 4 0,79 7 0,-130-2-1417,-26 0-2118,-31-6-84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1:57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35 208 8530,'-18'-13'1504,"16"12"-1270,1 1-1,0-1 1,0 1 0,0-1 0,0 0-1,0 1 1,0-1 0,0 0 0,0 0-1,1 0 1,-1 1 0,0-1-1,0 0 1,1 0 0,-1 0 0,0 0-1,0-2 1,4 2-118,0 0 0,0 0 0,0 0 0,0 1 1,0 0-1,0-1 0,0 1 0,0 0 0,0 0 0,0 0 0,4 2 0,152-5 1362,229-33-1,-15-1-1038,1817-48 1938,-2025 82-2070,167-8 320,-321 11-754,0-1 703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2.5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84 9610,'-27'-71'2969,"23"61"487,2 7-2327,4 6-1017,-2-1-32,0 0 16,1 20-56,6 68-56,-2-23 32,1 3-24,5 8-464,0-15-249,5-3-695,-1-23-2081,7-30 209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2.9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11362,'15'12'5575,"40"15"-5948,-33-16 813,5 3-399,-1 2 0,0 1 0,-1 1 1,-1 1-1,-1 1 0,24 27 0,106 145-27,-108-130-111,80 85 0,-124-146 96,0 1-1,0-1 1,0 0 0,0 0 0,1 0 0,-1 0 0,0 0 0,1 0 0,-1 0-1,1 0 1,-1 0 0,1-1 0,-1 1 0,1 0 0,-1-1 0,3 1 0,-4-1 5,1-1 0,-1 1 0,1 0 0,-1-1 0,1 1 1,-1 0-1,0-1 0,1 1 0,-1-1 0,0 1 0,1-1 1,-1 1-1,0 0 0,1-1 0,-1 1 0,0-1 0,0 0 0,0 1 1,1-1-1,-1 1 0,0-1 0,0 1 0,0-1 0,0 1 1,0-1-1,0 1 0,0-1 0,0 0 0,0 0 0,-11-54 240,11 54-244,-56-203 555,-41-162-567,97 363 49,-5-28-1378,9 27-491,9 15-776,10 20-1146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3.3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57 151 10762,'-17'-28'4838,"15"23"-4402,0 1 0,-1-1 0,0 1 0,0 0 0,0-1 0,0 1 0,0 0 0,-1 1 0,0-1 0,-5-3 0,17 39-2328,4-1 1029,27 49 1,-33-69 614,0-1-1,1 0 1,0 0 0,1 0 0,0-1-1,0 0 1,1 0 0,19 14-1,-27-23 251,0 1-1,0-1 0,0 1 1,0-1-1,1 0 0,-1 1 1,0-1-1,0 0 0,0 0 1,1 0-1,-1 1 0,0-1 1,0-1-1,0 1 0,1 0 1,-1 0-1,0 0 0,0-1 1,0 1-1,1 0 0,-1-1 1,0 1-1,0-1 0,0 0 1,0 1-1,0-1 0,0 0 1,0 0-1,0 1 0,0-1 1,-1 0-1,1 0 0,0 0 1,0 0-1,-1 0 0,1 0 1,-1 0-1,1 0 0,-1 0 1,1-1-1,-1 1 0,1 0 1,-1 0-1,0-2 0,4-10 115,0 0 0,-1 0-1,2-15 1,-4 18-82,2-8 0,10-77 323,-12 86-463,-1 0 1,0 1-1,0-1 1,-1 0-1,0 0 0,-1 0 1,0 1-1,-4-13 1,6 20-36,0 1 1,-1-1 0,1 0-1,0 0 1,-1 1 0,1-1-1,0 0 1,-1 1 0,1-1-1,-1 0 1,1 1 0,-1-1-1,1 1 1,-1-1-1,0 1 1,1-1 0,-1 1-1,1-1 1,-1 1 0,0 0-1,0-1 1,1 1 0,-1 0-1,0 0 1,0-1 0,1 1-1,-1 0 1,-1 0 0,-5 5-2834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5.4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43 11306,'-21'-11'6859,"10"12"-5471,11 2-1439,-1 1 1,0 0-1,1 0 0,0-1 0,0 1 1,0 0-1,0 0 0,0-1 0,1 1 0,1 6 1,1 5 22,0 1 1,1-1-1,6 18 1,-9-29-27,0 0 1,1 0-1,0-1 1,0 1-1,0 0 0,0-1 1,0 1-1,1-1 1,0 1-1,0-1 0,0 0 1,0 0-1,0-1 1,0 1-1,1 0 0,-1-1 1,1 0-1,0 0 1,5 2-1,-9-4 46,1 0 0,-1 0 0,0 1 0,0-1 0,1 0 0,-1 0 0,0 0 0,1 0 0,-1 0 0,0 0 0,1 0 0,-1 0 0,0 0 0,0 0 0,1 0 0,-1 0 0,0 0 0,1 0 0,-1-1 0,0 1 0,1 0 0,-1 0 0,0 0 0,0 0 0,1 0 0,-1-1 0,0 1 0,0 0 0,1 0 0,-1 0 0,0-1 0,0 1 0,0 0 0,0 0 0,1-1 0,-1 1 0,0 0 0,0-1 0,0 1 0,-1-16 33,-11-15 242,8 24-246,0 0 1,-1 0-1,0 1 0,0-1 1,0 1-1,-8-6 0,14 13-69,-1-1 0,0 1-1,0 0 1,0 0 0,0-1-1,0 1 1,0 0 0,0 0-1,0 0 1,0 0 0,0-1-1,0 1 1,0 0-1,-1 0 1,1-1 0,0 1-1,0 0 1,-1 0 0,1-1-1,-1 1 1,1 0 0,0-1-1,-1 1 1,0 0 0,1-1-1,-1 1 1,1-1-1,-1 1 1,-1 0 0,-8 0 776,6-21-592,5 12-145,0 1 0,0 0 0,1 0 0,0 0 0,0 0 0,1 0 0,-1 0 0,1 0 0,1 1 0,4-8 0,-6 11-5,0 0 0,0 1 0,0-1 0,1 0-1,-1 1 1,1 0 0,-1-1 0,1 1 0,0 0 0,0 0 0,0 1 0,0-1 0,0 1 0,0-1 0,0 1 0,1 0 0,-1 0-1,0 0 1,1 1 0,-1-1 0,1 1 0,-1 0 0,1 0 0,3 0 0,-5 1-3,0 0 0,0-1 0,0 1 0,0 0 0,0 0 1,0 0-1,-1 0 0,1 0 0,0 1 0,-1-1 0,1 0 0,-1 1 0,0-1 0,1 1 0,-1 0 1,0-1-1,0 1 0,0 0 0,0 0 0,1 2 0,14 43-152,-15-42 150,12 54 13,-3 2 1,4 85-1,-11-193 30,2 0-1,3 1 1,1-1 0,2 1 0,20-48 0,-31 93-35,0 0 1,0 0 0,0 1 0,0-1-1,0 0 1,0 1 0,0-1 0,0 0 0,0 1-1,1-1 1,-1 1 0,0-1 0,1 0-1,-1 1 1,0-1 0,1 1 0,-1-1 0,1 1-1,-1-1 1,1 1 0,-1-1 0,1 1-1,-1-1 1,1 1 0,-1 0 0,1-1 0,0 1-1,-1 0 1,1 0 0,-1-1 0,1 1-1,0 0 1,0 0 0,25 22-448,-19-14 531,19 20-74,36 50-1,-56-69-69,1 1 0,-1 0-1,-1 0 1,0 0 0,0 1-1,-1 0 1,0 0 0,-1 0 0,0 0-1,-1 0 1,1 14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5.9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17 13571,'-1'0'176,"0"0"0,0 1 0,0-1 1,0 0-1,0 1 0,0-1 0,-1 0 0,1 0 1,0 0-1,0 0 0,0 0 0,0 0 0,-1 0 0,1 0 1,0-1-1,0 1 0,0 0 0,0-1 0,0 1 0,0-1 1,0 1-1,0-1 0,0 1 0,0-1 0,0 0 1,0 0-1,0 1 0,0-1 0,1 0 0,-1 0 0,0 0 1,1 0-1,-1 0 0,0 0 0,1 0 0,-1 0 0,0-2 1,2 18-253,1-1 0,1 1 0,0-1 0,7 21 0,0 0 50,10 96-80,-17-97 93,2 1 0,1-1 0,22 64 0,-28-98 13,0 1 1,0-1 0,0 1 0,1-1 0,-1 1 0,0-1 0,0 0 0,1 1 0,-1-1 0,0 1 0,1-1 0,-1 0 0,0 1 0,1-1 0,-1 0 0,1 0 0,-1 1 0,0-1 0,1 0 0,-1 0 0,1 0-1,-1 1 1,1-1 0,-1 0 0,1 0 0,-1 0 0,1 0 0,-1 0 0,1 0 0,-1 0 0,1 0 0,-1 0 0,1 0 0,-1 0 0,1 0 0,-1 0 0,1-1 0,-1 1 0,0 0 0,1 0 0,-1-1-1,1 1 1,-1 0 0,1 0 0,-1-1 0,0 1 0,1 0 0,-1-1 0,0 1 0,1 0 0,-1-1 0,1 0 0,28-34 6,-2 4-112,-24 29 86,0-1 0,0 1 0,0 0 0,0 0 0,0 0 0,1 0 0,-1 1 0,0-1 0,1 1 0,0 0 0,-1 0 1,1 0-1,0 1 0,-1-1 0,1 1 0,0 0 0,0 0 0,-1 0 0,1 1 0,0-1 0,0 1 0,-1 0 0,1 0 0,-1 0 1,1 0-1,-1 1 0,1-1 0,-1 1 0,0 0 0,0 0 0,0 0 0,0 1 0,0-1 0,4 5 0,-2-1-27,-1-1 0,1 1 0,-2 0 0,1 1 0,0-1 0,-1 1 0,0-1 0,-1 1 0,0 0 0,0 0 0,0 0 0,-1 0 0,0 0 0,0 1 0,-1-1 0,0 0 0,0 8 0,-2-5-4,1 0 0,-2 0 0,1 1 0,-1-2 0,-1 1 0,0 0 0,0-1 0,-1 0 0,0 0 1,0 0-1,-10 11 0,13-17 31,-1-1 0,1 1 0,-1-1-1,0 1 1,1-1 0,-1 0 0,0 0 0,-1-1 0,1 1 0,0-1 0,0 1 0,-1-1 0,1 0 0,-1 0 0,1 0 0,-1-1-1,1 1 1,-1-1 0,1 0 0,-1 0 0,0 0 0,1-1 0,-1 1 0,1-1 0,-1 1 0,1-1 0,0-1 0,-1 1-1,1 0 1,0-1 0,0 1 0,-1-1 0,1 0 0,1 0 0,-5-4 0,1 2-119,1 0-1,0-1 1,0 0-1,0 0 1,1 0 0,0-1-1,0 1 1,0-1-1,0 0 1,1 0 0,0 0-1,-2-8 1,3 10-113,1 0-1,0-1 1,0 1 0,1-1-1,-1 1 1,1-1 0,0 1-1,0-1 1,0 1 0,0-1-1,1 1 1,0-1 0,0 1-1,0-1 1,1 1 0,0 0-1,-1 0 1,1 0 0,3-5-1,19-20-2365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6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139 161 10402,'12'-8'6403,"5"-6"-6152,81-12-1354,-97 26 1083,0-1 0,1 1 0,-1 0 1,0-1-1,1 0 0,-1 1 0,0-1 0,0 0 1,0 1-1,1-1 0,-1 0 0,0 0 0,0 0 1,0 0-1,0 0 0,-1 0 0,1 0 0,0 0 1,0 0-1,0-1 0,-1 1 0,1 0 0,-1 0 1,1-1-1,-1 1 0,0 0 0,1-1 0,-1 1 1,0-1-1,0 1 0,0 0 0,0-1 0,0 1 1,0-1-1,0 1 0,-1 0 0,1-1 0,0 1 1,-1 0-1,1-1 0,-1 1 0,1 0 0,-1 0 1,0-1-1,1 1 0,-1 0 0,0 0 0,-2-2 1,-1-2-30,0 0-1,0 1 1,0 0 0,-1-1 0,0 1 0,0 1 0,0-1 0,0 1 0,-1 0 0,-6-3 0,3 3 13,0 1 0,0-1-1,-1 2 1,1-1 0,0 2-1,-1-1 1,1 1 0,-1 0 0,1 1-1,-1 0 1,-10 3 0,15-3 25,0 1 1,0-1-1,0 1 1,0 0-1,1 0 1,-1 1-1,0 0 1,1-1-1,0 1 1,0 1-1,0-1 0,0 1 1,0-1-1,1 1 1,-1 0-1,1 0 1,0 1-1,0-1 1,1 1-1,-1-1 1,1 1-1,-2 7 1,1-3 13,1 1 0,0-1 1,1 1-1,0 0 0,1-1 1,0 1-1,0 0 0,1-1 1,0 1-1,1-1 0,0 1 1,0-1-1,1 1 0,0-1 1,1 0-1,0-1 0,0 1 1,1-1-1,0 1 0,1-1 1,0-1-1,0 1 0,0-1 1,1 0-1,14 10 0,-11-9-206,-1-1 0,1 0 0,1-1-1,-1-1 1,1 1 0,0-2-1,1 1 1,-1-2 0,1 1 0,-1-2-1,1 1 1,0-2 0,0 0-1,0 0 1,0-1 0,0 0 0,0-1-1,0 0 1,0-1 0,18-6-1,31-18-2370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6.7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28 10074,'-15'-8'5695,"18"34"-3851,0-11-2345,12 81 517,24 135 474,-47-263-95,2 0-1,0 0 1,3 0-1,0-1 1,3-46-1,1 71-410,0 0-1,1 1 1,-1-1 0,1 0-1,1 0 1,0 1 0,0-1-1,0 1 1,1 0 0,0 0-1,0 0 1,6-6 0,-5 8-137,0 1 0,0 0 0,0 0 0,0 0 0,0 1 0,1 0 1,0 0-1,-1 0 0,1 1 0,0 0 0,1 0 0,-1 0 0,0 1 0,0 0 1,1 0-1,-1 0 0,10 1 0,23 2-3373,-3 1-319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7.1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 5 12315,'0'1'135,"1"-1"1,-1 1 0,0 0 0,1 0 0,-1 0-1,0-1 1,0 1 0,0 0 0,1 0-1,-1 0 1,0 0 0,0-1 0,0 1 0,0 0-1,0 0 1,-1 0 0,1 0 0,0-1-1,0 1 1,-1 0 0,1 0 0,0 0 0,-1-1-1,1 1 1,0 0 0,-1 0 0,0 0-1,-23 10 2877,-6 2-2837,27-12-183,1 0 0,-1 1 0,1-1 1,0 1-1,0 0 0,0 0 0,-1 0 0,2 0 1,-1 0-1,0 0 0,0 1 0,1-1 0,-1 0 0,1 1 1,0 0-1,0-1 0,0 1 0,0 0 0,0-1 1,0 1-1,1 0 0,-1 4 0,1-2-54,1 0-1,0-1 1,0 1 0,0-1-1,1 1 1,0-1 0,0 0-1,0 1 1,0-1 0,0 0-1,1 0 1,4 5 0,9 8-272,0 0 0,1-2 0,0 0 0,30 19 1,-46-34 347,0 1 0,0-1 0,0 1 0,0-1-1,0 0 1,0 1 0,0-1 0,0 0 0,1 0 0,-1 0 0,0 0 0,0 0 0,0 0 0,0 0 0,1 0 0,-1-1 0,0 1 0,0 0 0,0-1 0,0 1 0,0-1 0,0 1 0,0-1 0,0 1 0,0-1 0,0 0 0,0 0 0,0 1 0,0-1 0,-1 0 0,1 0 0,0 0 0,-1 0 0,1 0 0,0 0 0,-1 0 0,1 0 0,-1 0 0,1-1 0,22-52 483,-20 47-453,-1 0-6,0 0 0,0-1 0,0 0 0,-1 1 0,-1-1 0,1 0 0,-1 1 0,0-1 0,-1 0 0,0 0 0,0 1 0,0-1 0,-5-11 0,5 14-198,-1 1 1,0 0-1,0 0 1,0 0-1,-1 0 0,1 1 1,-1-1-1,0 0 0,0 1 1,0 0-1,0 0 1,-1 0-1,1 0 0,-1 0 1,0 1-1,0 0 1,0-1-1,0 2 0,0-1 1,0 0-1,-1 1 1,1 0-1,-1 0 0,-6-1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7.5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17 720 9794,'1'9'12252,"-2"20"-13932,0-18 2647,-5 55-1055,2-40 76,1 0 0,1 1-1,1-1 1,2 1 0,4 34-1,-5-61 18,0 0-1,0 0 0,0 1 1,0-1-1,0 0 0,0 1 0,0-1 1,0 0-1,0 0 0,0 1 1,0-1-1,0 0 0,0 1 1,0-1-1,0 0 0,0 0 1,0 1-1,0-1 0,0 0 1,0 0-1,0 1 0,0-1 1,0 0-1,1 0 0,-1 1 1,0-1-1,0 0 0,0 0 1,1 1-1,-1-1 0,0 0 1,0 0-1,0 0 0,1 0 1,-1 1-1,0-1 0,0 0 1,1 0-1,-1 0 0,0 0 0,0 0 1,1 0-1,-1 0 0,0 0 1,1 0-1,-1 0 0,0 0 1,0 0-1,1 0 0,-1 0 1,0 0-1,1 0 0,-1 0 1,0 0-1,1 0 0,8-21 185,3-35 104,3-97 233,-6-193-1,-4 39-559,-4 286 9,-1 11-10,0 1 1,0 0-1,1 0 0,0-1 0,1 1 1,0 0-1,0 0 0,1 1 0,0-1 1,0 0-1,7-10 0,-9 18-3,0 0-1,-1 0 1,1 0-1,0 0 1,0 0-1,0 0 1,0 0 0,0 1-1,0-1 1,0 0-1,0 1 1,0-1-1,1 1 1,-1-1-1,0 1 1,0-1 0,0 1-1,1 0 1,-1 0-1,0 0 1,0-1-1,1 1 1,-1 0 0,0 1-1,2-1 1,0 1-79,1 0 0,-1 0 0,0 0 1,1 1-1,-1-1 0,0 1 0,0 0 0,0 0 1,3 3-1,7 6-988,-1 1 0,20 25 1,-29-33 749,28 36-3391,-3-2-204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4:0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6 388 7362,'-6'-5'7906,"20"2"-7892,654-12 471,1300-101 1160,-1526 100-1401,-27 9-76,10-8 8,369-22 45,30-1-175,376 13 174,-200-26 112,-746 31-294,-116 5-32,-135 13-1180,-22-4-2277,-42-10 223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7.9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1 115 9274,'1'-4'4841,"18"-7"-640,103-54-1144,-24 48-4034,49 6-3376,-4 4 1049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8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79 13131,'-1'-4'106,"-4"-7"1158,0 0-1,0 1 1,-1-1 0,0 1-1,-9-11 1,12 22-1095,3 14-438,29 201-2,-20-166 240,2 0-1,24 66 1,-34-113 29,0 0 0,0 0 0,0 0 1,1 0-1,-1-1 0,1 1 0,0 0 1,0-1-1,2 4 0,6-7 84,1-15 52,-6 4-119,1 0-1,0 0 1,1 0-1,0 1 1,1 0-1,1 1 1,15-17-1,-21 25-27,-1 0-1,1 0 0,-1 1 0,1-1 0,0 0 1,0 1-1,0 0 0,-1 0 0,1 0 0,0 0 1,1 0-1,-1 0 0,0 1 0,0-1 1,6 1-1,-6 1-3,1 0 0,-1 0 0,1 0 0,-1 0 0,1 0 0,-1 1 0,0 0 0,0-1 1,0 1-1,0 1 0,0-1 0,0 0 0,0 1 0,-1-1 0,1 1 0,3 6 0,2 1-197,-1 1-1,-1 0 0,0 1 1,-1 0-1,0 0 0,0 0 1,-2 0-1,1 1 1,-2-1-1,1 1 0,-2 0 1,0 0-1,0 0 0,-1 0 1,-1 0-1,0-1 0,-5 23 1,5-32 142,1 0 1,-1 0-1,0 0 0,-1 0 1,1-1-1,0 1 0,-1 0 1,1 0-1,-1-1 0,0 1 1,0-1-1,0 1 1,0-1-1,-1 0 0,1 0 1,0 0-1,-1 0 0,0 0 1,1-1-1,-1 1 0,0-1 1,-4 2-1,2-2 40,0-1-1,0 1 0,0-1 1,0 0-1,0 0 1,0 0-1,0-1 0,0 0 1,0 0-1,0 0 1,1-1-1,-9-3 0,-3-3 47,0 0 0,1-1 0,0 0 0,0-1 0,1-1 0,1-1 0,-13-13-1,24 23-49,-34-45-381,34 45 262,1 0 0,0 0 1,0 0-1,0 0 1,0-1-1,0 1 1,1 0-1,-1-1 1,1 1-1,0-1 0,-1 1 1,1 0-1,0-1 1,0 1-1,0-1 1,1 1-1,-1-1 0,1 1 1,-1 0-1,1-1 1,1-2-1,18-21-2517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8.7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42 141 10650,'-4'-88'3856,"4"85"-3516,-1 0 1,0 0 0,0 0-1,0 1 1,0-1 0,-1 0-1,1 1 1,-1-1 0,1 1-1,-1-1 1,0 1 0,0 0-1,0 0 1,0 0 0,-4-3-1,-5-4 1123,12 28-1604,4 93-128,-2-11-502,4 1 1,37 181-1,-39-267-468,0 0-1,0 0 0,2-1 0,8 17 1,6-6-3210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9.1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113 126 7722,'-13'-18'9974,"11"16"-9642,-1 0 0,1 0-1,-1 0 1,0 1 0,1 0 0,-1-1-1,0 1 1,-6-1 0,-40-3-1582,48 5 1225,0 0 0,0 0 0,0 0 0,1 0-1,-1 0 1,0 0 0,0 1 0,0-1 0,0 0 0,1 1 0,-1-1-1,0 0 1,0 1 0,1-1 0,-1 1 0,0-1 0,1 1 0,-1-1 0,1 1-1,-1 0 1,1-1 0,-1 1 0,1 0 0,-1 0 0,1-1 0,-1 1-1,1 0 1,0 0 0,-1-1 0,1 1 0,0 0 0,0 0 0,0 0-1,0 0 1,0-1 0,0 1 0,0 0 0,0 1 0,6 34-850,-5-31 742,1 5-2,1 1 0,0-1 0,1 0 0,0 0-1,0 0 1,1-1 0,1 0 0,-1 0 0,2 0 0,-1 0 0,1-1 0,0 0 0,1-1 0,9 9 0,-15-16 151,-1 1-1,1 0 1,0-1-1,0 1 1,0-1-1,0 1 1,0-1-1,-1 0 1,1 0-1,0 0 1,0 0-1,0 0 1,0 0 0,0 0-1,0-1 1,0 1-1,0-1 1,-1 1-1,1-1 1,0 0-1,0 0 1,-1 1-1,1-1 1,0-1-1,-1 1 1,1 0 0,-1 0-1,0 0 1,1-1-1,-1 1 1,0-1-1,0 1 1,0-1-1,0 0 1,0 1-1,1-3 1,4-7 67,0 1-1,-1-1 1,0 0 0,4-17-1,-5 15-73,-1 0 0,-1-1 0,0 1 0,-1 0 0,0 0 0,-1-1 0,-1 1 0,-1-14 0,1 24-66,1 0 0,-1 0 0,1 0 1,-1 0-1,0 0 0,0 0 0,0 0 0,0 0 0,-1 0 1,1 0-1,-1 1 0,1-1 0,-1 1 0,0-1 0,0 1 1,-1 0-1,1-1 0,0 1 0,-1 0 0,1 1 0,-1-1 1,1 0-1,-1 1 0,0-1 0,0 1 0,0 0 0,0 0 1,0 0-1,0 0 0,0 1 0,0-1 0,0 1 1,0 0-1,0 0 0,0 0 0,-1 0 0,1 0 0,0 1 1,-5 1-1,4-1-242,0-1 0,0 1 0,1 1 0,-1-1 0,0 1 0,0-1 0,1 1 0,-1 0 0,1 0 0,0 1 1,0-1-1,-1 1 0,-3 4 0,3 11-2488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9.5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121 37 12019,'-38'-22'6090,"-5"8"-4360,41 14-1749,1 0 0,0-1 0,-1 1 0,1 0 0,-1 0 0,1 0 0,-1 0 1,1 1-1,-1-1 0,1 0 0,-1 1 0,1-1 0,0 1 0,-1-1 0,1 1 0,0-1 0,-1 1 0,1 0 1,0 0-1,0 0 0,-2 1 0,2 0 0,0 0 1,0 1 0,0-1 0,0 0-1,0 0 1,1 1 0,-1-1-1,1 1 1,0-1 0,-1 0-1,1 1 1,0-1 0,1 1-1,-1-1 1,0 0 0,1 1-1,-1-1 1,2 3 0,0 4-160,0 0 0,1 0 0,1-1 0,-1 1 1,1-1-1,0 0 0,1 0 0,0 0 0,1-1 0,10 13 0,-12-16-111,0 0 0,1-1 0,-1 1 0,1-1 0,-1 0 0,1 0 0,0 0 0,0-1 0,0 0 0,1 0 0,-1 0 0,0-1 0,1 1 0,-1-1 0,1-1 0,0 1 0,-1-1 0,10 0-1,39-11-2878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39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106 82 7922,'-20'-5'1493,"1"-1"1,-31-15 0,49 20-1259,0 0-1,-1 0 1,1-1 0,0 1 0,0 0 0,0-1 0,0 1 0,0-1 0,0 1 0,0-1 0,1 1 0,-1-1 0,1 1-1,-1-1 1,1 0 0,-1 1 0,1-1 0,0 0 0,0-2 0,0 3-162,-1 1 0,1-1-1,0 1 1,0-1 0,0 1 0,-1-1 0,1 1-1,0-1 1,0 1 0,0-1 0,0 1 0,0-1 0,0 0-1,0 1 1,0-1 0,1 1 0,-1-1 0,0 1-1,0-1 1,0 1 0,0-1 0,1 1 0,-1 0-1,0-1 1,1 1 0,-1-1 0,0 1 0,1-1-1,-1 1 1,0 0 0,1-1 0,-1 1 0,1 0-1,-1-1 1,0 1 0,2 0 0,0 2-105,0 0 0,0 0 0,-1 1-1,1 0 1,0-1 0,-1 1 0,0 0 0,1-1 0,-1 1 0,1 4 0,3 9-46,2 5 19,-2 0 0,0 0 0,-1 0 0,-2 1 0,1 24-1,-2 7 20,-8 58-1,3-71 62,-3 21 146,2 90-1,5-134-159,1 1-1,1-1 0,1 0 0,1 0 0,0 0 0,1 0 1,1 0-1,0-1 0,16 28 0,-10-30-916,-13-24-328,-13-35-1955,11 36 1961,-9-30-1825</inkml:trace>
  <inkml:trace contextRef="#ctx0" brushRef="#br0" timeOffset="1">208 560 10050,'-1'0'5801,"-2"2"-5040,2-2-689,-2 2 160,-1 0-8,-3 4-272,-15 14-360,-36 45-417,47-38-2583,9-8 335</inkml:trace>
  <inkml:trace contextRef="#ctx0" brushRef="#br0" timeOffset="2">110 659 9882,'-8'2'4665,"4"1"-4761,1 1 64,3 15 112,29 46 40,10-43-296,8-12-384,21 1-2345,-2-25 313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0.3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101 2 11178,'-5'-1'6767,"-14"1"-6557,-38 69-289,55-67 64,0 0 1,1-1-1,-1 1 1,1 0-1,-1 0 1,1-1-1,0 1 0,0 0 1,0 0-1,0 1 1,0-1-1,0 0 1,0 0-1,1 0 1,-1 1-1,1-1 1,0 0-1,-1 1 0,1-1 1,0 0-1,1 0 1,-1 1-1,0-1 1,1 0-1,-1 1 1,1-1-1,-1 0 1,1 0-1,1 2 0,3 4-16,0 0 0,0-1 0,1 0 0,0 0 0,13 11 0,5 7 100,-20-22-130,-1 0-1,0 1 0,-1-1 0,1 1 1,-1 0-1,1 0 0,-1 0 0,0 0 1,0 0-1,-1 0 0,1 1 0,-1-1 1,0 0-1,0 1 0,-1-1 0,1 1 1,-1-1-1,0 1 0,0-1 0,-1 1 1,1-1-1,-1 1 0,0-1 0,0 1 0,-2 4 1,2-5-894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0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2 13787,'-1'-1'7225,"-8"39"-13626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1.2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57 9882,'-9'-43'5972,"6"30"-3490,7 35-2713,33 197 35,35 152 347,-70-363-148,5 16 70,-1-21 83,3-13 139,26-63 205,-27 52-470,1 0 0,2 1 0,0 0 0,1 1 0,1 0 0,21-25 0,-33 43-37,1-1 0,-1 1-1,1-1 1,0 1-1,0-1 1,-1 1 0,1 0-1,0 0 1,0 0-1,0 0 1,0 0 0,0 0-1,0 1 1,0-1-1,0 0 1,1 1 0,-1 0-1,0 0 1,0-1-1,0 1 1,1 1-1,-1-1 1,0 0 0,0 0-1,3 1 1,-2 1-8,1 0 0,-1 0 1,1 1-1,-1-1 0,0 1 0,0-1 1,0 1-1,0 0 0,0 0 0,0 0 1,-1 1-1,4 4 0,3 10-48,0-1 1,-1 1-1,-1 1 1,8 27-1,-11-27 6,0 1 0,-1 1 0,-1-1 1,-1 0-1,-1 0 0,0 1 0,-2-1 0,-4 23 0,5-36 34,-1 0 0,0 0 0,0 0 0,-1-1 0,0 1-1,0-1 1,-1 1 0,0-1 0,0 0 0,0 0 0,-8 7 0,8-10 14,0 1 0,0-2 1,0 1-1,0 0 0,-1-1 1,1 0-1,-1 0 0,1 0 1,-1-1-1,0 1 1,0-1-1,0 0 0,0 0 1,0-1-1,0 0 0,0 0 1,0 0-1,-6-1 0,1-1-72,-1-1-1,1 0 0,0 0 0,1-1 1,-1 0-1,1-1 0,-1 0 0,2-1 0,-1 0 1,0 0-1,1 0 0,0-1 0,-10-12 0,4 3-594,0 0-1,0-2 1,2 1 0,0-2-1,-13-27 1,20 27-2020,14 12 191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1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52 11827,'-9'-14'5487,"18"28"-3522,6 20-1979,-2 0 0,-2 1 0,-1 0 0,-1 1 1,-2 0-1,-2 0 0,2 59 0,-21-168 2096,10 35-1798,-6-85 150,9 108-441,2 0 0,0 0 0,0 0 0,2 0 0,7-27 0,-10 40-102,1 0 0,1-1 0,-1 1 1,0 0-1,0 0 0,1 0 0,-1 0 0,1 0 0,0 0 0,0 0 0,0 0 1,-1 1-1,2-1 0,-1 1 0,0-1 0,0 1 0,0 0 0,1 0 0,-1 0 1,0 0-1,1 0 0,2 0 0,5-1-849,-1 1 0,0 1 0,0-1 0,14 2 0,35 4-3424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16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47 272 4913,'-44'-58'6357,"43"57"-6340,1 1 0,0 0 0,0 0 0,0 0 0,0 0-1,0 0 1,0 0 0,0 0 0,-1 0 0,1 0 0,0 0-1,0 0 1,0 0 0,0 0 0,0 0 0,0 0 0,0 0-1,0-1 1,0 1 0,0 0 0,0 0 0,0 0 0,-1 0 0,1 0-1,0 0 1,0 0 0,0 0 0,0-1 0,0 1 0,0 0-1,0 0 1,0 0 0,0 0 0,0 0 0,0 0 0,0-1-1,0 1 1,0 0 0,0 0 0,0 0 0,0 0 0,0 0-1,1 0 1,-1 0 0,0 0 0,0-1 0,0 1 0,0 0-1,0 0 1,0 0 0,0 0 0,0 0 0,0 0 0,0 0 0,0 0-1,1 0 1,-1 0 0,0 0 0,0 0 0,0 0 0,0-1-1,0 1 1,0 0 0,0 0 0,1 0 0,-1 0 0,0 0-1,0 0 1,10 8 275,-3 5-268,0-1 0,1 0 0,18 20 0,-17-22-9,-1 1 0,0 0-1,0 0 1,-2 0-1,11 22 1,-4-2 22,-7-16-19,0 0 1,1-1-1,1 0 0,0 0 1,19 24-1,-26-37-13,1 0 1,-1 0-1,1 0 1,-1 0-1,1-1 0,-1 1 1,1 0-1,0-1 1,-1 1-1,1-1 1,0 0-1,-1 0 0,1 1 1,0-1-1,-1 0 1,1 0-1,0-1 1,0 1-1,-1 0 0,1-1 1,0 1-1,-1-1 1,1 1-1,-1-1 1,1 1-1,-1-1 0,1 0 1,-1 0-1,1 0 1,-1 0-1,0 0 1,1 0-1,-1-1 0,0 1 1,2-2-1,8-8 61,-1 0 0,18-24 0,-24 29-46,36-44 76,-4-1-1,-1-2 0,47-97 1,-70 116-199,-9 23-74,1 0 0,0 1 0,1-1 0,7-11 0,-10 19-30,0 0-1,1 0 0,-1 0 1,1 0-1,0 1 1,0-1-1,0 1 0,0-1 1,1 1-1,-1 0 0,0 1 1,1-1-1,-1 0 1,1 1-1,0 0 0,4-1 1,32 1-2789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2.0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 12531,'3'3'6697,"-1"-3"-6377,0 0 16,6-1 0,28-2-128,45-5-208,-33 2-184,-5 5-248,-4 2-888,-13 6-408,-10-2-2337,-13 12-72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2:42.4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9226,'0'0'5313,"16"-3"-4737,14 2-264,35-5-72,17 11-144,31-14-3216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3:21.2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56 345 10482,'-19'-18'1137,"14"14"-412,0-1 0,0 0 1,0 0-1,1 0 0,0-1 0,-5-6 1,33 38-426,-15-18-287,6 8-19,1 0 1,1-2-1,32 22 0,-46-33 42,2 0 0,-1-1 0,0 1 0,0-1 0,1 0-1,-1 0 1,1-1 0,0 1 0,0-1 0,-1 0 0,1 0-1,0-1 1,0 1 0,0-1 0,0 0 0,0-1 0,-1 1 0,1-1-1,0 0 1,0 0 0,0 0 0,-1-1 0,1 0 0,8-4-1,0-5 177,0-1 0,-1 0 0,0 0-1,-1-1 1,0-1 0,-1 0-1,-1 0 1,11-22 0,-4 7-470,28-34 0,31-23-2841,12-7 57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3:22.0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14 483 11482,'-12'-87'2632,"12"86"-2533,-1 0 0,1 0-1,0 1 1,0-1 0,0 0 0,0 0 0,0 0 0,0 0 0,0 0 0,0 1 0,0-1 0,0 0 0,0 0 0,0 0 0,1 0-1,-1 1 1,0-1 0,0 0 0,1 0 0,-1 1 0,1-1 0,-1 0 0,1 1 0,-1-1 0,1 0 0,-1 1 0,1-1 0,0 0 0,0 0-1,1 1-72,-1 0-1,1 0 1,-1 0-1,0 0 1,1 0-1,-1 0 1,1 0-1,-1 1 1,0-1-1,1 0 1,-1 1-1,0-1 1,1 1-1,-1 0 1,2 0-1,43 32-690,-45-31 803,88 87-204,-69-67 79,0-1 1,2 0 0,0-2 0,39 26 0,-58-43 11,0 0 1,0-1-1,1 0 1,-1 0-1,0 0 1,1 0-1,-1 0 1,0-1-1,1 1 1,-1-1-1,1 0 0,-1 0 1,1 0-1,-1 0 1,0-1-1,1 0 1,-1 1-1,1-1 1,-1 0-1,0-1 1,0 1-1,0-1 0,0 1 1,0-1-1,0 0 1,0 0-1,4-4 1,8-8 152,0 0 0,-1-1 1,21-31-1,-10 14-34,-11 15-94,67-82-277,121-116 0,-96 125-2821,-19 15 40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1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66 7506,'-17'-50'1928,"14"35"690,8 15-1254,13 26-805,-6 5-532,-1 1 0,-2 0 0,-2 0 0,0 1 1,2 49-1,-6-57-19,-1-15-16,-1 0 0,-1 0 0,0 1 0,0-1 0,-2 11 0,-3-24 18,-6-14 3,-5-21 4,15 29-22,0 1 0,1-1 0,0 0 0,1 0 0,-1 1 0,1-1 0,1 0 1,0 1-1,0-1 0,1 1 0,0-1 0,0 1 0,1 0 0,0 1 0,0-1 0,1 1 1,0-1-1,0 1 0,1 1 0,0-1 0,0 1 0,8-6 0,-1 1 59,-1 1 0,1 0 0,0 1 0,1 1 0,0 0 1,1 0-1,-1 2 0,1 0 0,0 1 0,1 0 0,22-3 0,-35 7 9,0 1 0,-1-1 0,1 1-1,0 0 1,-1 0 0,1 0 0,0 0 0,0 0 0,-1 1 0,1-1 0,0 1 0,-1 0 0,1 0-1,0 0 1,-1 0 0,0 0 0,1 1 0,-1-1 0,4 4 0,-3-2-14,0 1-1,0 0 1,-1 0 0,0 0 0,0 1-1,0-1 1,-1 0 0,1 1 0,-1-1-1,0 1 1,1 5 0,3 28 28,-1 0 0,-2 39 0,-2-33-47,7 46 0,-6-86-115,-1 0 1,1-1 0,0 1-1,0 0 1,1 0-1,-1-1 1,1 1 0,-1-1-1,1 1 1,4 4 0,-4-6-117,-1 0 1,1-1 0,0 0-1,-1 1 1,1-1 0,0 0 0,0 0-1,0 0 1,-1 0 0,1 0-1,0-1 1,0 1 0,1-1-1,-1 1 1,0-1 0,0 0 0,0 1-1,0-1 1,0 0 0,0 0-1,4-1 1,31-8-3063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18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8234,'34'-44'2298,"-28"32"1518,-4 19-2398,9 23-1421,-1 1-1,-1 1 1,-1 0-1,-2 0 1,-2 0-1,2 55 1,-13-171 1544,0-18-1539,7 92-1,0 0 0,1 0-1,0 0 1,1 0 0,0 1-1,0-1 1,7-15-1,-6 20-65,-1 0 0,1 1 0,0-1-1,1 1 1,-1 0 0,1 0 0,0 0-1,0 0 1,0 0 0,0 1 0,1 0 0,-1 0-1,1 0 1,0 1 0,0-1 0,0 1-1,9-3 1,-3 3-580,0-1 0,0 1 0,0 1 1,0 0-1,1 1 0,-1 0 0,16 2 0,20 5-2630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18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57 8122,'-42'-11'2067,"29"9"-1379,0-1 0,0-1 0,0 0 1,-17-9-1,28 10-39,10 1-363,21 2-180,1180-9 1703,-1176 6-1962,26 1 348,-56 2-472,0 0 0,0 0 0,0 1 0,0-1 0,0 1 0,1 0 0,-2-1 0,1 2 0,0-1 0,0 0 0,0 0 0,0 1 0,3 2 0,1 9-2485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1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5 449 8482,'0'-52'7057,"-4"75"-7221,4 130 117,2-61 220,47-689 1583,-45 565-1547,3 5 78,-7 26-309,1 0 1,-1 1-1,0-1 0,1 1 1,-1-1-1,1 1 1,-1-1-1,1 1 0,-1-1 1,1 1-1,-1 0 0,1-1 1,-1 1-1,1 0 1,0-1-1,-1 1 0,1 0 1,-1 0-1,1-1 1,0 1-1,-1 0 0,2 0 1,1 1-266,0-1 1,1 1 0,-1 1-1,0-1 1,0 0 0,0 1-1,0-1 1,0 1 0,0 0-1,3 3 1,13 7-1836,18 8-1188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19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33 9242,'-15'-15'2344,"9"7"641,2 5-2353,4 6-592,0-5 16,2 2 48,9 0-24,36 0-200,70-4-504,-32 0-352,33 4-2129,-10 2 129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 9914,'-8'-10'5028,"12"41"-4140,-4-24-1115,6 34 224,-3-1 0,-1 1-1,-7 66 1,0-117 658,-3-19-462,6 18-193,-1-1 24,1-1 1,0 0-1,1 1 1,1-16-1,0 25-28,0 0 0,0 0-1,0 1 1,1-1 0,-1 1 0,1-1 0,0 0 0,0 1 0,0-1-1,0 1 1,0 0 0,0-1 0,1 1 0,-1 0 0,1 0-1,-1-1 1,1 1 0,0 1 0,0-1 0,0 0 0,0 0-1,0 1 1,1-1 0,-1 1 0,0 0 0,1-1 0,4 0 0,10-2-384,1 2 1,-1 0 0,1 1 0,-1 0 0,19 3-1,-4-1-1640,9-2-838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17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39 8690,'0'-1'39,"-12"-36"3586,12 37-3608,0 0 0,0 0 0,0 0-1,0 0 1,0 1 0,0-1 0,0 0 0,0 0 0,0 0-1,0 0 1,0 0 0,0 1 0,0-1 0,0 0-1,0 0 1,0 0 0,0 0 0,0 0 0,0 1-1,0-1 1,0 0 0,0 0 0,1 0 0,-1 0-1,0 0 1,0 0 0,0 0 0,0 1 0,0-1-1,0 0 1,1 0 0,-1 0 0,0 0 0,0 0 0,0 0-1,0 0 1,0 0 0,1 0 0,-1 0 0,0 0-1,0 0 1,0 0 0,0 0 0,1 0 0,-1 0-1,0 0 1,0 0 0,0 0 0,0 0 0,0 0-1,1 0 1,-1 0 0,0 0 0,0 0 0,0 0-1,0-1 1,0 1 0,0 0 0,1 0 0,-1 0-1,0 0 1,0 0 0,0 0 0,0 0 0,0-1 0,0 1-1,0 0 1,0 0 0,25 33-253,16 28 255,0 5 47,98 116 1,-135-178-58,0 0 1,0 0-1,1 0 1,-1-1-1,1 0 1,0 0-1,0 0 1,0 0-1,0-1 1,0 0-1,1 0 1,-1 0-1,0-1 1,1 0-1,0 0 1,-1 0-1,1-1 1,0 0-1,-1 0 1,1 0-1,-1-1 1,1 1-1,0-1 1,-1-1 0,1 1-1,-1-1 1,9-4-1,8-5 99,0-2 0,-1 0 1,-1-1-1,37-33 0,-37 30-49,146-109-263,-71 69-1365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0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77 9242,'-2'-4'451,"0"1"-1,0-1 1,0 1 0,1-1 0,-1 0-1,1 0 1,0 0 0,0 1 0,1-1-1,-1 0 1,1 0 0,0 0-1,0 0 1,1-6 0,-1-4 2154,1 24-2609,0 0 0,1-1 0,0 1 1,0 0-1,1-1 0,6 12 0,3 14 12,-2 30 82,-2-1 0,-4 1 0,-5 113-1,-1-135-38,-4 170 155,2 401-48,7-552-153,1-33 17,-2 1 0,-1 0 0,-2-1 0,-1 1 0,-1 0 0,-8 31 0,8-55-277,2-10-827,2-13-2045,6-7-120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1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2 182 10906,'-1'-9'2209,"2"-17"1112,10 4-3265,15-3 0,11-1-24,19 0-8,8 8-8,21 6-993,3 8-2359,9-10 495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35 6705,'-1'-1'129,"1"0"-1,-1 1 1,1-1-1,0 0 0,-1 0 1,1 0-1,0 1 0,0-1 1,0 0-1,0 0 1,0 0-1,-1 0 0,1 0 1,1 1-1,-1-1 0,0 0 1,0 0-1,0 0 1,0 0-1,1 1 0,-1-1 1,0 0-1,1 0 0,-1 0 1,0 1-1,1-1 1,-1 0-1,2-1 0,0 1-34,-1 0 1,1 0-1,0 0 0,0 0 0,0 0 0,0 1 0,0-1 0,0 0 0,0 1 0,0-1 1,4 1-1,10-1-206,1 1-1,26 4 1,-29-3 443,39 3-158,-13-2 70,0 2 1,42 10-1,-64-12 563,-24-4 1670,6 2-2486,0 20-37,2-1 0,0 1 1,8 32-1,-1-12-10,6 47 424,4 130-1,-15 89 741,-4-132-451,-8 151 415,-1-41-768,11 34-312,-1-309-349,-1 0-1,-1 0 1,1 0-1,-2 0 1,1 0-1,-1 0 1,0 0-1,-1 0 1,0-1-1,-8 16 1,-24 21-2600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86 8394,'-43'-51'4353,"45"48"-4113,0 2 192,-2 0 64,2-1 32,0 1-32,4-2-144,21-4-360,51-8-800,-38 14-2273,6 9 361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11466,'12'-14'1617,"6"3"1503,6 4-3416,19 0-16,7 2 336,20 1-856,8 7-2289,11-8 457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8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77 9762,'2'-59'2145,"-5"49"1119,-1 2-1279,4 11-2025,1 1-96,5 25-8,11 51 88,-11-28 56,-4-3-24,3 1-160,1-11-369,1-2-2799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8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37 9770,'-12'-12'5308,"1"12"-3520,10 2-1802,0-1 0,-1 1-1,1 0 1,0-1 0,0 1 0,0 0 0,1 0 0,-1 0-1,0 0 1,1 0 0,-1 0 0,1 0 0,-1 0-1,1 0 1,0 0 0,0 4 0,-2 39-61,6 70 0,-3-101 60,1 1-1,0 0 0,1-1 0,1 0 1,0 0-1,1 0 0,0 0 1,1-1-1,12 20 0,-16-30-8,0 0 0,0 0-1,1 0 1,-1-1 0,0 1 0,1-1-1,0 0 1,-1 0 0,1 0 0,0 0-1,0 0 1,0-1 0,0 1 0,0-1-1,1 0 1,-1 0 0,0 0 0,1 0 0,-1 0-1,0-1 1,1 0 0,-1 0 0,1 0-1,-1 0 1,1 0 0,-1 0 0,0-1-1,1 0 1,-1 0 0,0 0 0,1 0-1,-1 0 1,0-1 0,0 1 0,0-1-1,4-3 1,0 0-43,0 0 0,0-1 0,0 0 0,-1 0 0,0 0 0,0-1-1,0 0 1,-1 0 0,0-1 0,-1 1 0,0-1 0,0 0 0,4-11 0,-6 8 53,1 0 1,-2-1-1,0 1 1,0 0 0,-1 0-1,0-1 1,-1 1-1,0 0 1,-1 0 0,0 0-1,-1 0 1,0 0-1,-1 0 1,0 1-1,-1 0 1,-11-20 0,12 24-111,0-1 0,-1 1 0,1 0 1,-1 0-1,0 0 0,-1 0 0,0 1 0,0 0 1,0 1-1,0-1 0,-1 1 0,1 0 1,-1 0-1,0 1 0,0 0 0,-1 1 1,1-1-1,0 1 0,-1 1 0,0-1 1,1 1-1,-1 0 0,0 1 0,1 0 0,-12 2 1,4 0-2047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9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70 9650,'2'-15'733,"-1"13"-532,-1-1-1,1 1 1,-1 0-1,1 0 1,-1-1-1,0 1 1,0 0-1,0 0 1,-1-1-1,1 1 1,0 0-1,-1-1 1,0 1-1,1 0 0,-1 0 1,0 0-1,0 0 1,0 0-1,0 0 1,0 0-1,-4-3 1,5 4-194,0 1 1,0 0 0,0 0-1,0 0 1,0 0-1,0-1 1,-1 1-1,1 0 1,0 0-1,0 0 1,0 0 0,0 0-1,0 0 1,-1-1-1,1 1 1,0 0-1,0 0 1,0 0 0,0 0-1,-1 0 1,1 0-1,0 0 1,0 0-1,0 0 1,-1 0 0,1 0-1,0 0 1,0 0-1,0 0 1,-1 0-1,1 0 1,0 0-1,0 0 1,0 0 0,-1 0-1,1 0 1,0 0-1,0 0 1,0 1-1,0-1 1,-1 0 0,1 0-1,0 0 1,0 0-1,0 0 1,0 0-1,0 1 1,-1-1-1,1 0 1,0 0 0,0 0-1,0 0 1,0 1-1,0-1 1,0 0-1,0 1 1,-3 19 783,7 35 710,-3-44-1340,0 38-186,-1-37 3,0 0-1,0 1 0,1-1 1,0 1-1,2-1 1,-1 0-1,1 0 1,1 0-1,0 0 1,6 12-1,-8-22 4,-1 0 0,0 0 0,1 0-1,0-1 1,-1 1 0,1 0 0,0 0 0,0-1-1,0 1 1,0-1 0,0 0 0,0 0 0,1 0-1,-1 0 1,0 0 0,1 0 0,-1 0 0,0-1 0,3 1-1,1 0-32,-1-1 0,0 0 0,0 0 0,1-1 0,-1 0 0,0 0 0,0 0 0,9-3 0,-5 1-32,0-1 0,-1 0-1,1 0 1,-1 0 0,0-2-1,0 1 1,-1-1 0,1 0-1,10-11 1,-17 15 64,1 1 0,-1-1 0,0 1-1,0-1 1,0 0 0,0 0 0,0 1 0,0-1 0,0 0-1,-1 0 1,1 0 0,-1 0 0,1 0 0,-1 0 0,0 0 0,0-3-1,0 4-3,0 1-1,-1-1 1,1 0-1,0 0 0,-1 0 1,1 0-1,-1 0 0,1 0 1,-1 1-1,0-1 1,1 0-1,-1 0 0,0 1 1,0-1-1,1 0 0,-1 1 1,0-1-1,0 1 1,0-1-1,0 1 0,0 0 1,-1-1-1,-5-1-109,1 1 0,-1 0-1,0 0 1,1 1 0,-1 0-1,1 0 1,-1 1 0,-6 0-1,-18 6-1565,-44 14 1,69-19 1383,-53 16-2191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9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96 10274,'-9'-5'330,"6"4"-56,-1-1 1,1 1-1,0-1 1,-1 0-1,1 0 1,0 0-1,0-1 1,0 1-1,1-1 1,-1 1-1,-4-7 1,18 8 353,469-23-15,-162 4-791,-53 8-4397,-226 9 1599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29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8762,'1'27'6186,"3"8"-3877,0 2-2571,-1 0 0,-2 41-1,-21 100-1190,5-59-2567,9-68 777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19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164 151 4905,'-142'-29'6536,"125"22"-4801,12 3-508,13 2-345,174 15 8,475-8 116,-413-11-829,208-11 174,-47 8-159,-365 7-169,55-9 0,2-1 95,-15 5 10,-39 2 22,78 1 0,249 6 332,112-25-280,-446 23-147,0 1-1,-1 2 0,44 8 0,-42-5 45,1-1 0,64-1 0,-4-3 95,-53 0-77,0-1-1,-1-2 1,59-10-1,-22-19-17,-45 26-64,0 1 1,0 1-1,1 3 1,44 4-1,-10-1-3,539-7 539,-146-3 454,-232 8-790,-214-4-645,-46 2-4506,-28 4 637,-44 0-460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0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7490,'14'0'862,"4"-2"1875,-18 2-2590,0-1-1,1 1 1,-1 0 0,0-1-1,0 1 1,0-1-1,0 1 1,1 0 0,-1-1-1,0 1 1,0-1-1,0 1 1,0 0 0,0-1-1,0 1 1,0-1 0,0 1-1,0-1 1,0 1-1,0 0 1,-1-1 0,1 1-1,0-1 1,0 1-1,0 0 1,0-1 0,-2 0 586,2 0-587,-5-3 628,3 14-672,2 26-325,0-31 293,1 13-85,0 1-1,1-1 1,1 0-1,1 0 1,0 0-1,8 20 1,-10-34 12,0 0-1,-1-1 1,1 1 0,1 0 0,-1-1 0,0 0 0,1 1 0,0-1 0,0 0 0,0 0 0,0-1 0,0 1 0,0-1 0,1 1-1,3 1 1,-3-3 6,0 0-1,0 0 1,-1-1 0,1 1-1,0-1 1,0 0-1,0 0 1,0 0-1,0 0 1,-1-1 0,1 0-1,0 1 1,0-1-1,0-1 1,-1 1-1,1 0 1,-1-1-1,1 0 1,4-3 0,0-1 3,0 1 0,0-2 0,-1 1 1,0-1-1,0 0 0,0 0 0,-1 0 1,0-1-1,-1 0 0,0-1 0,5-9 1,-7 14-68,-1 0 1,0 0 0,-1-1 0,1 1 0,-1 0-1,0-1 1,0 1 0,0-1 0,-1 1-1,1-1 1,-1 0 0,0 1 0,0-1-1,-1 1 1,1-1 0,-1 1 0,0-1-1,-1 1 1,1-1 0,-1 1 0,1 0-1,-1 0 1,-1 0 0,1 0 0,-6-7 0,1 4-323,-1 1 0,0 0 1,-1 0-1,0 1 1,1 0-1,-1 1 1,-1-1-1,1 2 1,-1 0-1,0 0 0,1 0 1,-1 1-1,-15-1 1,-31-3-2273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11 9234,'-11'-11'6025,"14"11"-5913,5 0-200,24 0-328,50 3-576,-45-4-2113,2 7 265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1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49 7442,'-2'-12'2728,"5"1"17,4 4-1601,4 2-1160,5 1-48,10 2 40,2 1 80,10 1-456,4 1-328,17-2-2089,-7-6 185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1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10 191 10210,'-9'-175'6251,"8"168"-5953,1-1 933,5 24-960,6 43-518,-3 1-1,3 112 1,-15-46-4415,0-71 1183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2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52 9338,'-4'-1'594,"1"-1"-1,0 1 1,-1 0 0,1 1-1,-1-1 1,1 0-1,-1 1 1,1 0 0,-7 0-1,3 0-316,6 1-260,0-1 0,0 0-1,0 1 1,0-1-1,0 1 1,0-1-1,0 1 1,0 0 0,0-1-1,0 1 1,1 0-1,-1 0 1,0-1 0,0 1-1,1 0 1,-1 0-1,1 0 1,-1 0 0,1 0-1,-1 0 1,1 0-1,0 0 1,-1 0 0,1 0-1,0 0 1,0 0-1,-1 0 1,1 0-1,0 3 1,-3 6 44,-3 14-75,0 0 1,1 1-1,-2 46 0,6-63 4,1 1 0,0-1-1,0 0 1,1 1 0,0-1-1,1 0 1,0 0 0,0 1-1,1-1 1,0-1 0,0 1-1,1 0 1,0-1-1,0 0 1,0 0 0,11 12-1,-13-17-9,1 1 0,-1-1 0,1 0 0,-1 0 0,1 0 0,0 0-1,0-1 1,0 1 0,0-1 0,0 1 0,1-1 0,-1 0 0,0 0-1,1-1 1,-1 1 0,0-1 0,1 0 0,-1 0 0,6 0 0,-5-1 9,1 0 1,0-1-1,-1 1 0,1-1 1,-1 0-1,1 0 1,-1-1-1,0 1 1,0-1-1,0 0 1,0 0-1,4-5 0,0 1 26,-1-1-1,-1-1 0,1 1 0,-1-1 0,-1 0 0,1 0 0,-2-1 0,1 0 0,-1 1 0,-1-2 1,5-18-1,-7 20-6,0 0 0,-1 1 0,0-1 0,0 0 0,-1 0 0,0 1 0,0-1 0,-1 0 0,0 1 0,-1 0 0,0-1 0,0 1 0,-1 0 0,1 0 0,-2 1 0,1-1 0,-1 1 0,-1 0 0,-6-7 0,6 8-207,-1 0 0,0 0 0,0 1 1,-1 0-1,1 0 0,-1 1 0,-15-6 1,13 6-644,-1 0 1,1 2 0,-1-1 0,0 1 0,0 1 0,-17 0 0,-1 2-2749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2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77 7498,'-17'-27'7829,"15"21"-7180,0-1 1,0 1-1,0-1 1,1 1 0,-1-12-1,4 27-697,1 0-1,-1 0 1,2-1-1,-1 1 0,1-1 1,0 0-1,1 0 1,10 14-1,-10-14 11,-2-4 31,-1 0 0,1 0 0,-1 0 0,1 0-1,0-1 1,1 1 0,-1-1 0,1 0 0,-1 1-1,1-2 1,7 5 0,-9-6 3,-1-1-1,1 0 1,0 0 0,0 0 0,0 0-1,-1 0 1,1 0 0,0 0-1,0-1 1,-1 1 0,1 0-1,0-1 1,0 0 0,-1 1 0,1-1-1,-1 0 1,1 0 0,0 0-1,-1 0 1,0 0 0,1 0-1,-1-1 1,0 1 0,1 0 0,-1-1-1,0 1 1,1-3 0,0 2-32,0-1-1,1 1 1,-1 0 0,0-1 0,1 1 0,-1 0 0,1 1 0,0-1 0,0 0 0,-1 1 0,1-1 0,0 1 0,0 0 0,1 0-1,-1 0 1,0 1 0,0-1 0,0 1 0,1 0 0,-1 0 0,0 0 0,0 0 0,0 0 0,1 1 0,-1-1 0,0 1 0,0 0-1,0 0 1,0 0 0,0 0 0,0 1 0,5 2 0,-5-2 11,1 1 0,-1 0 0,0 0 1,0 0-1,0 0 0,0 0 0,0 1 0,0-1 0,-1 1 0,0 0 0,0-1 1,0 1-1,0 0 0,0 0 0,-1 1 0,0-1 0,0 0 0,0 0 0,0 1 1,-1-1-1,0 0 0,0 1 0,0-1 0,-1 5 0,-1 0-126,0-1-1,-1 1 0,0-1 1,0 0-1,-1 0 1,0 0-1,-1 0 1,0-1-1,0 0 0,0 0 1,-1 0-1,0-1 1,-1 1-1,1-2 0,-1 1 1,0-1-1,0 0 1,-1 0-1,0-1 0,0 0 1,0 0-1,0-1 1,0 0-1,-1 0 1,1-1-1,-11 1 0,17-2-71,-1-1-1,1 0 0,0 0 0,0 0 1,0 0-1,-1 0 0,1 0 0,0 0 1,0-1-1,0 1 0,0-1 0,0 0 0,-4-1 1,-8-5-1872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30 8250,'-4'-19'6665,"16"15"-5032,24 0-1593,16 1-104,35 3-841,20 11-2367,8-6 455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94 7226,'-13'-7'1074,"12"6"-857,0 1 0,0 0 0,0 0 0,0-1 0,0 1 0,0-1 0,0 1 0,0-1 0,0 1 0,1-1 0,-1 0 0,0 1 0,0-1 0,1 0 0,-1 0 0,0 1 0,1-1 0,-1 0 0,1 0 0,-1-1 0,3 0-87,0 1-1,1-1 1,-1 1-1,1-1 1,-1 1-1,1 0 0,-1 0 1,1 0-1,0 1 1,0-1-1,0 1 1,5-1-1,118-21 615,212-10 0,-97 28-1314,-6 9-3599,-209-5 1090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3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95 8370,'-8'-9'5665,"9"6"-4521,-1 1-1000,1 1 88,5 0 48,46-10 16,56-6-136,-11 9-23,12 0-65,36 0-40,2 0-521,35 2-2807,-27-6 735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2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4 6217,'-47'3'1863,"-15"0"4564,197-13-5103,257 15 0,-299-1-1017,1519 10 1933,-959-36-1447,968 41 192,-1309-11-884,-130-8-608,-167 0-3787,-47-1 765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50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7 285 8962,'-4'-8'7312,"2"-2"-4779,2 6-2493,4 16-204,8 21 118,-2 1 1,-1 0 0,-2 0-1,4 54 1,-3 139-534,-8-301-4397,3 7 1349</inkml:trace>
  <inkml:trace contextRef="#ctx0" brushRef="#br0" timeOffset="1">80 12 10954,'2'-11'4681,"6"16"-5641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19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27 7762,'-14'-26'13341,"37"33"-12554,42 26-706,-2 3 0,99 75 0,-64-42-79,-74-55 13,0 0-1,26 9 0,31 18 99,-84-39-77,1-1 0,-1 1 0,1 0 0,-1-1 0,1 1 0,0 0-1,-1 1 1,1-1 0,0 0 0,0 1 0,-2 4 0,-27 27-24,-366 352 8,373-358-21,-19 17 6,43-45-3,0 0 0,0 0 0,0 0-1,0 0 1,0 0 0,0 0 0,0 0-1,-1 0 1,1 0 0,0 0 0,0 0 0,0 0-1,0 1 1,0-1 0,0 0 0,-1 0 0,1 0-1,0 0 1,0 0 0,0 0 0,0-1 0,0 1-1,0 0 1,0 0 0,-1 0 0,1 0-1,0 0 1,0 0 0,0 0 0,0 0 0,0 0-1,0 0 1,0 0 0,-1 0 0,1 0 0,0 0-1,0-1 1,0 1 0,0 0 0,0 0-1,0 0 1,0 0 0,0 0 0,0 0 0,0 0-1,0 0 1,0-1 0,0 1 0,0 0 0,0 0-1,0 0 1,0 0 0,0 0 0,0 0-1,0-1 1,0 1 0,0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3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 7178,'-6'-16'1281,"-10"-13"5895,16 49-7380,46 297-664,6 84 892,-50-369-490,-5 56 1,2-77-695,-1 0 0,0 0 0,-1-1 0,-7 20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97 11186,'-11'-22'1558,"7"14"-944,0 0-1,1 0 1,-1-1 0,2 1-1,-1-1 1,-1-12 0,4 21-626,0 0 0,0 0 0,0 0 0,0 0 0,0-1 0,0 1 0,0 0 0,0 0 1,0 0-1,0 0 0,0-1 0,0 1 0,0 0 0,0 0 0,1 0 0,-1 0 0,0 0 0,0-1 1,0 1-1,0 0 0,0 0 0,0 0 0,1 0 0,-1 0 0,0 0 0,0 0 0,0 0 0,0 0 1,1 0-1,-1 0 0,0-1 0,0 1 0,0 0 0,0 0 0,1 0 0,-1 0 0,0 0 0,0 0 1,0 0-1,0 0 0,1 1 0,-1-1 0,0 0 0,0 0 0,0 0 0,0 0 0,1 0 0,-1 0 1,0 0-1,0 0 0,0 0 0,0 0 0,1 1 0,15 8-452,15 12-130,25 27 309,-2 2 0,-3 2-1,-1 3 1,43 63 0,152 255 780,-21-28 72,-221-341-551,26 32 259,-16-28 270,-13-9-515,1 1 1,-1 0-1,0 0 0,1 0 1,-1 0-1,0-1 0,1 1 0,-1 0 1,0 0-1,1-1 0,-1 1 0,0 0 1,0-1-1,1 1 0,-1 0 0,0-1 1,0 1-1,0 0 0,0-1 0,1 1 1,-1 0-1,0-1 0,0 1 0,0-1 1,0 1-1,0 0 0,0-1 0,0 1 1,0-1-1,0 1 0,0 0 1,0-1-1,0 1 0,-1-1 0,-3-78 1331,-21-114-1,14 124-1339,-67-439-1658,40 293-2615,46 235 1179,12 16-311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4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82 11899,'-15'-25'5184,"14"27"-5247,0 0 0,1 0 0,-1 0 0,1 1 0,0-1 0,0 0 0,0 0 0,0 1 0,0-1 0,0 0 0,1 0 0,-1 0 0,1 1 0,0 1 0,7 43-106,20 69 1,-23-98 170,1-1 0,0-1 0,1 1 1,1-1-1,1-1 0,0 1 0,1-1 0,12 13 1,-21-26 4,0-1 0,0 1 0,1-1 1,-1 1-1,0-1 0,1 0 0,-1 0 0,1 0 1,0 0-1,-1 0 0,1 0 0,0 0 1,-1 0-1,1-1 0,0 1 0,0-1 0,0 1 1,0-1-1,-1 0 0,1 1 0,0-1 1,0 0-1,0-1 0,0 1 0,0 0 0,0 0 1,-1-1-1,1 1 0,0-1 0,0 1 1,0-1-1,-1 0 0,1 0 0,0 0 0,-1 0 1,1 0-1,-1 0 0,1 0 0,-1-1 1,1 1-1,-1 0 0,0-1 0,0 1 0,0-1 1,0 0-1,2-2 0,3-7 104,0 0 0,0 0 0,-1 0 0,0 0 0,5-24 0,-5 10 21,0 0-1,-2 0 1,-1-1-1,-1 1 1,-1-1-1,-1 1 1,-2 0-1,0 0 1,-11-41-1,13 64-207,1 0-1,-1 1 0,0-1 0,0 1 1,1-1-1,-1 1 0,0-1 1,0 1-1,0-1 0,-1 1 1,1 0-1,0 0 0,0 0 1,-3-2-1,32 24-9848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4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8570,'4'-2'5910,"-2"7"-3918,0 16-3024,-1-9 1487,28 228-272,-26-328 1100,-4 72-1180,-1-62 382,2 72-430,0 0 0,0 1 0,1-1 0,0 1 0,0-1 0,1 1 0,-1 0 0,1-1 1,0 1-1,5-9 0,-5 13-66,0-1 1,0 1-1,-1 0 1,1 0-1,0 0 1,0 0-1,0 0 1,0 0 0,1 0-1,-1 1 1,0-1-1,0 1 1,0 0-1,0 0 1,1-1-1,-1 1 1,0 1-1,0-1 1,0 0-1,1 0 1,-1 1 0,0-1-1,0 1 1,0 0-1,0 0 1,0 0-1,0 0 1,0 0-1,3 2 1,4 2-101,1 1 0,-1 0-1,-1 0 1,15 13 0,1 8-1083,0 1 0,-1 2-1,23 41 1,-49-81 1451,1 1-1,0-1 1,0 0-1,1 0 1,0-19-1,0 14-68,0 4 12,0 0-1,0 0 0,1 0 1,1-1-1,-1 1 0,2 0 1,0 0-1,0 0 1,7-18-1,-8 28-202,0 0 1,0 1 0,-1-1-1,1 0 1,0 1-1,0-1 1,0 1-1,0-1 1,0 1-1,0 0 1,0-1 0,0 1-1,0 0 1,1-1-1,-1 1 1,0 0-1,0 0 1,0 0-1,0 0 1,0 0-1,0 0 1,0 1 0,0-1-1,0 0 1,0 0-1,1 1 1,-1-1-1,0 1 1,0-1-1,-1 1 1,1-1 0,0 1-1,0 0 1,0-1-1,1 2 1,32 25-209,-17-5-95,-1-1 0,-1 2 0,-1 0 0,-1 1 0,0 1 0,-2-1 0,11 40 0,17 32-3527,-19-57 954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5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36 9618,'-12'-20'2091,"3"5"69,16 32-3320,26 57 1140,-4 0-1,-3 2 0,-3 0 0,16 103 0,-9 129 1324,-25-239-771,35-238 2854,-37 159-3442,0 1-1,1 0 0,-1 0 0,2 0 1,0 0-1,0 1 0,10-14 0,-14 21 36,0 0-1,0 0 0,0 0 0,1 0 1,-1 0-1,0 0 0,0 0 0,1 0 1,-1 0-1,1 0 0,-1 1 0,1-1 0,-1 1 1,1-1-1,-1 1 0,1 0 0,-1-1 1,1 1-1,-1 0 0,1 0 0,2 0 1,-2 1-3,0 0 0,1 1 0,-1-1 0,1 0 0,-1 1 0,0-1 0,0 1 0,0 0 1,0-1-1,0 1 0,0 0 0,-1 0 0,1 0 0,0 1 0,-1-1 0,0 0 0,2 4 1,4 9-37,0 1 0,-1 0 1,0 0-1,-1 0 1,-1 1-1,-1-1 1,0 1-1,-2 0 0,1 24 1,-3-4-30,-1 0 0,-2-1 0,-10 44 1,12-72 49,0 0 1,0 0 0,-1 0 0,0 0-1,0 0 1,-1-1 0,-8 13-1,11-18 32,0-1-1,0 1 0,-1-1 1,1 0-1,-1 1 0,1-1 1,-1 0-1,0 0 0,1 0 1,-1 0-1,0 0 0,0 0 1,1 0-1,-1-1 0,0 1 0,0-1 1,0 1-1,0-1 0,0 0 1,0 0-1,0 0 0,0 0 1,0 0-1,0 0 0,0-1 1,0 1-1,0-1 0,0 1 1,0-1-1,0 1 0,1-1 1,-1 0-1,0 0 0,0 0 1,-1-2-1,-13-7-23,0-2 0,2 0 0,-1 0 1,1-1-1,-22-29 0,12 12-167,-37-65 1,58 90 85,1 1 0,-1 0 0,1-1 1,1 1-1,-1-1 0,-1-8 0,2 12 29,1 0-1,1 0 0,-1 0 1,0 0-1,0 0 0,0 1 1,0-1-1,1 0 0,-1 0 1,0 0-1,1 0 0,-1 0 1,1 1-1,-1-1 0,1 0 1,-1 0-1,1 1 0,-1-1 1,1 0-1,0 1 0,-1-1 1,1 1-1,0-1 0,0 1 1,-1-1-1,1 1 0,0-1 1,0 1-1,0 0 0,0-1 1,0 1-1,-1 0 0,1 0 1,0 0-1,0 0 0,0 0 0,0 0 1,0 0-1,0 0 0,1 0 1,32 1-2668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5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118 241 12475,'-2'-6'5409,"5"-4"-4819,15-17-2427,-14 22 2518,36-51-674,-38 53-8,0 0 1,-1-1-1,1 1 0,-1-1 0,1 1 1,-1-1-1,0 1 0,-1-1 0,1 0 1,0 1-1,-1-1 0,0 0 0,0 0 1,0 1-1,-1-1 0,1 0 0,-1 0 1,0 1-1,0-1 0,0 1 0,0-1 1,0 1-1,-1-1 0,0 1 0,0 0 1,0-1-1,0 1 0,0 0 0,-1 1 1,1-1-1,-6-4 0,6 4-32,-1 1-1,1 0 0,-1 0 1,1 0-1,-1 1 1,0-1-1,0 1 1,0-1-1,0 1 0,0 0 1,0 0-1,0 0 1,0 1-1,0-1 1,0 1-1,-1 0 0,1 0 1,0 0-1,0 0 1,0 0-1,-1 1 1,1-1-1,0 1 0,0 0 1,0 0-1,0 0 1,0 0-1,0 1 1,0-1-1,0 1 0,1-1 1,-1 1-1,1 0 1,-5 4-1,1 3-17,-1-1 0,1 1 0,1 1 0,0-1 0,0 1 0,1 0 0,0 0 0,0 0 0,1 1 0,1-1 0,0 1 0,0 0 0,1 0 0,1-1 0,0 21 0,1-15 24,1-1 0,0 0 1,1 0-1,0 0 0,2 0 1,-1 0-1,2-1 0,0 0 1,1 0-1,13 21 1,-17-31-21,-1-1 1,1 1 0,-1-1 0,1 0 0,0 0 0,0 0 0,1 0 0,-1-1 0,1 1 0,-1-1-1,1 0 1,0 0 0,-1 0 0,1 0 0,0-1 0,0 1 0,1-1 0,-1 0 0,0-1 0,0 1-1,0-1 1,1 0 0,5 0 0,0-1-293,-1-2 0,1 1 0,-1-1-1,0 0 1,1-1 0,-1 0 0,-1-1 0,1 0-1,8-6 1,49-37-2145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6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 9666,'0'-1'148,"0"1"-1,0-1 1,-1 1 0,1 0 0,0-1-1,0 1 1,-1-1 0,1 1-1,0 0 1,-1-1 0,1 1 0,-1 0-1,1-1 1,0 1 0,-1 0-1,1-1 1,-1 1 0,1 0 0,-1 0-1,1 0 1,-1 0 0,1-1-1,-1 1 1,1 0 0,-1 0-1,1 0 1,-1 0 0,1 0 0,-1 0-1,1 0 1,-1 0 0,1 0-1,-1 0 1,1 1 0,-1-1 0,0 2-100,1 1 1,-1-1 0,1 1 0,0-1-1,0 1 1,0-1 0,0 1 0,1-1-1,-1 0 1,1 1 0,0 2 0,11 40 53,19 45 1,-15-46-12,-1 1 1,8 48 0,-23-81 383,-6-17 591,-11-30 685,10 18-1710,2 0-1,0 0 0,1 0 0,1-1 1,-2-30-1,4 40-79,1 0 0,0 0 0,1 0-1,0 0 1,0 1 0,1-1 0,0 0 0,0 1 0,0-1 0,1 1 0,1-1-1,-1 1 1,1 0 0,0 1 0,1-1 0,-1 1 0,7-7 0,-3 6-41,1 1 0,0 0 0,0 1 0,0 0 0,1 0 0,-1 1 0,1 0 0,0 0 0,1 1 0,-1 1 0,0 0-1,1 0 1,-1 1 0,1 0 0,0 1 0,13 1 0,-23-1 41,0 0-1,-1 0 1,1 0-1,0 0 0,0 0 1,-1 0-1,1 0 1,0 0-1,0 0 0,-1 0 1,1 1-1,0-1 1,-1 0-1,1 0 0,0 1 1,-1-1-1,1 0 0,0 1 1,-1-1-1,1 1 1,-1-1-1,1 1 0,-1-1 1,1 1-1,-1-1 1,1 1-1,0 0 0,-2 0-143,1 0-1,0 0 0,-1 0 1,1 1-1,-1-1 0,1 0 1,-1 0-1,1 0 0,-1-1 0,0 1 1,1 0-1,-1 0 0,0 0 1,0 0-1,0-1 0,0 1 1,-1 1-1,-22 14-2805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6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56 10570,'-46'-44'2393,"45"43"-2287,-1 0 0,1-1 0,-1 1 1,1 0-1,-1 0 0,0 0 0,0 1 1,1-1-1,-1 0 0,0 1 0,0-1 0,0 1 1,0 0-1,0-1 0,1 1 0,-1 0 0,0 0 1,0 0-1,0 0 0,0 1 0,0-1 1,0 0-1,0 1 0,1 0 0,-1-1 0,0 1 1,0 0-1,1 0 0,-1 0 0,-2 2 0,-3 1-222,1 1 0,0 1 0,0-1-1,1 1 1,-6 7 0,9-10 253,-1 0-155,0 1-1,1-1 0,-1 1 0,1 0 0,0-1 0,0 1 0,1 0 1,-1 0-1,1 1 0,0-1 0,0 0 0,0 0 0,1 1 0,-1-1 1,1 0-1,0 1 0,1 5 0,0-4 22,0 1-1,1-1 1,0 1-1,1-1 1,-1 0 0,1 0-1,0 0 1,1 0-1,-1-1 1,8 9 0,-4-5 21,1-1 0,0 0 1,0-1-1,1 0 1,0 0-1,0 0 0,0-2 1,1 1-1,0-1 0,0 0 1,1-1-1,-1 0 1,16 3-1,-23-6-7,0-1-1,0 0 1,0 0 0,0 0 0,0 0-1,0 0 1,0 0 0,0-1 0,0 1-1,0-1 1,0 0 0,0 0-1,0 0 1,-1 0 0,1-1 0,0 1-1,-1-1 1,1 0 0,-1 0-1,3-2 1,-1 1 34,-1-1 1,0 0-1,0 0 0,-1-1 0,1 1 1,-1 0-1,0-1 0,0 0 1,0 1-1,-1-1 0,2-7 0,-2 3 17,1 0-1,-1 1 1,-1-1 0,0 0-1,0 1 1,0-1-1,-1 0 1,-1 1 0,0-1-1,0 0 1,0 1-1,-1 0 1,-7-15-1,6 17-126,-1 1-1,1-1 0,-1 1 1,0 0-1,-1 0 0,1 1 0,-1 0 1,0 0-1,0 0 0,0 0 0,-1 1 1,1 0-1,-1 1 0,1-1 0,-1 1 1,0 0-1,0 1 0,-8-1 1,15 2-1,0 0 1,0 0 0,0 1 0,1-1 0,-1 0 0,0 0 0,0 0 0,0 0-1,0 1 1,0-1 0,0 0 0,0 0 0,0 0 0,0 0 0,0 1 0,0-1 0,0 0-1,0 0 1,0 0 0,0 1 0,0-1 0,0 0 0,0 0 0,0 0 0,0 0-1,0 1 1,-1-1 0,1 0 0,0 0 0,0 0 0,0 0 0,-1 1-355,23 7-2135,21-1-506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7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79 936 10226,'-5'-3'6748,"1"9"-6231,4 10-3244,1-4 3708,41 264-133,-96-672 2652,3-245-5573,43 436-986,35 239 158,94 110-454,-63-83 1796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7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28 7906,'-8'-8'2824,"4"-8"41,4 12-1537,9 8-1696,12 3 104,23-1 296,21 2 48,49 4-2937,13-16 1065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2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113 377 5217,'-11'-6'1179,"-14"-9"1587,-51-25 3491,90 39-5620,29 4-852,379-6 440,-150-5-86,125 1 267,203 4 59,29-1 256,0-32-188,60-2-99,-299 23-147,1036-17 464,-1028 34-467,651 7 216,139-40-125,-784 12-348,78-11-14,-198 11 52,-102 7-91,389-13 36,-236 6 80,1 1-125,-175 10 76,-152 8 12,-1-1-696,9 7-6358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7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48 10010,'-3'-5'217,"-16"-30"3594,12 27-2584,7 20-2320,26 141-633,-14-68 2235,4 0-1,3-1 0,40 106 0,-43-163 228,-15-27-714,-1 0 0,0 0 0,1 0 0,-1 0 0,1 0 0,-1-1 0,0 1 0,1 0 0,-1 0 0,0 0-1,1 0 1,-1 0 0,0-1 0,0 1 0,1 0 0,-1 0 0,0 0 0,1-1 0,-1 1 0,0 0 0,0-1 0,0 1 0,1 0 0,-1-1 0,0 1-1,0 0 1,0-1 0,0 1 0,1 0 0,-1-1 0,0 1 0,0 0 0,0-1 0,0 1 0,0 0 0,0-1 0,0 1 0,0 0 0,0-1 0,3-65 1335,-3 44-1265,1 11-16,-1-5-87,1 1 1,1-1-1,0 1 0,1-1 1,0 1-1,2 0 1,8-22-1,-12 37-15,-1-1 0,1 0 0,0 0 0,-1 1 0,1-1-1,0 0 1,-1 1 0,1-1 0,0 1 0,0-1 0,0 1 0,-1 0 0,1-1 0,0 1 0,0 0 0,0-1-1,0 1 1,0 0 0,0 0 0,0 0 0,0 0 0,0 0 0,-1 0 0,1 0 0,0 0 0,0 0-1,0 0 1,0 1 0,0-1 0,0 0 0,0 1 0,0-1 0,-1 0 0,1 1 0,0-1 0,0 1-1,-1-1 1,1 1 0,0 0 0,0-1 0,-1 1 0,2 1 0,30 34-510,-28-31 480,12 15-9,-1 0-1,-1 2 0,-1 0 0,0 0 1,-2 1-1,-1 1 0,0 0 0,-2 0 1,-1 1-1,-1 0 0,-1 0 0,2 27 1,-7-49 47,1 0 0,-1 0 0,0 1 1,0-1-1,0 0 0,-1 0 0,1 0 1,-1 1-1,0-1 0,0 0 1,0 0-1,0 0 0,0 0 0,-1 0 1,1-1-1,-1 1 0,0 0 1,0-1-1,0 1 0,0-1 0,-4 5 1,3-6 12,0 0 0,0 0 0,-1 0 1,1 0-1,0-1 0,0 1 0,-1-1 1,1 0-1,0 0 0,0 0 1,-1 0-1,1-1 0,0 1 0,0-1 1,-1 0-1,1 0 0,0 0 0,0 0 1,0-1-1,-5-2 0,-18-10-35,0-1 0,2-1 0,-1-2 0,2 0 0,1-1 0,0-2 0,1 0 0,-32-43 0,51 61-108,-9-17-374,10 20 456,1 0 1,0-1-1,0 1 0,0-1 0,0 1 1,0-1-1,-1 1 0,1 0 0,0-1 1,0 1-1,0-1 0,0 1 1,0-1-1,1 1 0,-1-1 0,0 1 1,0 0-1,0-1 0,0 1 1,0-1-1,1 1 0,-1-1 0,0 1 1,0 0-1,1-1 0,-1 1 1,0 0-1,0-1 0,1 1 0,-1 0 1,0-1-1,1 1 0,-1 0 0,1 0 1,-1-1-1,0 1 0,1 0 1,-1 0-1,1 0 0,-1 0 0,1 0 1,-1-1-1,0 1 0,1 0 1,30-1-2565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8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64 11298,'-7'-17'1294,"6"12"-625,-1-1 0,0 1 0,0 0 0,0 0 0,-1 0 0,0 1 0,-4-7 0,7 11-688,12 31-4354,0 10 4277,-2 0-1,-2 1 1,4 54-1,-3 137 740,-9-143 297,5 0 1,19 111-1,-7-146-34,-15-51-963,-2-6-422,-12-29-2359,-6-8-58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86 10674,'-14'-3'6603,"-11"-7"-5597,7 3-818,5 2 399,-3 2-2646,15 4 1943,1 0 0,-1 0 0,1 0 0,0 0 0,-1 0 0,1 1 0,0-1 0,0 0 0,0 0 0,0 0 0,0 0 0,0 0 0,0 1 0,0-1 0,0 0 0,0 0 0,1 0 0,-1 0 0,1 0 0,0 2 0,3 18-195,0-2 115,0 0-1,1 0 0,1 0 1,1-1-1,0 0 1,11 18-1,-18-36 208,1 1 1,-1 0-1,0 0 1,1-1-1,-1 1 0,1 0 1,-1-1-1,1 1 0,-1 0 1,1-1-1,-1 1 0,1-1 1,0 1-1,-1-1 1,1 1-1,0-1 0,0 0 1,-1 1-1,1-1 0,0 0 1,0 1-1,-1-1 0,1 0 1,0 0-1,0 0 1,0 0-1,0 0 0,-1 0 1,1 0-1,0 0 0,0 0 1,0 0-1,-1 0 0,3-1 1,-2-1 38,1 1 0,0-1 0,0 0 1,-1 1-1,1-1 0,-1 0 0,0 0 0,0 0 0,1 0 1,-1 0-1,-1-1 0,2-1 0,2-8 237,0-1-1,-1 1 1,3-24 0,-6 29-243,0-1 1,0 0 0,0 1 0,-1-1 0,0 0-1,-1 1 1,0-1 0,0 1 0,0 0 0,-1 0 0,0 0-1,0 0 1,-1 0 0,0 0 0,-7-8 0,8 12-144,-1-1 1,1 1-1,-1 0 1,0 0 0,0 0-1,0 1 1,0-1-1,0 1 1,0 0-1,-1 0 1,1 0 0,-1 1-1,1 0 1,-1-1-1,0 2 1,1-1 0,-1 1-1,0-1 1,0 1-1,0 0 1,1 1-1,-1-1 1,0 1 0,0 0-1,-7 3 1,-7 6-2612,19 2-113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9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35 11578,'-14'-20'6150,"13"18"-6106,-1 1 0,1 0 0,-1 0 1,1-1-1,-1 1 0,1 0 0,-1 0 0,1 1 0,-1-1 0,0 0 0,0 0 0,1 1 1,-1-1-1,-3 0 0,4 2-151,-1-1 0,0 0 0,0 1 0,0-1-1,1 1 1,-1-1 0,0 1 0,1 0 0,-1 0 0,0 0 0,1 0 0,-1 0 0,1 0 0,0 0 0,-1 0 0,1 1-1,0-1 1,0 1 0,0-1 0,0 1 0,0-1 0,0 1 0,0-1 0,0 1 0,1 0 0,-1-1 0,0 1 0,1 0-1,0 0 1,-1 0 0,1 2 0,-1 0 76,0 0 1,0 1-1,0-1 0,1 1 0,-1-1 0,1 0 0,0 1 0,1-1 1,-1 1-1,1-1 0,0 1 0,0-1 0,0 0 0,1 1 1,-1-1-1,1 0 0,0 0 0,0 0 0,1 0 0,-1-1 1,1 1-1,0-1 0,0 1 0,0-1 0,0 0 0,0 0 1,1 0-1,-1-1 0,1 1 0,0-1 0,0 0 0,0 0 0,0 0 1,0 0-1,1-1 0,-1 0 0,0 0 0,1 0 0,5 0 1,4 1-223,0-2 0,0 0 1,0-1-1,0 0 0,-1-1 1,1 0-1,0-2 0,-1 1 1,0-2-1,14-5 0,34-20-1919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9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58 154 11194,'-7'-13'978,"-1"0"-1,2-1 0,0 1 1,0-1-1,2 0 0,-5-20 1,-3-5-3957,25 77 2721,-2 0 0,-2 1 1,-1 0-1,4 75 0,-14 161 1724,-2-174 207,11 129 0,14-294-3036,-9 17-2054,5-6-373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8 11947,'-15'-7'2304,"6"8"1249,-4 6-3529,-2 3-176,-4 6 80,-4 7 16,-2 2-288,-1 1-929,7-6-2231,1-17 199</inkml:trace>
  <inkml:trace contextRef="#ctx0" brushRef="#br0" timeOffset="1">3 82 10226,'-3'2'6202,"3"1"-5450,1 1-760,10 8 8,61 50 24,-29-46 16,15 4-24,-4-5-560,12-7-2897,-14-10 752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0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67 11042,'1'-6'-103,"-1"2"514,1 0 1,-1 1-1,0-1 1,0 0-1,0 0 1,-1 1-1,1-1 1,-3-7-1,2 10-273,0-1 0,0 1 0,0 0 0,0-1 0,-1 1 0,1 0 0,0 0 0,-1 0 0,1 0 0,-1 0 0,1 0 0,-1 0 0,1 0 0,-1 1 0,0-1 0,1 1 0,-1-1 0,0 1 0,1 0 0,-1-1 0,0 1 1,0 0-1,-1 0 0,-2 0-200,0-1 1,0 1-1,0 0 1,0 1 0,1-1-1,-1 1 1,0 0-1,-9 2 1,13-2 21,0-1-1,0 1 0,1-1 1,-1 1-1,0-1 1,0 1-1,0 0 1,0 0-1,1-1 1,-1 1-1,0 0 0,1 0 1,-1 0-1,0 0 1,1 0-1,-1 0 1,1-1-1,0 1 1,-1 2-1,0-1 33,1 1-1,0-1 1,0 0-1,0 0 1,1 0-1,-1 0 1,1 1 0,-1-1-1,1 0 1,-1 0-1,1 0 1,0 0-1,2 3 1,8 10 31,0 0 0,2 0 1,-1-2-1,2 1 0,0-2 0,0 0 1,1 0-1,19 10 0,-19-12-23,-1-1-24,0 0-1,-1 1 0,0 1 0,21 23 1,-32-32 17,0 0 0,0 0 1,-1 0-1,1 1 0,0-1 1,-1 1-1,0-1 0,0 1 1,0 0-1,0-1 0,0 1 1,0 0-1,-1 0 1,1 0-1,-1 0 0,0-1 1,0 1-1,0 0 0,0 0 1,0 0-1,-1 0 0,1 0 1,-1-1-1,0 1 1,0 0-1,0-1 0,0 1 1,0 0-1,-1-1 0,1 1 1,-1-1-1,0 0 0,1 1 1,-5 2-1,2-1-12,0 0 0,0 0 0,0 0-1,-1-1 1,1 0 0,-1 0 0,0 0 0,0 0 0,0-1-1,0 0 1,0 0 0,-1 0 0,1-1 0,-1 0 0,1 0-1,-1 0 1,1 0 0,-12-1 0,10-1-293,-1 0 1,0-1 0,1 0-1,-1 0 1,1 0-1,0-1 1,0 0-1,0-1 1,0 0-1,0 0 1,1 0-1,0-1 1,-6-5-1,-34-34-2879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51 10642,'-7'-41'5262,"5"32"-3634,4 17-2099,6 42 305,2 60-1,-5-42 361,-19-147-5331,0 32 1330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11298,'0'-18'5434,"7"15"-5827,8-1-799,11 1-2056,10-2 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1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 12099,'-6'-3'4657,"1"8"-3452,1 18-2628,2-10 1929,0 0-537,-12 93-125,13-92 161,0-1 0,1 1 0,1-1 1,0 1-1,1-1 0,4 17 0,-6-29 3,0 0 0,1 0 0,-1 1 0,0-1 1,1 0-1,-1 0 0,1 0 0,-1 0 0,1 0 0,0 0 0,-1 0 1,1 0-1,0 0 0,0-1 0,-1 1 0,1 0 0,0 0 0,0-1 1,0 1-1,0 0 0,2 0 0,-3-1 4,1 0 1,0 0-1,0 0 1,0 0-1,0 0 0,0-1 1,0 1-1,0 0 1,0 0-1,0-1 0,0 1 1,-1-1-1,1 1 1,0-1-1,0 1 1,0-1-1,-1 1 0,1-1 1,0 0-1,0 0 1,4-4 54,0-1 1,-1 0 0,0 0 0,0 0 0,4-10 0,5-15 232,-2 0 0,-1-1 0,7-46 0,-10 47 64,-7 30-362,1 0-1,-1 0 1,1 0-1,0 0 1,-1 0-1,1 0 1,0 0-1,-1 0 1,1 0 0,0 1-1,0-1 1,0 0-1,0 1 1,-1-1-1,1 0 1,0 1-1,0-1 1,0 1-1,1-1 1,-1 1-1,0 0 1,0-1 0,0 1-1,0 0 1,0 0-1,0 0 1,0 0-1,3 0 1,37 3-217,-35-2 212,17 2-41,-1 2 0,1 0 0,-1 1 0,0 1 0,37 18 0,-53-22 7,1 0-1,-1 1 0,0 0 1,0 0-1,-1 1 1,1-1-1,-1 1 1,0 1-1,0-1 1,-1 1-1,0-1 1,0 1-1,0 0 1,0 1-1,-1-1 1,0 1-1,-1-1 0,1 1 1,-1 0-1,0 0 1,-1 0-1,1 12 1,-1-8-958,-1 1 0,0-1 0,-1 0 0,-4 19 0,-5-4-2544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2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6777,'-24'5'4015,"43"6"-3550,29-21 1303,388 11-1647,-176 6 49,-247-6-103,-15 2-344,-26 6-1091,12-5 118,-23 7-828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1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68 8770,'-39'-48'3173,"30"31"3388,21 31-6898,2 17 254,-2 1 1,-1-1 0,-2 2-1,-1-1 1,-2 1 0,5 56-1,-9-63 124,-2-19 6,0 0-1,0 0 0,1 0 0,0 0 0,1 0 0,-1-1 1,1 1-1,1 0 0,4 10 0,2-65 2115,-8-7-1852,-2 28-182,2-1 1,0 1-1,2 0 1,1 0-1,10-34 1,-12 55-238,0 0 0,1 0 0,-1 0 0,1 1 0,0-1 0,1 1 0,-1 0 0,1 0 0,0 0 0,0 1 0,1-1 0,-1 1 0,1 0-1,0 0 1,0 1 0,1 0 0,-1-1 0,1 2 0,-1-1 0,1 1 0,0 0 0,0 0 0,0 0 0,0 1 0,0 0 0,0 0 0,0 0 0,12 1 0,52 4-3540,7-2 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2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33 136 11883,'55'-122'2368,"-36"108"1169,-8 25-3577,-4 18 0,-9 11 0,-11 28-200,-12 2-512,-16 23-2777,-3-13 576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3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 11626,'-15'-6'5593,"16"23"-4857,1 3-835,12 139-91,62 284 1,-64-411 172,-12-32 18,1 0 1,-1 0 0,0 0-1,0 1 1,0-1 0,0 0 0,1 0-1,-1 0 1,0 1 0,0-1-1,1 0 1,-1 0 0,0 0 0,0 0-1,1 0 1,-1 0 0,0 0-1,0 0 1,1 1 0,-1-1-1,0 0 1,0 0 0,1 0 0,-1 0-1,0 0 1,0 0 0,1 0-1,-1-1 1,0 1 0,1 0 0,-1 0-1,0 0 1,0 0 0,0 0-1,1 0 1,-1 0 0,0-1 0,0 1-1,1 0 1,-1 0 0,0 0-1,0 0 1,0-1 0,1 1-1,-1 0 1,0 0 0,0-1 0,4-6 37,-1 0 0,0-1 0,0 1 0,2-15 0,3-5-64,-5 18-10,0 0 1,1 0 0,0 1 0,1-1-1,0 1 1,0 0 0,0 0-1,1 1 1,1-1 0,10-9 0,-14 15 27,1-1 1,0 1 0,0-1 0,0 1 0,0 1 0,1-1 0,-1 1 0,0-1 0,1 1 0,-1 0 0,1 1 0,-1-1 0,1 1 0,-1 0 0,1 0 0,-1 0 0,1 1 0,-1-1 0,1 1 0,-1 0 0,1 1 0,-1-1 0,0 1 0,5 2 0,1 1 3,-1 1 1,1 0 0,-1 1-1,0 0 1,-1 0 0,0 1-1,0 0 1,0 0 0,-1 1-1,-1-1 1,1 2 0,-2-1 0,1 1-1,-1 0 1,0 0 0,3 14-1,-3-11-113,-1 0 1,0 1-1,-1-1 0,-1 1 0,0-1 1,-1 1-1,0 0 0,-1 0 0,0-1 1,-2 1-1,1 0 0,-8 24 0,8-34 70,0-1-1,0 1 1,-1-1-1,1 0 0,-1 0 1,0 1-1,0-1 0,0-1 1,0 1-1,-1 0 1,1 0-1,-1-1 0,0 1 1,1-1-1,-1 0 1,0 0-1,0 0 0,-1 0 1,1-1-1,-5 3 1,2-3 20,0 0 1,0 0 0,0 0-1,0-1 1,0 0 0,-1 0-1,1 0 1,0-1 0,0 0 0,0 0-1,-7-3 1,-7-3-35,0-1 0,0-1 0,1-1 0,0-1 1,-32-23-1,41 27-210,-38-32-287,46 37 262,1 0 0,-1 0-1,0 0 1,1 0 0,-1 0 0,1-1-1,-1 1 1,1 0 0,0-1 0,-2-4-1,6-2-2345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12723,'5'1'691,"15"-5"4692,-21 4-5315,10 31 854,57 271-974,-38-159-47,-51-232 176,8 39-28,2 0 0,3 0 1,-6-81-1,15 125-76,1-1 0,1 1 0,-1-1 0,1 1 1,0-1-1,1 1 0,-1 0 0,1 0 0,1 0 1,-1 0-1,1 0 0,4-7 0,-4 9-99,1 0 0,-1 0-1,1 1 1,0-1 0,0 1-1,0 0 1,1 0 0,-1 1-1,1-1 1,0 1-1,-1 0 1,1 0 0,0 0-1,0 1 1,8-2 0,10 0-1030,0 1 0,0 0 1,0 2-1,27 3 1,-50-3 1144,79 5-4146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3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18 11827,'-32'-1'6697,"38"-4"-6393,5 3-56,9-1-72,6 0-304,7 3 96,11-2-264,1 0-408,8 4 832,-4 3-3897,-10 7 1089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4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65 12907,'-5'-7'2520,"29"-7"1217,23 5-3985,31-2-792,22 2-577,34 3-2207,-17-3-97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9946,'0'-7'212,"3"-38"2949,-3 44-3034,0 0 0,0 0 0,0 0 0,0 0 0,0 0 0,0 0 0,0 0 0,0-1 0,1 1 0,-1 0 0,1 0 0,-1 0 0,0 0 0,1 0 0,0 0 0,-1 0 0,1 1 0,0-1 0,-1 0 1,1 0-1,0 0 0,0 1 0,0-1 0,-1 0 0,1 1 0,0-1 0,0 1 0,0-1 0,0 1 0,2-1 0,-1 1-103,1 1-1,-1 0 1,0 0 0,0 0-1,0 0 1,0 0 0,0 1-1,0-1 1,-1 1-1,1-1 1,0 1 0,-1-1-1,1 1 1,-1 0 0,1 0-1,-1 0 1,0 0 0,2 3-1,18 42-115,-20-46 98,14 45-57,-3 1 1,-1 0 0,-3 1-1,4 71 1,-11-149 82,2 0 1,1 0 0,1 0 0,2 1-1,13-37 1,-17 57-7,1 0 1,1 0-1,-1 1 1,1 0-1,1-1 0,0 2 1,0-1-1,14-13 1,-15 17-18,-1 1 1,1-1-1,0 1 1,1 0-1,-1 1 0,1-1 1,-1 1-1,1 0 1,0 0-1,-1 1 1,1-1-1,0 1 1,0 1-1,0-1 1,11 2-1,-10-1 10,0 0 1,0 1-1,0 0 0,0 0 0,-1 1 0,1 0 1,-1 0-1,1 1 0,-1-1 0,0 1 0,0 1 0,0-1 1,0 1-1,0 0 0,-1 1 0,0-1 0,0 1 1,0 0-1,4 6 0,0 3 17,-1 0 0,0 0 1,-2 1-1,0 0 0,0 0 0,-1 0 0,3 19 1,-1-1-295,-3-12 444,2 0 1,9 27 0,-13-42-569,1-1 1,-1 0 0,1 0 0,0 0 0,0 0 0,1 0-1,0-1 1,0 1 0,0-1 0,0 0 0,0 0 0,1-1-1,7 6 1,11 0-3137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5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10362,'36'-52'2705,"-27"32"972,-9 17-2830,2 7-457,2 8-482,17 57 91,22 119-1,-21-79 64,-26-137 81,3 0 0,0-1 0,1 1 0,2 0-1,1 0 1,1 0 0,2 0 0,0 0 0,2 1 0,1 1 0,19-39 0,-25 58-217,1 0 1,0 1-1,0-1 1,1 1-1,0 0 1,0 0 0,1 1-1,-1-1 1,1 1-1,0 1 1,1-1-1,12-7 1,-14 10-273,0 0 1,0 1 0,0-1-1,0 1 1,0 0-1,0 0 1,1 1 0,-1-1-1,0 1 1,0 0-1,1 1 1,7 1 0,32 12-3231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96 10066,'-97'-35'6958,"152"28"-6134,308-15-738,486-9 403,-578 42-1411,-308-3-4067,2-1 1247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6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34 698 10850,'-7'-17'146,"-15"-46"2908,20 59-2815,1-1 0,1 1 0,-1-1 0,1 1 0,0-1 0,0 0-1,0 1 1,0-1 0,1 1 0,0-1 0,0 1 0,2-8 0,16 70 1366,-5 7-1580,-3 0-1,-3 1 0,0 112 1,-9-169 190,-3-15 126,-6-29 74,-1-23-324,2 0 1,3 0 0,2-1 0,4-71 0,33-250-55,-26 319-7,-5 33-55,5-35 8,-6 59-37,0 0 1,0 0-1,0 0 1,1 0-1,-1 1 1,1-1-1,0 0 1,0 1 0,1-1-1,-1 1 1,5-6-1,-5 8-38,0 0-1,0 0 0,0 0 1,0 1-1,0-1 0,0 0 0,0 1 1,1 0-1,-1-1 0,0 1 1,0 0-1,0 0 0,0 0 1,0 1-1,1-1 0,-1 0 1,0 1-1,0-1 0,0 1 1,0 0-1,0 0 0,0-1 1,0 2-1,0-1 0,-1 0 1,1 0-1,0 0 0,-1 1 1,3 1-1,50 45-4027,-53-47 3924,32 35-2914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1:24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127 441 7017,'-1'0'72,"1"0"0,-1 0-1,0-1 1,1 1 0,-1 0-1,0 0 1,1 0-1,-1 0 1,1 0 0,-1 0-1,0 0 1,1 0-1,-1 0 1,0 0 0,1 0-1,-1 1 1,0-1-1,1 0 1,-1 0 0,1 1-1,-1-1 1,1 0-1,-1 1 1,1-1 0,-1 0-1,1 1 1,-1-1-1,1 1 1,-1-1 0,1 1-1,-1-1 1,1 1-1,0-1 1,-1 1 0,1-1-1,0 1 1,0 0-1,-1-1 1,1 2 0,0-2-48,0 1 0,0-1 0,-1 1 0,1-1 0,0 1 0,0-1 0,0 1 0,-1-1 0,1 0 0,0 1 0,-1-1 0,1 1 0,0-1 0,-1 0 0,1 1 0,-1-1 0,1 0 0,0 1 0,-1-1 0,1 0 0,-1 0 0,1 0 0,-1 1 1,1-1-1,-1 0 0,1 0 0,-1 0 0,1 0 0,-1 0 0,1 0 0,-1 0 0,1 0 0,-1 0 0,1 0 0,-1 0 0,1 0 0,-1 0 0,1 0 0,-1 0 0,1-1 0,-1 1 0,1 0 0,-1 0 0,1-1 0,0 1 0,-1 0 0,1-1 1,-1 1-1,1 0 0,0-1 0,-1 0 0,-35-9 448,32 9-105,-1 0 0,1 0 0,-1 0 0,1 0 0,-1-1-1,1 0 1,0 0 0,0 0 0,-5-4 0,9 6-349,0 0 0,0 1 0,0-1 1,0 0-1,1 0 0,-1 0 0,0 0 1,0 0-1,0 0 0,0 0 0,1 0 1,-1 0-1,0 0 0,0 0 0,0 0 1,0 0-1,1 0 0,-1 0 0,0 0 1,0 0-1,0 0 0,0 0 0,1 0 1,-1 0-1,0-1 0,0 1 0,0 0 1,0 0-1,1 0 0,-1 0 0,0 0 1,0 0-1,0 0 0,0-1 0,0 1 1,0 0-1,0 0 0,1 0 0,-1 0 1,0 0-1,0-1 0,0 1 0,0 0 1,0 0-1,0 0 0,0 0 0,0-1 1,0 1-1,0 0 0,0 0 0,0 0 1,0-1-1,0 1 0,0 0 0,0 0 1,0 0-1,0 0 0,0-1 0,0 1 1,0 0-1,21 4 205,-19-4-136,48 12 235,-26-6-176,0-1 0,0-1-1,48 1 1,401-32 1002,-320 13-792,87-12 14,-95 9-86,284 2 0,-247 16-98,199-23 0,24-1 299,-126 16-199,68 0-137,267-19 203,-297 6-237,222-17-88,369-8-3,-334 43 135,265 4-78,-18-24 55,-372 2-90,-361 17-70,531-22 8,-140 9 163,89-8-51,-517 19-104,117-10 67,193 6-1,145 0-43,-364 3 13,96-8-67,-206 10 59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6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44 12715,'-81'-5'2592,"92"-10"1225,13 9-3817,29 0-24,19 0 32,30 3-48,1 1-40,16 4-1064,-20 1-473,5 4-2223,-30-7-457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7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52 4361,'-22'-5'7155,"7"3"-1291,21 17-5830,-1 0 0,0 1 0,-2 0 1,0 0-1,2 21 0,-1-5-17,27 193 34,-31-213 9,-4-19 50,-3-19 28,2-5-30,1 1-1,2-1 0,2 0 1,0 0-1,2 0 0,2 1 1,11-50-1,-14 75-98,1 1 1,-1-1-1,1 0 1,0 1-1,1 0 1,-1-1-1,1 1 1,0 0-1,0 0 1,0 0-1,1 1 1,-1-1-1,1 1 0,0 0 1,0 0-1,0 0 1,0 0-1,0 1 1,1 0-1,-1 0 1,1 0-1,5-1 1,8-2-496,0 2 1,0 0-1,0 1 1,30 1-1,-6 0-2090,8-4-920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10218,'11'-63'5499,"6"94"-5747,3 13 310,-3 0 1,-1 1 0,-3 1 0,-1 0 0,-3 1-1,7 80 1,-10 308 1658,-8-235-934,12 7-191,55 309 0,-61-495-596,-2-14-6,0 0 0,-1 0 0,0 0 0,0 0 0,0 0 0,-1 0-1,0 1 1,-1-1 0,1 0 0,-1 0 0,-3 9 0,4-15-15,0-1 0,0 0 0,0 1 0,-1-1 0,1 1 0,0-1 0,0 0 0,0 1 1,-1-1-1,1 0 0,0 1 0,-1-1 0,1 0 0,0 0 0,-1 1 0,1-1 0,0 0 0,-1 0 0,1 0 0,0 1 0,-1-1 1,1 0-1,0 0 0,-1 0 0,1 0 0,-1 0 0,1 0 0,-1 0 0,1 0 0,0 0 0,-1 0 0,1 0 0,-1 0 1,-12-12-1282,-3-25-2648,10-16-4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8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24 197 9866,'-17'-39'2113,"10"13"927,7 8-3192,13 7 72,19-3 0,15 3-32,29-2 24,15 2 240,32-3-384,-1 3-2689,2-18 761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8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7938,'3'-5'6276,"-2"0"-6067,11 3-190,102 7 218,-46 0 262,-65-5-487,-1 1 0,0 0 0,1 0-1,-1 0 1,0 0 0,0 0 0,0 1 0,0-1 0,0 1 0,0-1 0,0 1 0,-1 0-1,1 0 1,0-1 0,-1 1 0,0 0 0,1 0 0,-1 1 0,0-1 0,0 0 0,1 3-1,20 58-207,-18-52 231,6 33 67,-2 0-1,-2 0 1,-1 1 0,-3-1-1,-1 1 1,-7 53 0,4-55 71,-8 154 696,-8 319 1879,41-5-615,-15-439-2787,30 121 1,-36-186 326,-1-4-146,0 0 0,0 0 0,0 0 0,0 0 0,0 1 0,-1-1 1,0 0-1,1 0 0,-1 0 0,0 1 0,-1-1 0,0 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9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58 11715,'-12'-11'6209,"8"6"-5993,3-1-64,2 1 16,4 1-128,28-9-32,41 0-8,-38 14-688,-8 7-448,4-2-2561,-12-1 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12467,'5'-7'6945,"36"-6"-6761,69-10-336,-2 14-3721,0-2 833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1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6 119 9434,'14'-104'2953,"-17"95"391,2 5-2888,3 2 33,0 4-577,-1 2 72,9 26 8,16 59 40,-20-25-48,-3 6 32,-4 10-48,-3-10-96,-10 3-889,3-19-1047,-7-20-1273,1-30-760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0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16 9930,'7'-6'6749,"-6"-4"-5930,-2 39-2159,21 196 1231,-15-192 80,1 1 0,2-2-1,2 1 1,0-1 0,16 32 0,-24-60 17,-1-1-1,1 1 1,0-1-1,0 0 1,0 0-1,0 0 1,1 0 0,-1 0-1,1 0 1,0 0-1,0-1 1,0 0-1,0 1 1,0-1 0,1 0-1,-1-1 1,0 1-1,1 0 1,-1-1-1,5 1 1,-4-2 11,0 0 0,0 0 1,0 0-1,-1-1 0,1 1 0,0-1 0,0 0 0,-1 0 0,1-1 1,-1 1-1,1-1 0,-1 0 0,1 1 0,-1-2 0,0 1 1,0 0-1,0-1 0,0 1 0,-1-1 0,3-3 0,3-3 26,0 0 0,-1-1 0,-1 0-1,0 0 1,0-1 0,-1 0 0,0 0 0,-1 0-1,0-1 1,-1 1 0,0-1 0,2-22 0,-4 20 20,0 0 1,-1 1-1,0-1 1,-1 0 0,0 0-1,-2 0 1,1 1 0,-2-1-1,0 1 1,-11-26 0,12 34-67,0 1 0,-1-1 0,0 0 0,0 1 0,0 0 0,0 0 0,-1 0 0,0 0 0,1 1 1,-1 0-1,-1 0 0,1 0 0,0 1 0,-1-1 0,1 1 0,-1 0 0,0 1 0,1 0 0,-1 0 1,0 0-1,0 0 0,-9 1 0,-4 0-899,1 1 1,-1 0-1,1 1 0,0 1 1,-30 9-1,30-6-2107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0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83 8738,'-20'-19'838,"13"13"-249,0 0 0,0-1 1,1 0-1,0 0 1,0 0-1,0 0 1,-4-9-1,0 56-1717,2-3 1151,2 1-1,2-1 1,0 59 0,5-79 29,0 0 1,1 0-1,0 0 1,1 0 0,1-1-1,1 1 1,0-1-1,2 0 1,-1-1 0,17 27-1,-20-38-45,0-1 0,0 1 0,0-1 0,1 1-1,0-1 1,0 0 0,-1 0 0,2-1 0,-1 1-1,0-1 1,0 0 0,1 0 0,-1-1 0,1 1-1,0-1 1,-1 0 0,1 0 0,0 0 0,0-1-1,0 0 1,0 1 0,-1-2 0,1 1 0,0-1-1,5-1 1,-7 2 0,0-1 0,0 0 1,0 0-1,0 0 0,0 0 0,0-1 0,0 1 0,-1-1 1,1 0-1,0 0 0,-1 0 0,1 0 0,-1 0 0,0 0 1,0 0-1,0-1 0,0 1 0,0-1 0,-1 0 0,1 0 0,-1 1 1,1-1-1,-1 0 0,0 0 0,0 0 0,-1 0 0,1-1 1,0 1-1,-1 0 0,0 0 0,0 0 0,0 0 0,0 0 1,0-1-1,-1 1 0,1 0 0,-1 0 0,-1-3 0,1 2-7,0 1 0,-1 0-1,1 0 1,0 0 0,-1 0-1,0 0 1,0 0 0,0 0-1,0 1 1,0-1 0,-1 1-1,1-1 1,-1 1 0,1 0-1,-1 0 1,0 0 0,0 0-1,0 0 1,0 1 0,0 0-1,0-1 1,-1 1 0,1 0-1,0 0 1,-1 1 0,1-1-1,-1 1 1,1 0 0,0 0-1,-1 0 1,-4 0 0,-10 2-630,-1 0 1,1 2-1,-1-1 1,-22 10-1,35-12 208,-51 16-2268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2:06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98 5473,'41'-48'1666,"-40"47"-1526,-1 1-1,1-1 1,-1 1 0,0-1-1,1 1 1,-1-1 0,0 1-1,1-1 1,-1 0 0,0 1 0,0-1-1,1 1 1,-1-1 0,0 0-1,0 1 1,0-1 0,0 0-1,0 1 1,0-1 0,0 1 0,0-1-1,0 0 1,0 1 0,0-1-1,-1 0 1,1 1 0,0-1-1,0 1 1,-1-1 0,1 0 0,0 1-1,0-1 1,-2 0 0,-18-11 4974,19 11-4975,-1 1-1,1 0 1,0-1 0,0 1 0,0-1 0,0 1 0,0-1 0,0 0 0,0 1-1,0-1 1,0 0 0,0 0 0,0 0 0,0 0 0,0 1 0,1-1 0,-1 0-1,0-1 1,0-1 0,-11 45-29,-51 346 436,50-276-388,4 181-1,15-145-172,2 218 201,7-78-6,0-46-103,-10-6-109,-8 482 136,7 196 303,-3-886-404,50 881 205,-17-167 9,-26-265 264,-8-389-227,1-20-107,10 83 1,-9-137-136,5 32-5,-2 1 0,-1-1 1,-4 65-1,-16 296 574,12-316-434,13 165 0,-9-235-77,-1 0 0,0 0 0,-2 0-1,-8 36 1,-4 30 202,-9 162 210,23-230-396,2-16-67,-1 1 0,0 0 0,0-1 0,0 1 0,-1 0 0,1-1 0,-1 1-1,0-1 1,0 1 0,0-1 0,-2 5 0,3-8-28,-15-21-8016,-9-21 2854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1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60 9130,'-13'-9'1802,"-8"-10"3431,28 14-3648,21 4-1798,347-2 779,-375 3-566,968-21 333,-956 19-318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40 11138,'-5'-11'5264,"8"-4"-3466,0 2-3,-1 18-1727,9 74-629,-3 0 1,-4 0-1,-7 99 1,1-51-4013,4-62 399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2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9986,'31'-32'2667,"-30"31"-2488,-1-1-1,1 1 0,-1 0 1,0 0-1,0 0 0,0 0 1,1 0-1,-1-1 0,0 1 1,0 0-1,0 0 0,-1 0 1,1-1-1,0 1 0,0 0 1,-1 0-1,1 0 0,-1 0 1,1 0-1,-1 0 0,1 0 1,-1 0-1,1 0 0,-3-2 1,4 3-154,-1 1 0,0-1 0,0 1 1,0-1-1,0 0 0,0 1 0,0-1 1,0 0-1,0 1 0,0-1 0,0 0 1,0 1-1,-1-1 0,1 0 0,0 1 1,0-1-1,0 0 0,0 1 0,0-1 0,-1 0 1,1 1-1,0-1 0,0 0 0,-1 0 1,1 1-1,0-1 0,0 0 0,-1 0 1,1 1-1,0-1 0,-1 0 0,1 0 1,0 0-1,-1 0 0,1 0 0,0 1 1,-1-1-1,1 0 0,0 0 0,-1 0 1,1 0-1,0 0 0,-1 0 0,1 0 0,-1 0 1,1 0-1,0 0 0,-1 0 0,1-1 1,0 1-1,-1 0 0,1 0 0,0 0 1,-1 0-1,1 0 0,0-1 0,0 1 1,-1 0-1,1 0 0,0-1 0,-1 1 1,1 0-1,0 0 0,0-1 0,0 1 1,-1 0-1,1-1 0,-2 35-77,1 0 1,7 51-1,-5-69 37,2 0 0,0 0 0,1 0-1,0-1 1,1 0 0,1 0 0,12 23 0,-15-34-1,0 1 0,1-1 0,-1-1 0,1 1-1,0 0 1,0-1 0,0 0 0,0 0 0,1 0 0,-1 0 0,1-1 0,0 0 0,0 0 0,8 3-1,-4-3-20,0 0-1,0-1 0,0 1 0,0-2 1,1 1-1,-1-2 0,0 1 0,13-3 0,-13 1 7,-1 0 0,1 0-1,-1-1 1,0 0 0,0 0-1,0-1 1,0 0 0,13-10-1,-17 11 28,0 0 0,0 0-1,-1-1 1,0 1 0,1-1 0,-1 0-1,0 0 1,-1 0 0,1 0-1,-1-1 1,0 1 0,0-1 0,0 1-1,-1-1 1,2-9 0,-2 2 10,0-1 1,-1 0-1,-1 0 1,0 0-1,0 0 1,-2 1-1,0-1 1,0 1-1,-1-1 0,0 1 1,-1 0-1,-1 1 1,0-1-1,-10-14 1,11 18-196,0 0 1,-1 0-1,-1 1 1,1 0-1,-1 0 0,0 0 1,-1 1-1,1 0 1,-1 0-1,0 1 1,-1 0-1,0 0 1,1 1-1,-1 0 0,0 1 1,-1 0-1,1 1 1,-1-1-1,-10 0 1,-41 7-3352,4-1-745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3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45 9194,'-6'-1'3681,"-5"-4"168,-26-25-1681,46 25-2032,8 1 88,2 4-16,5 2-128,1-1-88,6 6-128,-3-3-336,7 3-984,1-2-393,8-1-2055,-14-5-289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3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9058,'7'-8'2168,"12"1"721,11 0-2369,20-2-600,7-2 136,22 1-256,-2 6-480,9 8-2241,-13 1 265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4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67 111 11090,'-17'-20'2352,"11"13"-1676,0 0 1,0-1-1,1 0 1,0 0-1,0 0 1,-6-17-1,6 6 884,18 46-381,0 10-1690,-1 1 0,-2 0-1,5 46 1,7 127-3923,-2-20 483,-14-157-1918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4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85 8954,'-8'-15'6066,"0"1"-3354,4 7-2490,0 0 0,0 0-1,1-1 1,0 0 0,-3-9 0,4 15 399,1 8-530,-1 19-155,3 32 31,15 109 0,-13-145-51,1 0-1,2 0 1,0 0-1,1-1 0,1 0 1,0 0-1,2-1 1,21 31-1,-30-47 66,0-1 0,1 0 0,0 0 0,-1 1 0,1-1 0,0 0-1,0-1 1,0 1 0,0 0 0,0-1 0,1 1 0,-1-1 0,0 1 0,1-1 0,-1 0 0,1 0 0,-1 0 0,1-1-1,0 1 1,-1 0 0,1-1 0,0 0 0,-1 0 0,1 0 0,0 0 0,-1 0 0,1 0 0,0-1 0,-1 1 0,1-1 0,5-1-1,-4-1 31,0 0 0,1 0-1,-1 0 1,0-1-1,0 1 1,-1-1-1,1 0 1,-1 0 0,0 0-1,0-1 1,0 1-1,-1-1 1,0 1-1,1-1 1,1-9 0,1-3-4,-1 0 1,-1 0 0,-1 0 0,-1-1 0,0 1-1,-1-1 1,-1 1 0,0-1 0,-9-33 0,8 36-155,-2 1 0,0 1 0,-1-1 1,0 1-1,-1 0 0,-1 0 0,0 0 1,-1 1-1,0 0 0,-1 1 0,0-1 1,-16-14-1,21 22-175,0 1 1,-1-1-1,1 1 1,-1 0 0,0 0-1,0 1 1,0 0-1,0-1 1,-1 2-1,1-1 1,0 1-1,-1-1 1,1 1-1,-1 1 1,1-1-1,-1 1 1,-7 0-1,-8 7-2814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4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77 152 12139,'-17'-23'586,"10"14"164,0 0-1,0 0 1,1-1-1,1 0 1,-1 0-1,2 0 1,-1 0-1,-5-23 1,10 33-688,-1-1 1,1 0-1,0 1 0,-1-1 1,1 1-1,0-1 0,0 0 1,0 1-1,0-1 0,0 0 1,0 1-1,0-1 1,0 0-1,0 1 0,0-1 1,0 0-1,0 1 0,0-1 1,1 0-1,-1 1 0,0-1 1,0 0-1,1 1 1,-1-1-1,0 1 0,1-1 1,0 0-1,19 27 75,73 170-217,-93-196 75,0 1 1,1 0-1,-1-1 0,0 1 1,1 0-1,-1-1 0,1 1 1,-1-1-1,1 1 1,-1-1-1,1 1 0,-1-1 1,1 1-1,-1-1 0,1 0 1,-1 1-1,1-1 1,0 0-1,-1 1 0,1-1 1,0 0-1,-1 0 0,1 0 1,0 0-1,0 0 1,-1 0-1,1 1 0,0-2 1,-1 1-1,1 0 0,0 0 1,0 0-1,-1 0 1,1 0-1,0 0 0,-1-1 1,1 1-1,0 0 0,-1-1 1,1 1-1,-1 0 0,2-2 1,33-28-80,-31 26 78,0-1 1,1 1 0,-1 0 0,1 0-1,0 1 1,9-6 0,-6 7-2,0 1 0,1 0 0,-1 0 0,0 0 0,1 1 0,-1 1 0,1-1 0,-1 1 0,0 1 0,0-1 0,0 1 0,0 1 0,0 0 0,0 0 0,0 0 0,-1 1 0,1 0 0,7 6 0,-8-6-10,-1 0 1,0 1-1,0-1 0,-1 1 1,1 0-1,-1 1 1,0-1-1,0 1 0,-1 0 1,0 0-1,0 1 1,0-1-1,-1 1 0,0 0 1,0 0-1,-1 0 1,0 0-1,0 0 1,-1 0-1,2 12 0,-4-10-116,1 0-1,-2 0 0,1 0 1,-1 0-1,0-1 1,-1 1-1,0-1 0,0 1 1,-1-1-1,0 0 0,-1 0 1,1 0-1,-2-1 1,-11 14-1,14-18-104,-1 1-1,1-1 1,-1 0 0,0-1 0,0 1-1,0-1 1,0 1 0,-1-1-1,1 0 1,-1-1 0,1 1 0,-1-1-1,0 0 1,1 0 0,-1 0 0,0-1-1,0 1 1,0-1 0,1-1-1,-1 1 1,0-1 0,0 1 0,1-1-1,-1-1 1,0 1 0,1-1 0,-1 1-1,1-1 1,-5-3 0,-27-16-2880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5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34 121 11250,'-34'-63'2465,"57"41"1040,22 5-3241,7 3-312,18 10-680,-8 6-561,-6 7-2223,-12 7-153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5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99 11634,'-2'0'259,"0"0"-1,1-1 0,-1 1 0,0 0 1,1-1-1,-1 0 0,1 1 0,-1-1 1,1 0-1,-1 0 0,1 0 0,0 0 0,-1 0 1,1 0-1,0 0 0,0 0 0,0 0 1,0-1-1,0 1 0,0-1 0,0 1 1,-1-3-1,13-8 1622,24 2-1780,99-11 710,180-5 0,142 19-205,139 23 143,-179-3 141,-254-15-114,-155 4-768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2:07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62 282 7378,'-48'-45'2059,"46"44"-1650,1 0 1,0 0 0,0-1 0,0 1-1,0-1 1,0 1 0,0-1 0,0 1-1,1-1 1,-1 1 0,0-1 0,1 0-1,-1 1 1,1-1 0,0 0 0,-1 1 0,1-1-1,0 0 1,0 0 0,0 1 0,0-1-1,1 0 1,0-2 0,0-5 3011,6 10-3412,1 1 0,0 0 0,-1 0 1,1 1-1,-1 0 0,0 0 0,0 1 1,0 0-1,0 0 0,-1 0 1,13 11-1,-5-4 4,22 15-16,-2 1 1,0 2 0,36 41 0,-33-32 43,-36-37-44,44 34 67,-44-34-52,-1-1-1,1 1 1,0 0-1,-1 0 1,1-1 0,0 1-1,-1 0 1,1-1-1,0 1 1,0-1 0,0 1-1,0-1 1,-1 1 0,1-1-1,0 1 1,0-1-1,0 0 1,0 0 0,2 1-1,11-20 345,-1-2-340,46-78 124,141-206 5,-159 267 166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0 12747,'-30'2'2966,"-53"9"0,66-7-2775,0 1 1,0 0 0,0 2 0,-25 12 0,-1 5-212,-51 39 0,78-52-43,1 1 0,0 1 0,0 1 0,2 0 0,0 1 0,-14 20 0,27-35 43,-1 1-1,0 0 0,0 0 1,1 0-1,-1 0 0,1 0 0,-1 0 1,1 0-1,-1 0 0,1 0 1,0 0-1,-1 0 0,1 0 0,0 0 1,0 0-1,0 1 0,0-1 0,0 0 1,0 0-1,0 0 0,0 0 1,0 0-1,0 0 0,1 0 0,-1 0 1,1 0-1,-1 0 0,0 0 1,1 0-1,0 0 0,-1 0 0,1 0 1,0 0-1,-1 0 0,1 0 1,0 0-1,0-1 0,0 1 0,-1 0 1,1-1-1,0 1 0,0-1 1,0 1-1,0-1 0,0 1 0,0-1 1,0 1-1,1-1 0,0 0 1,8 3-113,0-2 1,0 1 0,0-1 0,15 0 0,-16-1 59,39 1-160,16 1 70,67 10 0,-114-10 151,0 2 1,0 0 0,0 1 0,0 0 0,-1 1 0,0 1 0,0 1 0,26 17 0,-37-22-4,1 1 0,-1 1 0,0-1 0,0 1-1,0 0 1,-1 0 0,0 0 0,0 0 0,0 1 0,-1 0 0,0 0 0,0 0 0,0 0 0,0 0 0,-1 1 0,0-1-1,-1 1 1,0-1 0,0 1 0,0 0 0,-1-1 0,1 1 0,-2 0 0,1-1 0,-1 1 0,0 0 0,0-1-1,-4 11 1,1-6-16,-1-1-1,0 1 1,0-1-1,-1-1 1,0 1-1,-1-1 1,0 0-1,0-1 1,-1 1-1,0-1 1,0-1-1,-1 0 0,0 0 1,-1-1-1,1 0 1,-16 7-1,7-5-110,-1-1-1,-1-1 1,1-1-1,-1 0 1,0-2-1,0 0 0,0-1 1,-26-1-1,30-2-209,1 0 0,-1-1-1,0 0 1,0-1 0,1-1-1,0-1 1,-1 0 0,2-1 0,-1 0-1,-25-16 1,37 20 81,-1-1 0,1 1 0,0-1 0,0 1 0,0-1 0,1 0 0,-1 0 0,0 0 0,-3-7 0,-2-29-2583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24 13123,'-5'-6'7510,"-15"-11"-6797,51 144-786,14 71 33,-30-82-117,-2 185 0,-14-123-2475,0-129 1290,0-17-2511,-5-45-237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8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9826,'20'-22'3705,"-1"-3"56,20 14-2081,8 16-1728,10 7 16,-5 8-88,2 16 40,-13 1-32,-6 11-8,-13 0-64,-7 10-40,-12-13-160,-7-1-560,-7-15-121,-14-19-375,-5-21 32,-7-24-1881,0-7 817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9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16 13195,'-4'-2'368,"0"0"0,0 0 0,0 0 0,0 0 0,0 1-1,0 0 1,0 0 0,-1 0 0,1 0 0,0 1 0,-1-1 0,1 1 0,0 0 0,-1 1 0,1-1 0,-7 2 0,5 0-256,0 0 0,0 0 0,0 1 0,1 0 0,-1 0 0,1 0 0,0 0 1,-1 1-1,2 0 0,-10 9 0,9-8-375,0 1 0,0 0 0,1 0 0,0 0 0,0 1 0,0-1 1,0 1-1,1 0 0,1 0 0,-1 0 0,1 0 0,0 1 0,1-1 0,-1 1 0,1-1 0,1 1 1,0-1-1,0 1 0,0 0 0,2 7 0,0-9-50,0 6-14,2 1 0,-1-1 0,2 0 0,0 0 0,8 15 0,-12-25 332,0 0 1,0 0-1,0-1 1,1 1-1,-1 0 1,1-1 0,-1 1-1,1-1 1,-1 0-1,1 0 1,0 1-1,0-1 1,0 0 0,-1 0-1,1 0 1,0-1-1,0 1 1,0 0-1,1-1 1,-1 1-1,0-1 1,0 0 0,0 0-1,0 0 1,0 0-1,0 0 1,0 0-1,0 0 1,1-1 0,-1 1-1,0-1 1,0 0-1,0 1 1,0-1-1,-1 0 1,1 0 0,0 0-1,0 0 1,0-1-1,1-1 1,8-4 204,-1-1 1,0-1-1,0 1 1,-1-2-1,0 1 1,9-13-1,-14 15 90,0 1-1,0 0 0,0-1 1,-1 0-1,0 0 1,0 0-1,0 0 1,-1 0-1,0 0 0,-1-1 1,2-14-1,3 41-502,1-2 113,1 5-171,22 57-701,-28-74 543,0 0-1,0 0 0,1 0 1,0 0-1,0-1 1,0 1-1,0-1 1,1 0-1,0 0 1,0 0-1,7 5 0,-9-8 157,0 0-1,0-1 0,-1 1 0,1-1 1,0 0-1,0 0 0,0 0 0,0 0 1,0 0-1,0 0 0,0 0 0,2-1 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17 12315,'-11'-3'5953,"14"12"-4675,10 21-1393,3 13 136,-2 1 1,-2 0 0,12 87 0,-42-229 112,15-1-103,3 92-80,1 0-1,-1 0 1,1 0-1,1 0 1,-1 0-1,1 0 1,0 0-1,1 0 1,0 1-1,0-1 1,6-9-1,-6 14-229,-1 0-1,0 0 0,0 0 0,1 1 0,-1-1 1,1 1-1,0-1 0,-1 1 0,1 0 0,0 0 0,0 0 1,0 0-1,0 1 0,0-1 0,5 0 0,-6 1-21,30-4-3296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29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0 11987,'-10'15'6496,"-5"-4"-4799,13-10-1809,0 0 1,0 0-1,0 0 1,1 0-1,-1 0 1,0 1-1,1-1 1,-1 0-1,1 1 1,0 0 0,-1-1-1,1 1 1,0 0-1,0-1 1,0 1-1,0 0 1,0 0-1,0 0 1,1 0-1,-1 0 1,1 0-1,-1 0 1,1 0-1,0 0 1,0 0-1,-1 0 1,2 0 0,-1 0-1,0 3 1,3 3 92,0-1 1,0 0 0,0 0 0,1 0-1,0 0 1,0-1 0,0 0 0,1 1 0,0-1-1,0-1 1,1 1 0,0-1 0,0 0-1,11 7 1,-9-6 17,-1 1-1,1 0 1,-2 0-1,1 1 1,-1 0-1,0 0 1,-1 0-1,9 18 1,-13-24-10,0 0 1,-1 0-1,1 0 0,0 1 1,-1-1-1,1 0 0,-1 0 1,0 1-1,0-1 0,0 0 1,0 0-1,0 1 1,0-1-1,-1 0 0,1 0 1,-1 1-1,0-1 0,-1 2 1,1-1-20,-1-1 1,0 0 0,0 0-1,0-1 1,0 1-1,0 0 1,0-1 0,-1 1-1,1-1 1,0 0 0,-1 1-1,1-1 1,-1 0 0,0-1-1,1 1 1,-1 0-1,1-1 1,-1 1 0,-4-1-1,-1 1-381,-1-1 0,0 0 0,0-1 0,0 1 0,0-2 1,0 1-1,0-1 0,1-1 0,-1 1 0,1-1 0,-15-8 0,-18-13-2575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0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30 292 12131,'4'-9'5831,"8"-9"-3983,44-10-1886,-40 21 22,0-1 0,-1 0 0,0-1 0,0 0 0,18-16 0,-30 22-18,0 0-1,0 0 1,-1 0-1,1-1 1,-1 1-1,0-1 1,0 1 0,0-1-1,0 0 1,0 0-1,-1 0 1,0 0-1,0 0 1,0 0 0,0 0-1,-1 0 1,0 0-1,1-1 1,-2 1-1,1 0 1,0 0 0,-1 0-1,0 0 1,0 0-1,0 0 1,0 0-1,-3-6 1,3 7 5,0 0 0,-1-1 0,0 1 0,1 0-1,-1 0 1,0 0 0,-1 0 0,1 0 0,0 0 0,-1 0 0,0 1 0,1 0-1,-1-1 1,0 1 0,0 0 0,0 0 0,-1 1 0,1-1 0,0 1 0,-1-1-1,1 1 1,-1 0 0,1 0 0,-1 1 0,0-1 0,1 1 0,-1 0 0,0 0-1,1 0 1,-1 0 0,1 0 0,-1 1 0,0 0 0,-6 2 0,3-1 18,0 0 1,0 1-1,0 0 0,0 1 1,0 0-1,1 0 1,0 0-1,0 0 1,0 1-1,0 0 0,1 1 1,-1-1-1,2 1 1,-1 0-1,0 0 1,-3 7-1,4-5 8,1 1 0,0-1 0,1 1 0,-1 0 0,2-1 0,-1 1 0,1 0 0,1 0 0,-1 0 0,1 0 0,1 0 0,0 0 0,0 0 0,1 0 0,0 0 0,1-1 0,-1 1-1,8 13 1,-5-12-108,0 0 0,1-1 0,0 0 0,0-1 0,1 1 0,0-1 0,0 0 0,1-1 0,0 0 0,1 0 0,-1 0 0,1-1 0,0-1 0,1 0 0,12 6 0,-9-7-326,0 0-1,1-1 0,-1 0 0,1-1 0,-1-1 1,18 1-1,2-4-1221,54-9 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320 258 10714,'-3'-1'94,"-2"-2"602,-1 0 0,1-1 0,0 1 0,0-1-1,0 0 1,0-1 0,1 1 0,0-1 0,0 0 0,0 0 0,0 0 0,-3-7 297,11 22-558,7 49-462,4 77 1,-3-18-268,-6-98-329,-2-28-1285,-3-39-2558,-13-7 705</inkml:trace>
  <inkml:trace contextRef="#ctx0" brushRef="#br0" timeOffset="1">1 19 9986,'9'-3'3161,"8"-7"352,3 10-2585,15-4-1600,7 3-641,13 4-2247,-1-3-57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0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40 11979,'-9'11'6765,"6"9"-4647,4 26-3209,0-34 1664,14 125-1258,-17-147 685,-5-16 21,2-1 0,-3-50 0,7 71-29,1 1 1,0-1-1,0 1 0,1-1 1,-1 1-1,1-1 1,1 1-1,-1-1 1,1 1-1,-1 0 1,2 0-1,-1 0 0,0 0 1,1 0-1,0 0 1,0 1-1,1-1 1,-1 1-1,1 0 0,8-7 1,-10 9 5,0 1-1,1 0 1,-1-1 0,1 1-1,-1 0 1,1 0 0,0 0-1,-1 1 1,1-1 0,0 1-1,0-1 1,-1 1 0,1 0-1,0 0 1,0 0 0,-1 0-1,1 1 1,4 0 0,-2 1 4,0 0 0,0 0-1,0 0 1,0 1 0,0 0 0,-1 0 0,1 0 0,7 8-1,0 1-102,0 2-1,-1-1 1,-1 1 0,17 30-1,23 57-4944,-26-66 1394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68 14267,'-9'-7'613,"5"4"-92,-1 0 0,1 0 0,0 0 0,1-1 0,-1 1 0,1-1 0,-1 0 0,1 0 0,0 0 0,0 0 0,1-1 0,-1 1 0,-2-8 203,12 26-810,2 13 47,0 0-1,-2 1 0,-1 0 0,-1 0 1,-2 1-1,1 33 0,-13 184-26,0-102 81,12-93 28,-2-39 14,-3-33 4,0 1-214,-1-1-1,-1 1 1,0-1-1,-2 1 1,-13-32 0,15 45 84,1 0 1,-1 0 0,0 1 0,-1-1 0,1 1 0,-1 0 0,-1 0-1,-7-6 1,10 9 24,-1 1-1,1-1 1,-1 1-1,0 0 1,0 0-1,0 1 1,0-1-1,0 1 0,0 0 1,0 0-1,0 0 1,0 0-1,-1 1 1,1 0-1,0 0 1,-6 0-1,5 1-11,0 1 1,0-1-1,-1 1 0,1 0 0,0 0 1,0 0-1,1 1 0,-1 0 0,1 0 1,-1 0-1,1 0 0,0 1 0,0 0 0,0 0 1,1 0-1,-1 0 0,1 0 0,0 1 1,0 0-1,1-1 0,-1 1 0,1 0 1,0 0-1,0 0 0,1 1 0,0-1 1,-1 0-1,2 0 0,-1 1 0,1 7 0,-1-8-34,0 0-1,1 0 0,0 0 0,0 0 0,1 0 0,0 1 0,-1-1 0,2 0 0,-1-1 0,0 1 0,1 0 1,0 0-1,0 0 0,1-1 0,-1 1 0,1-1 0,0 0 0,0 0 0,0 0 0,1 0 0,-1-1 0,1 1 1,0-1-1,0 0 0,0 0 0,1 0 0,-1-1 0,1 1 0,-1-1 0,1 0 0,0 0 0,0-1 0,5 2 1,46-1-2847,4-9-121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2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30 131 10130,'-4'-23'887,"3"8"8,-1 0 0,-1 0 0,-1 0 0,0 0 0,-8-17 1,24 79-2015,66 332 1059,-50-138 1346,-4 388 0,-25-592-1195,-5-24-11,-2-21-81,-5-26-922,-1-30-2014,1-24 32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1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1 186 12563,'3'-10'5378,"6"4"-3675,19 3-2880,-11 2 1631,-2 0-425,3 0-281,0 0 0,0-2-1,-1 0 1,32-10 0,-46 13 196,-1-1 0,0 0 0,1 0 0,-1 0 0,0 0 0,0 0 1,0 0-1,0-1 0,0 1 0,0-1 0,0 1 0,0-1 0,0 0 0,-1 0 0,1 0 0,-1 0 0,1 0 0,-1 0 0,0 0 1,0 0-1,0 0 0,0-1 0,0 1 0,0 0 0,-1-1 0,1 1 0,-1-1 0,1 1 0,-1-1 0,0 1 0,0 0 0,0-1 1,-1 1-1,1-1 0,-1 1 0,1-1 0,-1 1 0,0 0 0,1-1 0,-1 1 0,-1 0 0,1 0 0,0 0 0,0-1 0,-4-2 1,3 1 27,0 1 1,0-1-1,-1 1 1,1 0 0,-1 0-1,0 0 1,0 0-1,0 0 1,0 1 0,-1-1-1,1 1 1,-1 0-1,1 0 1,-1 0 0,0 0-1,0 1 1,0 0-1,0-1 1,0 1 0,0 1-1,0-1 1,0 1-1,0-1 1,0 1 0,-1 1-1,1-1 1,0 0-1,0 1 1,-7 2 0,6-2 28,0 1 0,1 0 1,-1 0-1,1 1 1,-1-1-1,1 1 0,0 0 1,0 0-1,0 1 1,0-1-1,1 1 0,-1 0 1,1 0-1,0 0 1,0 0-1,0 0 0,1 1 1,0-1-1,0 1 1,0 0-1,0-1 1,1 1-1,-1 0 0,0 6 1,2 1 14,0-1-1,0 1 1,1 0 0,1-1 0,0 1 0,0-1-1,1 1 1,1-1 0,0 0 0,0 0 0,1-1-1,0 1 1,1-1 0,0 0 0,1-1 0,10 12 0,-11-14-108,0 0 1,1 0-1,0-1 1,1 0 0,-1 0-1,1-1 1,0 0 0,0 0-1,11 4 1,-13-7-143,0 0 0,-1-1 0,1 1 0,0-1 1,0 0-1,0-1 0,0 1 0,0-1 0,1-1 0,-1 1 0,0-1 0,0 0 1,-1 0-1,13-4 0,26-18-2429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2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19 11698,'-4'-18'6802,"15"25"-6698,6 2 16,17 10 72,10 2 48,16 12-24,-4 0-48,4 9-48,-15-2-120,-5 2-392,-14-11-448,-7-3-880</inkml:trace>
  <inkml:trace contextRef="#ctx0" brushRef="#br0" timeOffset="1">342 30 12435,'-12'-7'2664,"1"4"1201,6 11-3617,-5 10-168,-2 4 168,-6 9 104,-4 6-24,-3 10-24,4-1-24,-3 5-216,5-10-456,0-1-1504,5-21-2297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2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81 11506,'-13'-25'2602,"10"20"-2000,0 0 1,0-1-1,1 1 1,-1-1-1,1 1 1,0-1 0,-2-12-1,12 60 889,1-10-1460,48 286 59,-31 81-20,-21-278 8,-5-106-128,-1-20-308,-2-26-1113,3-27-2097,0-17-263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3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 13315,'41'55'2616,"-56"-42"1385,1 8-4001,-5 3 8,5 0 0,-8 7 32,2-2-104,-6 4-1040,8-6-608,-9-16-2281,7-14-480</inkml:trace>
  <inkml:trace contextRef="#ctx0" brushRef="#br0" timeOffset="1">0 243 12283,'4'5'2480,"14"9"1209,48 26-3569,-31-23-176,9 4 48,5 13 40,-9 2 8,7 14-80,-9-6-560,3 3-3113,-8-13 816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53 180 5993,'5'-3'10779,"17"-6"-9832,3 0-1245,-11 3 196,4 0 149,0-2 0,0 0 0,22-14 0,-36 19-66,0 0 0,-1 0-1,1 0 1,-1 0 0,0 0-1,0-1 1,0 1 0,5-8 0,-7 9-22,0 0 0,-1 0 0,1 0 0,0 0 0,-1 0 0,1 0 0,-1 0 0,0 0 0,1 0 1,-1-1-1,0 1 0,0 0 0,-1 0 0,1 0 0,0 0 0,-1 0 0,1 0 0,-1 0 0,-1-4 1,0 4-45,0-1 0,1 1 0,-1 0 0,0 0 0,0 0 0,-1 1 0,1-1 0,0 0 0,-1 1 0,1 0 0,-1-1 0,1 1 0,-1 0 0,1 0 0,-1 0 0,0 1 0,0-1 0,1 1 0,-1-1 0,0 1 0,0 0 0,1 0 0,-1 0 0,0 1 0,0-1 0,0 1 0,1-1 0,-5 2 0,-3 0 21,-1 1 1,1 0-1,0 0 0,0 1 1,0 1-1,-11 5 1,14-4 75,-1 0 0,1 1 0,0-1 0,1 1 0,0 1 0,0-1 0,0 1 0,1 0 0,0 0 0,1 1 0,-1-1 0,2 1 0,-1 0 0,1 0 0,1 0 0,0 1 0,0-1 0,1 0 0,0 1 0,0-1 0,1 1 0,0 0 0,1-1 0,0 1 0,1-1 0,0 0 0,0 1 0,6 12 0,-5-13-52,1 1 0,0 0 0,1-1 0,0 0 0,0 0 0,1-1 0,0 1 0,0-1 0,1-1 0,0 1 0,15 11 0,-16-15-123,1 1-1,0-1 1,-1-1 0,1 1-1,0-1 1,1 0 0,-1-1-1,1 0 1,-1 0-1,1-1 1,0 0 0,-1 0-1,1 0 1,0-1 0,0 0-1,13-3 1,-7 0-393,1-1 0,-1-1 1,15-6-1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4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40 168 11674,'7'5'5091,"-7"-5"-5004,26 0 760,20-4-1268,-42 3 395,1 0-1,0 0 0,0-1 0,-1 1 0,1-1 0,-1 0 0,1 0 1,-1 0-1,0-1 0,0 0 0,0 1 0,0-2 0,0 1 1,-1 0-1,1-1 0,-1 1 0,0-1 0,0 0 0,3-6 0,-5 8-28,0-1 0,0 0 0,0 0 0,0 0 0,0 0 0,-1 0 0,0 0-1,1 0 1,-1 0 0,0 0 0,-1 0 0,1 0 0,0 0 0,-1 0 0,0 0-1,1 0 1,-1 0 0,0 0 0,-1 0 0,1 1 0,0-1 0,-1 0 0,0 1-1,1-1 1,-1 1 0,0 0 0,0-1 0,-1 1 0,1 0 0,-3-1 0,2 0 42,0 0 1,-1 1-1,1-1 1,-1 1-1,0 0 1,1 0-1,-1 0 1,0 1 0,0-1-1,0 1 1,0 0-1,-1 0 1,1 1-1,0-1 1,0 1-1,-1 0 1,1 0-1,0 0 1,0 1 0,0 0-1,-1-1 1,1 1-1,0 1 1,0-1-1,0 0 1,0 1-1,0 0 1,1 0 0,-1 0-1,-5 5 1,5-4 8,-1 1 1,1 0 0,0 0 0,1 0 0,-1 0-1,1 0 1,0 1 0,0 0 0,0-1 0,0 1-1,1 0 1,0 1 0,0-1 0,0 0 0,1 1-1,0-1 1,0 0 0,0 1 0,1-1 0,-1 1-1,1 0 1,1-1 0,0 8 0,2-2 5,0 0 1,0 0-1,1-1 1,1 1-1,0-1 0,0 0 1,1-1-1,0 1 1,0-1-1,1 0 1,1-1-1,-1 0 1,1 0-1,17 13 0,-18-16-175,1 0-1,0 0 1,0 0-1,1-1 0,-1 0 1,1-1-1,0 0 1,0 0-1,0-1 0,0 0 1,0-1-1,1 0 0,-1 0 1,0-1-1,1 0 1,-1-1-1,0 0 0,16-4 1,-11 1-574,0-1 1,-1-1-1,23-12 1,37-30-2991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4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23 1208,'-14'-7'4942,"11"5"-4063,1 0 0,-1 1 0,0-1 0,-1 1 0,1-1 0,0 1 0,0 0 0,-1 0 0,1 0 0,0 1 0,-1-1 0,1 1 0,-5 0 0,7 1-797,1 1 0,-1-1 0,0 1 0,1 0 0,0-1 0,-1 1 0,1 0 0,0 0 0,0-1 0,0 1 0,0 0-1,0 0 1,0-1 0,0 1 0,1 0 0,-1-1 0,0 1 0,1 0 0,0-1 0,-1 1 0,1 0 0,1 1 0,0 5-67,16 61 85,-3 2 0,-4 0 0,-2 0 0,-4 1-1,-5 111 1,-11-46-93,3-59-108,5 128-1,3-196-52,1-1-1,1 1 1,0-1-1,4 13 1,-5-21 50,-1 1 0,0-1 1,0 0-1,1 0 1,-1 0-1,0 0 0,1 0 1,-1 0-1,1 0 1,-1 0-1,1 0 0,0 0 1,-1 0-1,1 0 1,0-1-1,0 1 0,0 0 1,0 0-1,-1-1 1,1 1-1,0 0 0,0-1 1,0 1-1,0-1 1,1 0-1,-1 1 0,0-1 1,0 0-1,0 1 1,0-1-1,0 0 1,0 0-1,0 0 0,1 0 1,-1 0-1,0 0 1,0 0-1,0-1 0,0 1 1,0 0-1,0-1 1,0 1-1,0 0 0,0-1 1,0 1-1,0-1 1,0 0-1,0 1 0,0-1 1,1-1-1,28-36-3981</inkml:trace>
  <inkml:trace contextRef="#ctx0" brushRef="#br0" timeOffset="1">1 136 12275,'13'-6'1024,"1"1"1,0 0-1,1 1 0,-1 1 1,28-3-1,-28 5-884,1 1-1,-1 0 1,0 1-1,1 0 0,-1 1 1,19 6-1,-26-7-165,0 1 1,0 1-1,0-1 0,-1 1 1,1 0-1,-1 1 0,1-1 0,-1 1 1,0 1-1,-1-1 0,1 1 0,-1 0 1,0 0-1,0 1 0,0-1 1,-1 1-1,0 0 0,0 0 0,0 1 1,-1-1-1,0 1 0,0 0 0,-1 0 1,0 0-1,0 0 0,0 0 0,-1 0 1,0 0-1,-1 14 0,0-15-35,0 0-1,-1 0 1,0 0 0,0 0-1,0-1 1,-1 1-1,0 0 1,0-1-1,-1 1 1,1-1-1,-1 0 1,0 0 0,-1 0-1,1 0 1,-1 0-1,0-1 1,0 0-1,0 0 1,-1 0-1,1 0 1,-1 0-1,0-1 1,0 0 0,-8 3-1,9-4-110,0-1 0,0 1-1,0-1 1,0 0 0,0-1 0,0 1 0,0-1-1,-1 0 1,1 0 0,0 0 0,0 0-1,0-1 1,0 1 0,0-1 0,0 0 0,0-1-1,0 1 1,0-1 0,0 1 0,0-1-1,1 0 1,-1-1 0,1 1 0,0-1-1,-1 1 1,1-1 0,0 0 0,1 0 0,-1 0-1,0-1 1,1 1 0,0 0 0,0-1-1,0 0 1,-2-4 0,-18-53-2627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4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0 10354,'-36'6'9015,"-37"16"-6934,-33 8-2340,80-27 469,18 0-1168,27 8 151,-8-5 799,14 7 13,141 81 141,-146-81-142,0 2 1,0 0 0,-1 0 0,-1 2-1,29 35 1,-46-51-9,0 0 1,-1 0-1,1 0 0,0 0 0,0 0 1,-1 0-1,1 0 0,-1 1 1,1-1-1,-1 0 0,0 0 1,1 1-1,-1-1 0,0 0 1,0 0-1,0 1 0,0-1 0,0 0 1,0 1-1,0-1 0,-1 0 1,1 0-1,0 1 0,-1-1 1,1 0-1,-1 0 0,1 0 1,-1 1-1,1-1 0,-1 0 0,0 0 1,0 0-1,0 0 0,1 0 1,-1 0-1,0-1 0,0 1 1,0 0-1,0 0 0,-1-1 1,-1 2-1,-4 2-48,-2 1 0,1-2-1,0 1 1,-15 3 0,21-7 38,-11 4-491,-1 0-1,0-1 0,-1 0 1,1-1-1,-1-1 0,1 0 1,-1-1-1,1-1 0,0 0 1,-1-1-1,-25-7 1,-29-25-3395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5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63 11731,'4'-34'1951,"-4"33"-1830,0 0 0,0 0 0,-1 1 0,1-1 1,0 0-1,-1 0 0,1 0 0,0 0 0,-1 1 1,1-1-1,-1 0 0,0 0 0,1 1 0,-1-1 1,1 0-1,-1 1 0,0-1 0,0 1 0,1-1 0,-1 1 1,-1-2-1,-3 1 74,0 1-1,0-1 1,0 1 0,0-1-1,1 1 1,-1 1 0,0-1-1,0 1 1,0 0 0,0 0-1,-7 3 1,2-2-84,1 0 0,-1 1-1,1 1 1,0 0 0,0 0 0,0 0-1,0 1 1,-15 12 0,21-14-113,0 0 0,0 1-1,0-1 1,1 1 0,-1-1 0,1 1 0,0 0 0,0-1 0,0 1-1,0 0 1,1 1 0,0-1 0,0 0 0,0 0 0,0 1 0,1-1 0,-1 0-1,1 1 1,0-1 0,0 0 0,1 1 0,-1-1 0,3 6 0,3 10-76,1 0 0,2-1 0,0 0 0,1 0 0,0-1 0,2-1 0,0 1 0,1-2 0,0 0 0,2 0 0,0-2 0,18 15 0,-31-28 72,0 1 1,0-1-1,0 1 1,1-1-1,-1 0 1,0 0-1,1 0 0,-1 0 1,1 0-1,-1-1 1,1 1-1,-1-1 0,1 0 1,-1 0-1,1 0 1,0 0-1,-1 0 1,1 0-1,-1-1 0,1 1 1,-1-1-1,1 1 1,-1-1-1,1 0 1,-1 0-1,0-1 0,1 1 1,-1 0-1,0-1 1,0 1-1,0-1 0,0 1 1,0-1-1,0 0 1,2-3-1,5-7 20,0 1 0,0-1 0,-1-1 0,11-24 0,-13 26-9,-1 0-1,-1-1 0,0 1 1,-1-1-1,0 0 0,0 0 1,-1 0-1,-1 0 0,0 0 1,-1-13-1,-1 18 4,1 1 0,-2-1 0,1 1 0,-1 0-1,1-1 1,-2 1 0,1 0 0,-1 0 0,0 0 0,0 1 0,0-1 0,-1 1 0,0-1-1,0 1 1,0 1 0,-1-1 0,0 0 0,0 1 0,0 0 0,-8-5 0,-2 2-30,1 0 1,-1 1-1,0 1 1,0 0-1,0 1 1,-1 0 0,0 2-1,0 0 1,1 0-1,-1 2 1,-24 1-1,22 3-824,17 1-961,31 7-2145,15-5-194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5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30 10514,'-12'6'11449,"13"16"-12775,-1-10 2034,18 264-880,5-357 74,-18 57 76,1-1-1,1 2 1,2-1 0,0 1-1,1 0 1,1 1 0,2 0-1,22-31 1,-33 51 19,-1 0-1,1 0 1,0 0 0,-1 0 0,1 0-1,0 1 1,0-1 0,0 1 0,0 0-1,0-1 1,0 1 0,1 0 0,-1 0-1,0 0 1,1 1 0,-1-1 0,0 0-1,1 1 1,-1 0 0,1-1 0,-1 1-1,1 0 1,-1 0 0,1 1 0,-1-1-1,1 0 1,-1 1 0,0 0 0,1-1 0,-1 1-1,0 0 1,1 0 0,-1 0 0,0 1-1,0-1 1,0 0 0,0 1 0,0-1-1,0 1 1,-1 0 0,1 0 0,0 0-1,1 2 1,4 4-6,0 2 1,0-1-1,-1 1 0,0-1 1,-1 2-1,0-1 0,6 20 1,-4 0-43,6 59 0,0 0-1612,-12-87 1492,5 21-1191,-6-22 1241,1-1 1,-1 1-1,0-1 0,0 1 0,0-1 1,1 1-1,-1-1 0,0 1 0,0-1 1,1 0-1,-1 1 0,0-1 0,1 1 1,-1-1-1,1 0 0,-1 1 0,0-1 1,1 0-1,-1 0 0,1 1 1,-1-1-1,1 0 0,-1 0 0,1 0 1,-1 0-1,1 1 0,-1-1 0,1 0 1,-1 0-1,1 0 0,-1 0 0,1 0 1,-1 0-1,1 0 0,0-1 0,14-12-4278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0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138 244 8082,'-2'-8'335,"0"0"0,0 0 0,1 0 1,0 0-1,1-1 0,0 1 0,0 0 1,0 0-1,1-1 0,1 1 0,-1 0 1,1 0-1,0 0 0,1 1 0,0-1 1,7-13-1,-5 14-312,0 0 0,1 1 1,0 0-1,-1 0 0,2 0 0,-1 1 1,1 0-1,0 0 0,0 1 1,0 0-1,0 0 0,1 0 0,0 1 1,0 1-1,0-1 0,15-2 0,5 0-7,0 2 1,-1 1-1,1 1 0,0 1 0,0 2 0,0 0 0,-1 2 0,1 2 0,-1 0 0,0 1 0,-1 2 0,32 15 0,-37-15-17,-1 1-1,0 2 0,-1 0 1,0 1-1,-1 0 1,0 2-1,-1 0 0,-1 1 1,0 1-1,-1 0 0,-1 1 1,-1 1-1,-1 0 0,0 0 1,12 31-1,-20-42 2,-1 0 0,0 0 1,-1 0-1,1 0 0,-2 1 0,1-1 0,-1 1 0,-1-1 1,1 1-1,-1-1 0,-1 1 0,0-1 0,0 1 0,0-1 0,-1 0 1,-1 1-1,1-1 0,-1 0 0,-1 0 0,1-1 0,-1 1 1,-1-1-1,1 0 0,-1 0 0,-1 0 0,1 0 0,-1-1 1,0 0-1,0-1 0,-1 1 0,0-1 0,-10 6 0,-9 4 13,-1-1 0,-1-1 0,0-2-1,0 0 1,-1-2 0,-36 6-1,-178 21 52,231-35-62,-106 10-397,-145-6 1,308-10-2023,24-23 10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6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97 274 11410,'0'-1'127,"0"1"0,-1-1 0,1 0 0,0 1 0,0-1 0,0 1 0,0-1 0,0 0 0,0 1 0,0-1 0,0 0 0,0 1 0,0-1 0,1 1-1,-1-1 1,0 0 0,0 1 0,1-1 0,-1 1 0,0-1 0,0 1 0,1-1 0,-1 1 0,1-1 0,-1 1 0,1-1 0,-1 1 0,0-1 0,1 1 0,-1 0-1,1-1 1,0 1 0,-1 0 0,1-1 0,-1 1 0,1 0 0,-1 0 0,1 0 0,0 0 0,-1-1 0,1 1 0,0 0 0,-1 0 0,2 0 0,36-10 188,-35 10-271,36-5 34,-29 5-53,-1-1 0,0-1-1,1 1 1,-1-1 0,14-6 0,-21 6-27,1 1-1,-1-1 0,0 0 1,0-1-1,-1 1 1,1 0-1,0 0 0,-1-1 1,0 1-1,1-1 1,-1 1-1,0-1 0,0 0 1,0 1-1,-1-1 1,1 0-1,-1 1 0,1-1 1,-1 0-1,0 0 1,0 0-1,-1-4 0,1-3-26,-1 0 0,0 0-1,0 0 1,-1 0-1,-4-12 1,4 16 16,-1 1 0,1-1 0,-1 1 0,0 0 0,0 0 0,-1 0 0,0 0 0,1 1 0,-1-1 0,-1 1 1,1 0-1,-1 1 0,0-1 0,1 1 0,-2-1 0,1 1 0,0 1 0,0-1 0,-1 1 0,0 0 0,1 0 0,-1 1 0,0 0 0,0 0 0,0 0 0,0 0 0,0 1 0,0 0 0,0 1 0,0-1 0,1 1 0,-1 0 0,0 0 0,0 1 1,0 0-1,1 0 0,-1 0 0,1 1 0,0 0 0,0 0 0,0 0 0,0 0 0,0 1 0,0 0 0,1 0 0,0 0 0,0 1 0,0-1 0,1 1 0,-1 0 0,1 0 0,-4 10 0,2-4 17,1 1 0,1-1 1,0 1-1,0 0 0,2 0 0,-1 1 0,2-1 0,-1 0 0,2 0 0,-1 1 1,2-1-1,0 0 0,0 0 0,1 0 0,0 0 0,1-1 0,1 1 0,5 10 0,-3-8-287,0-1 0,0-1 0,2 1 0,-1-1-1,1-1 1,1 1 0,0-2 0,1 1-1,0-2 1,1 1 0,-1-1 0,2-1-1,-1 0 1,23 10 0,-18-13-450,-1 0-1,1-1 1,23 2-1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6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90 12363,'-8'-27'1213,"-4"-24"3754,12 50-4931,0 1 1,0 0 0,-1 0 0,1 0-1,0 0 1,0-1 0,0 1 0,-1 0-1,1 0 1,0-1 0,0 1 0,0 0-1,0 0 1,0-1 0,0 1 0,0 0-1,0 0 1,0-1 0,0 1 0,0 0-1,0 0 1,0-1 0,0 1 0,0 0-1,0 0 1,0-1 0,0 1 0,0 0-1,0 0 1,0-1 0,0 1 0,0 0-1,0 0 1,1-1 0,-1 1 0,0 0-1,0 0 1,0-1 0,0 1 0,1 0-1,-1 0 1,0 0 0,0 0 0,0-1-1,1 1 1,-1 0 0,0 0 0,0 0-1,1 0 1,-1 0 0,0 0 0,15 27 343,-6 1-309,0 0 0,-2 1 1,-2 0-1,0 0 1,1 44-1,-19 163 152,13-234-255,-1 0 1,1-1 0,0 1 0,0-1-1,0 1 1,0 0 0,1-1 0,-1 1-1,0-1 1,1 1 0,-1 0 0,1-1 0,0 1-1,-1-1 1,2 2 0,-1-3-52,0 0 1,0 0 0,0 0-1,0-1 1,0 1-1,-1 0 1,1-1-1,0 1 1,0 0 0,0-1-1,0 1 1,-1-1-1,1 0 1,0 1 0,0-1-1,-1 1 1,1-1-1,0 0 1,-1 0-1,1 1 1,-1-1 0,1 0-1,-1 0 1,1 0-1,-1 0 1,0 1-1,1-1 1,-1-2 0,25-45-3779,0-15-503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6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11763,'18'1'2424,"4"-6"1153,15 3-4257,6 8-633,15-6-2231,-3-3-241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7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12915,'5'133'6874,"-1"-78"-7004,-3 1 1,-6 58-1,63-432 38,-57 317 93,0-7 40,1 0-1,1 0 1,-1 1-1,1-1 0,7-11 1,-9 18-36,0 0 1,-1 0-1,1-1 1,0 1-1,0 0 0,0 0 1,1 0-1,-1 0 1,0 0-1,0 0 0,1 1 1,-1-1-1,0 0 1,1 1-1,-1-1 1,1 0-1,-1 1 0,0 0 1,1-1-1,-1 1 1,1 0-1,-1 0 0,1 0 1,0 0-1,-1 0 1,1 0-1,-1 0 0,1 1 1,-1-1-1,0 0 1,1 1-1,-1-1 1,1 1-1,-1 0 0,0-1 1,1 1-1,1 2 1,6 2-8,-1 1 1,0 0 0,-1 1-1,1 0 1,-1 0 0,0 1 0,-1 0-1,0 0 1,9 15 0,3 13-223,18 44-1,4 7-1605,-34-76 965,0-1-1,1 1 1,14 15-1,25 11-2968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7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43 14283,'0'-2'310,"-1"1"-1,0-1 1,0 0-1,0 1 0,0-1 1,0 0-1,-1 1 1,1-1-1,0 1 1,-1 0-1,1-1 1,-1 1-1,1 0 1,-4-1-1,4 1-158,0 0-1,0 1 1,0-1 0,0 0-1,0 0 1,-1 0-1,2 0 1,-1 0-1,0 0 1,0 0-1,0 0 1,0 0 0,1 0-1,-1 0 1,0-1-1,1 1 1,-1-2-1,11 12-150,3 6-2,-1 1-1,0 0 0,-1 0 1,-1 1-1,-1 0 0,0 1 1,-1 0-1,-1 1 0,-1-1 1,5 29-1,-2 12-2,-2 1 0,-3 101 0,-20 122 120,14-268-104,-1-5-105,-2-19-61,-7-26-211,10 27 263,-11-33-604,-33-69-1,39 95 631,-1 1 0,0 0 0,-2 0-1,1 1 1,-2 0 0,0 1 0,-23-21 0,33 32 67,-1-1 1,0 1 0,1-1 0,-1 1-1,0 0 1,0 0 0,1 0 0,-1 0-1,0 0 1,0 1 0,0-1 0,0 0-1,0 1 1,-1 0 0,1-1 0,0 1-1,0 0 1,0 0 0,0 0 0,0 0-1,0 1 1,0-1 0,0 0-1,0 1 1,0 0 0,0-1 0,0 1-1,0 0 1,0 0 0,0 0 0,0 0-1,0 0 1,1 1 0,-1-1 0,1 0-1,-1 1 1,1-1 0,-1 1 0,1 0-1,0-1 1,0 1 0,0 0 0,0 0-1,0 0 1,-1 3 0,-3 6-40,0 0-1,1 0 1,0 0 0,1 1-1,1-1 1,-3 21 0,4-22 17,1-1 1,0 1-1,1-1 1,0 1-1,0 0 1,1-1-1,1 1 1,-1-1-1,1 0 1,1 0-1,0 0 1,0 0-1,0-1 1,1 0-1,1 0 1,-1 0-1,2 0 1,-1-1-1,1 0 1,-1 0-1,15 10 1,-13-12-276,0 0 1,0-1 0,0 0-1,1 0 1,-1-1-1,1 0 1,0 0 0,0-1-1,0 0 1,0-1-1,0 0 1,0 0 0,1-1-1,13-1 1,56-16-3007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8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51 236 12339,'0'3'349,"-1"-1"0,1 0 0,0 0 0,0 0 0,0 0 0,0 0 1,1 1-1,-1-1 0,0 0 0,1 0 0,-1 0 0,3 3 0,-2-4-127,0 0-1,1-1 0,-1 0 1,0 1-1,1-1 0,-1 0 0,1 0 1,-1 0-1,0 0 0,1 0 1,-1 0-1,1 0 0,-1 0 0,0-1 1,1 1-1,1-1 0,19-3-1029,66-12 251,-83 15 434,1-1-1,-1 0 1,0 0-1,0 0 1,0 0-1,0-1 1,0 0-1,0 0 0,-1 0 1,1 0-1,-1-1 1,0 0-1,0 0 1,4-4-1,-7 4 69,0 1-1,0 0 1,0-1-1,0 1 1,-1-1 0,1 1-1,-1-1 1,0 1-1,0-1 1,0 1-1,-1-1 1,1 1 0,-1-1-1,0 1 1,0 0-1,0-1 1,0 1 0,-1 0-1,1 0 1,-1 0-1,0 0 1,0 0-1,0 0 1,-2-3 0,-5-5 11,0 0 1,0 0 0,-1 1 0,-18-15-1,20 19 34,-1 0 1,1 0-1,-1 1 0,0 0 0,-1 1 0,1 0 0,-13-4 0,20 7 2,-1 1-1,1-1 1,-1 1-1,0-1 1,1 1 0,-1 0-1,0 0 1,1 0 0,-1 0-1,0 0 1,1 1 0,-1-1-1,1 1 1,-1 0-1,1 0 1,-1 0 0,1 0-1,-1 0 1,1 0 0,0 1-1,-1-1 1,1 1-1,0 0 1,0-1 0,0 1-1,1 0 1,-1 0 0,0 0-1,1 0 1,-1 1-1,1-1 1,-1 0 0,0 3-1,-3 8-2,1 1-1,0-1 0,1 1 0,0-1 0,1 1 1,1 0-1,0 0 0,1 21 0,2-12 45,0 0-1,2 0 1,0-1-1,10 30 0,-10-41-46,0 0 1,1-1-1,0 0 0,1 0 0,0 0 0,0-1 0,1 0 0,0 0 0,1-1 0,0 0 1,0 0-1,1-1 0,-1 0 0,2 0 0,-1-1 0,1 0 0,0-1 0,0 0 0,15 5 1,-11-6-425,1 0-1,-1-1 1,1 0 0,0-1 0,0-1 0,0 0 0,0-1 0,0-1 0,0 0 0,0-1 0,0-1 0,0 0 0,25-10 0,39-23-3622</inkml:trace>
  <inkml:trace contextRef="#ctx0" brushRef="#br0" timeOffset="1">559 149 13267,'-10'-3'6649,"9"2"-6569,2-1-48,3 1 56,29 4 8,49 16-48,-33 4 8,-4 5-16,2 6-184,-10 0-176,-10 0-592,-11-9-496,-9-10-2681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8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9 11594,'-12'-4'3401,"-22"0"616,23 7-2945,0 5-1040,-7 10 96,-5 3 0,-12 20 32,-1 6-32,-7 14-24,6 1-160,7 5-976,12-14-656,20-13-2465,16-32-328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9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33 270 8538,'-7'-9'6692,"15"2"-4272,29 0-2340,-17 5-69,0 0 0,-1-2-1,1 0 1,-1-1 0,22-8 0,-34 10-3,-1 0 0,1-1 0,0 1 0,-1-1 0,0 0 0,0-1 0,0 0 0,7-6 0,-11 8-7,0 0-1,0 1 1,0-1 0,0 0 0,-1 0 0,1 0-1,-1 0 1,0 0 0,1 0 0,-2 0-1,1-1 1,0 1 0,0 0 0,-1 0 0,0-1-1,0 1 1,0 0 0,0-1 0,-1-4-1,-1 2 16,-1 0 0,1 0 0,-1 0 0,0 0 0,0 1 0,-1-1-1,0 1 1,0 0 0,0 0 0,-1 1 0,1-1 0,-1 1 0,0 0-1,0 0 1,-1 0 0,1 1 0,-1 0 0,0 0 0,0 0 0,0 1-1,0 0 1,0 0 0,0 0 0,-9 0 0,8 0-20,-1 1 0,0 0 0,0 0 0,0 1-1,0 0 1,0 1 0,0 0 0,0 0 0,-8 2 0,12-2-16,-1 1 0,1-1 1,0 1-1,0 0 0,0 0 1,0 0-1,1 1 0,-1-1 0,0 1 1,1 0-1,0 0 0,0 0 0,0 1 1,0-1-1,0 1 0,-2 4 0,1-1 3,1 0-1,1 1 1,-1-1-1,1 1 1,1-1-1,-1 1 1,2 0-1,-1 0 0,1 0 1,0-1-1,0 1 1,1 0-1,0 0 1,0 0-1,1-1 0,0 1 1,0-1-1,1 1 1,6 11-1,-3-7 3,1 0 0,-1-1 0,2 1 0,0-2 0,0 1 0,1-1 0,0 0 1,1-1-1,0 0 0,0-1 0,12 8 0,-11-10-89,0 0 0,1-1 1,-1 0-1,1-1 0,0-1 0,0 0 1,1 0-1,-1-1 0,0 0 0,19-1 1,-11-2-550,0 0 0,0-1 1,-1-2-1,1 0 1,-1-1-1,20-7 0,40-21-2631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9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40 112 9786,'-40'-36'11337,"52"47"-11262,-3 5-181,1 0 1,-2 0-1,0 0 1,-1 1-1,-1 0 1,0 1-1,5 29 1,-8-32-865,-3-51 1106,4 4 44,2 0 0,1 0-1,2 0 1,21-51 0,-30 82-178,1 0 1,-1 0-1,1 0 0,-1 0 1,1 0-1,-1 0 0,1 0 1,0 0-1,-1 1 0,1-1 1,0 0-1,0 0 0,-1 1 1,1-1-1,0 0 0,0 1 1,0-1-1,0 1 0,0-1 1,0 1-1,0 0 0,0-1 1,0 1-1,0 0 0,0 0 1,0-1-1,0 1 0,0 0 1,0 0-1,0 0 0,2 1 1,1 0-5,-1 0-1,0 0 1,1 1 0,-1 0 0,0-1 0,0 1-1,1 0 1,-2 1 0,6 3 0,5 7-16,-1 0 0,20 27 0,14 36-124,-34-55-813,1 1 0,28 34 1,-39-54 645,-1 0 0,1 0 0,0 0-1,0-1 1,-1 1 0,1-1 0,0 1 0,1-1 0,-1 0 0,0 1 0,5 0 0,28-4-3768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9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25 188 12939,'-21'-94'7013,"19"84"-6653,1 0-1,1 0 1,0 0 0,0 0 0,1 0 0,0 0-1,3-14 1,1 27-416,2 14-16,6 27-27,0 19 48,-3 0-1,4 99 0,-14 137 124,1-31-333,-19-440-8949,10 113 4571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1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8850,'0'-4'478,"-1"0"0,1-1 1,0 1-1,0 0 0,1 0 0,0-1 0,1-4 1,-2 8-442,1 0 0,-1 0 0,1 0 0,-1 0 0,1 1 0,0-1 0,-1 0 0,1 0 0,0 1 0,0-1 0,-1 0 0,1 1 0,0-1 1,0 1-1,0-1 0,0 1 0,0-1 0,0 1 0,0 0 0,0 0 0,0-1 0,0 1 0,0 0 0,0 0 0,0 0 0,0 0 0,0 0 0,0 0 0,0 0 1,0 1-1,0-1 0,0 0 0,0 0 0,0 1 0,0-1 0,2 2 0,7 1-36,-1 0 0,1 1 0,-1 1-1,0 0 1,0 0 0,0 1 0,-1-1 0,0 2 0,0 0 0,0 0 0,-1 0-1,0 1 1,0-1 0,-1 2 0,0-1 0,-1 1 0,0 0 0,0 0-1,-1 1 1,0-1 0,0 1 0,3 16 0,1 15 3,-2 0 0,-2 1 0,-1-1 0,-5 55 0,2-39 3,-2-47 33,-1-9 4,-9-22 53,-9-36 66,15 33-139,0 0 0,2 0 0,1 0 0,1-1 0,1 1 0,1-1 0,1 1 0,1-1 0,1 1 0,2 0 0,0 0 0,2 0 0,18-44 0,-22 63-22,0 0 1,1 0-1,0 0 0,0 1 1,0-1-1,0 1 0,1 0 1,0 1-1,0-1 0,0 1 1,0 0-1,0 0 0,1 0 1,-1 1-1,1 0 0,0 0 1,0 0-1,0 1 0,0 0 1,0 0-1,0 0 0,0 1 1,0 0-1,7 1 0,7 0-46,1 1 0,-1 1 0,0 0 0,0 2 0,37 13 0,27 15-3479,-37-16 936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0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 7106,'-12'-7'11258,"16"7"-10682,17 0-240,66 1-144,-40 1-224,14 2-1032,-3 1-592,-1-1-2265,-15-1-456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10482,'8'-6'4789,"-8"6"-4660,0-1 0,1 1 0,-1-1 0,1 1 0,-1 0 0,0-1 0,1 1 0,-1 0 0,1-1 0,-1 1 0,1 0 0,-1 0 0,1-1 0,-1 1 0,1 0 0,-1 0 0,1 0 0,-1 0 0,1 0 0,-1 0 0,1 0 0,-1 0 0,1 0 0,-1 0 0,1 0 0,0 0 0,13 28-60,-4 16 38,-3 0 1,0 1 0,-3-1 0,-3 71-1,2-142 146,2 0-1,0 1 0,2 0 0,0 0 1,2 0-1,1 1 0,20-37 0,-28 59-376,1 1 0,-1-1 0,1 0-1,-1 1 1,1 0 0,0 0 0,0-1 0,0 2 0,0-1-1,0 0 1,0 1 0,1-1 0,-1 1 0,0 0-1,1 0 1,-1 0 0,1 1 0,-1-1 0,1 1-1,0 0 1,-1 0 0,1 0 0,-1 0 0,1 1-1,-1-1 1,1 1 0,-1 0 0,7 2 0,9 3-1965,-1 1 1,1 1 0,27 15 0,-5 1-2632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0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8394,'15'-26'12789,"5"35"-12847,110 80-1266,-22-12-1596,-107-77 2912,-1 0 1,1 0-1,-1 1 1,1-1-1,-1 0 1,1 0-1,-1 0 1,1 0-1,-1 0 0,1 1 1,-1-1-1,1 0 1,-1 0-1,1 0 1,-1 0-1,1-1 1,-1 1-1,1 0 0,-1 0 1,1 0-1,-1 0 1,1 0-1,-1-1 1,1 1-1,-1 0 1,1 0-1,-1-1 0,1 1 1,-1 0-1,1-1 1,12-19 430,2-31 1033,-13 46-1281,6-26 1003,-1 0 0,-1 0 0,1-45 0,-8 92-1109,-2-1-1,0 1 1,-7 20 0,-1 3-79,-64 264-34,-98 483 124,161-687-77,11-79-3065,-1-60-1292,-1-37-449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1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1006 12451,'-26'-106'3129,"7"33"2764,21 89-5819,0-1 0,-1 1 0,0 0 0,-3 17 0,1 8-68,0 78-35,0-73 42,1 0-1,7 53 1,4-206 564,-61-753-353,24 596-239,24 229-172,2 35 175,0-1-1,0 1 1,0 0 0,0 0 0,0-1 0,0 1-1,0 0 1,0 0 0,0-1 0,0 1 0,0 0 0,0-1-1,0 1 1,0 0 0,0 0 0,0-1 0,1 1-1,-1 0 1,0 0 0,0 0 0,0-1 0,0 1-1,1 0 1,-1 0 0,0 0 0,0-1 0,1 1 0,-1 0-1,0 0 1,0 0 0,1 0 0,-1 0 0,0 0-1,0 0 1,1-1 0,-1 1 0,0 0 0,0 0 0,1 0-1,-1 0 1,0 0 0,1 0 0,-1 0 0,0 0-1,0 0 1,1 1 0,-1-1 0,0 0 0,0 0-1,1 0 1,-1 0 0,0 0 0,1 1 0,14 8-381,-12-7 240,171 129-7482,-83-67 3515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1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50 10266,'-13'-15'6890,"20"4"-5842,21 0-1032,15 7-96,33 0-256,14 1-224,22 2-601,-7 5-271,5-1-2177,-28-6 281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2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10218,'-1'5'6496,"-7"-1"-4717,6-3-1800,1 0 1,-1 0-1,0 0 1,1 0-1,-1 0 0,1 0 1,0 0-1,-1 1 1,1-1-1,0 0 0,0 1 1,-2 2-1,-2 11 24,1 1 0,0 0 0,1 0-1,1 0 1,0 1 0,1-1 0,1 0-1,2 18 1,-1-20-60,0 0 0,2 0-1,-1 0 1,2 0 0,0 0-1,1 0 1,0-1 0,0 0-1,14 22 1,-17-33 32,-1 1-1,1-1 0,0 0 1,0 1-1,0-1 0,0 0 1,0 0-1,1 0 1,-1 0-1,0-1 0,1 1 1,0-1-1,-1 1 1,1-1-1,0 0 0,0 0 1,-1 0-1,1 0 0,0-1 1,0 1-1,0-1 1,4 0-1,-3 0 8,0-1 1,1 0-1,-1-1 1,0 1-1,0-1 0,0 1 1,0-1-1,0-1 1,0 1-1,-1 0 0,1-1 1,-1 0-1,5-4 1,2-3 8,-1-1 0,0 0 0,-1 0 0,0 0 0,-1-1 0,0-1 0,-1 1 0,8-21 0,-12 26 19,0-1 1,-1 0 0,0 0-1,0 0 1,-1 0-1,0 0 1,-1 0-1,1 0 1,-1 1-1,-1-1 1,1 0-1,-1 0 1,-1 1-1,0-1 1,0 1 0,0 0-1,-1 0 1,0 0-1,0 0 1,-1 1-1,-6-9 1,7 11-44,-1 0 1,1 0 0,-1 0 0,0 0 0,0 0-1,0 1 1,0 0 0,-1 0 0,1 1-1,-1-1 1,0 1 0,1 0 0,-1 1 0,0-1-1,0 1 1,0 1 0,0-1 0,0 1-1,-1 0 1,1 0 0,0 1 0,0-1-1,0 1 1,0 1 0,0-1 0,1 1 0,-1 0-1,-6 3 1,3 3-1109,17-4-290,22-1-1223,-29-3 2567,48 3-3107,15-2-220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2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6993,'23'10'12612,"-22"-8"-12068,5 16 2593,-2 3-4774,5 19 1658,-1 0 0,-3 1 0,-1-1 0,-3 74 0,1-142 262,15-116 81,-15 131-374,1 0 0,0 0 0,1 0 0,1 0 0,0 1-1,1 0 1,0 0 0,14-21 0,-15 28-30,0 0-1,0 0 0,0 1 1,1-1-1,-1 1 1,1 1-1,0-1 0,0 1 1,0 0-1,1 0 0,-1 0 1,1 1-1,8-2 1,1 1-873,1 1 1,-1 1-1,0 0 1,21 2 0,-13-3-3065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2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14 316 10330,'-1'-1'199,"0"1"0,0-1 0,0 0 0,1 0 0,-1 0 0,0 0-1,0 1 1,0-1 0,1 0 0,-1 0 0,0-1 0,1 1 0,-1 0 0,1 0-1,-1 0 1,1 0 0,0 0 0,-1-1 0,1 1 0,0 0 0,0 0 0,0 0 0,0-1-1,0 1 1,0 0 0,0 0 0,1-2 0,1 1-133,0 1 0,0 0 1,0-1-1,1 1 0,-1 0 0,1 0 1,-1 0-1,1 1 0,-1-1 0,1 0 1,-1 1-1,1 0 0,3-1 0,220-20 174,-222 21-234,-1-1 0,1 1-1,0-1 1,0 0 0,-1-1-1,1 1 1,-1-1 0,1 1-1,-1-1 1,0 0 0,0 0-1,0-1 1,0 1 0,0-1-1,0 1 1,0-1 0,-1 0-1,1 0 1,-1 0 0,2-4-1,-1 1 17,-1 1-1,0-1 1,0 1-1,0-1 1,-1 0-1,0 1 1,0-1-1,-1 0 1,1 0 0,-1 0-1,0 1 1,-2-10-1,1 8 6,-1-1 0,1 1 1,-1 0-1,-1 0 0,1 0 0,-1 0 0,-1 0 0,1 1 1,-9-12-1,9 14-22,0 1 1,0 0-1,0-1 1,0 1-1,-1 0 1,1 1-1,-1-1 1,0 1-1,0-1 1,1 1-1,-1 0 1,-1 1-1,1-1 1,0 1-1,0 0 1,-8-2-1,9 3-10,-1 0-1,1 0 1,-1 0-1,1 0 0,-1 1 1,1-1-1,0 1 0,-1 0 1,1 0-1,0 0 0,0 1 1,-1-1-1,1 1 0,0-1 1,0 1-1,-4 4 0,2-1-2,0-1 0,0 2-1,1-1 1,0 0 0,0 1-1,0 0 1,-5 12 0,2-2-5,1 1 0,0 0 1,1 0-1,1 1 0,-2 26 1,5-36 7,0 1 0,1-1 0,0 1 1,1-1-1,0 1 0,0-1 0,1 0 0,0 1 1,0-1-1,1 0 0,5 11 0,-5-14-52,0 0 0,1 0 0,0 0 0,0 0 0,0-1 0,0 1 0,1-1 0,-1 0 0,1-1 0,0 1 0,0-1 0,1 0 0,-1 0 0,1 0 0,-1-1 0,8 2 0,9 1-730,0 0 1,1-2 0,-1-1-1,1 0 1,38-4 0,43-4-2835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3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37 11434,'25'-35'7751,"-83"33"-7447,47 4-335,1-1-1,0 1 1,0 1-1,-1 0 1,2 0-1,-1 1 1,0 1-1,-10 5 1,16-7-38,-1 0 0,0 1 0,1-1 0,0 1 0,0 0 0,0 0 0,0 0 0,1 0 0,-1 1 0,1 0 0,0-1 0,1 1 0,-1 0 0,1 0 0,0 1 0,0-1 0,1 0 0,-2 9-1,2-9-7,1-1-1,0 0 1,0 1-1,0-1 1,0 0-1,1 1 1,0-1-1,0 0 1,0 0-1,0 0 1,1 1-1,-1-1 1,1-1-1,0 1 1,0 0-1,1 0 1,-1-1-1,1 1 1,0-1-1,0 0 1,0 0-1,0 0 1,0 0-1,1 0 1,-1-1-1,1 0 1,5 3-1,-6-3 79,0-1 0,1 0-1,-1 0 1,0 0 0,0-1 0,0 1-1,1-1 1,-1 0 0,0 0 0,1 0-1,-1 0 1,0 0 0,0-1-1,1 1 1,-1-1 0,0 0 0,0 0-1,0 0 1,0-1 0,0 1 0,0-1-1,0 1 1,0-1 0,-1 0 0,1 0-1,-1 0 1,1-1 0,-1 1-1,0-1 1,0 1 0,0-1 0,0 0-1,0 1 1,-1-1 0,1 0 0,1-5-1,1-3 222,0 0 0,-1-1 0,0 1 0,-1-1 0,-1 1 0,1-23 0,3-14 1020,1 81-1301,1-1 1,16 41 0,-22-68-211,1-1 0,0 0 0,0 0 0,1 0 0,-1 0 0,1-1 0,-1 1-1,1-1 1,0 0 0,1 1 0,-1-1 0,1 0 0,-1-1 0,1 1 0,0-1 0,0 0 0,0 0 0,0 0 0,0 0 0,0-1 0,1 1 0,-1-1 0,7 1 0,34 0-3636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32 12067,'0'1'129,"0"-1"1,0 1-1,0 0 1,0-1-1,0 1 1,-1 0-1,1-1 1,0 1-1,-1-1 0,1 1 1,0 0-1,-1-1 1,1 1-1,-1-1 1,1 1-1,-1-1 1,1 1-1,-1-1 1,1 0-1,-1 1 1,1-1-1,-1 0 1,0 1-1,1-1 1,-1 0-1,0 1 1,1-1-1,-1 0 1,0 0-1,1 0 1,-2 0-1,-12-15 4059,-9-10-3316,22 24-883,0 1 1,0-1-1,1 1 1,-1-1-1,0 1 0,0 0 1,0-1-1,0 1 1,1 0-1,-1-1 1,0 1-1,0 0 0,0 0 1,0 0-1,0 0 1,0 0-1,0 0 1,0 0-1,1 0 0,-1 0 1,0 0-1,0 1 1,0-1-1,0 0 0,0 1 1,1-1-1,-1 1 1,0-1-1,0 0 1,0 2-1,-1-1-19,1 1 0,-1 0-1,1 0 1,0 0 0,0 0 0,0 1 0,0-1 0,0 0-1,0 0 1,1 1 0,-1 3 0,-1 6-82,0 0 0,2 0 0,1 22 0,0-22 30,0-1-1,1 1 1,1-1-1,0 0 0,1 0 1,0 0-1,6 13 1,-7-20-62,-1 1 1,0-1 0,1 0-1,0 0 1,0 0 0,1-1-1,-1 1 1,1-1 0,-1 0 0,1 0-1,0 0 1,0 0 0,0 0-1,1-1 1,-1 0 0,1 0-1,-1 0 1,1-1 0,0 1-1,7 0 1,49-4-3263,9-12-88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1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60 11298,'-2'-15'1542,"2"12"-1117,-1 0 0,1-1 0,-1 1 0,1 0 0,-1 0 0,0 0 0,0 0 0,0 0 0,0 0 0,-1 0 0,1 1 0,-4-6 0,4 8-334,11 21-30,0 4-59,0 0 1,-2 0-1,-1 1 0,-1-1 0,-1 2 0,-1-1 0,1 40 1,-9 62 19,2-86-18,1-1-1,6 58 1,37-193-4644,6-4 1402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4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79 12275,'-3'-10'700,"2"4"15,0 0 1,-1 0-1,0-1 1,0 1-1,-1 1 1,1-1-1,-1 0 1,0 0-1,-8-8 1,11 18-635,0 1 0,0 0 0,0 0 0,1-1 0,0 1 0,0 0 0,2 7 0,21 106-39,16 231 1,-25-179-42,-13-140-6,7 43-21,-8-68 23,0 0 1,1 0 0,-1 0 0,1-1 0,0 1 0,0-1 0,1 1 0,-1-1-1,1 0 1,0 0 0,4 5 0,-5-8 5,-1 1-1,1-1 0,-1 0 1,1 0-1,-1-1 1,1 1-1,0 0 1,-1 0-1,1-1 1,0 1-1,0-1 0,0 1 1,-1-1-1,1 0 1,0 0-1,0 0 1,0 0-1,0 0 1,-1 0-1,1 0 1,0-1-1,0 1 0,0-1 1,-1 1-1,1-1 1,0 0-1,0 0 1,-1 1-1,3-3 1,6-3 36,-1-1 0,0 0 0,15-14 0,-10 8 5,66-68 175,-56 55-82,1 0 0,33-25 0,-57 51-132,0-1 0,0 0 0,0 1 0,1-1 0,-1 1-1,0-1 1,1 1 0,-1-1 0,1 1 0,-1 0 0,0 0 0,1 0-1,-1 0 1,1 0 0,-1 0 0,0 0 0,1 0 0,-1 1 0,1-1-1,-1 0 1,0 1 0,1-1 0,-1 1 0,0 0 0,0-1 0,1 1-1,-1 0 1,0 0 0,0 0 0,0 0 0,0 0 0,0 0 0,0 0-1,1 1 1,35 51-43,-22-29 34,-13-22 3,7 11-150,0 0 0,1-1 0,1 0-1,0-1 1,0 0 0,1-1 0,1 0 0,14 9 0,-25-18 65,0 0 0,1 0 1,-1 0-1,0 0 0,1 0 1,-1-1-1,1 1 0,-1-1 1,0 0-1,1 1 0,-1-1 0,1 0 1,-1 0-1,1-1 0,2 0 1,0-1-383,-1 0 0,0 0 0,0-1 0,0 0 0,0 0 0,-1 0 0,7-7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4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431 176 12587,'2'-36'992,"-2"-31"993,-10 9 2394,7 44-3492,7 25-641,8 36-306,19 135 42,12 306 0,-47-488 85,-7-11-124,-19-25-260,14 16 104,4 6 42,-1 0 0,-1 1 0,0 0 0,0 1 0,-1 0 0,-1 2 0,-31-17 0,39 23 126,-1 0 0,1 1 0,0 1 0,-1-1 0,0 1 0,0 1 0,0-1 0,0 2 0,1-1 0,-1 1-1,0 0 1,0 1 0,0 0 0,0 1 0,0 0 0,0 0 0,1 1 0,-1 0 0,-8 4 0,8-2 13,0 0 0,1 1 1,0-1-1,0 2 0,1-1 1,-1 1-1,1 0 0,1 0 1,-1 1-1,1 0 1,1 0-1,-1 1 0,1-1 1,1 1-1,-5 12 0,7-15 19,1-1 0,-1 1 0,1 0-1,0 0 1,0 0 0,1-1 0,0 1-1,0 0 1,0 0 0,1 0-1,0 0 1,0 0 0,0-1 0,1 1-1,0 0 1,0-1 0,0 1 0,1-1-1,0 0 1,0 0 0,0 0 0,1 0-1,-1-1 1,1 1 0,0-1 0,1 0-1,7 6 1,2 0-176,1-2 1,0 0-1,0 0 0,1-1 1,0-1-1,0-1 1,0 0-1,1-1 0,-1-1 1,1-1-1,0 0 0,0-1 1,0-1-1,26-2 0,17-4-1851,0-3 0,98-26 0,-32-1-1666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5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288 510 9114,'-53'-17'6346,"-3"12"-3364,41 5-2823,1 1 0,0 0 0,0 2 1,0-1-1,0 1 0,0 1 0,0 1 0,1 0 0,-24 13 1,36-17-163,0 0 1,-1 0-1,1 0 0,0 0 1,0 1-1,0-1 1,0 0-1,0 1 1,0-1-1,1 1 1,-1-1-1,0 1 1,1-1-1,-1 1 1,1 0-1,-1-1 0,1 1 1,0 0-1,0-1 1,0 1-1,0 0 1,0-1-1,0 1 1,0 0-1,1-1 1,-1 1-1,1 1 1,16 47-141,-14-43 110,0 1-14,0-1 1,1 1 0,0-1-1,0 0 1,1 1-1,0-2 1,7 9-1,-11-14 40,1 0 1,0 1-1,-1-1 0,1 0 0,0 0 0,0 1 1,0-2-1,0 1 0,0 0 0,0 0 0,0-1 1,0 1-1,1-1 0,-1 1 0,0-1 0,0 0 1,0 0-1,1 0 0,-1 0 0,0 0 0,0-1 0,0 1 1,0-1-1,0 1 0,1-1 0,-1 0 0,0 0 1,0 0-1,0 0 0,-1 0 0,5-3 0,14-11 76,0-1 0,-1-1-1,-1-1 1,17-21-1,12-12 316,-47 51-378,1 0-1,-1 0 1,1-1-1,-1 1 1,1 0-1,-1 0 1,1 0-1,-1 0 1,1-1-1,-1 1 1,1 0-1,-1 0 1,1 0-1,0 0 1,-1 0-1,1 0 1,-1 1-1,1-1 1,-1 0-1,1 0 1,-1 0-1,1 0 1,-1 1-1,1-1 1,-1 0-1,0 0 1,1 1-1,-1-1 1,1 0-1,-1 1 1,0-1-1,1 0 1,-1 1-1,1 0 1,20 22-378,-6-6 55,-7-8 214,5 4-637,0 0 0,27 19 0,-35-29 290,0 1 0,-1-2 1,1 1-1,0 0 0,0-1 1,0 0-1,1 0 0,-1-1 1,0 0-1,1 1 0,-1-2 1,1 1-1,-1-1 0,1 0 1,9-1-1,31-14-5043</inkml:trace>
  <inkml:trace contextRef="#ctx0" brushRef="#br0" timeOffset="1">618 87 12323,'-27'-53'6132,"13"20"-1435,18 49-4682,0 0 0,-1 0 0,0 0 0,-2 1 1,1 18-1,-1-5-25,3 372-162,-8-201-676,3-217-458,-1 0 1,-1 0 0,0 1 0,-1-1-1,0 1 1,-1 0 0,-10-20 0,-13-9-2824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8074,'27'-16'7283,"25"8"-6290,-27 5-634,97-15-1757,1 4 0,169 3 0,-283 13 3551,-30 0 890,-15 3-2187,16-2-678,8-3-52,0 2-1,-1 0 1,1 0-1,0 2 1,0-1-1,1 1 1,-1 1-1,-21 11 1,32-14-134,0-1 1,0 1-1,0-1 1,1 1-1,-1-1 1,0 1-1,1-1 1,-1 1-1,1 0 1,0 0-1,-1-1 1,1 1-1,0 0 1,0-1-1,0 1 1,0 0-1,0 0 1,0-1-1,1 1 1,-1 0-1,1-1 1,-1 1-1,1 0 1,0-1-1,1 3 1,24 43-484,-22-40 358,20 36-605,-18-32 508,0 1 0,1 0 0,0-1 0,0-1 0,16 17 0,-22-26 227,0-1 0,-1 1 0,1-1 0,0 1 0,0-1 0,0 0 0,0 1 0,-1-1 0,1 0 0,0 0 0,0 0 0,0 0 0,0 0 0,0 0 0,0 0 0,0 0 0,0 0 0,-1 0 0,1 0 0,0 0 0,0-1 0,0 1 0,0 0 0,0-1 0,-1 1 0,1-1 0,0 1 0,0-1 0,-1 1 0,2-2 0,22-21 74,-19 18-54,11-12 92,3-1 251,-1-1 0,-1 0 0,-1-1 0,-1-1 0,21-38-1,-36 59-344,0-1 0,0 1 0,0 0-1,0 0 1,1 0 0,-1-1 0,0 1-1,0 0 1,1 0 0,-1 0 0,0-1-1,0 1 1,1 0 0,-1 0 0,0 0-1,0 0 1,1 0 0,-1 0 0,0 0-1,1 0 1,-1 0 0,0 0 0,0 0-1,1 0 1,-1 0 0,0 0 0,1 0-1,-1 0 1,0 0 0,0 0 0,1 0-1,-1 0 1,0 0 0,1 0 0,-1 1-1,0-1 1,0 0 0,1 0 0,-1 0 0,0 0-1,0 1 1,0-1 0,1 0 0,-1 0-1,0 0 1,0 1 0,0-1 0,0 0-1,1 1 1,-1-1 0,0 0 0,0 0-1,0 1 1,0-1 0,0 0 0,0 0-1,0 1 1,0-1 0,0 0 0,0 1-1,0-1 1,0 1 0,15 31-106,-8-15 81,11 23-24,34 65-1513,-47-96 764,2 1 0,-1-2 0,1 1 0,12 12 0,26 8-2869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6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24 11843,'-16'-24'7332,"13"32"-5663,6 22-1743,62 521-89,-65-550 173,-1-1 0,1 1-1,0-1 1,0 1 0,0-1-1,0 0 1,0 1 0,0-1 0,0 1-1,0-1 1,1 1 0,-1-1 0,0 1-1,0-1 1,0 0 0,0 1 0,1-1-1,-1 1 1,0-1 0,0 0 0,1 1-1,-1-1 1,0 0 0,1 1 0,-1-1-1,0 0 1,1 1 0,-1-1-1,0 0 1,1 0 0,-1 1 0,1-1-1,0 0 1,8-13 256,9-36 61,-15 41-289,1-5-18,1 0 0,0 0 0,1 0 0,0 1 0,1 0 0,13-18 0,-18 28-30,-1 0 0,1 0 0,0 1 0,0-1 0,0 0 0,1 1 0,-1-1 0,0 1 0,1 0 0,-1 0 0,0 0 0,1 0 0,-1 0 0,1 0 0,0 1 0,4-1 0,-4 1-7,1 1 0,0-1 0,-1 1 0,1 0-1,-1 0 1,1 0 0,-1 1 0,0-1 0,1 1 0,-1 0 0,0 0 0,0 0 0,0 0 0,0 0 0,3 5 0,8 6-35,-2 0 1,0 1-1,-1 0 1,0 1-1,-1 1 0,-1-1 1,8 19-1,-13-26-5,0 1-1,-1-1 0,0 1 1,0 0-1,-1 0 0,0 0 1,-1 0-1,0 0 0,0 1 1,-1-1-1,0 0 0,0 0 1,-1 1-1,-1-1 1,-4 16-1,5-22 24,0 1 0,-1-1 0,0 1 0,0-1 0,0 0 0,0 0 1,0 0-1,0 0 0,-1 0 0,0 0 0,1-1 0,-1 1 0,0-1 0,0 0 0,-1 0 0,1 0 1,-6 3-1,3-4 8,1 1 0,-1-1-1,0 0 1,1 0 0,-1-1 0,0 0 0,0 0 0,1 0 0,-1 0 0,-9-3 0,-2-1 17,0-2 0,0 1 0,0-2 0,1 0 0,0-1 0,-21-15 0,17 9-43,1 0 1,-21-20-1,36 31-66,0-1-1,0 0 1,1 0 0,-1 0 0,1 0-1,0-1 1,0 0 0,0 1-1,1-1 1,-1 0 0,1 0 0,0 0-1,1-1 1,-1 1 0,0-8 0,3 11-83,-1-1 0,1 0 0,0 1 1,0-1-1,1 1 0,-1-1 0,0 1 1,1-1-1,0 1 0,-1 0 1,1 0-1,0 0 0,0 0 0,0 0 1,0 0-1,1 0 0,-1 1 0,0-1 1,1 1-1,-1 0 0,1 0 0,-1-1 1,1 2-1,4-2 0,48-19-3174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7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28 13451,'-12'-27'10071,"26"67"-10123,-1 1-1,-2 0 0,-2 1 1,-2 0-1,3 71 1,-15 218 9,5-330 43,2 26-236,4-40-2002,5-45-4790,-13 20 1848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47 14347,'1'0'135,"0"0"-1,-1-1 1,1 1 0,0 0-1,-1 0 1,1-1-1,-1 1 1,1 0 0,-1-1-1,1 1 1,-1 0 0,1-1-1,-1 1 1,1-1-1,-1 1 1,0-1 0,1 1-1,-1-1 1,0 1-1,1-1 1,-1 0 0,0 1-1,0-1 1,1 1 0,-1-1-1,0 0 1,0 1-1,0-1 1,0 0 0,0 1-1,0-1 1,0 0 0,0 1-1,0-1 1,0 1-1,0-1 1,0 0 0,-1 1-1,1-1 1,0 1 0,0-1-1,-1 0 1,1 1-1,0-1 1,-1 1 0,1-1-1,-1 0 1,0 0-101,0 0 0,1 0 0,-1 1 0,0-1 0,0 0 0,0 0 0,0 1 0,0-1 0,0 0 0,-1 1-1,1-1 1,0 1 0,0-1 0,0 1 0,0 0 0,-1 0 0,1-1 0,0 1 0,0 0 0,-1 0 0,1 0 0,0 0 0,0 0 0,-2 1 0,2 0-70,0-1 0,0 1 0,0 0 1,0 0-1,0 0 0,0 0 0,0 0 0,0 0 0,1 0 1,-1 0-1,0 0 0,1 1 0,-1-1 0,1 0 0,0 0 1,-1 1-1,1-1 0,0 0 0,-1 0 0,1 1 0,0-1 0,0 2 1,-1 6-80,0-2-23,0 1 0,0 0 0,0-1 0,1 1 0,1 0 0,-1-1 0,1 1 0,4 14 0,-4-17 50,1-1 0,0 0 1,0 0-1,0 0 0,0 0 0,1 0 0,0 0 1,-1 0-1,1-1 0,1 0 0,-1 1 1,0-1-1,1 0 0,0-1 0,-1 1 0,1-1 1,0 1-1,8 2 0,-8-4 96,-1 1 0,1-1 0,0 0 0,-1 0 0,1-1 0,0 1 0,0-1 0,0 0 0,-1 0 0,1 0 0,0 0 0,0-1 0,0 0 0,-1 1 0,1-1 0,0-1 0,-1 1 0,1 0 0,-1-1 0,0 0 0,1 0 0,-1 0 0,0 0 0,0 0 0,0-1 0,0 1 0,-1-1 0,5-6 0,-5 7 36,0-1 0,-1 0 0,1 0 1,-1 1-1,1-1 0,-1 0 0,0 0 1,-1-1-1,1 1 0,0 0 0,-1 0 1,0 0-1,0 0 0,0-1 0,0 1 1,0 0-1,0 0 0,-1 0 0,0 0 1,0 0-1,1-1 0,-2 1 0,1 1 1,0-1-1,-1 0 0,1 0 0,-1 0 1,0 1-1,0-1 0,0 1 0,0-1 1,0 1-1,-1 0 0,1 0 0,-3-2 1,-6-4 10,-1 1 1,1 0-1,-1 0 1,0 1-1,-1 1 1,0 0 0,0 1-1,-20-4 1,-24-1-3101,120 14-4065,-1 0 2564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7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13 10450,'-31'-2'6170,"0"-3"-3837,-30-1 268,61 7-2651,-1 0 0,1-1-1,0 1 1,-1 0 0,1-1 0,0 1 0,-1 0 0,1-1-1,0 1 1,0 0 0,-1 0 0,1-1 0,0 1 0,0 0 0,0 0-1,0-1 1,0 1 0,0 0 0,0 0 0,1 0 0,-1-1-1,0 1 1,0 0 0,1 0 0,-1-1 0,0 1 0,1 0-1,0 0 1,11 32-97,-9-27 38,0 0 0,0 1 0,1-1 0,-1 0 0,2 0 0,-1-1 0,0 1 0,1-1 0,0 0 0,1 0 0,-1-1 0,1 0 0,0 0 0,0 0 0,0 0 0,0-1 0,1 0 0,-1-1 0,1 1 0,0-1 0,-1 0 1,1-1-1,0 0 0,0 0 0,0 0 0,1-1 0,-1 0 0,8-1 0,44-11-3455,-1-7-526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8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49 13507,'-30'-37'7790,"30"30"-4979,-1 2-2341,2 10-967,15 131 228,-3 189 1,-11-196 272,-2-112-12,0-12-4,-1 1 0,1-1 0,1 0-1,-1 1 1,1-1 0,0 0 0,0 0 0,0 0 0,4 9-1,-5-14-19,1 0 1,-1 0-1,0 1 0,0-1 0,1 0 0,-1 0 0,0 0 0,0 0 0,1 0 1,-1 0-1,0 0 0,0 0 0,1 0 0,-1 0 0,0 0 0,1 0 0,-1 0 0,0 0 1,0 0-1,1 0 0,-1-1 0,0 1 0,0 0 0,1 0 0,-1 0 0,0 0 0,0 0 1,0-1-1,1 1 0,-1 0 0,0 0 0,0 0 0,0-1 0,0 1 0,1 0 1,-1 0-1,0 0 0,0-1 0,0 1 0,0 0 0,0 0 0,0-1 0,0 1 0,0 0 1,0 0-1,0-1 0,0 1 0,0 0 0,0-1 0,0 1 0,0 0 0,0-1 0,7-18-2174,0-14-2070,-1-6-488</inkml:trace>
  <inkml:trace contextRef="#ctx0" brushRef="#br0" timeOffset="1">256 359 10162,'2'-3'6882,"-6"8"-5698,2-5-1160,-2 3 24,-1 1-56,-25 19 16,-47 46 0,36-39-304,8-4-416,4-7-625,12-9-183,4-12-2161,11-6 345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8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7962,'7'-4'5297,"-1"4"-4361,14 7-64,45 28-56,-31-10-63,1-3-241,9 4-40,-6-4-112,6 2-64,-11-3-200,-3-3-1152,-3-9 1000,12-14-3665,-5-14 528</inkml:trace>
  <inkml:trace contextRef="#ctx0" brushRef="#br0" timeOffset="1">759 29 12475,'7'-4'4089,"-23"0"2136,16 2-6009,1 1 24,-2 1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50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12667,'48'-45'3159,"-47"44"-2979,0 0 0,0 0 0,0-1 0,0 1 1,-1 0-1,1 0 0,0-1 0,0 1 0,-1 0 0,1-1 0,-1 1 0,1-1 0,-1 1 0,0-1 1,0 1-1,0-1 0,1 1 0,-1-1 0,-1 1 0,1-1 0,0 1 0,0-1 0,0 1 0,-1-1 1,1 1-1,-2-3 0,-4-5 425,8 16 470,14 25-1130,-2 2 0,-2 0 0,-1 0 0,-1 1 0,-2 1 0,-1 0 1,-2-1-1,0 48 0,-18 302-59,9-329 127,2-24-7,-4 33 12,6 109-1,0-174-27,0 1 0,0 0 0,-1 0 0,1-1-1,0 1 1,0 0 0,0 0 0,0-1 0,0 1 0,0 0-1,1 0 1,-1-1 0,0 1 0,0 0 0,0 0 0,1-1-1,-1 1 1,0 0 0,1-1 0,-1 1 0,1 0 0,-1-1-1,1 1 1,-1-1 0,1 1 0,-1-1 0,1 1 0,0 0-1,10-31-2580,1-29-1397,-1-17-567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1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18 9122,'-2'-7'2256,"6"-4"225,8 13-4986,7 5 177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49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63 7506,'-53'-3'3731,"31"3"-2125,-1-1 0,-30-7 0,129-4 808,615-26-1970,-654 37-877,0 2 0,47 7-1,-83-7 381,26 5-1300,-25-1-83,-14 1-1134,-24 4-1589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0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21 14451,'-2'-10'2673,"-3"0"1464,5 9-4346,3 1-47,-3 1-88,2 4 224,9 37 16,12 63 64,-11-5 0,-8 3 40,0 20 56,-4-21-88,0-2-736,2-36-400,11-14-2881,5-46 104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0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16347,'3'-25'6531,"-2"25"-6514,-1-1 0,0 1 0,0 0 0,0 0 0,1 0 0,-1 0 0,0 0 0,0 0 0,0 0 0,1 0 0,-1 0 0,0 0-1,0 0 1,0 0 0,1 0 0,-1 0 0,0 0 0,0 0 0,0 0 0,1 0 0,-1 0 0,0 0 0,0 0 0,0 0 0,1 1 0,-1-1 0,0 0 0,0 0 0,0 0 0,0 0 0,1 0 0,-1 0 0,0 1 0,0-1 0,0 0 0,0 0 0,0 0-1,0 1 1,1-1 0,-1 0 0,0 0 0,0 0 0,0 1 0,0-1 0,0 0 0,0 0 0,0 0 0,0 1 0,0-1 0,0 0 0,18 58-732,-9 9 704,2 135 0,-11-139-640,3 0 0,3 0 0,18 84 0,-24-145 568,1 0 1,-1 0 0,0 0 0,1 0 0,0 0-1,0 0 1,0 0 0,0-1 0,0 1-1,0 0 1,0 0 0,2 2 0,-2-4 61,-1 0 0,0-1 0,1 1 0,-1 0 0,1 0 0,-1 0 0,0 0 0,1-1 0,-1 1 0,1 0 0,-1 0 0,0 0 0,1-1 0,-1 1 0,0 0 0,0-1 1,1 1-1,-1 0 0,0-1 0,0 1 0,1 0 0,-1-1 0,0 1 0,0-1 0,0 1 0,1-1 0,-1 1 0,0 0 0,0-1 0,0 1 0,0-1 0,0 1 0,0-1 0,9-57-276,-9 52 375,13-126 986,-13 132-1057,0-1-1,0 1 1,0-1-1,0 1 0,0-1 1,0 1-1,0-1 0,0 1 1,0-1-1,0 1 0,0-1 1,0 1-1,1-1 0,-1 1 1,0 0-1,0-1 0,1 1 1,-1-1-1,0 1 1,1 0-1,-1-1 0,0 1 1,1 0-1,-1-1 0,0 1 1,1 0-1,-1-1 0,1 1 1,-1 0-1,1 0 0,-1 0 1,0-1-1,1 1 0,-1 0 1,1 0-1,-1 0 0,1 0 1,-1 0-1,1 0 1,-1 0-1,1 0 0,-1 0 1,1 0-1,-1 0 0,1 0 1,-1 0-1,1 1 0,-1-1 1,1 0-1,0 1 0,28 16-229,-19-10 200,49 32-125,-11-6 127,56 27 1,-89-52-41,0-1 1,0-1-1,1-1 0,0 0 1,0-1-1,0-1 0,0 0 1,25 1-1,-36-4 42,-1 0 0,1 0-1,-1 0 1,1 0 0,-1-1 0,1 0-1,-1 0 1,1 0 0,-1-1 0,0 1-1,1-1 1,-1 0 0,0 0 0,0 0-1,-1-1 1,1 1 0,0-1 0,-1 0-1,1 0 1,-1 0 0,0-1 0,0 1-1,-1-1 1,1 0 0,-1 0 0,1 1-1,-1-2 1,0 1 0,-1 0 0,1 0-1,-1-1 1,0 1 0,0 0 0,0-1-1,0-8 1,0 3 92,-1 0-1,-1 0 1,0 0 0,0 0-1,-1 0 1,0 0-1,-1 0 1,0 1 0,0-1-1,-1 1 1,0-1-1,-1 2 1,0-1 0,-12-16-1,15 22-78,0 1-1,0-1 1,0 1-1,0 0 0,0 0 1,-1 0-1,1 0 1,0 0-1,-1 0 1,0 1-1,1-1 1,-1 1-1,0-1 1,0 1-1,0 0 1,0 0-1,0 1 0,0-1 1,0 1-1,0-1 1,0 1-1,-4 0 1,6 0-7,-1 1 0,1-1 0,-1 1 0,1 0 0,0-1 0,0 1 0,-1 0 0,1 0 0,0 0 0,0 0 0,0 0 0,0 0 0,0 0 0,0 0 0,0 0 0,0 1 0,1-1 0,-2 2 0,1 1-10,-1 0-1,1 0 1,0 0-1,0 0 1,0 0-1,1 0 1,-1 0-1,1 8 1,1 7 3,2 0 1,-1-1 0,2 1-1,1-1 1,0 1-1,1-1 1,1-1-1,0 1 1,16 24-1,-17-31-158,0-1-1,1-1 0,0 1 1,0-1-1,1 0 1,1-1-1,-1 0 1,1 0-1,0-1 1,1 0-1,0-1 1,0 0-1,0 0 1,1-1-1,0 0 0,14 3 1,-19-6-239,0-1 0,-1-1 1,1 1-1,-1-1 0,1 0 0,0 0 1,10-2-1,36-18-3221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1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12691,'3'3'5647,"10"14"-5468,6 16-148,-2 1 0,-1 1 0,-2 0 0,-1 1 0,-2 0 0,-2 1 0,-1 1 0,-2-1 0,2 49 0,-8-125 597,-1-4-468,1 1 0,2-1 1,2 1-1,19-82 0,-23 121-180,1 1-1,-1-1 0,1 1 0,0-1 0,0 1 0,0 0 1,0-1-1,0 1 0,1 0 0,-1 0 0,1 0 1,-1 0-1,1 0 0,0 0 0,0 0 0,0 1 0,0-1 1,4-2-1,-4 4-67,0 0 1,0 0 0,0 0-1,0 1 1,1-1-1,-1 1 1,0-1 0,0 1-1,-1 0 1,1-1-1,0 1 1,0 0 0,0 0-1,0 1 1,-1-1-1,1 0 1,-1 1-1,1-1 1,-1 0 0,1 1-1,-1 0 1,2 2-1,3 2-536,1 1 0,1-1 0,-1 0 0,1 0 0,10 5 0,18 6-2328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1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22 196 12275,'-1'19'919,"0"-3"1417,1-16-2274,0 0-1,0 1 1,1-1-1,-1 0 1,0 0-1,0 0 1,0 1 0,1-1-1,-1 0 1,0 0-1,0 0 1,1 0-1,-1 0 1,0 0-1,0 1 1,1-1-1,-1 0 1,0 0-1,0 0 1,1 0 0,-1 0-1,0 0 1,1 0-1,-1 0 1,0 0-1,0 0 1,1 0-1,-1-1 1,0 1-1,0 0 1,1 0 0,-1 0-1,0 0 1,0 0-1,1 0 1,-1-1-1,0 1 1,0 0-1,0 0 1,1 0-1,-1 0 1,0-1-1,0 1 1,0 0 0,0 0-1,1-1 1,37-10-185,-28 8 74,0 0-1,0-1 1,-1 0 0,1-1 0,-1 0-1,0 0 1,8-8 0,-13 10 16,-1 0-1,0 0 1,0 0 0,0 0 0,0-1 0,0 0 0,-1 1 0,0-1 0,1 0-1,-1 0 1,-1 0 0,1-1 0,-1 1 0,1 0 0,-1-1 0,-1 1 0,1-1 0,-1 1-1,1-1 1,-1 1 0,-1-6 0,1 6 13,0 0 0,-1 1 0,1-1 0,-1 0 1,0 0-1,0 1 0,-1-1 0,1 1 0,-1-1 0,0 1 0,1 0 0,-1-1 1,-1 1-1,1 0 0,0 0 0,-1 1 0,0-1 0,1 0 0,-1 1 0,0 0 1,-1-1-1,1 1 0,0 0 0,0 1 0,-5-3 0,3 3 2,1 0 1,-1 0-1,0 0 0,1 1 0,-1 0 1,0 0-1,1 0 0,-1 0 0,0 1 1,1-1-1,-1 1 0,1 1 0,-1-1 1,1 1-1,-1-1 0,1 1 0,0 0 1,0 1-1,0-1 0,-5 5 0,5-4 4,1 0 0,0 1 0,0-1 1,0 1-1,1-1 0,-1 1 0,1 0 0,0 0 0,0 1 0,0-1 0,0 0 0,1 1 0,0-1 0,0 0 0,0 1 0,1 0 0,-1-1 0,1 1 0,0-1 0,0 1 0,1-1 0,-1 1 0,1 0 0,0-1 0,0 0 0,4 9 0,-1 1-21,1-1 1,1 0 0,0 0-1,1-1 1,0 1 0,1-2 0,13 16-1,-16-21-197,0-1 0,1 0-1,-1 0 1,1 0 0,0-1 0,0 0-1,1 0 1,-1-1 0,1 0-1,0 0 1,0 0 0,0-1-1,0 0 1,0 0 0,9 0 0,55-2-2677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1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62 730 12995,'31'-34'3957,"-30"33"-3673,-1 1 0,0-1 1,1 0-1,-1 0 0,0 1 0,0-1 1,1 0-1,-1 0 0,0 1 0,0-1 1,0 0-1,0 0 0,0 1 0,0-1 1,0 0-1,0 0 0,0 1 0,-1-1 1,1 0-1,0 0 0,14 30-51,1-2-266,-2 0-1,-1 0 0,-1 1 1,12 49-1,-15-45-57,-8-29 99,0-5 20,-16-60 205,-42-140 69,-23-90 172,69 238-378,3-1-1,2 0 0,0-76 0,7 121-87,3-37 59,-3 46-72,0 0 0,0 0 0,0 1 0,0-1 0,0 0 0,0 0-1,1 0 1,-1 1 0,0-1 0,1 0 0,-1 0 0,0 1 0,1-1-1,-1 0 1,1 1 0,-1-1 0,1 1 0,-1-1 0,1 0 0,-1 1-1,1-1 1,0 1 0,-1 0 0,1-1 0,0 1 0,-1-1 0,1 1-1,0 0 1,0 0 0,-1-1 0,1 1 0,0 0 0,0 0 0,0 0-1,-1 0 1,1 0 0,0 0 0,0 0 0,0 0 0,-1 0 0,1 0-1,0 0 1,0 1 0,-1-1 0,2 1 0,46 21-2349,58 38 0,-62-34-1580,63 28 0,-15-18-2193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2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26 10906,'-18'-15'2969,"7"8"672,6 3-2961,7 5-496,9 2-112,21 0 24,17 1 40,36-5-320,15-4-432,25 1-1441,-4 6-1687,-12-1-361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2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70 12515,'-44'-9'3854,"39"7"-3486,-1 1 0,0 0 1,1 0-1,-1 0 0,0 1 0,0 0 1,-7 0-1,10 1-306,1-1 1,-1 1 0,1 0 0,-1 0-1,1 0 1,-1 0 0,1 1-1,0-1 1,0 1 0,-1-1-1,1 1 1,0 0 0,0 0-1,0 0 1,1 0 0,-1 0-1,1 0 1,-1 0 0,-1 3-1,-21 47-589,20-42 602,0-1-210,1 1-1,0 0 0,0 0 0,1 0 0,0 0 1,1 0-1,0 0 0,0 0 0,1 1 0,0-1 1,4 18-1,-4-25 95,1 0 0,0 0 1,0 1-1,0-1 0,0 0 1,0-1-1,1 1 0,-1 0 0,1 0 1,0 0-1,0-1 0,0 1 1,0-1-1,0 0 0,1 0 1,-1 1-1,1-1 0,-1-1 1,1 1-1,0 0 0,-1-1 0,1 1 1,0-1-1,0 0 0,0 0 1,0 0-1,1 0 0,-1-1 1,0 1-1,0-1 0,0 0 1,0 0-1,1 0 0,-1 0 0,0 0 1,0-1-1,0 0 0,4-1 1,8-1 16,-1-2 1,0 0 0,0 0 0,-1-1-1,0-1 1,0 0 0,14-11 0,-19 13 32,-1-1 1,0 0 0,0 0 0,0 0 0,-1-1 0,0 0 0,0 0 0,-1 0 0,0-1 0,0 0-1,-1 0 1,7-16 0,-10 22-8,-1-1-1,1 1 1,-1-1-1,1 1 1,-1-1-1,0 1 1,0-1-1,0 1 1,0-1-1,-1 1 0,1-1 1,-1 1-1,1-1 1,-1 1-1,0 0 1,0-1-1,0 1 1,0 0-1,-1 0 1,1 0-1,-3-4 1,0 2 3,0 1 1,0-1-1,-1 1 1,1-1-1,-1 1 0,0 1 1,0-1-1,0 1 1,-7-3-1,-9-1-137,0 0 1,0 2-1,-40-4 0,38 3-882,24 4 933,0 1-1,-1-1 1,1 0 0,0 0 0,0 0 0,0 1 0,0-1-1,1 1 1,-1-1 0,0 1 0,0-1 0,0 1 0,0 0-1,1-1 1,-1 1 0,0 0 0,0 0 0,3 0 0,164-28-1584,-145 25 2058,-1 2-1,1 1 1,-1 1 0,1 0 0,38 9 0,-58-9-193,-1 0 1,1 0 0,0 0-1,-1 1 1,1-1 0,-1 1-1,0-1 1,1 1 0,-1 0-1,0 0 1,0 0 0,0 0-1,0 0 1,-1 1-1,1-1 1,0 0 0,1 6-1,18 51 2092,-10-22-2262,-1-4 4,0 0-1,-3 0 1,6 54 0,0-2 84,-24-221 791,7 99-865,0 11-15,1 0 1,1 0 0,1 0 0,1 0 0,6-38-1,-5 60-45,0 0 0,0 1-1,0-1 1,0 1-1,1 0 1,0-1 0,-1 1-1,1 0 1,0 0 0,1 0-1,-1 0 1,1 1-1,-1-1 1,1 1 0,0-1-1,5-3 1,-2 3-61,0 0 1,0 1-1,0-1 0,0 1 0,0 1 1,0-1-1,0 1 0,13-1 1,5 2-360,-1 1 0,1 1 1,45 10-1,-62-11-220,1 0-1,-1 1 0,0 1 1,0-1-1,0 1 1,0 0-1,-1 1 0,9 5 1,0 9-3377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3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1 283 12979,'0'-2'549,"1"-1"-1,-1 1 1,1 0 0,0-1 0,0 1-1,0 0 1,1 0 0,-1 0 0,0 0-1,1 0 1,2-2 0,25-19 601,34-7-2062,-61 30 1036,59-21-674,20-7-751,-80 27 1271,1 1 1,-1-1 0,1 0 0,-1 0 0,1 0 0,-1 0 0,1 0 0,-1-1 0,0 1 0,0 0 0,1-1 0,-1 1 0,0-1 0,0 1 0,-1-1 0,1 1 0,0-1 0,0 0 0,-1 1 0,1-1 0,-1 0 0,1 1 0,-1-5 0,0 3 14,0-1 1,-1 0 0,1 1-1,-1-1 1,0 1-1,0-1 1,0 0 0,0 1-1,-1 0 1,0-1 0,-2-3-1,1 1 16,-1 0 0,0 1 1,0 0-1,-1-1 0,0 1 0,0 1 0,0-1 0,0 1 0,-1 0 0,1 0 0,-1 0 1,-9-4-1,12 7-11,0 0 0,0 0 0,-1 1 0,1-1 0,0 1 0,0 0 0,-1-1 0,1 1 0,0 1 0,0-1 0,0 0 0,-1 1 0,1 0 0,0 0 0,0-1 0,0 2 0,0-1 0,0 0 0,0 1 0,0-1 0,1 1 0,-1 0 0,0 0 0,1 0 0,-1 0 0,1 1 0,0-1 0,0 1 0,0-1 0,0 1 0,0 0 0,1-1 0,-1 1 0,1 0 0,-2 5 0,0 1-7,0 1 0,1 0 0,0-1 0,0 1-1,1 0 1,1 0 0,-1-1 0,2 1 0,-1 0 0,5 19 0,-1-11 42,2 0 0,0 0 0,1 0 0,0 0 0,2-1 0,0-1 1,16 23-1,-17-28-338,0-1 1,1 0 0,0 0-1,1-1 1,0 0-1,1-1 1,-1 0 0,2 0-1,-1-1 1,1-1 0,15 7-1,40 3-2401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3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14971,'51'42'3241,"-36"-17"1376,1 5-4417,-2 0-640,-24 3-1793,-20-18-2400,-64-17-176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2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130 197 11162,'0'-1'270,"-1"0"1,0 0-1,-1 0 0,1 0 0,0 0 0,0 0 0,0 0 0,0 1 0,-1-1 0,1 0 0,0 1 0,-1-1 0,1 1 1,-1-1-1,1 1 0,0-1 0,-1 1 0,1 0 0,-4 0 0,4 2-201,-1 0 0,0 0 1,1 1-1,-1-1 0,1 0 0,0 1 0,-1 0 1,1-1-1,0 1 0,1-1 0,-2 4 0,-7 20-52,-15 43 22,-16 74 0,36-124-48,1-1-1,0 1 0,1 0 0,1 0 0,1 0 0,1 0 0,0 0 0,2 0 0,5 24 0,-8-43 9,0 1 0,0-1 0,0 1 0,0 0 0,0-1 0,0 1 0,0 0 0,0-1 0,0 1 0,1-1 0,-1 1 0,0 0 0,0-1-1,1 1 1,-1-1 0,0 1 0,1-1 0,-1 1 0,0-1 0,1 1 0,-1-1 0,1 1 0,-1-1 0,1 0 0,-1 1 0,1-1 0,-1 0 0,1 1-1,-1-1 1,1 0 0,-1 0 0,1 1 0,0-1 0,-1 0 0,1 0 0,-1 0 0,1 0 0,0 0 0,-1 0 0,1 0 0,0 0 0,-1 0 0,1 0-1,-1 0 1,1 0 0,0-1 0,-1 1 0,1 0 0,-1 0 0,1-1 0,-1 1 0,1 0 0,-1-1 0,1 1 0,-1 0 0,1-1 0,-1 1 0,1-1-1,-1 1 1,1-1 0,26-38 10,-26 38-9,39-68 27,-4-2 0,-2-1-1,-4-1 1,-3-2 0,34-150-1,-59 205-3,3-10 35,-2 29-29,3 16-7,33 153-42,23 213-1,-60-343 55,-3-31-6,-3-24-1,-2-21 0,2 0-1,0-44 0,4 64-22,1-1 0,1 0 0,0 1-1,1 0 1,1-1 0,10-26 0,-11 40-3,0 0 1,0 0 0,0 0 0,0 0-1,1 1 1,0 0 0,0 0-1,0 0 1,0 0 0,1 0-1,-1 1 1,1 0 0,0 0-1,0 0 1,0 1 0,1-1-1,-1 1 1,0 1 0,1-1-1,-1 1 1,10-2 0,12 0 7,1 1-1,-1 1 1,36 3 0,-35-1-24,-12 0 9,0 0-1,-1 1 1,1 0-1,-1 1 1,28 10-1,-37-11 7,-1 0-1,0 1 1,1 0-1,-1 0 1,-1 0-1,1 0 1,0 1-1,-1 0 1,0 0-1,0 0 1,0 0-1,0 1 0,-1 0 1,1-1-1,-1 1 1,-1 1-1,1-1 1,-1 0-1,3 8 1,0 9-8,-1 1-1,-1 0 1,-1-1 0,-2 1 0,-1 31 0,-1-22 22,7 58-1,-5-89-19,-1-1 0,1 1 0,0-1 0,0 0 0,0 1 0,0-1 0,0 0-1,0 1 1,0-1 0,0 1 0,0-1 0,0 0 0,0 1 0,0-1-1,0 0 1,0 1 0,0-1 0,1 1 0,-1-1 0,0 0 0,0 1 0,0-1-1,1 0 1,-1 1 0,0-1 0,0 0 0,1 0 0,-1 1 0,0-1 0,0 0-1,1 0 1,-1 1 0,0-1 0,1 0 0,-1 0 0,0 0 0,1 0-1,-1 1 1,0-1 0,1 0 0,-1 0 0,1 0 0,-1 0 0,0 0 0,1 0-1,-1 0 1,1 0 0,-1 0 0,0 0 0,1 0 0,-1 0 0,0 0 0,1 0-1,-1-1 1,0 1 0,1 0 0,-1 0 0,0 0 0,1-1 0,-1 1-1,1 0 1,17-22-1745,-14 17 1031,22-30-2717,4-14-583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4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10354,'26'-77'2529,"-26"75"-2438,1 1 0,-1-1-1,1 1 1,-1-1 0,1 1 0,0-1 0,-1 1 0,1 0 0,0-1 0,0 1-1,0 0 1,0 0 0,0 0 0,0 0 0,0 0 0,0 0 0,1 0 0,-1 0-1,0 0 1,1 0 0,-1 1 0,1-1 0,-1 0 0,1 1 0,-1-1 0,1 1 0,-1 0-1,1 0 1,-1-1 0,1 1 0,-1 0 0,1 0 0,-1 0 0,1 1 0,-1-1-1,1 0 1,-1 1 0,1-1 0,-1 0 0,1 1 0,1 1 0,2 0-100,0 1 1,-1 0 0,1 0-1,-1 1 1,0 0 0,0-1 0,0 1-1,5 7 1,-2 0 6,0 0 0,-1 1 0,-1 0 0,0 0 0,0 0 0,-1 1 0,-1-1 0,0 1 0,-1 0 0,2 24 0,-3 13-33,-7 75 1,2-72-2,4-52-191,1-15 1,10-86-410,-9 92 591,1-19 87,2 1 0,1-1 0,1 1 0,1 0 0,2 1 0,19-40 0,-27 63-29,-1 0 1,0 0-1,1 1 1,-1-1-1,1 0 1,-1 1-1,1-1 1,0 1-1,0-1 1,0 1-1,0 0 0,0 0 1,0 0-1,0 0 1,0 0-1,0 0 1,0 1-1,1-1 1,-1 1-1,0 0 0,3-1 1,0 1-1,0 1-1,0-1 1,0 1 0,0 0 0,0 0-1,0 1 1,0-1 0,0 1-1,5 3 1,5 4 17,0 0 1,-1 1-1,0 0 0,22 22 1,-26-23-2,-1 1 0,-1 1 1,1 0-1,-2 0 0,1 0 1,-2 1-1,0 0 0,0 0 1,-1 1-1,0 0 0,-1 0 1,3 19-1,-3-3 0,-1 0 0,-2 0 0,-1 1-1,-6 48 1,8-73-1349,4-10 320,8-13-1029,7-16-1034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5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99 14083,'-3'3'1375,"-9"9"2565,4 4-3136,9-11-875,0-1-1,0 1 0,1 0 0,-1 0 1,1 0-1,0-1 0,4 6 0,18 50-50,19 69-1,-41-123 86,-1-1 1,1 1-1,0-1 1,1 0-1,-1 0 1,1 0-1,4 7 1,-6-12 28,0 1 0,0 0 0,0 0 0,-1 0 0,1-1 0,0 1 0,1 0 1,-1-1-1,0 1 0,0-1 0,0 1 0,0-1 0,0 1 0,0-1 0,1 0 0,-1 0 0,0 0 0,0 0 1,1 0-1,-1 0 0,0 0 0,0 0 0,0 0 0,1 0 0,-1-1 0,0 1 0,0 0 0,0-1 1,0 1-1,0-1 0,1 1 0,-1-1 0,0 0 0,0 1 0,0-1 0,-1 0 0,1 0 0,0 0 1,0 0-1,1-1 0,9-10 2,0 0 1,0 0-1,-2-1 0,1-1 1,-2 1-1,14-31 1,-11 19 73,-1-1 1,-1 0-1,7-37 0,-13 53-45,-1 0 0,0 0 0,-1 0 0,0-1-1,-1 1 1,0 0 0,0-1 0,-1 1-1,0 0 1,-1 0 0,-5-16 0,7 25-50,0 1 1,-1-1 0,1 1 0,0-1-1,0 1 1,0-1 0,-1 1-1,1 0 1,0-1 0,0 1-1,-1-1 1,1 1 0,-1 0 0,1-1-1,0 1 1,-1 0 0,1 0-1,-1-1 1,1 1 0,0 0-1,-1 0 1,1-1 0,-1 1-1,1 0 1,-1 0 0,1 0 0,-1 0-1,1 0 1,-1 0 0,1 0-1,-1 0 1,1 0 0,-1 0-1,1 0 1,-1 0 0,1 0-1,-1 0 1,1 1 0,0-1 0,-1 0-1,1 0 1,-1 0 0,0 1-1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5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13323,'-1'-1'219,"0"1"1,1 0-1,-1 0 0,0 0 1,0 0-1,1 0 1,-1 0-1,0 0 0,0 1 1,1-1-1,-1 0 0,0 0 1,1 1-1,-1-1 1,0 0-1,1 1 0,-1-1 1,0 0-1,1 1 0,-1-1 1,1 1-1,-1-1 1,1 1-1,-1 0 0,-11 22 1373,0 41-2900,9-39 1848,-13 87-609,15-99-21,0 1 0,1-1 1,1 1-1,0-1 0,0 0 0,6 20 0,-7-33 81,0 0-1,0 1 0,0-1 0,0 0 1,0 0-1,0 0 0,0 0 0,0 1 1,0-1-1,0 0 0,0 0 1,0 0-1,0 0 0,1 1 0,-1-1 1,0 0-1,0 0 0,0 0 0,0 0 1,0 1-1,0-1 0,0 0 0,1 0 1,-1 0-1,0 0 0,0 0 0,0 0 1,0 0-1,0 1 0,1-1 0,-1 0 1,0 0-1,0 0 0,0 0 1,0 0-1,1 0 0,-1 0 0,0 0 1,0 0-1,0 0 0,0 0 0,1 0 1,-1 0-1,0 0 0,0 0 0,0 0 1,1 0-1,-1 0 0,0 0 0,0 0 1,0 0-1,0-1 0,1 1 1,-1 0-1,0 0 0,0 0 0,0 0 1,0 0-1,0 0 0,0 0 0,1-1 1,-1 1-1,0 0 0,0 0 0,0 0 1,0 0-1,0-1 0,10-20-181,4-28 200,0-23 41,-10 43-25,1 1-1,2 0 0,12-34 0,-18 61-27,-1 0 0,0 0 0,1 0 0,-1 0 0,0 0 0,1 0 0,-1 0 0,1 1 0,0-1 0,-1 0 0,1 0 0,-1 1 0,1-1 0,0 0 0,0 1 0,-1-1 0,1 1 0,0-1 0,0 1 0,0-1 0,0 1 0,0-1 0,0 1 0,0 0 0,0 0 0,-1-1 0,1 1 0,0 0 0,2 0 0,-1 1 0,1-1 0,-1 1 0,0 0 0,0 0 0,1 0 0,-1 0-1,0 0 1,0 1 0,0-1 0,0 0 0,3 4 0,7 8-102,-1 0 1,18 24-1,-25-30-8,39 63-2286,-17-22-3027,-19-36 2699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33 240 6841,'-13'-57'2748,"-4"-20"1634,16 71-4204,0 0 0,1 1 0,0-1 0,0 0 0,0 1-1,0-1 1,1 1 0,0-1 0,0 0 0,3-6-1,-3 10-162,0-1-1,1 1 0,-1 0 0,0 0 0,1 0 1,-1 0-1,1 0 0,0 0 0,-1 1 0,1-1 1,0 0-1,0 1 0,0-1 0,0 1 0,1 0 1,-1 0-1,0 0 0,0 0 0,1 0 0,2 0 1,0 0-13,0 0 0,0 1 1,0 0-1,1 0 0,-1 0 1,0 1-1,0 0 0,0 0 1,8 2-1,-2 1-14,0 1-1,0 0 1,-1 0 0,1 1-1,-1 0 1,0 1-1,16 14 1,-13-6-317,0 2-1,-1 0 1,-1 0-1,0 1 1,-1 0-1,10 28 1,-7-18-1562,3 6-980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6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47 12915,'-1'-1'79,"-1"-1"334,0 1-1,0-1 1,0 1-1,0-1 1,1 0-1,-1 0 1,0 0-1,1 0 1,-1 0-1,1 0 1,0 0-1,0-1 1,0 1-1,0 0 1,0-1 0,1 1-1,-1 0 1,0-1-1,1-4 1,9 18-686,-2 7 229,0-1-1,19 31 0,-19-36 33,1 1-1,-2 0 1,0 1 0,-1-1-1,0 1 1,-1 0-1,3 18 1,2 43-209,-3 1 0,-5 76 0,-1-103-281,37-103-392,-20 22 835,-11 18 31,1 1 0,0-1 0,1 1 1,1 1-1,0 0 0,0 0 0,22-20 1,-28 30 14,0 1 1,0-1-1,1 1 1,-1-1 0,0 1-1,1 0 1,-1 0-1,1 1 1,-1-1 0,1 1-1,-1 0 1,1 0-1,0 0 1,-1 0 0,1 0-1,-1 1 1,1 0 0,-1-1-1,0 1 1,1 1-1,-1-1 1,0 0 0,1 1-1,-1 0 1,0 0-1,0 0 1,0 0 0,4 5-1,3 0-36,-1 2 0,-1-1 1,1 1-1,-1 1 0,-1 0 0,13 21 0,-16-24-1,-1 0-1,1 1 1,-1 0 0,-1 0-1,0 0 1,0 0 0,0 0-1,-1 0 1,0 0-1,-1 1 1,0-1 0,0 0-1,-1 0 1,0 1 0,0-1-1,-5 16 1,4-18 29,-1 0 0,0 0 0,0-1 0,0 1 1,-1-1-1,0 1 0,0-1 0,0 0 0,0-1 0,-1 1 0,0-1 0,0 0 1,0 0-1,-1 0 0,1-1 0,-1 1 0,0-2 0,0 1 0,0 0 0,0-1 1,0 0-1,-8 1 0,4-2-34,1-1 0,-1 1 0,0-2 0,0 1 0,0-1 0,0-1 0,1 0 0,-1 0 0,1-1 0,-1 0 1,1-1-1,0 0 0,0 0 0,0-1 0,1 0 0,0 0 0,0-1 0,0 0 0,1-1 0,-1 0 0,2 0 0,-1 0 0,1-1 0,0 0 0,-7-13 1,13 21-11,0 0 1,-1 0 0,1-1 0,0 1-1,0 0 1,-1 0 0,1 0 0,0-1 0,0 1-1,0 0 1,-1 0 0,1-1 0,0 1 0,0 0-1,0-1 1,0 1 0,0 0 0,0 0 0,-1-1-1,1 1 1,0 0 0,0-1 0,0 1-1,0 0 1,0-1 0,0 1 0,0 0 0,0 0-1,1-1 1,-1 1 0,0 0 0,0-1 0,0 1-1,0 0 1,0 0 0,0-1 0,0 1 0,1 0-1,-1 0 1,0-1 0,0 1 0,0 0-1,1 0 1,-1-1 0,0 1 0,0 0 0,1 0-1,-1 0 1,0 0 0,0-1 0,1 1 0,-1 0-1,0 0 1,1 0 0,-1 0 0,0 0 0,1 0-1,-1 0 1,0 0 0,0 0 0,1 0 0,-1 0-1,0 0 1,1 0 0,-1 0 0,0 0-1,1 0 1,17 2-2964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31 253 8226,'0'0'253,"-1"0"0,0 0 0,1 0 0,-1 0 0,-9-7 4302,9 7-4302,1-1 0,-1 1 0,1-1 0,0 0 0,0 1 0,-1-1 0,1 0 0,0 1 0,0-1 0,0 0 0,0 1 0,0-1 0,0 0 0,0 0 0,1-1-114,0 0 0,1 1-1,-1-1 1,1 1 0,-1-1-1,1 1 1,0 0 0,-1 0-1,1 0 1,0 0 0,0 0-1,2-1 1,67-21-1641,-69 22 1961,18-4-451,-18 5-5,0 0-1,0 0 1,0 0 0,0 0 0,0-1-1,0 1 1,0-1 0,0 1 0,0-1-1,0 0 1,0 0 0,0 1 0,-1-1-1,1-1 1,0 1 0,-1 0 0,1 0-1,-1-1 1,1 1 0,-1 0 0,0-1-1,1 0 1,-1 1 0,0-1 0,0 0-1,0 1 1,0-1 0,-1 0 0,1 0-1,0 0 1,-1 0 0,1 0 0,-1 0-1,0 0 1,1 0 0,-1 0 0,0 0-1,-1-3 1,1-2-120,0 0 1,-1-1-1,0 1 1,-1 0-1,0 0 1,0 0-1,0 0 1,-1 0-1,0 0 1,0 0-1,-1 1 0,0 0 1,0 0-1,-9-11 1,11 14 48,0 1 0,0 0 1,-1 1-1,1-1 0,0 0 1,0 1-1,-1-1 0,1 1 1,-1 0-1,1 0 0,-1 0 0,0 0 1,0 0-1,1 0 0,-1 1 1,0-1-1,0 1 0,0 0 0,1 0 1,-1 0-1,0 0 0,0 0 1,0 1-1,1-1 0,-1 1 1,0 0-1,0 0 0,1 0 0,-1 0 1,1 0-1,-1 1 0,1-1 1,0 1-1,-1-1 0,1 1 1,0 0-1,0 0 0,0 0 0,0 0 1,0 1-1,-1 2 0,-1 1 50,0 0-1,0 0 1,1 0 0,0 0-1,1 1 1,-1-1-1,1 1 1,1 0-1,-1-1 1,1 1-1,0 0 1,0 0-1,1 13 1,1-1 14,0 1-1,2 0 1,7 32-1,-8-43 18,1-1 0,0 1-1,0-1 1,0 1 0,2-1 0,-1 0-1,1-1 1,0 1 0,0-1-1,1 0 1,0 0 0,8 7 0,-9-10-158,0-1 1,0 1 0,0-1 0,1 0 0,-1 0 0,1-1-1,0 0 1,0 0 0,0 0 0,0 0 0,0-1 0,0 0-1,0-1 1,0 1 0,1-1 0,-1 0 0,0-1 0,10-1-1,46-16-2742,7-11-659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7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43 9930,'-2'-6'811,"-9"-22"7085,15 43-6717,-1-5-1167,1-1-1,0 0 1,0 0 0,1-1-1,0 1 1,8 10-1,-7-10-8,0 0 0,0 0 0,-1 0-1,0 1 1,0-1 0,3 16-1,1 7-7,-2 1-1,4 52 1,-6-41 88,-11-72 783,2 6-631,0 1 1,-1-30-1,5 37-218,1 0-1,0 0 1,1 1-1,0-1 1,1 1-1,1-1 0,0 1 1,1 0-1,0 0 1,13-21-1,-14 27-28,1 1 0,0 0 0,0 1 0,0-1 0,0 1 0,1 0-1,0 1 1,0-1 0,1 1 0,-1 0 0,1 1 0,0-1 0,-1 1 0,2 1 0,-1-1-1,0 1 1,0 0 0,1 1 0,-1 0 0,16 0 0,-23 1 5,58 0-22,-53 0-66,-1 0 0,1 1 0,-1-1 1,1 1-1,-1 0 0,1 0 0,-1 1 0,0-1 1,0 1-1,5 2 0,-30 10-5880,-3-10 1677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7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239 133 11698,'-58'0'5660,"36"-1"-5184,1 1-1,-24 3 1,39-2-476,1 0 0,-1 0 1,0 1-1,0 0 0,1 0 1,-1 0-1,1 1 1,0 0-1,0 0 0,0 0 1,0 0-1,-5 5 0,8-6-8,1 0 0,-1 0 0,0 0-1,1 0 1,0 0 0,-1 0 0,1 0-1,0 1 1,0-1 0,0 0 0,1 1 0,-1-1-1,0 1 1,1-1 0,0 1 0,-1-1-1,1 1 1,0 4 0,1-1-48,0 0 1,1 0-1,-1 0 1,1 0 0,0 0-1,0 0 1,5 8-1,0-2-62,0-1 0,1 1 0,0-2 0,0 1 1,1-1-1,16 13 0,-24-22 119,0 0 1,1-1 0,-1 1-1,1 0 1,-1-1 0,1 1-1,-1-1 1,1 1 0,-1-1-1,1 0 1,-1 0 0,1 0-1,-1 0 1,1 0 0,-1 0-1,1 0 1,0 0 0,-1-1-1,1 1 1,-1-1 0,1 1-1,-1-1 1,0 1 0,1-1 0,-1 0-1,1 0 1,-1 1 0,0-1-1,0 0 1,1 0 0,-1-1-1,0 1 1,0 0 0,0 0-1,0 0 1,-1-1 0,1 1-1,0 0 1,0-3 0,7-8 38,-1 0 1,0-1-1,6-16 1,-10 22-24,5-12 101,-1 0-1,-1 0 0,-1-1 1,0 0-1,3-32 0,-8 46-65,0 0-1,0-1 1,0 1-1,-1-1 1,0 1-1,0 0 1,-1-1-1,0 1 1,-3-10-1,3 13-36,0 0-1,0 0 0,0 0 1,-1 0-1,1 0 1,0 0-1,-1 0 0,0 1 1,0-1-1,0 1 0,0 0 1,0 0-1,0 0 1,-1 0-1,1 1 0,0-1 1,-7-1-1,7 2-75,0 0-1,-1 1 1,1-1 0,0 0-1,0 1 1,-1 0 0,1 0-1,0 0 1,0 0 0,-1 0-1,1 1 1,0-1 0,0 1-1,-1 0 1,1 0 0,0 0-1,0 1 1,0-1-1,0 1 1,1-1 0,-1 1-1,0 0 1,1 0 0,-1 0-1,1 0 1,0 1 0,-4 3-1,5-4-79,0 0 0,0 0 0,0 0 0,1 0 0,-1 0 0,0 0 0,1 0 1,-1 0-1,1 0 0,0 0 0,0 0 0,0 1 0,0-1 0,0 0 0,0 0 0,1 0 0,0 4 0,1-2-136,-1-1-1,1 1 1,0-1 0,0 0 0,0 0 0,0 0 0,1 0 0,-1 0 0,1 0 0,0 0-1,0-1 1,0 0 0,4 3 0,55 29-3090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7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155 725 11026,'1'-2'543,"-1"0"-1,0 1 0,0-1 0,0 0 1,0 0-1,0 1 0,0-1 0,0 0 1,-1 1-1,1-1 0,0 0 0,-2-2 1,-1-7 3747,4 23-4283,7 56-97,-1 135 0,-16-282 1287,-104-543-861,79 470-738,31 139 242,1 0 0,0 0 0,0 0 0,1-24-1,2 35 119,-1 0 0,1 1-1,0-1 1,-1 1-1,1-1 1,0 1-1,0-1 1,0 1 0,0 0-1,0-1 1,0 1-1,0 0 1,1 0-1,-1 0 1,0 0-1,1 0 1,-1 0 0,1 0-1,-1 0 1,1 1-1,-1-1 1,1 0-1,0 1 1,-1-1-1,1 1 1,-1 0 0,1 0-1,0 0 1,0-1-1,-1 1 1,1 1-1,0-1 1,1 0-1,64 8-684,-61-6 601,35 7-1516,-1 2 0,-1 1 0,65 31 0,-24-6-2447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8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21 110 13003,'-21'-30'2904,"38"16"1025,-14-2-3641,6 12-720,14-5 96,14 3 192,37-1-424,18 4-720,46-3-2529,-3-9 152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2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493 240 9186,'-3'-10'1147,"-13"-46"2638,12 46-3593,0 1 0,0-1-1,0 0 1,-1 1 0,-1 0 0,0 0-1,0 1 1,0-1 0,-1 1 0,-12-10-1,10 10-44,-1 1 0,1 1-1,-1 0 1,-1 0 0,1 1-1,-1 0 1,0 1 0,0 0-1,0 1 1,-1 0 0,-20-2-1,15 3-117,0 1 0,0 1 0,0 1-1,-1 0 1,1 1 0,0 1-1,-23 7 1,34-8-30,1 0-1,-1 1 1,1 0-1,0 0 0,0 0 1,0 0-1,1 1 1,-1 0-1,1 0 1,0 0-1,0 1 0,0-1 1,1 1-1,-1 0 1,1 0-1,0 0 1,1 1-1,-1-1 0,1 1 1,0-1-1,0 1 1,1 0-1,0 0 1,-1 10-1,-1 12-31,1 1 1,2-1-1,5 51 1,-3-52 10,2 0 1,12 44-1,-14-63 22,1-1 0,-1 0 1,1 0-1,0 1 0,0-2 0,1 1 0,0 0 0,0-1 0,1 0 1,0 0-1,0 0 0,0 0 0,1-1 0,8 7 0,-11-11 3,0 0 0,0 0-1,0-1 1,0 1 0,0-1-1,0 1 1,0-1 0,1 0-1,-1 0 1,0 0 0,0-1-1,0 1 1,0-1 0,0 0 0,0 0-1,0 0 1,0 0 0,0 0-1,0 0 1,0-1 0,-1 0-1,1 1 1,-1-1 0,1 0-1,3-4 1,8-6 3,0-1-1,21-28 0,-32 38-8,28-37 3,-1-1 0,-3-2 0,-1 0 0,-3-2 0,-1-1 0,16-50 0,-28 50 15,-10 46-15,0 0 1,0 0-1,0 0 0,0 0 0,0 0 0,0 0 1,0 0-1,0 0 0,0 0 0,-1 0 0,1 0 1,0 0-1,0 0 0,0 0 0,0 0 0,0 0 1,0 0-1,0 0 0,0 0 0,0 0 0,0 0 1,0 0-1,-1 0 0,-2 27 17,-3 33-23,2 1-1,3-1 1,3 1-1,3-1 1,2 0-1,18 75 1,-22-125-14,0 1-1,1-1 1,0 0 0,1 0 0,6 10 0,-9-18-160,-1 0 0,0 0 1,1 0-1,0 0 1,-1 0-1,1 0 1,0 0-1,0-1 1,0 1-1,0-1 1,0 1-1,1-1 1,-1 0-1,0 0 1,1 0-1,-1 0 1,0 0-1,1 0 1,-1-1-1,1 1 0,-1-1 1,1 0-1,0 0 1,-1 0-1,5 0 1,26-13-3114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8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12603,'2'-36'1382,"3"-14"3286,-2 39-3725,3 12-646,11 26-380,-3 2 44,-1 1 1,-1 0-1,-2 1 1,9 44 0,-17-61 20,0-4-8,0 0-1,-1 0 0,-1 1 1,1 11-1,-6-69-7264,6 2 3109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 10978,'-11'-7'3505,"31"4"344,-16-1-3185,9 5-1936,17-2-2697,9 8 192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9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41 116 12163,'-9'11'7643,"1"16"-8363,5-10 1210,-18 70-1581,27-116 857,2 1-1,0 0 1,2 0-1,0 1 1,21-36-1,-28 58 236,-1-1 0,1 1-1,0 1 1,0-1 0,1 0 0,-1 1-1,1-1 1,6-4 0,-9 8-2,1 0 1,0 0 0,0 1 0,0-1-1,0 0 1,-1 1 0,1-1-1,0 1 1,0 0 0,0-1 0,0 1-1,0 0 1,0 0 0,0 0 0,0 1-1,0-1 1,0 0 0,0 1-1,0-1 1,0 1 0,0 0 0,0 0-1,-1-1 1,1 1 0,0 0 0,0 1-1,1 0 1,6 4 3,-1 0 0,-1 1 0,1 0 0,-1 0 0,0 0 0,-1 1 0,1 0 0,6 12 0,36 78-1183,-39-75-921,1 0-1,26 39 0,-9-29-2428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59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60 13363,'-1'-3'538,"1"-1"-1,-1 1 1,1-1-1,0 1 1,0-1 0,0 0-1,1 1 1,0-5 0,2-16 2681,32 50-2915,-25-15-315,0 1 1,-1 0-1,-1 0 1,0 1-1,-1 0 1,0 0 0,-1 1-1,0 0 1,-1 0-1,-1 0 1,4 22-1,-4 10-19,-1 0-1,-3 1 0,-2-1 1,-1 0-1,-3 0 0,-16 62 1,18-109-359,-5-12-58,-14-30-385,8 15 475,11 21 253,-1 1 0,1-1 0,-1 1 0,0 0 1,0 1-1,-1 0 0,1-1 0,-1 2 0,-1-1 0,1 1 0,0 0 0,-1 0 0,0 0 0,0 1 0,0 0 0,-1 1 0,1 0 1,0 0-1,-9-1 0,10 2 89,-1 1 0,1 0 0,0 1 0,0-1 0,0 1 0,0 1 0,0-1 0,0 1 0,0 0 0,0 0 0,0 1 1,1-1-1,0 1 0,-1 1 0,1-1 0,0 1 0,0 0 0,1 0 0,-1 0 0,1 1 0,0-1 0,-6 9 0,8-10 17,-1 1 0,1-1 1,0 1-1,0-1 0,1 1 0,-1-1 0,1 1 0,0 0 0,0 0 0,0 0 0,0 0 0,1 0 0,-1 0 0,1 0 1,0 0-1,0 0 0,1 0 0,-1 0 0,1 0 0,0-1 0,0 1 0,0 0 0,0 0 0,1 0 0,-1-1 0,1 1 1,0-1-1,0 1 0,1-1 0,-1 0 0,1 0 0,-1 0 0,1 0 0,0 0 0,6 4 0,2 1-25,1 0 0,-1 0 0,1-2-1,0 1 1,1-1 0,0-1 0,0 0-1,0-1 1,21 4 0,2-3-1437,0-2 1,53-3 0,-11-5-1798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0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17 303 10738,'26'-20'2214,"-8"5"2339,7 8-3252,-6 3-1459,-5 1-13,-1 0 0,0-1 0,0 0-1,0-1 1,17-9 0,-27 12 134,1 0-1,-1 0 1,0 0-1,-1 0 1,1 0-1,0 0 0,-1-1 1,1 1-1,-1-1 1,0 0-1,0 0 1,0 0-1,0 0 1,0 0-1,-1 0 1,1-1-1,-1 1 1,0 0-1,0-1 1,0 1-1,-1-1 1,1 1-1,-1-1 1,0 1-1,0-1 1,0 1-1,0-1 1,-1 1-1,-1-7 1,0 3 31,0 0 0,-1 1 1,-1-1-1,1 1 0,-1-1 1,0 1-1,0 0 0,-1 1 1,1-1-1,-1 1 0,-1 0 1,1 0-1,-1 0 0,0 1 1,0 0-1,-6-3 1,9 5-8,-1 0 0,1 0 1,0 1-1,-1-1 0,1 1 1,-1 0-1,1 0 1,-1 0-1,0 0 0,1 1 1,-1-1-1,0 1 1,1 0-1,-1 0 0,0 1 1,0-1-1,1 1 1,-1 0-1,1 0 0,-1 0 1,0 0-1,1 0 1,0 1-1,-1 0 0,1 0 1,0 0-1,0 0 0,0 0 1,0 0-1,0 1 1,1 0-1,-4 4 0,-1 2 3,1 1-1,1 1 0,0-1 0,0 1 1,1-1-1,0 1 0,1 0 0,0 1 1,1-1-1,1 0 0,-1 1 0,2-1 0,0 17 1,1-13 5,0 0 0,1 0 0,0 0 0,1 0 1,1 0-1,1 0 0,0-1 0,1 0 1,10 20-1,-12-28-220,1 0 1,-1 0 0,1 0 0,0 0 0,1-1-1,-1 0 1,1 0 0,0 0 0,0-1-1,1 0 1,-1 0 0,1 0 0,0-1 0,9 3-1,48 12-2282</inkml:trace>
  <inkml:trace contextRef="#ctx0" brushRef="#br0" timeOffset="1">538 53 11666,'-15'-52'6314,"25"52"-6010,6 5-144,8 2-8,10 11-56,3 9-24,5 10-16,1 7-32,2 8 8,-11-10-24,0 0-584,-5-14-640,5-9-2553,-4-15 40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1 7898,'-37'12'4009,"25"-3"-449,-18 16-1095,5 5-2497,-2 14 0,1-3 40,-3 14 16,-2-3-16,-12 13-3585,2-9 1217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1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5 296 10882,'0'-1'222,"-1"0"-1,1 0 1,-1 0-1,1 1 1,-1-1-1,1 0 1,0 0 0,-1 0-1,1 0 1,0 0-1,0 0 1,0 1-1,0-1 1,0 0-1,0 0 1,0 0-1,0 0 1,0 0-1,0 0 1,0 0-1,0 0 1,1-1-1,16-15 1127,35-5-2202,-41 18 1335,-9 3-480,18-6 18,0 0 1,-1-2-1,-1 0 1,32-21 0,-46 28-11,-1 0 1,0 0-1,0-1 1,0 1-1,-1-1 1,1 0-1,-1 0 0,1 0 1,-1 0-1,0 0 1,0 0-1,0 0 1,-1-1-1,1 1 1,-1-1-1,0 0 1,0 1-1,0-1 1,0 0-1,-1 1 1,1-1-1,-1 0 1,0 0-1,0 0 1,0 1-1,-1-1 1,1 0-1,-1 0 0,0 1 1,0-1-1,0 0 1,-1 1-1,1 0 1,-4-6-1,3 6-11,0 0-1,0 0 1,0 0-1,0 0 1,-1 0-1,1 0 0,-1 0 1,0 1-1,0 0 1,0-1-1,0 1 1,0 0-1,0 0 0,-1 1 1,1-1-1,-1 1 1,1 0-1,-1 0 1,1 0-1,-1 0 0,0 0 1,0 1-1,1 0 1,-1 0-1,0 0 0,0 0 1,1 0-1,-7 2 1,3 0-19,0 0-1,0 0 1,0 0 0,1 1 0,-1 0-1,1 1 1,0-1 0,0 1-1,0 0 1,1 1 0,-1-1 0,1 1-1,0 0 1,-7 10 0,6-4 0,0 0 0,0 1 0,1 0 0,0 0 0,1 1 0,1 0 0,0-1-1,1 1 1,0 0 0,1 0 0,0 0 0,1 0 0,0 0 0,1 0 0,1 0 0,0 0 0,5 15 0,-4-18-56,0 0 0,0 0 1,1-1-1,1 1 0,0-1 0,0 0 1,1 0-1,0-1 0,13 16 0,-13-19-70,-1-1-1,1 1 0,-1-1 0,2 0 1,-1 0-1,0 0 0,1-1 1,-1 0-1,1-1 0,0 1 0,0-1 1,0 0-1,0-1 0,0 0 1,9 0-1,-3 0-578,0-1 0,1-1 0,21-4 1,38-18-2369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1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20 11378,'-8'-19'6950,"7"50"-5565,4 50-1663,-1-63 323,-2 4-84,2 0 1,0-1-1,2 1 0,0 0 1,13 37-1,-12-56-147,1-14 80,3-25 42,-7 24 60,1 1 18,0 0 0,0 1 1,1-1-1,0 1 0,1-1 0,0 1 1,1 1-1,0-1 0,0 1 0,1 0 1,9-10-1,-14 19 0,0-1 0,1 1 0,-1-1 1,0 1-1,0-1 0,0 1 0,0 0 0,0 0 1,0 0-1,0 1 0,1-1 0,-1 0 0,0 1 1,0-1-1,0 1 0,0 0 0,0 0 0,0 0 1,0 0-1,-1 0 0,1 0 0,3 3 0,-3-4-23,8 6-122,0 1-1,0 0 1,-1 0-1,0 0 1,0 1 0,12 15-1,-10-10-915,-1 1 0,-1 0 0,0 0 0,11 25 0,0 13-2860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2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7 211 12979,'-3'-43'4507,"1"25"-3650,1 0 0,1 0-1,2-22 1,-2 37-776,0-1-1,1 0 0,0 1 1,0-1-1,0 1 1,0-1-1,0 1 0,1 0 1,-1-1-1,1 1 1,0 0-1,0 0 1,0 0-1,1 0 0,-1 1 1,1-1-1,-1 0 1,1 1-1,0 0 0,0 0 1,4-2-1,-6 3-67,1 0-1,-1 0 1,1 1-1,0-1 0,-1 1 1,1-1-1,0 1 1,0 0-1,-1 0 1,1 0-1,0 0 1,0 0-1,0 0 1,-1 0-1,1 0 1,0 1-1,-1-1 1,1 1-1,0-1 0,-1 1 1,4 1-1,-2 0-10,1 1 0,-1 0 0,0-1 0,0 1-1,0 0 1,0 0 0,-1 1 0,5 6 0,2 6-48,-1 0-1,0 1 1,6 21 0,-13-33 44,11 34-59,-2 1 1,-1 1-1,5 78 0,-10 124-88,-3-44-2623,-1-193 973,-3-26-2309,1 1 1793,-4-19-1435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2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8794,'0'-2'2440,"9"-3"697,8 1-2449,26-7-336,11-1-136,26-3-408,2 6-440,7 1-568,-19 3-1953,-8 7 153</inkml:trace>
  <inkml:trace contextRef="#ctx0" brushRef="#br0" timeOffset="1">520 11 7442,'9'-10'11464,"-3"17"-10983,-1 5-446,0-1 0,-1 1 0,-1 0-1,0 0 1,0 1 0,-1-1 0,0 14 0,-3 92 88,-1-1-37,11-89-51,-1-22 39,-1-20 29,-1-13-33,-2-1-1,-1 0 1,-1-53 0,-2 52-94,0 1 0,2-1 1,9-44-1,-10 70-50,-1 1 0,1-1 0,0 1-1,-1 0 1,1-1 0,0 1 0,0 0 0,0 0 0,1 0 0,-1 0-1,1 0 1,-1 0 0,1 0 0,-1 0 0,1 1 0,0-1-1,0 0 1,0 1 0,0 0 0,0-1 0,0 1 0,0 0 0,1 0-1,-1 0 1,0 0 0,0 1 0,1-1 0,-1 1 0,1-1 0,-1 1-1,1 0 1,-1 0 0,4 0 0,5 2-897,-1 0-1,1 0 1,-1 1 0,1 0-1,17 9 1,-19-8 86,26 10-2766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3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85 10914,'-1'-20'4729,"6"33"-3296,5 33-1495,-7-4 72,-2 0 0,-2 1-1,-10 71 1,1-10 13,4-50 22,6-54-40,0 0-1,0-1 1,-1 1 0,1 0-1,0 0 1,0 0 0,0 0-1,0 0 1,0 0 0,0 0-1,0 0 1,-1 0 0,1 0-1,0 0 1,0 0 0,0 0-1,0 0 1,0 1 0,0-1-1,0 0 1,0 0 0,-1 0 0,1 0-1,0 0 1,0 0 0,0 0-1,0 0 1,0 0 0,0 0-1,0 0 1,0 0 0,0 0-1,0 1 1,0-1 0,-1 0-1,1 0 1,0 0 0,0 0-1,0 0 1,0 0 0,0 0-1,0 0 1,0 1 0,-2-34 322,-2-55 81,0 41-244,2-1-1,10-89 1,-6 127-145,1 1-1,0 0 0,0 0 1,1 0-1,0 1 0,0-1 1,1 1-1,1 0 1,-1 0-1,1 1 0,0-1 1,1 1-1,0 1 0,0-1 1,0 1-1,1 0 0,0 1 1,10-6-1,-13 8-21,0 0 0,1 1 0,0-1 0,-1 1-1,1 0 1,0 0 0,0 1 0,0-1 0,0 2 0,1-1-1,-1 0 1,0 1 0,0 1 0,0-1 0,0 1 0,0 0 0,1 0-1,-1 0 1,-1 1 0,1 0 0,0 0 0,0 1 0,-1-1-1,1 1 1,-1 1 0,0-1 0,0 1 0,7 6 0,-7-4-188,0-1 1,0 0 0,-1 1 0,0 0 0,-1 0-1,1 0 1,-1 0 0,0 1 0,0-1 0,1 8-1,8 42-5898,-7-40 1653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2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11843,'10'-6'7140,"3"-1"-4940,11 19-2206,-17-7 4,-4-3 2,1 0-1,-1 0 0,-1 1 0,1-1 0,0 1 0,0-1 0,-1 1 1,0 0-1,1 0 0,-1 0 0,0 0 0,0 0 0,-1 0 0,1 1 1,-1-1-1,0 1 0,1-1 0,0 8 0,1 27 33,-3 65 0,-1-25-98,7-50-510,-6-28 489,0 1 0,0-1 0,1 1 0,-1-1 0,0 0 0,1 1 0,-1-1 0,1 1 0,-1-1 0,0 0 0,1 1 0,-1-1 0,1 0 0,-1 1 0,1-1 0,-1 0 0,1 0 0,-1 1 0,1-1 0,0 0 0,-1 0 0,1 0 0,-1 0 0,1 0 0,0 0 0,1-1-223,1 1 0,-1-1 0,0 0 1,0-1-1,0 1 0,0 0 0,0 0 0,0-1 1,0 1-1,-1-1 0,1 0 0,0 0 0,-1 1 1,0-1-1,1 0 0,1-5 0,18-36-4300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3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9370,'1'-11'2689,"9"11"503,5 7-2384,5 2-1096,10 8-2200,2 9-681,1 1-720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3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1 365 11618,'22'-12'4821,"-2"-1"-3723,28-3-1280,28-11 182,-70 24 11,0 1 1,-1-2-1,1 1 1,0 0-1,-1-1 0,0 0 1,0-1-1,0 1 1,6-8-1,-10 10-16,0 0-1,0 1 1,-1-1-1,1 0 1,0 1-1,-1-1 1,1 0 0,-1 0-1,1 0 1,-1 0-1,0 0 1,0 0-1,0 1 1,0-1 0,0 0-1,0 0 1,0 0-1,-1 0 1,1 0 0,-1 0-1,1 1 1,-1-1-1,0 0 1,0 0-1,0 1 1,0-1 0,0 1-1,0-1 1,0 1-1,0-1 1,-1 1-1,1-1 1,-1 1 0,1 0-1,-1 0 1,-2-2-1,0 0-11,0 0-1,0 1 1,0-1 0,-1 1-1,1-1 1,-1 1 0,0 1-1,0-1 1,1 1-1,-1 0 1,0 0 0,-8-1-1,9 3-10,1-1 0,0 1-1,-1 0 1,1 0-1,0 0 1,0 1 0,0-1-1,0 1 1,0 0-1,0 0 1,0 0 0,0 0-1,1 0 1,-1 0-1,1 1 1,0 0 0,0-1-1,0 1 1,0 0-1,0 0 1,0 0 0,1 0-1,-1 0 1,1 0 0,0 0-1,0 1 1,0-1-1,0 0 1,1 1 0,-1 3-1,-1 9-63,0 0 0,1 0-1,1 0 1,0 1 0,3 16 0,-1-21 70,0 0 0,0-1-1,1 1 1,1-1 0,0 1 0,6 12 0,-8-20 17,0 0 1,0 0-1,1 0 0,0-1 0,0 1 1,0-1-1,0 0 0,0 0 0,1 0 0,-1 0 1,1 0-1,0-1 0,0 1 0,0-1 1,0 0-1,0 0 0,0-1 0,0 1 0,1-1 1,5 1-1,1-1-32,0-1-1,-1 0 1,1-1-1,0 0 1,0 0 0,0-1-1,-1-1 1,1 0 0,-1 0-1,0-1 1,0-1-1,10-5 1,19-12-154,57-43 0,-86 58 169,37-28-10,70-68-1,-95 80 248,-1 0 1,-1-1-1,-2 0 0,31-53 0,-47 74-169,-1 0 1,1 0-1,0 0 0,-1 0 0,0-1 0,0 1 0,0 0 1,0-1-1,0 1 0,-1-1 0,0 1 0,1 0 1,-2-7-1,0 8-33,1 1 0,-1 0 0,0 0 0,0 0 0,0 0 1,0 0-1,0 0 0,-1 0 0,1 0 0,0 0 0,0 1 0,0-1 1,-1 0-1,1 1 0,-1-1 0,1 1 0,0-1 0,-1 1 0,1 0 1,-1-1-1,1 1 0,0 0 0,-1 0 0,1 0 0,-1 0 0,1 1 1,-1-1-1,1 0 0,-1 1 0,1-1 0,-3 1 0,-9 1 8,-1 1 0,0 0 0,1 0 0,0 1 0,-1 1 0,2 1 0,-15 7 0,24-12-21,1 1 0,-1 0 0,1-1 0,0 1 0,-1 0 0,1 0 1,0 0-1,0 0 0,1 1 0,-1-1 0,0 1 0,1-1 0,0 1 0,-1-1 0,1 1 1,0 0-1,0-1 0,0 1 0,1 0 0,-1 0 0,1 0 0,-1 0 0,1 0 0,0-1 0,0 1 1,1 0-1,-1 0 0,0 0 0,1 0 0,0 0 0,0 0 0,0-1 0,0 1 0,0 0 1,0-1-1,1 1 0,-1-1 0,1 1 0,-1-1 0,4 3 0,17 24 70,1-1 0,41 38 0,-46-50-55,-1 1-1,-1 0 1,0 1 0,-1 1 0,-1 0 0,-1 1-1,-1 0 1,16 35 0,-27-53-13,0 1 0,-1-1 0,1 0 1,0 1-1,-1-1 0,1 1 0,-1-1 0,0 1 0,0-1 0,0 1 0,0-1 1,-1 0-1,1 1 0,0-1 0,-1 1 0,0-1 0,0 0 0,0 1 1,0-1-1,0 0 0,0 0 0,0 1 0,-1-1 0,1 0 0,-1-1 1,1 1-1,-1 0 0,0 0 0,0-1 0,0 1 0,0-1 0,0 1 0,-2 0 1,-7 4-81,0-2 1,-1 1-1,1-1 1,-1-1 0,-17 3-1,17-4-131,-11 3-687,-1-1 0,-29 1 0,-67-12-1646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4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44 13395,'-16'-14'3089,"-1"5"1135,14 6-3888,9 2-103,-2-1-129,-3 2-32,3-1-32,25-2-489,61-7-511,-18 9 632,-5 9-3961,-11 6 1113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4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78 13827,'-8'-37'2729,"22"31"1383,18 0-4152,37 2 0,25-6-216,44 6-3873,11-7 1249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4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77 107 7474,'-54'-39'3864,"45"21"33,1 1-88,2 4-2857,8 2 56,-2 3-455,6 12-137,3 12-232,-1 17-64,0 19-144,3 26 0,-6 7 0,0 23-648,-3-6-825,5 4-2952,5-31 104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80 126 11955,'-7'-19'4319,"6"16"-3965,0 0 0,1 0 0,-1 0 0,0 0 0,0 1 0,-1-1 0,1 1 0,-1-1 0,1 1 0,-1-1 0,0 1 1,0 0-1,0-1 0,-4-2 0,5 7-370,0 0 0,0 0 1,0 0-1,0 1 0,1-1 1,-1 0-1,1 0 1,-1 1-1,1-1 0,0 0 1,0 1-1,0-1 1,0 3-1,-3 34-58,2-1-1,6 60 1,-4-85 18,1 1-1,0 0 1,1-1-1,0 1 0,1-1 1,1 0-1,0 0 1,1 0-1,0-1 1,1 0-1,14 20 0,-17-28 30,-1-1 0,0 0 0,1 0 0,-1 0 0,1-1 0,0 1 0,0-1 0,0 0 0,0 0 0,0 0 0,0-1 0,1 1 0,-1-1 0,1 0 0,7 0 0,-5 0 5,1-2 0,-1 1 0,1-1 0,-1 0 1,0 0-1,0-1 0,1 0 0,-1-1 0,6-2 0,6-5 16,-1 0-1,0-1 1,-1 0 0,0-2-1,-1 0 1,17-18-1,-24 22 10,-1 0 0,1-1 0,-2 0 0,1 0 0,-1-1 0,8-17 0,-13 23-11,0 1 1,0-1-1,-1 0 0,0 0 0,0 0 0,0 0 0,0 0 0,-1 0 1,0 0-1,0 0 0,0 0 0,-1 0 0,1 0 0,-1 0 0,0 0 1,-1 0-1,1 0 0,-1 0 0,-4-7 0,-2 1-44,1 1 0,-2 0 0,1 1 0,-1-1 0,-1 2 0,0-1 0,0 2 0,0-1 0,-1 1 0,0 1 0,-1 0 0,1 1 0,-1 0 0,-19-6 0,-12-1-987,0 1 0,-82-10 0,77 16-2259,22-1-305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5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90 129 12379,'-32'-41'4549,"23"30"-3951,0 0 1,0 0-1,1-1 1,1 0 0,-9-18-1,29 75-1151,9 59 1,9 40 618,-30-141-62,0-1-1,-1 1 0,1 0 1,1 0-1,-1 0 1,0-1-1,1 1 1,-1 0-1,1-1 0,0 1 1,0-1-1,2 2 1,-3-3 4,0-1-1,0 1 1,0-1 0,0 0 0,0 0 0,0 1 0,0-1 0,0 0 0,0 0 0,0 0-1,1 0 1,-1 0 0,0 0 0,0 0 0,0 0 0,0-1 0,0 1 0,0 0-1,0-1 1,0 1 0,0-1 0,0 1 0,0-1 0,0 1 0,-1-1 0,1 0-1,0 1 1,0-1 0,0 0 0,-1 0 0,1 1 0,0-1 0,-1 0 0,1 0-1,-1 0 1,2-2 0,4-5 21,0 0 1,1 0-1,0 1 0,0 0 0,1 0 1,8-6-1,-13 11-34,1 1 0,0-1 1,0 0-1,0 1 0,0 0 1,0 0-1,0 0 0,0 0 1,0 1-1,1 0 1,-1 0-1,0 0 0,0 0 1,0 0-1,0 1 0,0 0 1,1 0-1,4 2 0,0 0-24,0 2-1,0-1 0,-1 1 0,1 0 1,-1 1-1,0-1 0,0 2 0,-1-1 1,0 1-1,0 0 0,0 1 1,-1 0-1,0 0 0,-1 0 0,0 1 1,0-1-1,-1 1 0,0 0 1,0 1-1,-1-1 0,0 1 0,1 10 1,-2-14-75,-1 1 1,0-1 0,0 0 0,-1 1 0,0-1-1,0 0 1,0 1 0,-1-1 0,0 0-1,0 0 1,-1 1 0,1-1 0,-1 0 0,-1 0-1,1-1 1,-1 1 0,0 0 0,0-1-1,-1 0 1,0 0 0,0 0 0,0 0 0,0 0-1,-1-1 1,1 0 0,-1 0 0,-1 0-1,1 0 1,0-1 0,-1 0 0,1 0 0,-1-1-1,0 1 1,0-1 0,-8 1 0,10-1-194,-1-1 0,1 0 0,-1 0 0,1-1 1,-1 1-1,1-1 0,-1 0 0,0 0 0,1 0 1,-1-1-1,0 0 0,1 0 0,-1 0 0,1 0 1,0-1-1,-1 1 0,-4-4 0,-3-12-2539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05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 10946,'-17'4'2889,"9"-15"952,15 9-3161,26 2-120,17-2-136,45 1-96,18 1-88,33 1 16,-5 2-40,8 2-168,-38-2-624,-17 5-3505,-54-2 801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78 9842,'-8'-33'3673,"-10"10"192,7 8-2121,7 11-1352,4 1-48,-2 4-32,2 1-32,0 1-152,3 27-56,7 68-88,-3-15-240,-2 2-376,-1 15-1248,-1-18-2241,-14-13-56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3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13139,'23'-3'2832,"37"-34"1201,-39 26-3881,7 8-56,7 5-80,9 1-24,-2 1 64,-4 6-120,-5 9 40,-1 11-440,-6 7-512,11 10-968,5 1-2081,7-17-128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1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 14163,'-3'-15'5060,"1"7"-3548,17 13-1345,41 23-174,-1 3 1,-2 3 0,67 53-1,132 136 47,-156-134-19,168 122 0,-251-201-34,2-1 0,0-1 0,27 12 0,-41-20 14,0 1 1,0-1 0,-1 0-1,1 0 1,0 0 0,0 1-1,-1-1 1,1 0 0,0 0-1,0 0 1,0 0 0,-1 0-1,1 0 1,0 0 0,0-1-1,0 1 1,-1 0 0,1 0-1,0-1 1,-1 1 0,1 0-1,0-1 1,0 1 0,-1-1-1,1 1 1,-1-1 0,1 1-1,0-1 1,-1 1 0,1-1-1,-1 1 1,1-1 0,-1 0-1,0 1 1,1-1 0,-1 0-1,0 0 1,1 1 0,-1-1-1,0 0 1,0 0 0,0 1-1,0-1 1,1-1 0,-1-41 72,0 38-66,-17-151 134,-59-244 0,55 307-312,14 56-1113,7 36 1205,0 1-1,0 0 1,0 0 0,-1-1 0,1 1 0,0 0 0,0 0 0,0 0 0,0-1 0,0 1 0,0 0 0,0-1 0,0 1 0,0 0-1,0 0 1,0-1 0,0 1 0,0 0 0,0 0 0,0-1 0,0 1 0,0 0 0,1 0 0,-1-1 0,0 1 0,0 0 0,0 0 0,0 0-1,0-1 1,1 1 0,-1 0 0,0 0 0,0 0 0,0-1 0,1 1 0,-1 0 0,0 0 0,0 0 0,0 0 0,1 0 0,-1 0-1,0 0 1,0-1 0,1 1 0,-1 0 0,10 10-3605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2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52 104 9914,'-4'-2'1018,"0"1"-1,-1 0 0,1-1 1,0 0-1,0 0 1,0 0-1,0-1 1,-4-2-1,-2-2 1230,9 6-2294,2 5-253,-1-1 27,1 0 1,-1 1-1,1-1 1,0 0 0,0 0-1,1 0 1,-1 1-1,1-1 1,-1 0-1,1-1 1,4 6 0,-5-7 187,7 12-339,0-1 0,1 1-1,1-1 1,0-1 0,12 10 0,-17-16 299,-1-1 0,1-1 0,0 1 0,1-1 0,-1 0 0,0 0 1,1 0-1,0-1 0,-1 1 0,1-1 0,0-1 0,0 1 0,0-1 1,1 0-1,-1-1 0,0 0 0,7 0 0,-12 0 156,1 0-1,-1 0 1,1-1-1,-1 1 1,1-1-1,-1 1 1,1-1-1,-1 1 1,1-1 0,-1 0-1,0 0 1,1 0-1,-1 0 1,0 0-1,0 0 1,0 0-1,0 0 1,0 0-1,0-1 1,0 1 0,0 0-1,0-1 1,0 1-1,-1-1 1,1 1-1,-1-1 1,1 1-1,-1-1 1,1 1-1,-1-1 1,0 1 0,0-1-1,0 1 1,0-1-1,0 0 1,0 1-1,0-1 1,0 1-1,-1-1 1,1 1-1,-1-3 1,-2-5 185,1 0 1,-1 0-1,0 1 0,-1-1 0,-7-11 1,4 8-168,-1 0 1,-1 0-1,0 2 1,0-1 0,-1 1-1,-1 0 1,0 1 0,0 0-1,-25-14 1,7 11-876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2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66 210 18948,'-3'-3'7,"-1"1"0,0-1 0,0 1 0,0-1 0,-1 1 0,1 1 0,0-1 0,-1 0 0,0 1 0,1 0 0,-1 0 0,-6 0 0,10 2-5,1 0 1,0-1-1,-1 1 1,1 0-1,0 0 1,-1-1-1,1 1 1,0 0 0,0 0-1,0 0 1,0 0-1,0 0 1,0-1-1,0 1 1,0 0-1,0 0 1,0 0-1,1 0 1,-1-1-1,0 1 1,0 0-1,1 0 1,-1-1-1,1 1 1,-1 0 0,0 0-1,2 1 1,10 23-101,-9-20 9,0-1 0,0 1 0,0-1 0,0 0 0,0 0 0,1-1 0,8 7 0,-11-9 87,0 0 0,0-1 0,0 1 1,0-1-1,0 1 0,0-1 0,1 0 0,-1 1 1,0-1-1,0 0 0,0 0 0,1 0 0,-1 0 0,0 0 1,0 0-1,0 0 0,1 0 0,-1-1 0,0 1 0,0 0 1,0-1-1,0 1 0,1-1 0,-1 1 0,0-1 0,0 1 1,0-1-1,0 0 0,0 0 0,0 1 0,0-1 1,-1 0-1,1 0 0,0 0 0,0 0 0,-1 0 0,1-1 1,38-45 1750,-35 49-1773,0-1-1,-1 1 0,1 0 1,0 1-1,-1-1 1,1 0-1,-1 1 0,5 5 1,19 17 3,40 36-94,-61-55 86,1-1 1,0-1-1,0 1 0,0-1 1,1 0-1,0-1 1,-1 0-1,16 4 0,-21-7 30,0 1 0,-1-1 0,1 0-1,0 0 1,0 0 0,-1 0-1,1 0 1,0 0 0,0-1-1,-1 1 1,1 0 0,0-1-1,-1 1 1,1-1 0,0 0-1,-1 0 1,1 0 0,-1 1 0,1-1-1,-1-1 1,0 1 0,1 0-1,1-3 1,0 1 9,-1 0 0,0-1 0,-1 1 0,1-1 0,0 0 0,-1 0 0,0 0 0,0 1 0,0-1 0,0-5 0,0-8 53,0 0 0,-2 0-1,-4-33 1,3 32-49,-1-1-1,-1 1 1,0 0 0,-2 0 0,0 1-1,-1-1 1,0 1 0,-2 1 0,-15-24-1,11 31-624,7 15-1295,5-3 1479,1-1 0,0 0 0,0 1 0,-1-1 1,2 0-1,-1 1 0,0-1 0,0 0 0,1 1 0,1 3 0,13 21-3542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3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9 13619,'20'-9'7538,"-13"18"-7114,3 7-472,-6 7-248,-18 10-1441,-13 11-2568,-32 1 192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5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10194,'2'-11'5793,"-2"7"-5344,1 1-209,0 2-24,1 4 0,0 13-72,18 81-56,-10-37-32,4 14-328,-2-14-432,5-6-601,-6-23-2168,1-12 121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11466,'5'-8'2097,"14"13"543,5 6-3632,13 2-2585,6 4 193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6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61 12667,'-10'45'6336,"10"5"-5268,11 45-5387,-11-90 4089,-5-11 196,0-1 0,1 0 1,-1 0-1,1-1 0,-4-10 0,5 9 132,0 0 0,0 0 0,1 0 0,0 0 0,1 0 1,0-1-1,0-9 0,2 14-53,-1-1 1,1 0 0,0 1-1,1-1 1,-1 1 0,1 0-1,0 0 1,0-1 0,1 1-1,0 0 1,0 1 0,0-1 0,0 0-1,8-7 1,-8 9-37,-1 0 1,1 0-1,0 0 0,1 1 1,-1-1-1,0 1 0,1 0 1,-1 0-1,1 0 0,0 0 1,0 1-1,0-1 0,0 1 1,0 0-1,0 0 0,0 1 1,0-1-1,0 1 0,0 0 1,0 0-1,0 0 0,7 1 1,-5 1-7,-1 0 0,1 0 0,-1 0 0,0 1 0,0 0 0,0 0 0,0 0 0,0 1 0,-1 0 0,1-1 0,-1 2 0,0-1 0,0 0 0,-1 1 0,7 9 0,4 14-624,0 0 0,-2 1 0,-1 1 0,-2-1 0,8 42 0,-13-54-396,10 43-2170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6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9 13875,'13'-8'6468,"-9"18"-7256,10 29 746,-2 1 1,-2 1 0,-1 0-1,4 51 1,2 177 132,-13-217-73,2-15 4,-2-32-19,-1 1 0,-1 0 0,1 0 0,-1 0 0,0 0 0,0 0 1,0-1-1,-2 10 0,-26-65-129,-6-28-136,26 55 118,-2 0 1,0 1 0,-2 0-1,0 1 1,-30-39 0,41 58 123,-1 0 0,0 0 0,0 0 0,1 0 0,-2 0 1,1 1-1,0-1 0,0 0 0,0 1 0,-1 0 0,1-1 1,-1 1-1,1 0 0,-1 0 0,0 1 0,1-1 1,-1 0-1,0 1 0,1 0 0,-1-1 0,0 1 0,-4 1 1,4 0 2,0 0 0,0 0 0,1 1 0,-1-1 1,0 1-1,1 0 0,-1 0 0,1 0 0,0 0 1,0 0-1,0 0 0,0 1 0,0-1 1,0 1-1,0-1 0,-2 6 0,-1 3-31,0-1 0,1 2 0,0-1 0,1 0-1,0 1 1,1-1 0,0 1 0,1 0 0,0 18 0,2-20-69,0 0 0,1-1 1,0 1-1,0 0 1,1-1-1,0 0 1,1 1-1,0-1 0,0 0 1,1-1-1,0 1 1,1-1-1,-1 0 0,2 0 1,-1-1-1,14 12 1,-12-13-314,1 0-1,0 0 1,0-1 0,0 0 0,0-1 0,1 0 0,0 0 0,0-1 0,20 4 0,37 1-2337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7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73 254 12331,'0'-9'4662,"0"9"-4561,17-12 1599,38-15-2526,-26 13 1131,-20 9-355,0 0-1,-1-1 1,1 0 0,-1 0-1,-1-1 1,1 1 0,-1-2-1,8-9 1,-13 15 37,-1-1 1,1 0 0,-1 1-1,1-1 1,-1 0-1,0 0 1,0 0-1,0 0 1,0 0 0,-1 0-1,1 0 1,-1 0-1,1 0 1,-1 0 0,0 0-1,-1-1 1,1 1-1,0 0 1,-1 0-1,0 0 1,0 0 0,0 0-1,0 0 1,0 0-1,0 1 1,-1-1-1,1 0 1,-1 1 0,0-1-1,0 1 1,-3-3-1,2 1 8,0 1 0,-1 1 0,0-1 0,1 0-1,-1 1 1,0 0 0,0 0 0,0 0-1,-1 0 1,1 1 0,0-1 0,-1 1 0,1 0-1,-1 1 1,1-1 0,-1 1 0,1 0-1,-1 0 1,0 0 0,1 1 0,-1-1 0,1 1-1,0 0 1,-1 1 0,-7 2 0,4-1-6,1 0 0,-1 0 0,0 1 0,1 0 0,0 0 0,0 1 0,0 0 0,1 0 0,-1 1 0,1 0 0,0 0 0,1 0 0,-7 10 0,8-9-11,0 1 0,0-1 0,1 0 0,0 1 0,1 0 0,0 0-1,0-1 1,0 1 0,1 1 0,0-1 0,1 0 0,0 0 0,0 0 0,1 0 0,0 0 0,0 0 0,1 0 0,0 0 0,0 0-1,1 0 1,0-1 0,0 0 0,6 9 0,-3-5-343,2-1 1,0 0-1,0 0 0,1 0 0,0-1 0,0-1 0,1 0 1,0 0-1,1-1 0,-1 0 0,2-1 0,-1 0 1,24 9-1,44 6-2857</inkml:trace>
  <inkml:trace contextRef="#ctx0" brushRef="#br0" timeOffset="1">505 116 11306,'-12'-11'6050,"12"9"-5810,9 4-160,8-1-32,17 6 16,10 2 48,14 16-40,-2 5-136,1 8-816,-12 1-361,-6 4-2367,-7-6-137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300 109 8570,'-56'-82'3825,"35"64"-153,4 10-1471,0 12-1985,-7 14 24,-4 10-48,-9 29-48,2 12-552,-4 38-3401,13-7 905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4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683 123 12563,'-6'-12'894,"-1"1"0,0 0 0,0 1 0,-1 0 0,-1 0 0,0 1 0,-15-13 0,4 3-239,20 18-656,-1 1 1,0-1 0,0 0 0,0 0-1,0 1 1,0-1 0,1 1 0,-1-1-1,0 1 1,-1-1 0,1 1-1,0 0 1,0-1 0,0 1 0,0 0-1,0 0 1,0 0 0,0 0-1,0-1 1,0 2 0,-1-1 0,1 0-1,0 0 1,0 0 0,0 0 0,0 1-1,0-1 1,0 1 0,0-1-1,0 1 1,0-1 0,0 1 0,0-1-1,0 1 1,0 0 0,1 0 0,-1-1-1,0 1 1,0 0 0,1 0-1,-2 1 1,-26 46-151,22-36 136,-116 244 1038,-168 510-1,282-741-969,-74 267 530,81-287-598,-2 7 93,3-12-97,0 0 0,0 0 0,0 0 0,0 0 0,0 0 0,0 0 0,0-1 0,0 1 0,0 0 0,0 0 0,0 0 0,0 0 0,0 0 0,0 0 0,0 0 1,0-1-1,0 1 0,-1 0 0,1 0 0,0 0 0,0 0 0,0 0 0,0 0 0,0 0 0,0 0 0,0 0 0,0 0 0,0 0 0,0-1 0,-1 1 0,1 0 0,0 0 0,0 0 0,0 0 0,0 0 0,0 0 0,0 0 0,0 0 0,-1 0 0,1 0 0,0 0 0,0 0 0,0 0 1,0 0-1,0 0 0,0 0 0,0 0 0,-1 0 0,1 0 0,0 0 0,0 0 0,0 1 0,0-1 0,0 0 0,0 0 0,0 0 0,0 0 0,0 0 0,-1 0 0,1 0 0,0 0 0,0 0 0,0 0 0,0 1 0,1-8-2696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85 234 6913,'-11'-4'1214,"1"0"-1,0 0 0,0-2 0,0 1 1,1-1-1,-14-11 0,23 17-1208,0 0 0,0 0-1,0 0 1,0-1 0,0 1 0,-1 0 0,1 0 0,0 0-1,0-1 1,0 1 0,0 0 0,0 0 0,0 0 0,0-1-1,0 1 1,0 0 0,0 0 0,0 0 0,0-1-1,0 1 1,0 0 0,0 0 0,0 0 0,0-1 0,0 1-1,0 0 1,0 0 0,0 0 0,0-1 0,1 1 0,-1 0-1,0 0 1,0 0 0,0 0 0,0-1 0,0 1-1,1 0 1,-1 0 0,0 0 0,0 0 0,0 0 0,0-1-1,1 1 1,-1 0 0,0 0 0,0 0 0,0 0 0,1 0-1,-1 0 1,0 0 0,0 0 0,0 0 0,1 0 0,-1 0-1,0 0 1,0 0 0,0 0 0,1 0 0,-1 0-1,0 0 1,0 0 0,1 0 0,-1 0 0,0 0 0,0 1-1,24-4-137,-19 3 140,25-2-33,0-1 0,-1-2 0,1 0 0,-1-2 0,-1-2-1,47-19 1,-73 28 38,-1-1 0,0 0 0,1 1 0,-1-1 0,0 0 0,1 0 0,-1 0 0,0 0 0,0 0 0,0 0 0,0 0-1,0 0 1,0 0 0,0 0 0,0-1 0,-1 1 0,1 0 0,0-1 0,-1 1 0,1-1 0,-1 1 0,1 0 0,-1-1 0,0 1 0,1-1-1,-1-2 1,-1 1 32,0 1-1,0-1 1,0 1-1,0 0 1,0 0-1,0 0 1,-1-1-1,1 1 1,-1 0-1,0 0 1,1 1-1,-1-1 1,0 0-1,-3-2 1,-5-2 120,1-1 0,-2 1 0,1 1 0,-1-1 0,-19-5 0,22 8-147,-1 1 0,1 0 0,0 1 0,-1 0 0,1 0 0,-1 1 0,0 0 0,1 0-1,-1 1 1,1 0 0,-12 4 0,16-4-42,1 1 1,-1 0-1,0 0 0,0 0 0,1 0 1,-1 1-1,1-1 0,0 1 0,0 0 1,0 0-1,0 0 0,1 1 0,-1-1 1,1 1-1,0-1 0,0 1 0,0 0 1,0-1-1,0 1 0,1 0 0,0 0 1,0 1-1,0-1 0,0 6 0,-1-1-87,1 1 1,0-1-1,1 1 0,0-1 0,1 0 0,0 1 0,0-1 1,1 1-1,0-1 0,0 0 0,1 0 0,0 0 0,1-1 1,0 1-1,1-1 0,-1 0 0,2 0 0,-1 0 0,1-1 1,0 1-1,1-1 0,-1-1 0,1 1 0,1-1 0,-1-1 1,1 1-1,0-1 0,0-1 0,1 0 0,-1 0 0,1 0 1,0-1-1,0 0 0,0-1 0,0 0 0,1 0 0,-1-1 1,0 0-1,1-1 0,-1 0 0,16-2 0,-11 0 40,-1-1 0,0 0-1,0-1 1,0 0 0,0-1-1,-1 0 1,0-1 0,0-1-1,0 1 1,-1-2 0,0 0-1,0 0 1,11-12 0,-15 12 246,0 0 0,0 0 0,-1-1 0,0 0 0,0 0 0,-1 0 0,6-16 0,-8 17 328,0-1 0,-1 0-1,0 1 1,-1-1 0,0 0 0,0 0-1,-1 1 1,0-1 0,-2-16-1,-5 12 1569,2 13-1108,3 11-836,2 11-156,1 1-1,0 0 0,2-1 1,8 32-1,-9-44-190,1 1-1,1-1 1,0 1 0,0-1-1,1 0 1,0-1-1,0 1 1,1-1 0,1 0-1,-1-1 1,13 13 0,-19-21 174,1 1 0,0-1 0,-1 1 0,1-1 0,0 0 0,-1 1 0,1-1 0,0 0 1,0 1-1,-1-1 0,1 0 0,0 0 0,0 0 0,0 0 0,-1 0 0,1 0 0,0 0 1,0 0-1,0 0 0,0 0 0,-1 0 0,1 0 0,0-1 0,0 1 0,-1 0 0,1 0 1,0-1-1,0 1 0,-1-1 0,1 1 0,0-1 0,-1 1 0,1-1 0,-1 1 0,1-1 1,0 1-1,-1-1 0,0 0 0,1 1 0,-1-1 0,1 0 0,-1 1 0,0-1 0,1 0 1,-1 0-1,0 0 0,0 1 0,1-1 0,-1 0 0,0-1 0,14-51-120,-12 43 158,5-24 159,1-6 400,2 0 1,2 0 0,17-39 0,-29 78-523,1 0 0,-1 0 0,1 0 0,-1 0-1,1 1 1,0-1 0,-1 0 0,1 0 0,0 0 0,-1 1 0,1-1 0,0 0 0,0 1 0,0-1 0,0 1 0,0-1 0,0 1 0,0-1 0,0 1 0,0 0 0,0-1-1,0 1 1,0 0 0,0 0 0,0 0 0,0 0 0,0 0 0,0 0 0,0 0 0,0 0 0,0 0 0,0 0 0,0 1 0,2 0 0,36 19 7,-30-14-32,76 52-447,44 25-4733,-71-57 1496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8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93 12699,'-43'-92'7604,"56"112"-7686,2 1 81,-2 1 0,-1 0 0,-1 1 0,0 0 1,-2 1-1,7 27 0,-3 12 78,-2 1 1,1 77-1,-7 131-143,-5-207-207,-1-69-230,0 0-1,0 1 0,0-1 0,0 1 1,0-1-1,-1 1 0,1 0 0,-3-4 1,-5-10-1797,-8-25-1821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8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11578,'2'-1'523,"0"-1"0,0 1 0,0-1 0,1 1 0,-1 0 0,0 0 0,1 0-1,-1 0 1,0 0 0,5 0 0,50-4-450,-36 4 208,279-15-1403,-102 12 841,-197 4 386,-1 0-45,-1 0 0,1 0 1,0-1-1,0 1 0,0 0 0,-1 0 1,1 0-1,0 0 0,0 0 1,-1-1-1,1 1 0,0 0 0,0 0 1,-1 0-1,1 0 0,0 0 1,0 0-1,-1 0 0,1 0 0,0 0 1,0 0-1,-1 0 0,1 0 1,0 0-1,-1 0 0,1 0 0,0 0 1,0 0-1,-1 0 0,1 1 1,0-1-1,0 0 0,0 0 0,-1 0 1,1 0-1,0 0 0,0 1 0,-1-1 1,1 0-1,0 0 0,0 0 1,0 1-1,0-1 0,0 0 0,-1 0 1,1 1-1,0-1 0,0 0 1,0 0-1,0 1 0,0-1 0,0 0 1,0 0-1,0 1 0,0-1 1,0 0-1,0 0 0,0 1 0,0-1 1,0 1-1,16 58-40,12 94-1,-18-85 93,-12-91 45,0 0 1,2 0-1,0 0 0,2 0 1,1 1-1,5-24 1,-6 33-327,1 0 0,0 0 0,1 1 0,1-1 0,0 1 0,1 0 0,0 0-1,1 1 1,0 0 0,0 0 0,1 0 0,1 1 0,9-9 0,-15 17-77,0-1 0,0 1 1,0 0-1,1 0 0,-1 0 0,0 1 0,1-1 0,-1 1 0,1-1 0,-1 1 0,7-1 0,-8 2-68,0 0-1,0 0 1,0 1 0,0-1 0,0 0-1,0 1 1,0-1 0,0 1-1,0 0 1,0-1 0,0 1 0,0 0-1,0 0 1,3 3 0,17 15-3456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9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84 360 12067,'8'23'6694,"2"9"-3469,0 0-3293,-2 1 0,-2 0 1,-1 0-1,1 36 0,-4-49-2202,-2-49-3039,-2-14 1091</inkml:trace>
  <inkml:trace contextRef="#ctx0" brushRef="#br0" timeOffset="1">14 23 11018,'-13'-22'6106,"15"26"-5882,11 10-1016,11 18-2769,-1 7 632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29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13523,'1'-1'277,"-1"0"0,1 0 1,0 0-1,0 0 0,-1 1 1,1-1-1,0 0 0,0 1 1,0-1-1,0 1 0,0-1 0,0 1 1,0-1-1,0 1 0,0 0 1,2-1-1,40-4 450,-17 2-1003,2-3 38,0-2 1,-1-1-1,31-15 1,-51 21 161,1-1 1,-2 0 0,1-1 0,0 0 0,-1 0-1,0 0 1,6-8 0,-9 10 61,-1 0 0,0 0 0,0 0 0,0 0-1,0-1 1,-1 1 0,1 0 0,-1-1 0,0 0 0,0 1-1,0-1 1,0 0 0,-1 1 0,0-1 0,1 0 0,-2-4 0,1 5 30,0 1 0,0 0 1,0-1-1,-1 1 0,1 0 1,-1 0-1,0-1 0,1 1 1,-1 0-1,0 0 0,0 0 1,-1 0-1,1 0 0,0 0 1,-1 0-1,1 0 0,-1 1 1,1-1-1,-1 0 0,0 1 0,0 0 1,-2-2-1,1 1 1,0 1 0,-1 0 0,1 0 0,0 1-1,-1-1 1,1 1 0,-1-1 0,1 1 0,-1 0 0,1 0 0,-1 1-1,1-1 1,-5 2 0,-1 0-20,1 0 0,0 1 0,0 0 0,0 0 0,1 1 0,-1 0 1,1 0-1,0 1 0,0 0 0,0 0 0,-9 11 0,13-14-21,1 1 0,0 0-1,0 1 1,0-1 0,0 0 0,0 1 0,1-1 0,-1 1 0,1-1 0,0 1 0,0-1 0,1 1 0,-1 0 0,1 0-1,-1-1 1,1 1 0,0 0 0,1 0 0,-1-1 0,1 1 0,-1 0 0,1-1 0,0 1 0,1 0 0,-1-1-1,1 1 1,-1-1 0,1 0 0,0 1 0,0-1 0,0 0 0,5 5 0,2 0-56,-1 1 1,1-1-1,1 0 0,-1-1 1,1 0-1,1-1 1,-1 0-1,1 0 0,12 3 1,-2-2-29,0 0 1,0-2 0,0 0 0,1-2-1,0 0 1,0-1 0,-1-2 0,1 0-1,0-1 1,0-1 0,36-8-1,-47 7 225,0 0 0,0 0 0,-1-1 0,1-1-1,-1 0 1,0 0 0,0-1 0,0 0-1,-1 0 1,0-1 0,0-1 0,-1 1 0,0-1-1,0-1 1,-1 0 0,0 0 0,0 0 0,-1-1-1,0 0 1,-1 0 0,0 0 0,-1-1-1,0 1 1,3-14 0,-7-5 1456,-3 16-512,3 13-1035,0 0-1,-1-1 0,1 1 1,0 0-1,0 0 0,0 0 1,0 0-1,-1 0 0,1 0 0,0-1 1,0 1-1,0 0 0,0 0 1,-1 0-1,1 0 0,0 0 1,0 0-1,0 0 0,-1 0 0,1 0 1,0 0-1,0 0 0,0 0 1,-1 0-1,1 0 0,0 0 1,0 0-1,0 0 0,-1 0 0,1 0 1,0 0-1,0 0 0,0 1 1,-1-1-1,1 0 0,0 0 1,0 0-1,0 0 0,0 0 0,-1 0 1,1 1-1,0-1 0,0 0 1,0 0-1,0 0 0,0 1 1,7 12-176,18 13 124,1-1-1,1-2 1,1 0-1,2-2 1,36 21-1,42 31 32,-103-69-4,0-1 1,0 1 0,-1 0 0,1 1 0,-1-1 0,0 1 0,0 0 0,3 7 0,-6-11-2,-1-1 0,1 1-1,-1 0 1,0 0 0,0 0 0,1 0 0,-1 0 0,0 0-1,0 0 1,0 0 0,0 0 0,0 0 0,0 0 0,0 0-1,-1 0 1,1 0 0,0 0 0,0 0 0,-1 0 0,1 0-1,-1-1 1,0 3 0,-1-2-2,1 1-1,-1 0 1,0-1 0,0 1 0,0-1-1,0 1 1,0-1 0,-1 0-1,1 0 1,0 0 0,-1 0-1,1 0 1,-3 0 0,-28 7-332,0-2 1,0-1-1,-48 1 1,-102-7-3504,15-9 181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3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1 12523,'-25'9'5382,"5"8"-3597,-9 31-2554,18-27 1227,-69 136-394,-89 250 1,-126 568 45,286-943-121,5-25-556,5-13-496,6-17-1339,18-17-1491,9-8-940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3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34 12075,'-6'-34'8564,"17"64"-7492,119 438-1093,-121-446-37,-2-18 67,7-32 86,-11 19-80,9-25 10,-9 22-48,1 1 0,0-1 0,0 1-1,1 0 1,1 1 0,0-1 0,0 1 0,1 0 0,16-18 0,-22 27-3,1 0 0,0 1-1,0-1 1,0 0 0,0 0 0,0 1 0,0 0 0,0-1 0,0 1 0,0 0 0,0 0 0,0 0 0,0 0 0,1 0 0,-1 0 0,0 1 0,0-1 0,0 1 0,0-1 0,0 1 0,0 0 0,2 1 0,45 27-387,-47-27 391,12 8-143,0 1 1,-1 0-1,0 1 0,-1 0 0,-1 1 1,0 1-1,0 0 0,-1 0 0,-1 1 1,-1 0-1,0 1 0,-1 0 0,0 0 1,5 24-1,-11-38 145,-1-1 1,1 0-1,-1 1 0,1-1 1,-1 1-1,0-1 0,0 0 1,0 1-1,0-1 0,0 1 1,0-1-1,0 1 0,0-1 1,0 1-1,-1-1 0,1 0 1,-1 1-1,1-1 0,-1 0 1,0 1-1,1-1 0,-1 0 1,0 0-1,0 1 0,0-1 1,0 0-1,0 0 0,0 0 1,0 0-1,0 0 1,0 0-1,0-1 0,0 1 1,-1 0-1,1-1 0,0 1 1,-1 0-1,1-1 0,-1 0 1,1 1-1,0-1 0,-1 0 1,1 0-1,-1 0 0,1 0 1,-3 0-1,-7-1 19,0 0 1,0-1-1,0 0 1,-19-7-1,26 8 4,-24-8-440,1-1 0,1-1 0,0-1 0,0-1 0,-27-20 0,34 14-2625,15-6-184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95 141 10010,'-32'-52'5779,"25"39"-4634,0 1 0,0-1 1,-2 2-1,1-1 0,-16-15 1,36 74-954,1-3-230,-2 1-1,10 78 1,-5 102 20,-11-120 5,23 130-1,-22-211-496,0-40-1792,-2 1 1060,10-30-2881,5-15-447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4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55 127 10634,'-15'-34'9165,"15"32"-9089,-2 0-1,1 0 0,0 0 0,0 1 0,0-1 1,-1 0-1,1 1 0,-1-1 0,0 1 0,1-1 1,-1 1-1,0 0 0,0 0 0,0 0 0,0 0 1,0 0-1,0 0 0,0 0 0,0 1 1,0-1-1,-3 0 0,5 1-107,0 19-4,1 1 0,1-1-1,1 0 1,0-1 0,2 1 0,7 21 0,-9-31 12,1-1 1,0 1 0,0 0-1,0-1 1,1 0 0,1 0 0,-1 0-1,1-1 1,0 0 0,1 0-1,0 0 1,15 10 0,-19-15 19,-1 0 1,1 0 0,0-1-1,0 0 1,0 1 0,1-1-1,-1 0 1,0-1 0,0 1-1,1-1 1,-1 1-1,0-1 1,0 0 0,1 0-1,-1 0 1,5-1 0,-4-1 13,-1 1 1,1-1 0,0 1-1,-1-1 1,1-1 0,-1 1-1,0 0 1,0-1 0,0 1-1,0-1 1,0 0 0,-1 0-1,1 0 1,-1 0 0,0-1-1,4-6 1,-3 4-3,0 1-1,-1-1 1,1 0 0,-1-1 0,0 1-1,-1 0 1,1-1 0,-1 1-1,-1 0 1,1-1 0,-1 1 0,0-1-1,0 1 1,-1-1 0,0 1 0,0-1-1,-1 1 1,0 0 0,0 0 0,0 0-1,-1 0 1,1 0 0,-2 0 0,1 0-1,-1 1 1,1 0 0,-1 0 0,-6-6-1,-1 0-294,-1 0-1,1 0 0,-2 1 1,0 1-1,0 0 1,-1 0-1,0 2 0,0 0 1,0 0-1,-23-6 1,32 12-516,-4-2-962,43-2-7613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5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31 10666,'-10'-14'9858,"8"12"-9818,-1 0 1,0 1-1,0-1 1,0 0-1,0 1 1,0 0-1,0 0 1,0 0 0,0 0-1,0 0 1,-1 0-1,1 1 1,0 0-1,0-1 1,-1 1-1,1 1 1,0-1-1,-4 1 1,2 0-77,1 1 0,-1 0 0,1 0 0,-1 0 0,1 1 0,0-1 1,0 1-1,0 0 0,1 0 0,-1 1 0,1-1 0,-1 1 0,1 0 0,0-1 0,1 1 0,-1 1 0,1-1 1,-1 0-1,1 0 0,1 1 0,-1 0 0,0-1 0,1 1 0,0 0 0,0 7 0,-1-4-96,1-1-1,0 0 1,1 1-1,-1-1 0,2 1 1,-1-1-1,1 1 1,0-1-1,0 1 1,1-1-1,0 0 0,1 0 1,-1 0-1,1 0 1,1 0-1,-1-1 0,1 1 1,0-1-1,1 0 1,-1 0-1,1-1 1,0 1-1,1-1 0,-1 0 1,1 0-1,0-1 1,1 0-1,11 7 1,-2-5-128,0 0 0,0-1 0,0-1 0,0-1 0,1 0 0,-1-1 1,1 0-1,0-2 0,33-2 0,-22-1-394,0-2 0,-1 0 1,1-2-1,-1-1 0,34-15 0,51-37-1986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5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13507,'40'-143'3043,"-33"82"681,-7 58-3479,1 6-149,11 40-207,14 51 108,14 105 0,13 300 4,-53-499-15,0 1 0,0-1 1,0 0-1,0 0 0,0 0 0,0 0 0,0 0 1,0 1-1,0-1 0,0 0 0,0 0 0,0 0 1,0 0-1,0 0 0,0 1 0,0-1 0,0 0 1,-1 0-1,1 0 0,0 0 0,0 0 0,0 0 1,0 1-1,0-1 0,0 0 0,0 0 0,0 0 1,-1 0-1,1 0 0,0 0 0,0 0 0,0 0 1,0 0-1,0 0 0,-1 1 0,1-1 0,0 0 0,0 0 1,0 0-1,0 0 0,0 0 0,-1 0 0,1 0 1,0 0-1,0 0 0,0 0 0,0 0 0,-1-1 1,1 1-1,0 0 0,0 0 0,0 0 0,0 0 1,0 0-1,-14-8-1378,-12-19-3700,15-2 902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5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30 111 14099,'0'-6'494,"0"1"0,0-1 1,-1 0-1,1 0 0,-1 0 0,0 0 1,-1 1-1,0-1 0,0 1 0,0-1 1,0 1-1,-1-1 0,0 1 0,-4-6 1,3-5 140,5 12-202,4 9-441,9 26-27,-2 0 1,-1 2-1,-2-1 0,-1 1 1,7 60-1,1 170 29,-15-130 23,5 110-23,4-199 59,0-26-160,-10-18 92,1 0 1,-1 0 0,0 0 0,0 1-1,1-1 1,-1 0 0,0 0 0,1 0 0,-1 0-1,0 0 1,1 0 0,-1 1 0,0-1-1,0 0 1,1 0 0,-1 0 0,0 0-1,1 0 1,-1 0 0,0 0 0,1 0-1,-1 0 1,0-1 0,1 1 0,-1 0-1,0 0 1,1 0 0,-1 0 0,0 0-1,0 0 1,1-1 0,-1 1 0,0 0-1,0 0 1,1 0 0,-1-1 0,0 1-1,0 0 1,0 0 0,1-1 0,-1 1 0,0-1-1,2-3-441,1-1 0,-2 0 0,1 0 0,0 0 0,-1 0-1,0-1 1,0 1 0,-1 0 0,0 0 0,0-1 0,0-7 0,0-8-1680,1-43-2412</inkml:trace>
  <inkml:trace contextRef="#ctx0" brushRef="#br0" timeOffset="1">449 498 9234,'10'10'2993,"-32"4"399,7 6-2079,-4 5-1161,-10 10 168,-5 2 8,-3 2-32,6-4-80,3-2-664,12-15-656,5-12-2569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5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11034,'1'10'6106,"2"-5"-5522,13 11-104,66 44 128,-23-41 160,6 4-80,6 2-104,-11-1-263,-4-2-113,-22-5-136,-15-8-577,-21 2-823,-23-5-2969,-27-19 192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6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29 11194,'-17'-18'7042,"7"13"-4426,11 5-2103,5 0-153,23 0-200,58-2-296,-36 0-480,1 0-1497,-7 9-2296,-10 4-128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6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14 420 11859,'5'4'3432,"-23"-6"673,22 0-2953,8 4-1096,22-4 48,14 2 32,34 2-384,18 0-920,33 1-3009,-1-4 312</inkml:trace>
  <inkml:trace contextRef="#ctx0" brushRef="#br0" timeOffset="1">1334 199 14675,'-3'-26'1362,"-2"1"1,-1 1-1,-1-1 0,-1 1 1,-14-29-1,14 32-65,20 47-918,1 16-376,-1 0-1,-2 1 1,-1 0 0,-3 0-1,1 49 1,-6-18-1012,-2 0 0,-17 100 0,17-167 491,-1 12-319,30-52-9072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76 13419,'-6'-26'7828,"5"22"-7581,1 0 0,-1 1 0,0-1 0,0 0 0,0 0 0,0 1 0,-1-1 0,0 0 1,0 1-1,0 0 0,-4-6 0,0 45-482,3-4 192,-14 158-86,17-162 54,0 0 0,1 1 0,2-1 0,12 53 0,-13-75 41,0 0 0,0 0 1,0-1-1,1 1 0,0-1 0,0 0 0,0 1 0,1-1 0,0-1 0,7 8 0,-9-10 16,1 0 0,-1 0 0,0 0 0,1-1 0,0 1-1,-1-1 1,1 0 0,0 0 0,0 0 0,0 0 0,0 0 0,0-1 0,0 0 0,0 1 0,-1-1 0,1 0 0,0 0-1,0 0 1,0-1 0,0 1 0,0-1 0,0 0 0,0 1 0,4-3 0,1-1-5,1 0 1,-1 0-1,0-1 1,-1 1-1,1-2 0,-1 1 1,0-1-1,-1-1 1,1 1-1,-1-1 1,0 0-1,-1 0 0,0-1 1,0 1-1,7-16 1,-7 11 22,0-1 0,-1 0 0,0 0 0,-1-1 1,-1 1-1,0-1 0,0 1 0,-2-1 0,0 1 1,-2-18-1,1 19-19,-1 0 1,0-1 0,-1 1-1,-1 0 1,0 1-1,0-1 1,-1 0-1,0 1 1,-1 0 0,-1 1-1,-9-13 1,11 17-39,-1 0-1,0 0 1,0 0 0,0 0 0,-1 1 0,0 0-1,0 1 1,0-1 0,-1 1 0,0 1 0,1-1-1,-1 2 1,-1-1 0,1 1 0,0 0 0,0 0-1,-11 0 1,13 2-143,0 0 0,0 0 0,0 1-1,0 0 1,0 0 0,1 0 0,-1 1 0,-6 2-1,10-3-115,-1 0 0,0 0 0,1 0 0,-1 0 0,1 1 0,0 0 0,-1-1 0,1 1 0,0 0 0,0 0 0,0 0 1,0 0-1,1 0 0,-1 1 0,0-1 0,1 0 0,-2 5 0,2 18-4012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7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95 8906,'-3'-9'1403,"0"3"-541,1 0 0,0 0-1,0 0 1,1-1 0,0 1 0,0 0 0,0-1 0,1 0 0,0 1 0,1-9 0,-1 15-818,0-1 1,0 1-1,0-1 0,0 1 1,1 0-1,-1-1 1,0 1-1,0 0 1,1-1-1,-1 1 1,0 0-1,0-1 1,1 1-1,-1 0 1,0 0-1,1-1 1,-1 1-1,0 0 1,1 0-1,-1 0 1,1-1-1,-1 1 1,0 0-1,1 0 1,-1 0-1,1 0 0,-1 0 1,0 0-1,1 0 1,-1 0-1,1 0 1,-1 0-1,0 0 1,1 0-1,-1 0 1,1 0-1,22 11 183,-21-10-255,10 5 24,0 1 1,-1 1-1,0 0 0,-1 0 1,0 1-1,0 0 0,-1 1 1,0 0-1,0 1 1,-1 0-1,-1 0 0,0 0 1,0 1-1,6 18 0,-8-17-6,-2 0-1,0 1 1,-1-1-1,0 0 0,-1 1 1,0-1-1,-1 1 1,-2 17-1,1-23 21,-1 0 0,1 0-1,-1 0 1,-1 0 0,1 0-1,-2-1 1,1 1 0,-1-1 0,0 0-1,0 0 1,-1 0 0,0 0 0,0-1-1,-10 10 1,51-11 550,-24-4-504,571 65 87,-576-65-1985,-10 1 470,-19 1-1429,-38-6-1538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3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41 14707,'-1'-30'2505,"4"19"1560,4 15-4394,3 2-199,3-1-112,0 0-1112,1 1-2313,3-10 96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504 649 15227,'9'-11'2161,"-31"1"1688,26 12-4522,2-1-63,-5-2 224</inkml:trace>
  <inkml:trace contextRef="#ctx0" brushRef="#br0" timeOffset="1">4 95 17060,'-4'-51'2720,"6"20"1025,4 19-6218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1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28 12555,'2'-2'327,"16"-18"4707,-17 15-2968,-14 9-1982,-41 23 16,1 2 0,1 2 0,-91 74 0,112-80-101,20-17-6,0 1 0,1 0 0,0 1 1,-13 16-1,22-25 3,1 0 0,0 0 1,-1 0-1,1 0 0,0 0 0,0 0 0,0 0 1,-1 0-1,1 0 0,0 0 0,0 0 0,1 0 1,-1 0-1,0 1 0,0-1 0,0 0 0,1 0 1,-1 0-1,1 0 0,-1 0 0,1 0 0,-1 0 0,1 0 1,-1-1-1,1 1 0,0 0 0,-1 0 0,1 0 1,0-1-1,0 1 0,0 0 0,0-1 0,0 1 1,1 0-1,39 25-53,-36-24 47,65 31 2,143 45 1,-2-2-56,-179-62-37,-1 1 0,-1 1 0,0 2-1,37 29 1,-61-42 54,-1 0 1,0 0-1,0 0 0,0 0 0,0 1 1,5 8-1,-9-12 36,0-1 0,-1 0-1,1 1 1,0-1 0,-1 1 0,1-1 0,-1 1 0,0-1 0,1 1 0,-1 0-1,0-1 1,0 1 0,0-1 0,0 1 0,0-1 0,0 1 0,0 0 0,-1-1-1,1 1 1,0-1 0,-1 1 0,0-1 0,1 1 0,-1-1 0,0 0 0,0 1-1,1-1 1,-1 0 0,0 1 0,0-1 0,-1 0 0,1 0 0,0 0 0,-2 1-1,-7 5-2,0-1-1,-1 0 0,0-1 0,0 0 1,0-1-1,0 0 0,-1-1 1,-13 3-1,-106 12 67,103-16-52,-108 7-3,120-9-176,0 0 0,1-2 1,-1 1-1,0-2 0,1 0 0,-24-9 0,38 12 122,0 0 1,0-1-1,0 1 0,0 0 0,0 0 0,0-1 1,0 1-1,1-1 0,-1 1 0,0-1 0,0 1 1,0-1-1,1 1 0,-1-1 0,0 0 1,0 1-1,1-1 0,-1 0 0,1 0 0,-1 1 1,1-1-1,-1 0 0,1 0 0,-1 0 1,1 0-1,0 0 0,-1 0 0,1 1 0,0-1 1,0 0-1,0 0 0,0 0 0,0 0 0,0 0 1,0 0-1,0 0 0,0 0 0,0 0 1,0 0-1,1 0 0,-1 0 0,1-1 0,2-2-397,0 0-1,0-1 0,0 1 1,1 1-1,0-1 0,7-5 1,38-29-2528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165 376 14219,'-3'-4'817,"0"-1"0,0 1 1,-1-1-1,1 1 0,-1 0 0,-8-6 0,10 8-722,-1 0-1,0 0 1,1 0-1,-1 0 1,0 1-1,0-1 0,0 1 1,0 0-1,0 0 1,0 0-1,-1 0 1,-5 0-1,9 1-85,-1 1 0,1-1 0,0 0-1,0 0 1,-1 1 0,1-1 0,0 0 0,0 1-1,0-1 1,0 0 0,0 1 0,-1-1 0,1 0-1,0 1 1,0-1 0,0 1 0,0-1 0,0 0-1,0 1 1,0-1 0,0 0 0,0 1 0,0-1-1,1 0 1,-1 1 0,0-1 0,0 0-1,0 1 1,0-1 0,0 0 0,1 1 0,-1-1-1,0 0 1,0 0 0,1 1 0,-1-1 0,0 0-1,0 0 1,1 1 0,-1-1 0,1 0 0,24 73-18,-2 1-1,-4 0 1,-3 1 0,7 95 0,-21-143-227,7 35-2804,-17-121-2287,6 29 3423,-5-49-2927</inkml:trace>
  <inkml:trace contextRef="#ctx0" brushRef="#br0" timeOffset="1">20 23 10274,'-14'-6'4025,"9"-5"8,9 5-2329,8 12-2192,8 6-800,16 11-2777,1-5 152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6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43 13211,'-2'-1'386,"0"0"0,0-1 0,0 0 0,0 1 0,0-1 0,0 0 0,0 0 0,1 0 0,-1 0 0,-1-3 0,3 4-335,0 1 1,-1-1-1,1 0 1,0 1-1,0-1 1,0 1-1,0-1 1,0 0-1,0 1 1,0-1-1,0 0 1,0 1-1,0-1 1,0 1-1,0-1 1,0 0 0,0 1-1,1-1 1,-1 1-1,0-1 1,0 0-1,1 1 1,-1-1-1,0 1 1,1-1-1,-1 1 1,1-1-1,-1 1 1,0 0-1,1-1 1,-1 1-1,1-1 1,-1 1-1,1 0 1,0 0-1,-1-1 1,1 1 0,-1 0-1,1 0 1,-1-1-1,1 1 1,0 0-1,-1 0 1,1 0-1,0 0 1,-1 0-1,1 0 1,-1 0-1,1 0 1,0 0-1,-1 0 1,1 1-1,0-1 1,28 0-31,0 1 1,0 2-1,-1 0 0,45 13 0,-51-12-23,21 6 8,-1 1 0,0 3 0,-1 1 0,-1 2-1,0 1 1,-2 3 0,0 1 0,-1 1 0,54 47 0,-70-52-23,0 2 0,-2 0 0,0 2 0,-2 0 1,0 1-1,-1 0 0,-2 2 0,0-1 0,-2 2 0,0 0 1,-2 0-1,-1 1 0,-1 0 0,-1 1 0,5 55 0,-10-64-25,-2-1-1,0 1 0,-1 0 0,-1-1 1,-1 0-1,-4 19 0,4-27 4,-1 0 1,0 0-1,0 0 0,-1 0 0,0-1 1,0 1-1,-1-1 0,-1-1 0,1 1 1,-1-1-1,-16 13 0,6-8-8,-1-1-1,-1-1 0,0-1 1,0 0-1,-1-2 1,0 0-1,-1-1 1,0-1-1,0-1 1,0-1-1,-27 2 0,-16-1 23,0-3 0,-96-9-1,132 4-24,0 0-1,-46-13 0,73 16 19,1 0 0,-1 0 0,0 0 0,0 0 1,0 0-1,1 0 0,-1-1 0,0 1 0,0 0 0,1-1 0,-1 1 0,0 0 0,0-1 0,1 1 0,-1-1 0,0 1 0,1-1 0,-1 1 0,1-1 0,-1 1 0,1-1 0,-1 0 0,1 1 0,-1-2 0,23-4-1901,37 4-1575,33-1-531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2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19 160 7922,'-3'-4'905,"1"-1"0,0 1 0,-1-1 0,2 0 0,-1 0 0,1 0 0,0 0 0,-1-7 0,1 7-592,1-1 0,0 0 0,0 1 0,1-1 0,-1 0 0,1 1 0,2-9 0,-2 11-270,0 0 1,0 0-1,0 0 1,1 0-1,-1 0 1,1 1-1,-1-1 1,1 0-1,0 1 1,0-1-1,0 1 1,0 0-1,0 0 1,1 0-1,-1 0 1,1 0-1,-1 0 1,1 0-1,0 1 1,0 0-1,0-1 1,0 1-1,0 0 1,0 0-1,0 1 1,0-1-1,0 1 0,0-1 1,0 1-1,6 0 1,-2 1-47,-1 0 1,1 0-1,0 0 1,-1 1-1,1 0 0,-1 0 1,0 0-1,1 1 1,-1 0-1,0 1 1,-1-1-1,1 1 0,-1 0 1,1 0-1,-1 1 1,0 0-1,-1 0 0,1 0 1,-1 0-1,0 1 1,0-1-1,-1 1 1,0 0-1,0 0 0,0 1 1,-1-1-1,0 0 1,0 1-1,1 7 0,0 1-14,0 1 0,-2-1 0,0 1 0,0 0-1,-2 0 1,0-1 0,-1 1 0,0 0 0,-1-1-1,-1 1 1,-9 22 0,7-23-1,-1 1 1,-1-1-1,0-1 0,-1 1 1,-1-1-1,0-1 0,-1 0 1,0-1-1,-1 0 0,-1 0 1,0-1-1,-25 16 0,41-24-117,11 0 77,18-1 10,75-13-49,29 0-1302,-121 11-78,-1 0-1,1 2 1,27 6 0,-28-4-2520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2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13859,'1'-11'2625,"17"-9"1367,12 14-4064,15-3-104,5 1-8,11-1-688,-3 5-768,6-1-2401,-10-1-280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82 274 13395,'37'-39'3655,"32"-6"-2620,-57 39-1070,1-1 0,-2-1 1,1 0-1,-1 0 1,0-1-1,-1-1 0,17-18 1,-26 27 32,0-1-1,0 1 1,0-1 0,0 0 0,0 1-1,0-1 1,0 0 0,-1 0 0,1 0-1,-1 0 1,1 1 0,-1-1 0,0 0-1,0 0 1,0 0 0,0 0 0,0 0-1,0 0 1,0 0 0,0 0 0,-1 0-1,1 0 1,-2-2 0,1 1 0,-1 0-1,0 1 1,0-1 0,0 0 0,-1 1 0,1-1-1,-1 1 1,1-1 0,-1 1 0,0 0-1,0 0 1,-3-1 0,-3-2 13,1 1-1,-1 1 1,1 0 0,-1 0-1,0 0 1,0 1 0,-1 1-1,1 0 1,-10-1 0,11 3-4,-1-1 1,1 2-1,-1-1 1,1 1-1,-1 0 1,1 1-1,0 0 1,0 0-1,0 1 1,1-1-1,-1 2 1,1-1-1,-13 12 1,15-12-10,1 1 0,0-1 0,1 1 0,-1 0 0,1 0 0,0 0 0,0 0 0,0 1 0,1-1 0,0 1 0,0 0 0,0 0 0,1 0 0,0 0 0,0 0 0,0 0 0,1 0 0,0 0 0,0 0 0,1 0 0,1 6 0,0 1-45,1 0 0,1 0 1,0-1-1,1 0 0,0 1 0,1-2 0,0 1 0,1-1 0,1 0 0,-1 0 0,2-1 1,-1 0-1,1 0 0,1-1 0,0 0 0,16 10 0,-15-11-340,0-1-1,1-1 0,-1 0 1,1-1-1,1 0 0,-1-1 1,1 0-1,0-1 0,-1 0 1,21 1-1,-9-4-739,1-1-1,33-6 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3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167 132 12179,'0'-1'234,"0"0"0,0 0 0,-1 0 0,1 0 0,-1 0 0,1 0 0,-1 0 0,1 1 0,-1-1 0,1 0 0,-1 0 0,0 0 0,0 1 0,1-1 0,-1 0 0,0 1 0,0-1 0,0 0 0,0 1 0,0-1 0,0 1 0,0 0 0,0-1 0,-1 1 0,-30 1 1632,-34 25-1568,58-22 285,5-3-517,0 0 0,0 1 0,0-1 0,1 1 0,-1 0 0,0 0 0,1 0 0,-1 0 0,1 0 0,0 0-1,-1 1 1,1-1 0,0 1 0,-2 4 0,3-5-67,1 1 0,-1-1 0,1 1 0,0-1 0,0 0 0,0 1 0,0-1 0,0 1 0,0-1 0,1 0 0,-1 1-1,1-1 1,0 0 0,0 1 0,-1-1 0,1 0 0,1 0 0,-1 0 0,0 0 0,1 0 0,2 3 0,3 5-214,2-1 0,0 0 0,0-1 0,0 1 0,1-2 0,0 1 0,1-2 1,0 1-1,0-1 0,0-1 0,0 0 0,1-1 0,13 4 0,-19-7 84,-1 0-1,1 0 1,-1 0-1,1-1 1,-1 1-1,1-1 1,0-1-1,-1 1 1,1-1 0,-1 0-1,1 0 1,-1-1-1,9-3 1,-11 3 114,1 0 0,0-1 1,-1 0-1,1 1 0,-1-1 0,0-1 1,0 1-1,0 0 0,0-1 0,0 1 1,-1-1-1,0 0 0,0 0 1,0 0-1,0 0 0,0 0 0,-1-1 1,0 1-1,1-6 0,0 2 137,-1-1 0,0 0 0,-1 0-1,0 0 1,0 1 0,-1-1 0,0 0 0,-1 0 0,1 1-1,-2-1 1,1 1 0,-1-1 0,-1 1 0,1 0-1,-1 0 1,-1 1 0,0-1 0,0 1 0,0 0-1,-1 0 1,1 1 0,-10-8 0,9 8-179,-1 0 0,-1 0 0,1 1 0,-1 0 0,1 0 0,-1 1 0,-1 0 0,1 1 0,0 0 0,-1 0 0,0 1 0,0 0 0,1 0 0,-1 1 0,0 0 0,-1 0 0,1 1 0,0 1 0,0-1 0,0 1 0,-10 3 0,18-4-38,0 0-1,1 0 1,-1 0 0,1 0-1,-1 0 1,1 0 0,-1 0-1,1 1 1,-1-1 0,1 0-1,-1 0 1,1 0 0,-1 1-1,1-1 1,-1 0 0,1 0-1,-1 1 1,1-1 0,-1 0-1,1 1 1,-1-1 0,1 1-1,0-1 1,-1 0 0,1 1-1,0-1 1,0 1 0,-1-1-1,1 1 1,0-1 0,0 1-1,-1-1 1,1 1 0,0-1-1,0 1 1,0 0 0,0-1-1,0 1 1,0-1 0,0 1-1,0-1 1,0 1 0,0-1-1,0 1 1,0-1 0,1 1-1,-1 0 1,0-1 0,0 1-1,1-1 1,-1 0 0,0 1-1,0-1 1,1 1 0,-1-1-1,0 1 1,1-1 0,-1 0-1,1 1 1,22 12-4141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3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125 849 11018,'3'3'1004,"1"1"-1,-1-1 1,-1 1-1,1 0 0,0 0 1,-1 0-1,0 0 1,2 5-1,18 66 508,-13-38-1270,32 85-119,-65-221 91,4-1 0,-11-167 0,21-217 47,10 470-294,0-3 49,0 0 0,2 0 0,0 0 0,5-20 1,-7 35-64,1-1 0,-1 0 0,1 1 0,0-1 0,0 1 0,0-1 1,0 1-1,1 0 0,-1-1 0,1 1 0,-1 0 0,1 0 0,0 0 1,0 0-1,0 0 0,0 0 0,0 1 0,0-1 0,0 1 0,1-1 1,-1 1-1,0 0 0,1 0 0,-1 0 0,1 0 0,-1 0 1,1 1-1,0-1 0,-1 1 0,1 0 0,0 0 0,-1 0 0,5 0 1,2 2-679,1 1 0,0 0 0,-1 0 0,1 1 0,-1 0 0,0 0 0,0 1 0,14 12 0,41 29-3791</inkml:trace>
  <inkml:trace contextRef="#ctx0" brushRef="#br0" timeOffset="1">23 755 13243,'-15'-21'2920,"8"4"1097,12 7-3777,16 9-296,28-2-328,18 2-408,51 7-3225,7 3 577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12859,'52'-24'3200,"-62"14"1001,8 4-3417,2 5-647,2 3 207,0 1-176,3 18-120,19 72-16,-9-36-8,0 10-296,-4-11-249,1-11-991,-4-17-496,-13-50-6826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4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13579,'1'5'2240,"5"-11"721,9 2-4537,8 5-2585,2-1 80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5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32 100 14555,'-18'66'7032,"13"-41"-7276,1 0 0,1 1-1,2-1 1,1 28 0,0-53 227,0 0 1,0 0-1,0 0 1,0 0 0,0 0-1,0 0 1,0 0-1,0 0 1,0 0-1,0 0 1,0 0 0,0 0-1,0 0 1,0 0-1,1 0 1,-1 0-1,0 0 1,0 0 0,0 0-1,0 0 1,0 0-1,0 0 1,0 0-1,0 0 1,0 0 0,0 0-1,0 0 1,0 0-1,0 0 1,1 0-1,-1 0 1,0 0 0,0 0-1,0 0 1,0 0-1,0 0 1,0 0-1,0 0 1,0 0 0,0 0-1,0 0 1,0 0-1,0 0 1,6-14-187,3-18 202,-3 8 63,1 0 0,0 0 0,2 1 0,1 0 0,14-25 0,-19 40-47,1 0 0,-1 0 0,1 1 0,0-1 0,1 1 0,0 1 0,0-1 0,0 1 0,1 1 0,0-1 0,0 1 1,0 0-1,1 1 0,-1 0 0,1 1 0,13-4 0,-19 6-31,1 0-1,0 1 1,-1-1 0,1 1-1,0 0 1,0 0 0,-1 0-1,1 1 1,0-1 0,-1 1-1,1 0 1,0 0 0,-1 0-1,1 0 1,-1 1 0,0 0-1,1-1 1,-1 1 0,0 0-1,0 1 1,0-1 0,0 0-1,-1 1 1,1 0 0,-1-1-1,1 1 1,-1 0 0,0 0-1,0 1 1,0-1 0,-1 0-1,1 1 1,1 6 0,3 6-533,-1 0 0,-1 0 1,-1 0-1,0 1 0,1 33 0,-7 16-3127,-2-5-409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5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367 110 9698,'-5'-17'2744,"-1"0"-270,0 0 1,0 0-1,-15-24 0,34 66-2407,-2 1 0,-1 0 0,-1 0 0,-1 1 0,-1 0-1,-1 1 1,-2 0 0,0 0 0,-2 33 0,-1 21-128,-21 155 0,-5-76-44,25-162 91,-1 1-1,1 0 1,0 0 0,0-1 0,0 1-1,-1 0 1,1 0 0,0-1 0,0 1 0,-1 0-1,1 0 1,0 0 0,0 0 0,-1-1-1,1 1 1,0 0 0,-1 0 0,1 0-1,0 0 1,-1 0 0,1 0 0,0 0 0,-1 0-1,1 0 1,0 0 0,-1 0 0,1 0-1,0 0 1,0 0 0,-1 0 0,1 0-1,0 1 1,-1-1 0,1 0 0,0 0 0,-1 0-1,1 0 1,0 1 0,0-1 0,-1 0-1,1 0 1,0 0 0,0 1 0,0-1-1,-1 0 1,1 0 0,0 1 0,0-1 0,0 0-1,0 1 1,0-1 0,-1 1 0,-15-43-959,11 29 669,-9-22-542,-1 1 0,-30-48 0,39 73 741,0 0-1,0 0 0,-1 1 0,0 0 0,0 1 0,-1-1 0,0 1 0,0 1 1,-1-1-1,0 1 0,0 1 0,0 0 0,-17-7 0,23 11 106,0 0 1,0 0-1,-1 0 0,1 0 0,-1 1 1,1-1-1,-1 1 0,1 0 0,-1 0 1,1 0-1,-1 0 0,1 1 0,-1-1 1,1 1-1,0 0 0,-1 0 0,1 0 1,0 1-1,0-1 0,-1 1 0,1 0 1,0 0-1,1 0 0,-1 0 0,0 0 1,1 1-1,-1-1 0,1 1 0,0-1 1,-1 1-1,1 0 0,1 0 0,-1 0 1,0 0-1,1 0 0,0 1 0,-1-1 1,1 0-1,0 1 0,0 3 0,-2 5 32,1-1-1,1 1 0,0 0 1,0-1-1,1 1 1,1 0-1,0 0 0,0-1 1,1 1-1,1-1 1,4 13-1,-3-15-59,0-1 1,0 0-1,1 0 1,0 0-1,1 0 1,0-1-1,0 0 1,0 0-1,1 0 1,0-1-1,0 0 0,1 0 1,0-1-1,0 0 1,0 0-1,0-1 1,1 0-1,13 4 1,-6-4-360,0 1 0,1-2 1,-1 0-1,1-1 0,-1-1 0,1 0 1,0-1-1,0-1 0,24-5 1,53-19-2675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5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2 281 13515,'28'-18'6548,"16"5"-7141,-26 9 961,43-10-834,-51 13 199,0-1 0,0 0-1,-1 0 1,1-1 0,0-1 0,-1 0-1,0 0 1,0 0 0,14-10 0,-21 12 233,0 0 0,0 0 0,-1 0 0,1 0 0,0 0 0,-1 0 0,1 0 0,-1 0 0,0-1 1,0 1-1,0-1 0,0 1 0,0-1 0,-1 1 0,1-1 0,-1 1 0,1-1 0,-1 0 0,0-4 0,-1 2 67,0 0 0,0 0-1,0 1 1,0-1-1,-1 0 1,0 1 0,0-1-1,0 1 1,-1 0-1,-3-5 1,1 1 43,-1 1 0,0 0 1,-1 0-1,1 0 0,-1 1 0,-1 0 0,1 1 1,-1-1-1,0 1 0,-15-6 0,19 9-78,-1 0-1,1 1 0,-1-1 0,0 1 0,1 0 1,-1 1-1,0-1 0,0 1 0,0 0 1,1 0-1,-1 1 0,0-1 0,0 1 0,1 0 1,-1 0-1,1 1 0,-1-1 0,1 1 0,-1 0 1,1 0-1,0 1 0,0-1 0,0 1 1,0 0-1,0 0 0,1 0 0,-1 0 0,1 1 1,0-1-1,0 1 0,0 0 0,1 0 0,-1 0 1,1 1-1,-3 7 0,0 0-1,1 0 0,1 0-1,0 0 1,0 0 0,1 1-1,1-1 1,0 1 0,1-1-1,0 1 1,1-1 0,1 1 0,4 21-1,-3-25-49,0 1-1,1-1 1,0 1-1,0-1 1,1 0-1,0-1 1,1 1-1,0-1 0,0 0 1,1-1-1,0 1 1,0-1-1,12 8 1,-11-9-323,1-1 0,-1 0 0,1-1 0,0 1 0,0-2 0,0 1-1,1-2 1,18 5 0,54-3-2502</inkml:trace>
  <inkml:trace contextRef="#ctx0" brushRef="#br0" timeOffset="1">480 168 8818,'-6'-18'3529,"13"0"47,-3 8-1879,4 5-1129,5 2-144,10 5 16,1 4-40,13 10-80,4 9-176,10 8-104,-6 4-184,4 6-808,-8-6-584,0-7-2473,-15-15-144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6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181 210 13763,'1'3'5405,"6"-2"-4003,14-3-2872,-11 0 2061,23 1-588,-9 0 16,45-7-1,-67 8-32,1-1 1,-1 1-1,0-1 1,0 1-1,0-1 0,0 0 1,-1 0-1,1 0 1,0 0-1,0 0 1,0 0-1,-1 0 0,1-1 1,0 1-1,-1 0 1,0-1-1,1 0 1,-1 1-1,0-1 1,0 0-1,1 0 0,-1 1 1,1-4-1,-2 1-34,1 1 0,-1-1 0,1 1 1,-1-1-1,0 0 0,0 1 0,-1-1 0,1 1 0,-1-1 0,0 1 0,0-1 0,-2-5 0,-1 0-63,1 1 0,-2 0 0,1-1 0,-1 2 0,0-1 0,-1 0 0,0 1 0,0 0 0,-14-11 0,15 14 78,0 1 0,-1 0 0,1 0 0,-1 0 0,1 1 0,-1 0 0,0 0 0,0 0 0,0 1 0,0 0 0,0 0 0,0 1 0,0-1 0,0 1 0,0 1 0,-1-1 0,-5 2 0,3 1 8,0-1-1,1 1 0,0 1 0,0 0 0,0 0 0,0 0 1,0 1-1,1 0 0,0 1 0,-12 11 0,8-6 15,0 1-1,1 1 1,1 0 0,-1 0-1,2 1 1,0 0 0,1 0-1,0 1 1,1 0-1,1 0 1,0 1 0,-4 24-1,8-30-1,1 0-1,-1 0 1,1-1-1,1 1 1,0 0-1,0 0 1,1-1-1,1 1 0,-1-1 1,1 1-1,1-1 1,0 0-1,0 0 1,1 0-1,0-1 1,0 0-1,1 0 1,0 0-1,1-1 1,-1 0-1,1 0 1,1 0-1,-1-1 1,1 0-1,1-1 0,11 7 1,1-2-384,-1 0 0,2-2 0,-1-1 0,1 0 0,0-2 0,0-1-1,1 0 1,-1-2 0,1 0 0,27-2 0,81-15-2778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6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3 12947,'-15'-3'3384,"-8"8"913,-3 12-3448,4 9-817,-7 7-40,2 3 24,-10 24-1001,0 8 473,-20-8-3817,6-14 505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1 935 12667,'35'-50'3191,"-34"48"-2786,0 0-1,0 0 0,0 0 1,-1 0-1,1-1 1,-1 1-1,1 0 1,-1 0-1,0-1 1,0 1-1,-1-3 1,3 29 1282,4 54-1681,-3 0-1,-11 100 0,18-571 776,13-212-524,-21 585-288,11-78 18,-11 92-46,-1-1 0,1 1 1,0-1-1,1 1 0,0 0 1,0 0-1,0 0 0,1 0 1,-1 1-1,1-1 1,9-8-1,-11 12-49,1 0-1,0 0 1,0 1 0,1-1 0,-1 1 0,0-1-1,0 1 1,1 0 0,-1 0 0,1 1 0,-1-1-1,1 1 1,-1-1 0,1 1 0,-1 0 0,1 0 0,0 1-1,-1-1 1,1 1 0,-1 0 0,0 0 0,5 2-1,6 2-548,0 1-1,-1 0 0,0 1 0,13 9 1,44 37-3603,-5 9-406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7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80 13779,'-13'-14'2753,"6"2"1359,10 6-4032,17-1-128,18 2 56,34-3-16,19 1-8,21 1-728,3 5-640,3 6-2761,-29 5 40</inkml:trace>
  <inkml:trace contextRef="#ctx0" brushRef="#br0" timeOffset="1">697 32 7850,'12'-19'11810,"-9"13"-11538,-2 2 56,1 1-32,1 3 40,-2 4-208,10 36-31,4 61-41,-14-35-40,-2-11-217,1-6-551,0-16-376,4-21-880,0-24-2193,-4-28 248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7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25 13099,'-18'-14'5953,"28"17"-7049,16 5-2881,8-4 384</inkml:trace>
  <inkml:trace contextRef="#ctx0" brushRef="#br0" timeOffset="1">270 15 13659,'23'-14'8601,"-23"13"-8494,0 1 1,1 0-1,-1 0 0,1 10 820,9 89-1008,-5 1 0,-10 133 0,5-224 71,-4 43-241,2-1 0,2 1 0,3 0 1,15 81-1,-6-102-1086,-12-30 1201,1-1 0,-1 1 0,0 0 0,1-1 0,-1 1 0,1 0 0,-1-1 0,1 1 0,-1-1 0,1 1 0,0-1 0,-1 1 0,1-1 0,0 1 0,-1-1 0,1 1 0,0-1 0,-1 0 0,1 1 0,0-1 0,0 0 0,0 0 0,-1 0 0,1 0 0,0 0 0,0 0 0,-1 0 0,1 0 0,0 0 0,0 0 0,0 0 0,0 0-1,20-20-4055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7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17 311 13483,'2'-3'642,"0"0"-1,1 1 1,0-1-1,0 1 1,0 0 0,0 0-1,0 0 1,4-2 0,55-19-676,-18 8 115,-39 13-84,1-1 1,-1 1-1,0-1 0,0 0 0,0-1 0,0 1 0,0-1 0,-1 0 0,0 0 0,0 0 0,0-1 0,0 0 0,-1 1 0,1-1 0,-1 0 0,-1-1 0,1 1 0,-1-1 0,0 1 0,0-1 0,0 1 0,-1-1 0,0 0 0,0 0 0,0 0 0,-1 0 0,0 0 0,0 0 0,0 0 0,-1 0 0,0 1 1,0-1-1,-1 0 0,0 0 0,1 1 0,-2-1 0,1 1 0,-1-1 0,-4-6 0,5 9-5,0 0 0,0 0 0,0 0 0,-1 0 0,1 0 0,-1 0 0,0 1 0,1-1 0,-1 1 0,0 0 0,-1 0 0,1 0 1,0 0-1,0 1 0,-1-1 0,1 1 0,-1 0 0,0 0 0,1 0 0,-1 0 0,0 0 0,1 1 0,-1 0 0,0 0 0,0 0 0,1 0 0,-1 1 0,0-1 0,0 1 1,1 0-1,-1 0 0,1 0 0,-1 1 0,1-1 0,-1 1 0,-5 4 0,2-2 29,0 0 0,1 1 0,-1 1 0,1-1 0,0 1 0,1 0 0,-1 0 0,1 0-1,0 1 1,1 0 0,-1 0 0,1 0 0,1 0 0,0 1 0,-5 14 0,7-17-8,0 0 0,1-1-1,-1 1 1,1 0 0,0 0-1,0 0 1,1-1 0,-1 1 0,1 0-1,0 0 1,0-1 0,1 1-1,0-1 1,-1 1 0,1-1 0,1 0-1,-1 1 1,1-1 0,0 0 0,-1-1-1,2 1 1,-1 0 0,0-1-1,1 0 1,-1 0 0,8 5 0,2 0-230,0-1 0,1 0 0,0-1 0,0-1 1,0 0-1,1-1 0,21 4 0,3-2-1520,55 2 0,74-8-1984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57 12579,'-95'-32'2776,"80"15"1409,9 12-3001,16 5-687,16-2 15,13 2-312,22 0-88,10-1-280,17 2-1177,-5 1-743,9 6-2289,-24-4-704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4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14603,'23'-1'2825,"24"1"1552,3 3-4233,36-1-176,14 0 176,23-2-656,-2 3-2913,-16-10-1016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7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8634,'2'-8'9058,"0"-10"-6090,7-31-2616,-5 53-199,-4-3 23,2 3-72,-2-2 16,2 2-88,3 29-48,10 58 32,-12-20 0,-4 2 8,-2 19-929,-4-16-935,15 3-2497,5-38-400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8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63 10906,'0'-3'585,"0"1"0,0-1 0,-1 0 0,1 0 0,-1 0 0,1 1 0,-1-1 0,0 0 0,0 1 0,-1-1 0,1 1 0,-1-1 0,1 1 0,-4-4-1,4 5-558,1 0-1,-1-1 0,0 1 1,0 0-1,1 0 0,-1 0 1,0 0-1,0 0 0,0 0 1,-1 1-1,1-1 0,0 0 1,0 0-1,0 1 0,-1-1 1,1 1-1,0-1 0,0 1 1,-1 0-1,1-1 0,0 1 1,-1 0-1,1 0 0,0 0 1,-1 0-1,1 0 0,-1 0 1,1 0-1,0 0 0,-1 1 1,1-1-1,-2 1 0,1 1-33,0 0 0,1 0 0,-1 1 0,0-1 0,1 0-1,-1 1 1,1-1 0,0 1 0,0-1 0,0 1 0,0-1 0,0 1-1,1 0 1,-1 0 0,0 4 0,-2 7-14,-2 13 0,1 0-1,2 0 0,0 0 1,2 0-1,0 1 0,6 27 0,-4-36-60,1 1 0,1-1 0,1 0 0,1-1-1,0 1 1,1-1 0,1 0 0,1-1 0,17 27-1,-23-41 55,-1 0 0,0 0-1,1 0 1,0 0-1,0 0 1,0 0 0,0-1-1,0 0 1,1 1-1,-1-1 1,0-1-1,1 1 1,0 0 0,-1-1-1,1 0 1,0 1-1,0-1 1,0-1-1,6 1 1,-5-1 8,0-1 1,-1 1-1,1-1 1,0-1-1,0 1 1,0-1-1,-1 1 1,1-1-1,-1-1 0,0 1 1,1-1-1,-1 0 1,6-5-1,1-2-4,-1 0 0,0-1 0,0 0 0,-1-1 0,0 0 0,-1-1 0,-1 0 0,0 0 0,6-18 0,-8 17 7,0-1 1,-2 0 0,0-1 0,0 1 0,-2 0 0,0-1 0,0 1 0,-2-1 0,0 1-1,0-1 1,-2 1 0,-4-19 0,4 26 10,0-1 0,0 1-1,0 0 1,-1 0 0,-1 1 0,1-1 0,-1 1-1,0 0 1,-1 0 0,1 1 0,-1-1 0,-1 1-1,1 1 1,-1-1 0,0 1 0,0 0 0,-1 1-1,0 0 1,1 0 0,-1 0 0,-1 1 0,-13-3-1,6 3-144,0 0-1,0 2 1,-1 0-1,1 1 0,0 0 1,-1 1-1,1 1 0,0 1 1,0 0-1,-17 7 0,13-3-986,0 0 0,0 2 0,-35 20-1,10 3-2696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8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103 173 8906,'-23'-31'4214,"12"18"-3045,1-1 0,0 0-1,1 0 1,0-1 0,1 0 0,1-1-1,-8-25 1,26 88-670,25 131-556,-31-135 58,-3-21-3,1 1 1,1-1-1,7 25 0,-11-47 4,1 1 0,-1-1 1,0 1-1,0-1 0,0 0 0,1 1 0,-1-1 0,0 0 0,1 1 0,-1-1 1,0 0-1,1 1 0,-1-1 0,0 0 0,1 0 0,-1 1 0,0-1 0,1 0 0,-1 0 1,1 0-1,-1 0 0,0 1 0,1-1 0,-1 0 0,1 0 0,-1 0 0,1 0 0,-1 0 1,1 0-1,-1 0 0,0 0 0,1 0 0,-1 0 0,1 0 0,-1-1 0,1 1 1,-1 0-1,0 0 0,1 0 0,-1 0 0,1-1 0,-1 1 0,0 0 0,1 0 0,-1-1 1,0 1-1,1 0 0,-1-1 0,0 1 0,0 0 0,1-1 0,-1 1 0,0-1 0,0 1 1,1-1-1,21-27 190,-17 21-153,4-5 21,-4 5-54,0 0 1,1 0-1,-1 1 1,1-1 0,1 2-1,11-11 1,-16 15-19,0 0 0,1 0 0,-1 1 1,0-1-1,0 1 0,0-1 0,1 1 0,-1-1 1,0 1-1,0 0 0,1 0 0,-1 0 0,0 1 0,1-1 1,-1 0-1,0 1 0,0-1 0,0 1 0,0 0 1,1 0-1,-1 0 0,0 0 0,0 0 0,0 0 0,-1 1 1,1-1-1,0 0 0,0 1 0,-1 0 0,3 2 1,8 8-66,-1 1 1,0-1-1,-1 2 1,0-1-1,-1 1 1,0 1-1,-2 0 1,1 0-1,-2 0 1,0 1 0,7 32-1,-13-45 22,0 1-1,0 0 1,-1 0 0,1 0-1,-1 0 1,0-1 0,0 1-1,0 0 1,0 0 0,-1-1 0,1 1-1,-1-1 1,0 0 0,0 1-1,0-1 1,-1 0 0,1 0-1,-1 0 1,0 0 0,0-1-1,0 1 1,0-1 0,0 0-1,0 0 1,-1 0 0,1 0-1,-1 0 1,1-1 0,-1 0-1,0 1 1,1-1 0,-1-1-1,0 1 1,-7 0 0,6 0-281,0 0 0,0-1 1,-1 0-1,1 0 0,0 0 1,0 0-1,0-1 0,0 0 1,0 0-1,0 0 0,0 0 1,0-1-1,1 0 0,-1 0 1,0-1-1,1 1 0,0-1 1,-1 0-1,1 0 0,0 0 0,1 0 1,-1-1-1,0 0 0,1 0 1,0 0-1,-3-5 0,-3-19-3020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 13035,'-3'-6'6415,"4"20"-5001,3 38-2623,-3-45 1721,12 362-529,-13-368 22,0 0 1,-1 0-1,1 0 1,0 1-1,0-1 1,0 0-1,1 0 1,-1 0-1,0 0 1,0 0-1,1 0 1,-1 0-1,0 0 1,1 1-1,-1-1 1,1 0-1,-1-1 1,2 3-1,10-13 57,17-47 3,-20 39-36,18-36-11,2-5-21,49-73 1,-77 131 0,-1-1-1,1 1 0,0 0 1,0-1-1,0 1 1,0 0-1,0-1 1,0 1-1,0 0 1,0 0-1,1 0 1,-1 0-1,0 0 1,1 0-1,-1 0 1,1 0-1,-1 1 1,1-1-1,-1 1 1,1-1-1,-1 1 1,1-1-1,0 1 1,-1 0-1,1 0 1,0 0-1,-1 0 1,1 0-1,-1 0 1,1 0-1,0 0 1,-1 1-1,1-1 1,-1 1-1,1-1 1,0 1-1,-1 0 1,0-1-1,1 1 1,-1 0-1,1 0 1,-1 0-1,0 0 1,0 0-1,1 1 1,-1-1-1,0 0 1,0 0-1,0 1 1,-1-1-1,2 2 0,6 9-7,-1 0 0,0 0 0,-1 0 0,8 22 0,-4 0-10,-2-1 0,-1 1 0,5 69 1,4 24-1333,-16-123 1095,0 0 0,1-1 1,-1 1-1,1-1 0,0 1 0,0-1 1,1 1-1,-1-1 0,1 0 0,-1 0 1,1 1-1,0-1 0,0 0 1,0-1-1,1 1 0,-1 0 0,1-1 1,0 1-1,-1-1 0,1 0 1,0 0-1,0 0 0,5 2 0,40 2-4198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61 11522,'-11'-21'6706,"11"26"-5890,0-11 952,4 3-1007,34-4-465,74-9-112,-30 15-368,17 3-1393,-5 4-2864,-16-25 313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9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197 120 8226,'-3'-1'231,"-97"-23"5192,89 21-4867,0-1 0,0 0 0,1-1 0,-1 0 0,1 0 0,-17-13 0,27 18-526,0 0 0,0-1 0,0 1 0,0 0 0,0 0 0,-1 0 0,1 0 0,0 0 0,0 0 0,0 0 0,0 0 0,0-1 0,0 1 0,0 0 1,-1 0-1,1 0 0,0 0 0,0 0 0,0-1 0,0 1 0,0 0 0,0 0 0,0 0 0,0 0 0,0 0 0,0-1 0,0 1 0,0 0 0,0 0 0,0 0 0,0 0 0,0-1 0,0 1 0,0 0 1,0 0-1,0 0 0,0 0 0,0 0 0,0-1 0,0 1 0,0 0 0,1 0 0,-1 0 0,0 0 0,0 0 0,0-1 0,0 1 0,0 0 0,1 0 0,12-4 560,26 2-464,-30 1 3,265-10 96,632-15-103,-383 34-261,-514-6-1210,-24 1-218,-27 3-2257,-6-1-89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6:5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 11771,'-11'-17'9185,"11"15"-9145,0 1 217,0 4-377,0 7-1,5 42 41,2 66 88,-4-17-400,-3 3-768,1 10-3025,5-17 296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184 276 15483,'-43'-42'5684,"-27"-10"-4986,23 19-246,46 33-462,1-1-1,0 1 1,0 0 0,-1 0 0,1 0 0,0 0 0,0 0 0,0 0-1,-1 0 1,1 0 0,0 0 0,0 0 0,-1 0 0,1 0-1,0 0 1,0 0 0,-1 0 0,1 0 0,0 0 0,0 0 0,-1 0-1,1 0 1,0 1 0,0-1 0,-1 0 0,1 0 0,0 0-1,0 0 1,0 0 0,0 1 0,-1-1 0,1 0 0,0 0 0,0 0-1,0 1 1,0-1 0,0 0 0,-1 0 0,1 1 0,0-1-1,0 0 1,0 0 0,0 1 0,0-1 0,0 0 0,0 0 0,0 1-1,0-1 1,0 0 0,0 0 0,0 1 0,-4 24-24,3-17 0,-2 19-2,0 1 0,2 0 0,1 0 0,1 0 0,2-1 1,0 1-1,14 47 0,-16-71 16,0-1 0,0 0 1,1 1-1,-1-1 0,1 0 0,0 0 1,0 0-1,0 0 0,0-1 0,1 1 1,-1 0-1,1-1 0,0 0 1,-1 0-1,1 1 0,0-2 0,0 1 1,0 0-1,1-1 0,-1 1 0,0-1 1,1 0-1,-1 0 0,1 0 0,-1 0 1,1-1-1,-1 1 0,1-1 0,4 0 1,1-1-23,0-1 0,-1 0 0,1 0 0,-1 0 0,1-1 0,-1 0 0,0-1 0,0 0 0,-1 0 0,1-1 0,8-6 0,-3 1-27,0-1 1,-1-1 0,0 0 0,-1 0 0,0-1-1,-1-1 1,-1 0 0,0 0 0,-1-1-1,0 0 1,-1 0 0,7-23 0,-12 29 10,1 1 0,-2 0-1,1-1 1,-1 1 0,0-1 0,-1 1 0,0-1 0,0 1 0,-1-1 0,0 0 0,0 1 0,-1 0 0,-1-1 0,1 1-1,-1 0 1,0 0 0,-1 0 0,0 1 0,0-1 0,-1 1 0,0 0 0,0 0 0,0 1 0,-1-1 0,0 1 0,-9-6-1,4 4-59,0 1 0,-1 0 0,0 1 0,0 0 0,-1 1 0,0 0 0,0 1 0,0 1 0,0 0 0,-1 0 0,1 2 0,-19-1 0,21 2-549,1 0 1,-1 1 0,1 0 0,0 1 0,-17 5 0,-2 8-2539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0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30 108 11514,'-7'-17'2581,"3"10"-2112,1 0 0,0 0 0,0-1-1,1 1 1,0 0 0,0-1 0,1 0-1,0 1 1,0-11 0,1 18-462,0 0 1,0-1-1,0 1 1,0 0 0,0-1-1,0 1 1,0 0-1,0 0 1,1-1 0,-1 1-1,0 0 1,0-1-1,0 1 1,0 0 0,0 0-1,1 0 1,-1-1-1,0 1 1,0 0 0,1 0-1,-1 0 1,0-1-1,0 1 1,1 0 0,-1 0-1,0 0 1,0 0-1,1 0 1,-1 0 0,0 0-1,1 0 1,-1 0-1,0-1 1,0 1 0,1 0-1,-1 0 1,0 0-1,1 1 1,15 5 316,9 14 45,-14-8-379,-1 1 0,0 0 0,0 0 0,-2 1 0,1 1-1,-2-1 1,8 22 0,-10-25 1,-2 0-1,1 1 0,-1-1 1,-1 1-1,0 0 1,-1-1-1,0 1 1,-1 0-1,0 0 0,-1 0 1,-2 13-1,3-24-2,-1 1-1,1-1 1,-1 1 0,0 0-1,1-1 1,-1 1 0,0-1-1,0 0 1,0 1-1,0-1 1,0 0 0,-1 1-1,1-1 1,0 0 0,-1 0-1,1 0 1,0 0-1,-1 0 1,1-1 0,-1 1-1,0 0 1,1-1 0,-1 1-1,1-1 1,-1 1-1,0-1 1,1 0 0,-1 0-1,0 1 1,0-1 0,1-1-1,-1 1 1,0 0-1,1 0 1,-3-1 0,1 1 24,2 0-43,11 1-8,50 4 100,1-2 0,-1-3-1,62-7 1,-51 3-82,-64 3-125,25 0-243,-31 1 312,0 0 0,0 0 0,-1 0 0,1 0 0,0 0 0,0 0 0,0 0 0,0 1 0,-1-1 0,1 0 0,0 0 0,0 1 0,0-1 0,-1 0 0,1 1 0,0-1 0,-1 1 0,1-1 0,0 1 1,-1-1-1,1 1 0,0 0 0,-1-1 0,1 1 0,-1 0 0,1-1 0,0 2 0,-2-1-62,1 0 1,0 0-1,0 0 1,-1 0-1,1 0 1,0-1-1,-1 1 1,1 0-1,-1 0 1,1 0-1,-1 0 1,0-1-1,1 1 1,-1 0 0,0-1-1,1 1 1,-1-1-1,0 1 1,0 0-1,0-1 1,0 0-1,1 1 1,-1-1-1,0 1 1,-1-1-1,-54 17-4119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50 9770,'-27'-3'2465,"6"-8"1143,6 1-2551,7 9-1,5-2-56,9 2 608,-2 0-1216,24-3-312,68-6-200,-38 5-440,7 10-1392,-6 9-2273,-15 3-112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36 11298,'-3'-7'2441,"11"0"1024,17 1-3209,10 1-208,24-2 32,10 3 32,21 7-1248,11 8-2393,13-2 336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2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103 141 14579,'-14'-45'2961,"-4"9"1592,6 18-4209,0 2-16,5 5 104,-1 2 40,2 4-144,5 4-160,2 4-112,-1-2-56,0 3-72,2 35-24,-1 93-176,-4-26-288,-6 6-1376,2 8-617,-3-28-2216,13-53-680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3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188 154 13603,'-8'-6'1026,"1"0"0,0 0 0,1-1 1,-1 0-1,-6-10 0,5 7-670,1 2 0,-1-1-1,-14-12 1,19 19-299,-31-21 379,33 22-440,0 0 1,-1 0 0,1 0-1,0 0 1,-1 1 0,1-1 0,-1 0-1,1 1 1,-1-1 0,0 1-1,1 0 1,-1-1 0,1 1 0,-1 0-1,0 0 1,1 0 0,-1 0-1,0 0 1,-2 1 0,4-1-5,-1 1 0,1-1 1,-1 1-1,1 0 0,0-1 1,-1 1-1,1 0 0,0-1 0,-1 1 1,1-1-1,0 1 0,0 0 0,-1 0 1,1-1-1,0 1 0,0 0 0,0-1 1,0 1-1,0 0 0,0 0 1,1 0-1,-2 15-13,-3 15 7,-11 165-56,14-171 22,2 0-1,0 1 1,2-1-1,0 0 1,14 45-1,-15-65 24,0 1-1,0-1 0,0 0 1,1 0-1,0 0 0,0-1 0,0 1 1,0-1-1,1 1 0,0-1 0,0 0 1,0-1-1,0 1 0,0-1 0,1 1 1,0-1-1,0-1 0,8 5 0,-8-6-5,-1 0 0,1 0 0,0 0 0,0-1-1,0 1 1,0-1 0,0 0 0,-1-1-1,1 1 1,0-1 0,0 0 0,0 0-1,-1-1 1,1 1 0,0-1 0,-1 0-1,0 0 1,1-1 0,-1 1 0,0-1-1,6-5 1,1-2 2,0 0 0,-1 0-1,-1-1 1,0-1 0,0 1-1,-1-1 1,0-1 0,-1 1 0,-1-1-1,0-1 1,-1 1 0,0-1-1,-1 0 1,0 0 0,-2 0-1,3-26 1,-4 25 27,0-1 0,-2 1 0,0-1 0,0 1 0,-1 0 0,-1 0 0,-1 0 0,0 0 0,-1 0 0,0 1 0,-1 0 0,-1 0 0,0 0 0,-1 1 0,-18-22-1,23 31-40,-1 0-1,0 0 1,0 1-1,0-1 1,0 1-1,-1 0 1,1 0-1,-1 1 0,0-1 1,0 1-1,0 0 1,0 1-1,0-1 1,0 1-1,0 0 0,0 0 1,-1 1-1,1-1 1,-9 2-1,5-1-445,0 2-1,1-1 0,-1 1 1,1 1-1,0-1 0,0 1 1,0 1-1,0 0 1,0 0-1,1 0 0,-9 7 1,-15 14-3516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3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53 126 9378,'-19'-38'3374,"13"28"-2321,0-1 0,1 0-1,0 0 1,-5-20 0,10 31-1004,-1 0 1,1-1 0,0 1-1,0-1 1,0 1 0,0-1-1,0 1 1,0 0 0,0-1-1,0 1 1,0-1-1,0 1 1,0-1 0,0 1-1,0-1 1,0 1 0,0 0-1,1-1 1,-1 1-1,0-1 1,0 1 0,0 0-1,1-1 1,-1 1 0,0-1-1,0 1 1,1 0-1,-1-1 1,0 1 0,1 0-1,-1 0 1,0-1 0,1 1-1,0 0 1,26 0 189,-17 1-250,0 1 1,0 0-1,1 1 0,-2 0 0,1 0 0,0 1 1,-1 0-1,1 1 0,-1 0 0,-1 0 0,1 1 1,-1 0-1,0 1 0,0 0 0,0 0 0,-1 1 1,-1 0-1,1 0 0,9 16 0,-14-19 5,1 1 0,-1-1 0,0 1 0,0 0-1,-1 0 1,1 0 0,-1 0 0,-1 0 0,1 1 0,-1 10-1,-1-13-31,1-1-1,-1 0 0,0 0 0,0 1 0,0-1 1,-1 0-1,1 0 0,-1 0 0,0 0 0,0 0 0,0-1 1,0 1-1,0-1 0,0 1 0,-1-1 0,1 0 1,-1 0-1,0 0 0,1 0 0,-7 3 0,21 1-139,0-1 0,0 0 0,0-1 0,15 3 0,-1 1 120,-18-5 52,0 1-1,0 0 0,0 0 1,0 1-1,-1 0 1,1 0-1,-1 1 1,-1-1-1,1 2 0,-1-1 1,0 1-1,0 0 1,6 10-1,-10-14-1,-1 0 0,1 0 1,0 1-1,-1-1 0,0 0 0,0 0 0,0 1 0,0-1 0,0 1 0,-1-1 0,0 1 1,0-1-1,1 1 0,-2-1 0,1 1 0,0-1 0,-1 0 0,0 1 0,0-1 0,0 1 1,0-1-1,0 0 0,-1 0 0,1 0 0,-1 0 0,0 0 0,0 0 0,0 0 0,0 0 1,0-1-1,-1 1 0,0-1 0,1 0 0,-4 3 0,-2 0-61,0 0 0,0 0 0,0 0-1,-1-1 1,0 0 0,0-1 0,0 0 0,0-1 0,0 1-1,-1-2 1,1 1 0,-19-1 0,21-1-201,0 0 0,1 0 0,-1-1 0,0 0 0,1-1 0,-1 1 0,1-1 0,-1-1 1,1 1-1,0-1 0,0 0 0,0 0 0,0-1 0,1 0 0,-1 0 0,1 0 0,0 0 0,-7-9 0,-4-14-2565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51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0 332 10298,'2'1'460,"0"1"0,0-1-1,1 0 1,-1 0 0,0 0-1,1 0 1,-1-1 0,0 1-1,1 0 1,-1-1 0,1 0 0,-1 1-1,0-1 1,1 0 0,-1 0-1,3-1 1,50-7-431,-29 4 246,-6 1-254,1-1 0,0-1 0,-1-1 1,0 0-1,-1-2 0,1 0 0,29-18 0,-39 20-13,0-1-1,0 0 1,-1 0 0,0 0 0,0-1 0,-1-1-1,0 1 1,-1-1 0,1-1 0,-2 1 0,1-1-1,-2 0 1,1-1 0,-1 0 0,4-15 0,-8 24-17,0-1 0,0 0-1,-1 0 1,1 0 0,-1 0 0,0 0 0,0 0 0,0 0 0,0 0 0,-1 0 0,1 0 0,-1 0 0,0 0 0,1 0 0,-1 1 0,-1-1-1,1 0 1,0 0 0,-1 1 0,1-1 0,-1 1 0,-2-3 0,0 1 5,0 0 1,-1 1-1,1 0 0,-1 0 0,0 0 1,1 0-1,-1 1 0,0 0 0,-1 0 1,1 0-1,-8-1 0,1 0-5,0 1 0,-1 1 0,1 0 0,-1 0 0,1 1 0,-1 1 0,1 0 0,0 1-1,-1 0 1,-12 5 0,18-4-10,0 1 1,-1 0-1,2 0 0,-1 1 0,1 0 0,-1 0 0,1 1 1,1-1-1,-1 1 0,1 1 0,0-1 0,0 1 0,1-1 1,0 2-1,0-1 0,1 0 0,0 1 0,0-1 0,1 1 1,0 0-1,0 0 0,-1 13 0,1-6 16,1 0 0,0-1 0,2 1-1,-1 0 1,2-1 0,0 1 0,1-1 0,0 1 0,1-1 0,0 0 0,9 17-1,-4-15-20,1 0-1,1-1 1,0 0-1,1-1 1,0 0-1,1-1 1,1 0-1,0-1 1,0-1-1,1 0 1,31 16-1,-29-19-465,1 0-1,0 0 0,0-2 0,1 0 0,-1-1 0,28 3 0,-20-6-460,0-1-1,27-3 1,-53 2 939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7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1 14171,'4'40'2914,"-9"-32"-705,-10-22 391,12 12-2585,0 1 1,0-1-1,0 1 0,-1 0 1,1 0-1,0 1 0,0-1 1,-1 0-1,1 1 0,-1 0 1,1 0-1,0 0 0,-1 0 1,1 1-1,-6 1 0,4-2 0,5 0-15,-20 1-58,1 2 0,-34 8-1,47-10-50,1 0 0,0 1 0,0 0 0,0 0 0,0 1 0,0-1 0,0 1 0,0 0 0,1 0 0,-1 1 0,1-1 0,0 1 0,0 0 0,1 0-1,-1 0 1,1 1 0,-4 5 0,6-8 66,1 1-1,0-1 1,-1 1-1,1 0 1,0-1-1,0 1 1,0-1-1,1 1 1,-1-1-1,0 1 1,1-1-1,0 0 1,0 1-1,0-1 1,0 1-1,0-1 1,0 0-1,0 0 1,1 0-1,-1 0 1,1 0-1,-1 0 1,1 0-1,3 2 1,53 47 9,-49-44-9,34 25 40,-14-11 16,0 2 1,-2 0-1,36 40 1,-61-61-17,-1-1 0,1 1 0,-1 0 0,1 0 0,-1 0 0,0 0 0,1 0 0,-1 0 0,0 0 0,-1 1 0,1-1 1,0 0-1,-1 0 0,1 1 0,-1-1 0,0 0 0,1 1 0,-1-1 0,0 0 0,-1 1 0,1-1 0,-1 5 0,-1-4-2,1-1 0,-1 1 0,0-1 0,1 1 1,-1-1-1,-1 0 0,1 1 0,0-1 0,0 0 0,-1 0 0,1-1 0,-1 1 0,0 0 0,1-1 0,-4 2 0,-11 3-10,0 0 0,0-1-1,-1-1 1,-29 3 0,36-5-32,1 0-45,-1 0 0,1-1 1,-1 0-1,1-1 0,-1 0 0,1-1 0,0 0 0,-19-5 0,29 6 40,0 0-1,0 0 0,-1 0 0,1 0 0,0 0 0,0 0 0,0 0 0,-1 0 0,1 0 0,0 0 0,0 0 0,-1 0 0,1 0 0,0 0 0,0-1 0,0 1 0,0 0 0,-1 0 0,1 0 0,0 0 0,0 0 0,0-1 0,0 1 0,0 0 0,0 0 0,-1 0 1,1-1-1,0 1 0,0 0 0,0 0 0,0 0 0,0-1 0,0 1 0,0 0 0,0 0 0,0-1 0,0 1 0,0 0 0,0 0 0,0 0 0,0-1 0,0 1 0,0 0 0,0 0 0,0 0 0,0-1 0,0 1 0,1 0 0,-1 0 0,0 0 0,0-1 0,0 1 1,0 0-1,0 0 0,1 0 0,-1 0 0,0-1 0,0 1 0,0 0 0,0 0 0,1 0 0,-1 0 0,0 0 0,0 0 0,0 0 0,1 0 0,-1-1 0,0 1 0,1 0 0,18-6-2854,23-4-1796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3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59 11458,'-11'-19'6402,"10"15"-5730,2 2-264,-1 1 48,3 0-24,5-2-80,28-7-208,49-9-664,-43 19-704,13 8-2857,-2 8 144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11939,'4'-11'2768,"18"2"1049,8 0-3393,24 0-392,13 2-664,15 8-3153,-13-2 744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12307,'1'-13'7217,"-1"15"-6977,0 2-24,3 18-176,12 75 8,-10-26-40,-3 26 48,-1-1-376,9 14-1464,12-18-2257,16-26-80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5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93 142 13123,'0'-4'484,"-1"0"0,1 1 0,-1-1 0,1 0 0,-1 1 0,0-1 0,0 1 0,-1-1 0,1 1 0,-1-1 0,0 1 0,0 0 0,0 0 0,-3-4 1,3 5-441,1 1 1,0-1 0,-1 1 0,1 0 0,-1-1 0,0 1 0,1 0 0,-1 0 0,0 0-1,0 1 1,0-1 0,0 0 0,0 1 0,0-1 0,1 1 0,-1 0 0,0-1 0,0 1 0,0 0-1,0 0 1,0 0 0,0 1 0,0-1 0,0 0 0,0 1 0,0-1 0,-3 2 0,4-1-53,0 0 0,0-1 1,0 1-1,-1 0 0,1 0 0,0 0 1,1 0-1,-1 1 0,0-1 1,0 0-1,0 0 0,1 0 1,-1 1-1,1-1 0,-1 0 0,1 1 1,-1-1-1,1 0 0,0 1 1,-1-1-1,1 0 0,0 1 1,0-1-1,0 1 0,0-1 0,0 0 1,1 2-1,-2 7-11,0 24-83,1 0 1,7 51 0,-6-70-11,2 0 0,0 0 1,0 0-1,2 0 0,0 0 0,0-1 1,1 0-1,15 25 0,-18-36 61,0 1 0,1 0 0,-1-1 0,1 1-1,-1-1 1,1 0 0,0 0 0,0-1 0,0 1 0,1-1-1,-1 0 1,1 0 0,-1 0 0,1-1 0,-1 1 0,1-1-1,0 0 1,7 0 0,-4-1 9,0 0 1,0-1-1,0 0 0,0 0 0,0-1 0,0 0 1,-1 0-1,1-1 0,-1 0 0,13-6 1,-10 3 31,0 0 1,-1 0-1,0-1 1,-1 0-1,1-1 1,-1 0-1,11-14 1,-15 16 22,0 1 1,0-1 0,-1 0-1,1 0 1,-1 0 0,-1 0 0,1-1-1,-1 1 1,-1-1 0,1 1-1,-1-1 1,1-9 0,-3 6-6,0 0 1,-1 0-1,0 0 1,0 0-1,-1 0 1,-1 0-1,0 1 1,0-1-1,-1 1 0,0 0 1,0 1-1,-1-1 1,0 1-1,0 0 1,-1 0-1,-13-10 1,6 5-26,-1 1 1,0 0 0,0 1-1,-2 1 1,1 0 0,-1 1-1,-36-13 1,-3 15-995,41 7-902,39 5-73,34 1-295,1-2 0,82-5 0,-1 0 2333,-105 2 1758,67 12-1,-71-4 1924,-49 3 1795,14-10-5609,2 0 83,0-1 0,1 1 0,-1 0 0,0 0 0,1 0 0,-1 0 0,1 0 0,0 0 0,-1 1 0,1-1 0,0 0 0,0 1 0,1-1 0,-1 1 1,0-1-1,1 0 0,-1 1 0,1 0 0,0-1 0,0 5 0,3 52-16,-2-52 18,4 25-83,1 0 0,2 0 0,1 0 0,1-1 0,16 32 0,-23-56-6,0 0 0,1 0 0,-1 0-1,2 0 1,-1-1 0,1 1 0,9 9-1,-12-14 43,1 0-1,0 0 0,-1 0 0,1 0 1,0 0-1,0-1 0,0 0 1,0 1-1,0-1 0,1 0 0,-1 0 1,0-1-1,1 1 0,-1-1 0,0 0 1,1 0-1,-1 0 0,0 0 0,1 0 1,-1-1-1,4 0 0,5-3-12,0 0 0,0-1 0,0 0 0,-1-1 0,0 0 0,0-1-1,-1 0 1,1 0 0,-1-1 0,-1-1 0,0 0 0,0 0 0,-1 0 0,0-1 0,-1-1 0,12-20 0,-12 20 74,-1 0 1,-1-1 0,0 1 0,-1-1-1,0 0 1,-1 0 0,0 0 0,-1-1-1,-1 1 1,1 0 0,-2-1 0,0 1-1,0-1 1,-1 1 0,-1-1 0,0 1-1,-5-15 1,5 21 13,-1 0 0,-1 0 0,1 0 0,-1 0 0,0 0 1,0 1-1,0-1 0,-1 1 0,0 0 0,0 0 0,0 1 0,-1 0 0,1 0 0,-1 0 0,0 1 0,0-1 0,-1 1 1,1 1-1,-8-3 0,2 1-105,-1 1 0,1 0 1,-1 1-1,0 1 0,0 0 0,0 1 1,0 0-1,0 1 0,-17 2 1,27-2-160,1-1 0,-1 0 0,0 1-1,1-1 1,-1 1 0,1 0 0,-1 0 0,1 0 0,-1 0 0,1 0 0,0 0 0,-1 1 0,1-1 0,0 1 0,0-1 0,0 1 0,0 0 0,0 0 0,1 0 0,-3 4 0,6 10-3329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6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13 13203,'-4'-9'7437,"4"9"-7294,-1 1-127,1-1 0,-1 0 0,1 0 1,-1 1-1,1-1 0,-1 0 0,1 1 0,-1-1 0,1 0 0,-1 1 1,1-1-1,-1 1 0,1-1 0,0 1 0,-1-1 0,1 1 0,0-1 0,-1 1 1,1-1-1,0 1 0,0-1 0,0 1 0,-1-1 0,1 1 0,0 0 1,0-1-1,0 1 0,0-1 0,0 1 0,0 0 0,-1 36-210,1-1 0,1 1 0,2-1 0,2 1 0,1-1 0,2 0 0,1-1 0,28 68 1,-36-101 189,0 0 0,0 0 0,0 0 0,1 0 0,-1 0 1,0 0-1,1 0 0,-1 0 0,1 0 0,0 0 0,-1-1 1,1 1-1,0-1 0,0 1 0,0-1 0,0 0 0,0 0 1,1 0-1,-1 0 0,0 0 0,0 0 0,1-1 0,-1 1 1,3 0-1,-1-2 12,-1 1 0,1-1 0,-1 0-1,1 0 1,-1 0 0,1 0 0,-1-1 0,0 0 0,0 1 0,1-1 0,-1 0 0,-1 0 0,1-1 0,3-2-1,5-6 34,0 0-1,-1-1 0,-1 0 0,0-1 0,-1 0 0,11-21 1,-15 23-20,0 1 1,-1-1 0,0 0 0,-1 0-1,0 0 1,-1 0 0,0 0 0,-1 0 0,0 0-1,0 0 1,-1 0 0,-1 0 0,0 0 0,-1 0-1,0 0 1,0 1 0,-1-1 0,0 1-1,-6-10 1,6 14-173,0-1 0,0 1 0,-1 0 0,0 0 0,0 0 0,0 1 1,-1 0-1,0 0 0,0 0 0,0 1 0,0 0 0,-1 0 0,0 0 0,0 1 0,0 0 0,0 0 0,0 1 0,0 0 0,-1 0 0,1 1 0,-1 0 0,1 0 0,-1 1 0,0 0 0,1 0 0,-1 1 0,1 0 0,-12 2 0,-50 22-3559,9 8-509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06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91 109 7778,'-12'-4'1426,"-49"-14"5004,43 9-3560,18 9-2839,0 0 0,0-1 0,0 1 0,0 0 0,0 0 0,0-1 0,0 1 0,0 0 0,0 0 0,0 0 0,0-1 0,0 1 0,1 0 0,-1 0 0,0-1 1,0 1-1,0 0 0,0 0 0,0 0 0,0-1 0,1 1 0,-1 0 0,0 0 0,0 0 0,0 0 0,0 0 0,1-1 0,-1 1 0,0 0 0,0 0 0,1 0 0,-1 0 0,0 0 0,0 0 0,0 0 0,1 0 0,-1 0 0,0 0 0,0 0 0,1 0 0,-1 0 0,0 0 0,0 0 0,1 0 0,-1 0 0,0 0 0,0 0 0,0 0 0,1 0 0,-1 0 1,0 0-1,0 0 0,0 1 0,1-1 0,-1 0 0,1385-45 4303,-579 32-3958,-661 9-525,39-2 195,-90 2-8461,-140 6 3167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29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555 15 9706,'1'0'145,"-1"0"0,1 0 0,-1-1 0,1 1 0,-1 0 0,1 0 0,-1 0 0,1-1 0,-1 1 0,1 0 0,-1 0 0,1-1 0,-1 1 0,0 0 0,1-1 0,-1 1 0,1-1 0,-1 1 0,0 0 0,0-1 0,1 1 0,-1-1 0,0 1 0,0-1-1,1 1 1,-1-1 0,0 1 0,0-1 0,0 1 0,0-1 0,0 1 0,0-1 0,0 1 0,0-1 0,0 0 0,0 0 0,-22 2 1566,-45 15-1581,62-15 169,-42 13-124,2 2 0,0 1 0,0 3 0,2 1 0,1 3 0,0 1 0,2 2 0,-37 33 0,72-56-203,0 0 0,0 1 0,1-1 0,-1 1-1,1 0 1,0 0 0,1 1 0,-6 8 0,9-13 12,0 0 0,-1 0 0,1 0 0,0 0 0,0 0 0,0 0 0,0 0 0,0 0 0,0 0 0,0 0 0,0 0 0,0 0 0,0 0 0,0 0 0,1 0 0,-1 0 0,0 0 0,1 0 0,-1 0 1,1 0-1,0 1 0,1 0-10,-1-1 1,1 1-1,0-1 1,0 1 0,0-1-1,0 1 1,0-1-1,0 0 1,1 0 0,-1 0-1,0 0 1,4 0-1,39 10-241,61 6-1,-61-10 241,57 14 0,-78-14 3,0 1 1,0 1-1,-1 1 1,0 1-1,-1 1 0,28 20 1,-44-28 8,-1 0 0,1 1-1,-1 0 1,0 0 0,0 0 0,0 0 0,-1 1-1,0-1 1,0 1 0,0 1 0,-1-1 0,0 0 0,0 1-1,0-1 1,-1 1 0,0 0 0,0 0 0,-1 0 0,0 0-1,0 0 1,-1 0 0,0 0 0,0 0 0,-1 1 0,0-1-1,-3 12 1,1-9 22,-1 1 0,-1-1 0,0-1 0,-1 1 0,0-1 0,0 0 0,-1 0 0,0 0 0,0-1 0,-1 0 0,0-1-1,0 0 1,-1 0 0,0-1 0,-1 0 0,1 0 0,-15 5 0,2-1-32,0-1 0,0-1 0,0-1 0,-1-1 0,0-1-1,0-1 1,-25 1 0,36-4-165,0-1 0,-1-1 0,1 1 0,0-2 0,0 0-1,-21-6 1,11-6-1083,21 14 1167,1-1 1,0 0-1,-1 1 0,1-1 0,0 0 0,0 0 1,0 1-1,-1-1 0,1 0 0,0 0 1,0 0-1,0 1 0,0-1 0,0 0 0,1 0 1,-1 0-1,0 1 0,0-1 0,0 0 0,1 0 1,-1 1-1,0-1 0,1 0 0,-1 1 0,0-1 1,1 0-1,-1 1 0,2-2 0,20-20-2814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29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45 13523,'-4'-26'2800,"-2"13"1321,10 7-3232,-2 9-1145,-1 2 119,9 27 49,14 51-48,-16-42-224,2-2-800,-3-13-520,-3-13-2481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0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23 12659,'-6'-19'7097,"6"16"-6617,5 4-792</inkml:trace>
  <inkml:trace contextRef="#ctx0" brushRef="#br0" timeOffset="1">407 318 12187,'1'0'140,"0"-1"0,0 0 0,0 0 0,0 1 0,0-1 0,0 0 0,-1 0 0,1 0 0,0 0 0,0 0 0,-1 0 0,1 0 0,0 0 0,-1 0 0,1-1 0,-1 1 0,0 0 0,1 0 0,-1 0 0,0-1 0,0 1 0,1 0 0,-1 0 0,0-1 0,0 1 0,-1 0 0,1 0 0,0-1 0,0 1 0,-1 0 0,1 0 0,0-1 0,-1 0 0,-3-12 423,4 13-536,1 1-1,-1-1 0,0 1 0,1 0 0,-1-1 0,0 1 0,1 0 0,-1 0 0,0-1 0,1 1 0,-1 0 0,1 0 1,-1 0-1,1-1 0,-1 1 0,0 0 0,1 0 0,-1 0 0,1 0 0,-1 0 0,1 0 0,-1 0 0,1 0 1,-1 0-1,1 0 0,-1 0 0,0 0 0,1 0 0,-1 0 0,1 1 0,-1-1 0,1 0 0,-1 0 0,3 1 6,9 0-46,0 0-1,-1 1 0,0 0 1,1 1-1,-1 0 0,0 1 1,0 1-1,13 7 0,-20-10 6,0 0 0,-1 1 0,0 0-1,1 0 1,-1 0 0,0 0 0,-1 1-1,1-1 1,0 1 0,-1-1 0,0 1-1,0 0 1,0 0 0,0 0 0,-1 0-1,0 0 1,1 1 0,-1-1 0,-1 0 0,1 1-1,-1-1 1,0 0 0,0 1 0,0-1-1,0 1 1,-2 5 0,-2 10-38,-1-1 0,0 1 0,-2-1 0,0 0 0,-1-1 0,-1 0 0,-15 23 0,7-15-152,0-1-1,-2-1 1,-1-1 0,-28 26 0,13-30-254,42-23 431,0 1 0,0 0 0,0 0 0,1 0 0,0 1 0,-1 1 0,1-1 0,0 1 0,0 0 0,9 1 0,9-3-64,118-14-698,-51 8-2709,-53 3 233,-18-4-777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0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 12555,'37'-20'2480,"2"8"1273,5 9-3761,15 3-40,-4-1-160,9 1-1216,-5 2-2329,12-2 192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3:3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181 417 13451,'10'-22'5249,"-2"2"-3884,1-1-1702,-7 18 287,-1 1 0,0 0 1,1 0-1,-1 0 0,1 1 0,-1-1 0,1 0 0,0 1 0,0-1 0,0 1 1,0-1-1,0 1 0,0 0 0,0 0 0,0 0 0,0 0 0,1 0 0,3-1 1,19-8 47,33-19-5,-55 27 6,1-1-1,-1 0 1,1 1-1,-1-1 1,0-1-1,0 1 1,0 0-1,-1-1 1,1 1-1,-1-1 1,0 0-1,0 0 1,0 0-1,0 0 1,-1 0-1,2-6 1,-1 0 6,-1 1 1,1-1-1,-2 0 1,1 0-1,-2-13 1,1 16-11,-1 1 0,1 0 1,-1 0-1,0-1 0,-1 1 0,1 0 0,-1 0 1,0 0-1,-1 0 0,1 1 0,-1-1 0,-1 0 1,1 1-1,-1 0 0,1 0 0,-2 0 1,1 0-1,0 1 0,-1 0 0,0 0 0,0 0 1,0 0-1,0 1 0,-1 0 0,0 0 0,1 0 1,-1 1-1,0 0 0,0 0 0,0 0 0,0 1 1,-1 0-1,1 0 0,0 0 0,-1 1 0,-6 0 1,3 0-1,-1 1-1,1-1 1,-1 2 0,1-1 0,0 1 0,-1 1 0,1 0 0,0 1-1,0-1 1,1 2 0,-1-1 0,1 2 0,0-1 0,1 1 0,-16 13-1,19-13 7,0-1 0,0 1-1,0 0 1,1 1 0,0-1-1,1 1 1,-1 0 0,1-1-1,0 2 1,1-1 0,0 0-1,0 0 1,0 1 0,1-1-1,0 1 1,1-1-1,0 1 1,0-1 0,0 1-1,1-1 1,0 1 0,1-1-1,3 12 1,0-4 8,0-1 0,2 0 1,0 1-1,0-2 0,1 1 0,1-1 1,0-1-1,1 1 0,1-2 1,-1 1-1,2-2 0,0 1 0,0-1 1,0-1-1,1 0 0,19 9 0,-5-5-12,-1-1-1,2-1 1,-1-1-1,2-1 1,-1-2-1,1-1 1,53 4-1,-68-8-269,1-1 0,-1-1 0,0-1 0,0 0 0,0 0 0,1-2-1,-1 1 1,-1-2 0,1 0 0,-1-1 0,1 0 0,-1-1 0,-1 0 0,24-16-1,-21 9-493,-1-1-1,0 0 1,18-25-1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0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82 212 9394,'-1'18'3528,"12"-29"-404,-6 5-2914,0 1 0,1-1 0,0 1 0,-1 1 0,10-7 0,140-73-3341,-154 84 3078,0 0 0,-1-1 0,1 1 0,0 0 0,0-1 0,0 1 0,-1-1-1,1 1 1,0-1 0,-1 1 0,1-1 0,0 1 0,-1-1 0,1 0 0,-1 1 0,1-1 0,-1 0 0,1 0 0,-1 1 0,1-1 0,-1 0-1,0 0 1,0 0 0,1 1 0,-1-1 0,0 0 0,0 0 0,0 0 0,0-1 0,0 0 30,-1 0-1,0 0 1,0 1 0,0-1 0,0 0-1,0 1 1,0-1 0,0 1-1,0-1 1,0 1 0,-1 0 0,1 0-1,-2-2 1,-50-28 346,44 27-264,0 0 0,0 0 0,0 1-1,0 1 1,-1 0 0,1 0 0,-1 1 0,1 0 0,-1 0-1,0 1 1,-17 2 0,22-1-47,0 0 0,0 0 1,1 1-1,-1 0 0,0 0 0,1 0 0,-1 0 0,1 1 0,0-1 1,-1 1-1,1 0 0,1 0 0,-1 1 0,0-1 0,1 1 0,0 0 0,0 0 1,0 0-1,0 0 0,1 1 0,-1-1 0,1 1 0,0 0 0,-2 8 1,1-2 6,0 1 0,1 1 1,1-1-1,0 0 0,0 0 1,1 1-1,1-1 0,0 0 1,1 1-1,0-1 0,1 0 1,0 0-1,1-1 0,0 1 1,1-1-1,0 0 0,1 0 0,9 14 1,-6-12-238,1-1 0,0 0 0,0 0 0,1-1 0,1-1 0,0 0 0,0 0 0,1-1 0,0-1-1,0 0 1,1-1 0,0 0 0,1-1 0,25 7 0,0-6-932,54 4 0,-92-10 1118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1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190 110 9298,'0'-2'211,"-1"1"0,1 0 0,-1 0 1,0 0-1,1 0 0,-1 0 0,0 0 0,1 0 0,-1 0 1,0 0-1,0 0 0,0 0 0,0 0 0,0 0 0,0 1 1,0-1-1,0 0 0,-1 1 0,1-1 0,0 1 0,0 0 1,0-1-1,-1 1 0,1 0 0,0-1 0,0 1 0,-2 0 1,-2 0 57,1 1 0,-1-1 0,1 1 0,0 0 0,-1 0 1,1 0-1,0 1 0,-6 2 0,-3 3-17,0 0 0,0 1-1,0 0 1,-14 13 0,24-19-274,0 1 1,0 0-1,0 0 1,0 0-1,1 0 1,-1 0-1,1 1 1,0-1-1,0 1 1,0-1-1,0 1 1,1 0-1,-1 0 1,1-1-1,0 1 1,0 0-1,0 0 0,1 0 1,0 1-1,0 5 1,1-6-59,0 0 0,0 0 0,1 0 0,-1 0 0,1 0 1,0-1-1,0 1 0,1 0 0,-1-1 0,1 0 0,-1 0 0,1 1 0,0-2 0,0 1 1,1 0-1,-1-1 0,1 1 0,-1-1 0,1 0 0,5 2 0,-1 0 23,-1-1 0,1 0 0,0 0 0,0-1 0,0 0 0,0-1 0,0 0-1,0 0 1,0 0 0,0-1 0,0-1 0,1 1 0,-1-1 0,0-1 0,0 1 0,0-1-1,-1-1 1,1 1 0,0-1 0,-1-1 0,1 0 0,7-5 0,-9 5 130,-1 0 0,0 0 1,0-1-1,0 1 0,0-1 1,-1 0-1,0-1 0,0 1 0,0-1 1,-1 0-1,1 0 0,-2 0 1,1 0-1,-1-1 0,1 1 1,-2-1-1,1 1 0,-1-1 0,0 0 1,0 1-1,-1-1 0,0 0 1,0 0-1,-1 0 0,0 1 0,0-1 1,-3-10-1,2 11-95,0-1 0,-1 1 0,0 0 0,0 0 1,0 0-1,-1 0 0,0 0 0,0 1 0,0 0 0,-1 0 0,0 0 0,0 0 0,0 1 0,-1 0 1,1 0-1,-1 0 0,0 1 0,0-1 0,0 2 0,0-1 0,-1 1 0,1 0 0,-1 0 0,0 0 1,1 1-1,-1 0 0,0 1 0,0-1 0,0 1 0,1 1 0,-1-1 0,0 1 0,0 0 0,1 1 1,-1-1-1,0 1 0,-6 4 0,11-6-147,1 0-1,-1 1 1,0-1 0,1 1-1,-1-1 1,1 1 0,-1 0-1,0 0 1,1 0 0,0 0-1,-1 0 1,1 0 0,0 0-1,-1 0 1,1 0 0,0 1-1,0-1 1,0 0 0,0 1-1,0-1 1,0 1 0,0-1-1,1 1 1,-1-1 0,1 1-1,-1 0 1,1-1 0,-1 1-1,1 0 1,0 0 0,0-1-1,0 3 1,15 23-3782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1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61 881 12099,'-1'-3'669,"-1"-1"1,1 1 0,-1 0 0,0 0-1,1 0 1,-1 1 0,-1-1 0,1 0 0,0 1-1,-4-3 1,6 4-630,-1 0 0,0 1 0,1-1 0,-1 1 0,0-1 1,0 1-1,1-1 0,-1 1 0,0-1 0,0 1 0,0 0 0,0-1 0,0 1 0,1 0 0,-1 0 0,0 0 1,0 0-1,0 0 0,0 0 0,0 0 0,0 0 0,0 0 0,0 0 0,0 0 0,1 1 0,-1-1 0,0 0 1,0 1-1,0-1 0,0 0 0,1 1 0,-1-1 0,0 1 0,0-1 0,1 1 0,-1 0 0,0-1 0,1 1 1,-1 0-1,1 0 0,-1-1 0,0 2 0,0-1-36,1 1-1,0-1 1,-1 0 0,1 1-1,0-1 1,-1 1 0,1-1-1,0 0 1,0 1 0,0-1-1,0 1 1,1-1 0,-1 0-1,0 1 1,1-1 0,0 2 0,2 12-6,1 18 10,1 11-29,1 0 0,23 76 1,-25-129 43,-1-1 1,0 1 0,-1-1-1,2-13 1,1-103 71,-5 0-1,-21-163 0,8 134-65,-5-187-781,18 341 728,0-1 0,0 1 1,0 0-1,-1-1 0,1 1 0,1-1 0,-1 1 0,0-1 0,0 1 0,0-1 1,1 1-1,-1-1 0,1 1 0,-1 0 0,1-1 0,0 1 0,-1 0 0,1 0 1,0-1-1,0 1 0,0 0 0,1-1 0,-1 2-12,0 0 0,0 0 0,0 0-1,0 0 1,0 0 0,0 1 0,0-1 0,0 0 0,0 1-1,0-1 1,0 0 0,0 1 0,0-1 0,0 1 0,0 0-1,0-1 1,0 1 0,-1 0 0,1-1 0,0 1-1,1 2 1,7 8-539,0 0-1,0 1 0,6 13 1,21 44-3046,0 17-304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2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13203,'9'-31'2568,"3"10"1169,30 16-3849,36 1-512,19-4-392,33 9-2889,11-13 568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2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171 378 11250,'-42'-67'2649,"38"56"920,1 7-3225,3 6-368,0 7 24,0-8-32,0 8 32,-2 30 8,1 57 48,0-43-40,-1-1-88,1-12-232,-2-15-472,-1-23-425,0-24-2383,3-13 287</inkml:trace>
  <inkml:trace contextRef="#ctx0" brushRef="#br0" timeOffset="1">0 1 12227,'14'0'2448,"-2"7"969,6 9-4129,9 7-817,3 1-2159,2-7 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2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 13443,'14'2'7420,"-14"-3"-7332,5 32-619,19 92-3404,-17-160 3821,-5 18 177,13-61 678,-14 75-656,0 0 0,1 1 1,0-1-1,0 1 0,0-1 0,0 1 0,1 0 0,-1 0 0,1 0 0,0 0 0,1 0 0,-1 1 0,0-1 0,8-4 0,-9 6-74,0 1 0,0 1 0,0-1 0,-1 0 0,1 0 0,0 1 1,0-1-1,0 1 0,0 0 0,0-1 0,0 1 0,0 0 0,0 0 0,0 0 1,0 0-1,0 1 0,0-1 0,0 1 0,0-1 0,0 1 0,3 1 0,-1 0-35,0 0 0,0 1 0,-1 0-1,1 0 1,-1 0 0,1 0 0,-1 0-1,0 1 1,3 3 0,2 6-723,0 1 0,0-1 0,-1 1 0,7 20 0,3 19-3094,-4-3-803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3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317 125 11522,'-8'-15'899,"0"1"1,-2-1-1,0 1 0,0 1 0,-1 0 0,-1 1 0,-20-17 1256,33 36-1747,7 19-403,4 45-24,5 101 0,-6 299-189,-15-444 235,4-27-30,-1 0 0,1 1 0,0-1-1,0 0 1,-1 0 0,1 0 0,0 0 0,0 1 0,-1-1 0,1 0 0,0 0-1,0 0 1,-1 0 0,1 0 0,0 0 0,-1 0 0,1 0 0,0 0 0,-1 0-1,1 0 1,0 0 0,0 0 0,-1 0 0,1 0 0,0 0 0,-1 0 0,1 0-1,0 0 1,0-1 0,-1 1 0,1 0 0,0 0 0,0 0 0,-1 0 0,1-1-1,0 1 1,0 0 0,-1 0 0,1-1 0,0 1 0,0 0 0,-30-45-551,0-14-115,16 32 362,0 0-1,-1 0 1,-36-45-1,50 70 303,0 1 0,0 0 0,0-1 1,0 1-1,-1 0 0,1-1 0,0 1 0,0 0 0,-1 0 0,1 0 0,-1 0 0,1 0 1,-1 1-1,1-1 0,-1 0 0,1 1 0,-1-1 0,0 1 0,1-1 0,-1 1 1,0 0-1,1 0 0,-1 0 0,0 0 0,0 0 0,1 0 0,-1 0 0,0 1 0,1-1 1,-1 0-1,0 1 0,1-1 0,-1 1 0,1 0 0,-1 0 0,1 0 0,-1-1 1,1 1-1,-1 1 0,1-1 0,0 0 0,0 0 0,-1 0 0,1 1 0,0-1 0,0 0 1,-1 3-1,-1 2-27,-1 0-1,1 0 1,0 0 0,1 0 0,-1 1 0,1-1 0,1 1-1,-1-1 1,1 1 0,-1 10 0,3-11-66,-1 1 0,1 0 0,0 0 0,0 0 0,0-1 0,1 1 0,0-1 0,1 1 0,0-1 1,0 0-1,0 0 0,0 0 0,1 0 0,0-1 0,0 1 0,1-1 0,-1 0 0,10 7 0,-8-7-304,1 0 0,0-1 0,0 1 0,1-2 1,-1 1-1,1-1 0,0 0 0,0 0 0,12 2 0,48 3-2357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3.5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15 228 11538,'33'-48'2812,"-26"33"-341,-7 15-2447,0 0 0,0-1 0,0 1 0,0 0 0,0 0 0,0-1-1,0 1 1,0 0 0,0 0 0,1-1 0,-1 1 0,0 0 0,0 0 0,0 0 0,0-1 0,0 1 0,1 0 0,-1 0 0,0 0 0,0 0 0,0-1 0,1 1 0,-1 0 0,0 0 0,0 0 0,1 0 0,-1 0 0,0 0 0,0 0 0,1 0 0,-1 0 0,0 0 0,0-1 0,1 1 0,-1 0 0,0 0 0,0 1-1,1-1 1,-1 0 0,8-1-178,0 1 50,97-12-1102,-95 10 939,0 0 0,1-1 0,-1 0 0,0 0 0,0-1 0,0 0 0,12-9 0,-20 12 229,-1 1 1,0-1-1,0 0 1,1 0-1,-1 0 1,0 0-1,0 0 0,0-1 1,0 1-1,0 0 1,0 0-1,0-1 1,-1 1-1,1 0 0,0-1 1,-1 1-1,1-1 1,-1 1-1,0-1 1,1 1-1,-1-1 0,0 1 1,0-1-1,0 1 1,0-1-1,0 1 1,0-1-1,0 1 0,-1-1 1,1 1-1,-1-1 1,1 1-1,-1-1 0,1 1 1,-1-1-1,0 1 1,0 0-1,1-1 1,-1 1-1,-1-1 0,-2-3 86,0 1-1,0 0 0,0 0 0,0 0 1,-1 1-1,1-1 0,-1 1 0,0 0 1,-6-2-1,2 1-9,0 1 0,0 0 0,-1 0 0,0 1 0,1 1 0,-1-1 0,0 1 0,0 1 0,1 0 0,-1 1 0,0-1 0,0 2 0,1-1 0,-14 5 0,19-4-45,-1-1 1,1 1 0,-1 0 0,1 1 0,0-1 0,0 1 0,0-1 0,0 1 0,1 1 0,-1-1 0,1 0 0,-1 1 0,1 0 0,1-1 0,-1 1 0,0 1 0,1-1 0,0 0 0,0 0 0,0 1 0,0-1 0,1 1 0,0 0 0,0-1 0,0 1 0,0 0 0,1 0 0,0-1 0,0 1 0,1 7 0,1 0-19,0 0 0,0 0 0,2 0 0,-1 0 0,1-1 0,1 1 1,0-1-1,1 0 0,0-1 0,1 1 0,0-1 0,0-1 0,1 1 1,0-1-1,1-1 0,0 1 0,11 7 0,-12-11-328,0 1 0,1-1-1,-1-1 1,1 0 0,0 0-1,0 0 1,19 3 0,31-1-1889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3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12171,'5'-6'6225,"13"16"-6097,16 6-104,7 9-24,13 15-80,-1 3-360,-1 12-888,-11-3-289,-4-4-2096,-13-18-143</inkml:trace>
  <inkml:trace contextRef="#ctx0" brushRef="#br0" timeOffset="1">293 28 11490,'-8'-21'2713,"-14"15"928,0 12-3337,-13 22-216,-3 10-120,-10 24-528,3 5-729,5 5-2359,18-14-9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4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1 735 13243,'0'-13'2072,"0"-19"2244,0 32-4298,0 0 1,0 0-1,0 0 1,0 1-1,0-1 1,0 0-1,0 0 1,0 0-1,0 0 1,0 0 0,0 0-1,0 0 1,0 0-1,0 0 1,0 0-1,0 0 1,0 1-1,1-1 1,-1 0-1,0 0 1,0 0-1,0 0 1,0 0-1,0 0 1,0 0-1,0 0 1,0 0-1,0 0 1,0 0-1,1 0 1,-1 0-1,0 0 1,0 0-1,0 0 1,0 0-1,0 0 1,0 0-1,0 0 1,0 0-1,1 0 1,-1 0-1,0 0 1,0 0-1,0 0 1,0 0-1,0 0 1,0 0-1,0 0 1,0-1-1,0 1 1,0 0-1,0 0 1,1 0-1,-1 0 1,0 0 0,0 0-1,0 0 1,0 0-1,0 0 1,0 0-1,0-1 1,0 1-1,0 0 1,0 0-1,0 0 1,0 0-1,10 23-110,9 34 60,-3 1 0,-3 0 0,10 84 0,-35-253 593,-5-66-442,16 147-115,-5-143-45,23-248 0,-17 414-33,1 0 0,0 0 1,1 1-1,-1-1 1,1 0-1,0 1 1,1-1-1,0 1 1,0 0-1,0 0 0,1 0 1,5-7-1,-6 10-132,0 1 0,0 0-1,1-1 1,-1 1 0,1 0-1,-1 1 1,1-1 0,0 1 0,-1-1-1,1 1 1,0 0 0,0 0-1,0 1 1,0-1 0,0 1-1,0 0 1,0 0 0,0 0 0,0 1-1,0-1 1,0 1 0,7 2-1,62 21-4008,3 11-848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0.42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567 76 24575,'-30'-14'0,"-2"1"0,0 2 0,0 1 0,-1 2 0,0 1 0,0 2 0,-1 1 0,1 1 0,-1 2 0,0 1 0,-55 9 0,83-8 0,0 1 0,0 0 0,0 0 0,0 1 0,0-1 0,0 1 0,1 1 0,0-1 0,-1 1 0,1 0 0,0 0 0,-5 6 0,8-7 0,0-1 0,0 0 0,0 0 0,0 0 0,1 1 0,-1-1 0,1 1 0,-1 0 0,1-1 0,0 1 0,0 0 0,0 0 0,1-1 0,-1 1 0,1 0 0,-1 0 0,1 0 0,0 0 0,0 0 0,0 0 0,1 0 0,-1 0 0,1 0 0,-1-1 0,1 1 0,0 0 0,0 0 0,3 4 0,-2-3 0,1-1 0,0 0 0,0 0 0,1 0 0,-1 0 0,1 0 0,-1-1 0,1 1 0,0-1 0,0 0 0,0 0 0,0-1 0,0 1 0,0-1 0,0 0 0,7 1 0,11 2 0,45 1 0,-39-3 0,14 1 0,-6-1 0,54 9 0,-80-9 0,-1 0 0,0 1 0,0 0 0,0 0 0,0 1 0,0 0 0,-1 1 0,0-1 0,0 2 0,14 11 0,-19-14 0,0 1 0,0 0 0,0 0 0,0 0 0,-1 0 0,1 1 0,-1-1 0,0 1 0,-1 0 0,1-1 0,-1 1 0,0 0 0,0 0 0,0 0 0,-1 0 0,1 0 0,-1 0 0,-1-1 0,1 1 0,-1 0 0,0 0 0,0 0 0,0 0 0,-3 6 0,1-1 0,-1 0 0,-1 0 0,0 0 0,0 0 0,-1-1 0,0 0 0,-1 0 0,0-1 0,-16 15 0,-5 0 0,-1-2 0,-1-1 0,-1-1 0,-1-2 0,0-1 0,-1-2 0,-38 12 0,55-22 27,1-1 0,-1 0 0,-27 0 1,-9 2-1502,39-3-5352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4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 11859,'12'-18'2352,"14"9"1161,19 6-3449,8 5-96,21-2 56,0 1 24,12 2-544,-11 2-657,10 7-2439,-20 1 39</inkml:trace>
  <inkml:trace contextRef="#ctx0" brushRef="#br0" timeOffset="1">642 19 12419,'0'-8'6289,"0"4"-6241,0 3 8,0 2 16,0 3-16,4 19 16,10 63-48,-9-42-48,1 7-288,-1-7-376,1-2-848,-2-15-41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5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 10946,'-7'-11'2793,"11"4"184,2 7-3273,10 5-1049,7 6-2280,10 1 385</inkml:trace>
  <inkml:trace contextRef="#ctx0" brushRef="#br0" timeOffset="1">385 128 13843,'7'0'3073,"-26"-8"1232,19 6-4025,-1 1-224,1 2-40,0 1-48,0 2-40,2 30 24,4 75 0,-13-31 8,1 19 16,0-8-56,3 3-465,7-30-463,1-8-1032,4-26-2209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5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24 223 13251,'44'38'2419,"-42"-37"-2216,-1 0 0,1 1 0,0-1 0,0 0 0,0 0 0,0-1 0,0 1 0,1 0 0,-1-1 0,0 1 1,0-1-1,0 1 0,1-1 0,2 0 0,1-1-315,1 0 0,-1 0 0,0 0 0,0-1 0,0 0 0,7-3 0,0 0 305,0 1-395,0-1 0,-1 0-1,1-1 1,-1 0 0,0-1-1,-1 0 1,16-12 0,-25 17 189,1-1 0,0 1 0,-1-1 0,1 1 0,-1-1 1,0 0-1,0 0 0,0 0 0,0 0 0,-1 0 0,1-1 0,-1 1 0,0 0 1,0-1-1,0 1 0,0-1 0,-1 1 0,1-1 0,-1 1 0,0-1 1,0 0-1,0 1 0,-1-1 0,1 1 0,-1-1 0,0 1 0,0-1 0,0 1 1,0-1-1,0 1 0,-1 0 0,-3-6 0,0 3 44,0-1-1,0 1 0,-1 1 1,0-1-1,0 1 1,0 0-1,0 0 1,-1 1-1,0 0 1,0 0-1,0 0 1,-1 1-1,1 0 1,-1 1-1,-11-3 0,9 2-35,1 1 0,-1 1-1,0-1 1,0 2 0,0-1-1,0 1 1,0 1-1,0 0 1,0 0 0,0 1-1,-18 6 1,25-7 3,0 0-1,1 0 1,-1 0 0,1 1 0,0-1 0,-1 1-1,1 0 1,0 0 0,0 0 0,0 0-1,0 0 1,0 0 0,0 0 0,1 1 0,-1-1-1,1 0 1,-1 1 0,1 0 0,-1 3-1,1-1 26,0-1-1,1 1 1,-1-1-1,1 1 1,0-1-1,0 1 1,1-1-1,0 1 1,-1-1-1,1 1 1,2 4-1,4 8-50,1 0 0,0 0 0,1-1 0,19 26 0,11 10-2472,-2-11 141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6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 7810,'0'-11'4121,"0"6"-3849,0 1 72,0 1 16,1 1 192,1 4-40,2 2-88,8 22-104,65 53-48,-33-49-176,12-5-408,4-9 928,11-32-3648,-11-20 1191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7.2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38 12955,'0'-2'504,"0"-1"0,-1 0 0,0 0 1,1 1-1,-1-1 0,0 1 0,0-1 1,-1 0-1,1 1 0,0 0 0,-1-1 0,-2-2 1,4 5-457,0 0-30,0 0 0,0 0 0,0 0 0,0 0 0,0 0 0,0 0 0,0 0 0,1 0 0,-1 0 0,0 0 0,0 0 0,0 0 0,0 0 0,0 0 0,0 0 0,0 0 0,0 0 1,0 0-1,0 0 0,0 0 0,0 0 0,1 0 0,-1 0 0,0 0 0,0 0 0,0 0 0,0 0 0,0 0 0,0 0 0,0 0 0,0 0 0,0 0 0,0 0 0,0 0 0,0 0 1,0 0-1,0 0 0,0 0 0,0-1 0,1 1 0,-1 0 0,0 0 0,0 0 0,0 0 0,0 0 0,0 0 0,0 0 0,13 7 52,17 13-256,192 155 179,132 94 44,-315-243-27,55 40 22,-92-65-27,0 0-1,0 1 1,0 0-1,0-1 1,0 1-1,0 0 0,0 0 1,-1 0-1,1 0 1,-1 0-1,1 0 1,-1 1-1,0-1 0,0 0 1,0 1-1,0-1 1,0 1-1,-1-1 1,1 1-1,-1 0 1,0-1-1,1 1 0,-1-1 1,0 1-1,-1 0 1,1-1-1,0 1 1,-2 3-1,-3 4 22,0-1 0,0 1 0,-1-1 0,-1-1 0,0 1 0,-13 13 0,-236 247-45,74-81-1686,-28 34-2028,-27 11-363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7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338 27 7546,'-3'-3'527,"0"0"175,-1 0 0,1 1 0,0-1 0,-1 1 0,1 0 0,-1 0 0,0 0 0,-6-2 0,8 3-562,-1 1-1,0 0 1,0 0 0,1 1 0,-1-1 0,0 0-1,0 1 1,1 0 0,-1 0 0,0 0 0,1 0-1,-1 0 1,1 0 0,-1 0 0,-3 4 0,-12 7 147,0 1 1,0 1 0,1 1 0,-28 31 0,-51 77 110,76-97-351,18-24-49,0 0 0,1 0 0,-1 1 0,0-1 0,1 0 0,-1 1 0,1-1 0,0 1 0,0 0 0,0-1 0,0 1 0,0 0 0,0 3 0,2-5-2,0 0 1,0 0-1,0 0 1,0 1-1,0-1 0,1 0 1,-1 0-1,0 0 1,1-1-1,-1 1 1,0 0-1,1 0 0,-1-1 1,1 1-1,-1-1 1,1 1-1,-1-1 0,1 0 1,-1 0-1,1 1 1,0-1-1,-1 0 0,1 0 1,-1-1-1,3 1 1,35 3-26,0 2 0,0 1 1,-1 2-1,71 25 1,-94-27 25,-1 1-1,0 1 1,0-1 0,-1 2-1,0 0 1,19 17 0,-25-18-13,0-1-1,0 1 1,-1 0 0,0 0-1,-1 1 1,0-1 0,0 1-1,-1 0 1,0 1 0,0-1 0,2 15-1,-4-18 1,-1 0 1,0 0-1,-1 0 0,1 0 0,-1 0 1,-1 0-1,1 0 0,-1 0 0,0 0 0,0 0 1,-1 0-1,1 0 0,-1-1 0,-1 1 1,1 0-1,-6 8 0,3-7 33,-1 0 0,1 0-1,-1-1 1,0 0 0,0 0 0,-1-1-1,0 0 1,0 0 0,0-1 0,0 1 0,-11 3-1,7-4-164,0 0 0,0 0-1,0-1 1,0-1 0,-1 0 0,1 0-1,-1-1 1,-14 0 0,18-2-259,-1 1 1,1-1-1,-1-1 1,1 0-1,0 0 1,-1 0 0,1-1-1,1 0 1,-1-1-1,0 0 1,-9-6 0,-14-21-2927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8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22 13459,'-2'1'328,"-1"-1"0,1 0-1,-1 0 1,0 0 0,1 0 0,-1-1 0,1 1 0,-1-1 0,0 1-1,1-1 1,-1 0 0,1 0 0,0 0 0,-1 0 0,1-1 0,0 1 0,0-1-1,0 1 1,-2-3 0,4 4-316,-1 0-1,1-1 1,0 1-1,0 0 1,0-1-1,0 1 1,-1 0-1,1-1 1,0 1-1,0 0 1,0 0-1,-1-1 1,1 1-1,0 0 1,-1 0-1,1 0 0,0-1 1,0 1-1,-1 0 1,1 0-1,0 0 1,-1 0-1,1 0 1,0 0-1,-1-1 1,1 1-1,-1 0 1,1 0-1,0 0 1,-1 0-1,1 0 1,0 0-1,-1 0 1,1 1-1,0-1 1,-1 0-1,1 0 1,0 0-1,-1 0 1,1 0-1,0 0 1,-1 1-1,13 43-103,-2-8 141,0 0 1,3 39-1,-10-55-431,-1 0 0,-1 0 0,0 0 0,-2 0 0,0 0 0,-5 21 0,3-59-5259,-2-21 1832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8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 9498,'8'-9'6737,"-5"10"-6400</inkml:trace>
  <inkml:trace contextRef="#ctx0" brushRef="#br0" timeOffset="1">296 370 11578,'-12'-41'4569,"12"38"-4455,0 0 0,0 0 0,0 0 0,1 0 0,-1 1 0,1-1 0,-1 0 0,1 0 0,0 1 0,2-5 0,-2 5-105,1 0 0,-1 0 0,1 0 0,0 0 0,0 0 0,0 0 0,0 0 0,0 1-1,0-1 1,0 1 0,1-1 0,-1 1 0,0 0 0,1 0 0,-1 0 0,1 0 0,-1 1 0,1-1-1,0 1 1,-1-1 0,1 1 0,0 0 0,-1 0 0,1 0 0,0 1 0,-1-1 0,5 1-1,-1 0 0,0 1 0,0-1-1,-1 1 1,1 0 0,0 0-1,-1 1 1,1 0 0,-1 0-1,0 0 1,1 0 0,-2 1-1,1 0 1,0 0 0,-1 0-1,0 1 1,0 0 0,0-1-1,0 1 1,-1 1-1,0-1 1,0 0 0,0 1-1,-1 0 1,0-1 0,2 8-1,-1-1-20,0 1-1,0-1 1,-1 1-1,-1 0 0,0 0 1,-1 0-1,0 0 1,-1-1-1,-1 1 1,0 0-1,-4 14 0,1-10 7,0-1 0,-1 1-1,-1-1 1,-1 0-1,0-1 1,-1 0 0,-1 0-1,-17 21 1,26-35 11,1 0-1,-1-1 1,1 1 0,-1 0 0,1-1-1,-1 1 1,1-1 0,-1 1 0,1-1-1,-1 1 1,0-1 0,1 1 0,-1-1-1,0 1 1,0-1 0,1 0 0,-1 0-1,0 1 1,0-1 0,1 0 0,-1 0-1,0 0 1,0 0 0,0 0 0,1 0-1,-1 0 1,0 0 0,0 0 0,0 0-1,1 0 1,-1 0 0,0-1 0,0 1 0,1 0-1,-1-1 1,0 1 0,1 0 0,-2-1-1,2 0-14,0 0 0,0 0-1,0 1 1,-1-1 0,1 0 0,0 0-1,0 0 1,1 0 0,-1 1-1,0-1 1,0 0 0,0 0-1,1 1 1,-1-1 0,0 0 0,0 0-1,1 1 1,-1-1 0,1 0-1,-1 1 1,1-1 0,-1 0-1,1 1 1,-1-1 0,1 1 0,0-1-1,-1 1 1,1-1 0,0 1-1,-1-1 1,1 1 0,0 0-1,0-1 1,-1 1 0,1 0 0,0 0-1,1-1 1,6-1-391,0 0 0,1 1 0,-1 0 0,0 0-1,1 0 1,-1 1 0,1 0 0,-1 1 0,15 3 0,-5-2-1538,14 0-1186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9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12411,'7'-13'2352,"17"0"1241,14 5-3585,25-5-504,11-2-480,23 6-2633,-2 6 472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9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112 183 12403,'14'1'4602,"13"-15"-6221,-7 3 1039,-6 5 195,-7 3 5,0 1 1,0-1 0,-1 0 0,1-1 0,-1 0-1,1 0 1,-1 0 0,-1-1 0,1 0 0,0 0-1,6-9 1,-11 13 318,0-1 0,0 1 1,-1-1-1,1 1 0,-1 0 0,0-1 0,1 1 0,-1-1 1,0 0-1,0 1 0,0-1 0,0 1 0,0-1 1,0 1-1,0-1 0,-1 1 0,1-1 0,0 1 0,-1-1 1,0 1-1,1-1 0,-1 1 0,-1-2 0,0 0 122,0 0 0,-1 0-1,0 0 1,0 0 0,0 1-1,0-1 1,0 1-1,0 0 1,-5-3 0,-2 0 394,-1 0 1,1 1-1,-1 0 0,0 1 1,-19-4-1,22 6-342,1 0-1,0 1 0,0 0 1,-1 0-1,1 1 1,0 0-1,-1 0 0,1 0 1,0 1-1,0 0 0,0 1 1,1-1-1,-11 7 1,14-7-102,0 0 1,0 0 0,0 1-1,0 0 1,0-1 0,1 1-1,-1 0 1,1 0 0,0 1-1,0-1 1,0 0 0,0 1-1,0-1 1,1 1 0,0-1-1,0 1 1,0 0 0,0 0-1,0 0 1,1-1 0,-1 1-1,1 0 1,0 0 0,1 0-1,-1 0 1,2 7 0,0-3-5,0 1 1,0-1-1,1 0 1,0 0-1,1 0 1,-1 0-1,2-1 1,-1 1-1,1-1 1,0 0-1,0 0 1,1-1-1,0 0 1,0 0 0,1 0-1,0 0 1,8 4-1,-4-3-280,0-1-1,1-1 1,-1 0 0,1 0-1,0-1 1,0-1 0,1 0-1,-1 0 1,1-1 0,-1-1-1,14 0 1,42-6-2074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5.8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255 1 24575,'-34'34'0,"1"2"0,2 1 0,-39 60 0,61-82 0,0 1 0,1 0 0,0 0 0,2 0 0,-1 1 0,2 0 0,1 0 0,0 0 0,1 1 0,0-1 0,2 1 0,1 31 0,1-40 0,1 0 0,0 0 0,1 0 0,0-1 0,0 1 0,1-1 0,0 1 0,1-1 0,-1-1 0,2 1 0,-1-1 0,1 1 0,0-2 0,0 1 0,1-1 0,0 0 0,0 0 0,14 8 0,-10-7 0,-1-1 0,1-1 0,0 0 0,1 0 0,-1-1 0,1 0 0,0-1 0,0-1 0,0 0 0,1 0 0,-1-1 0,0-1 0,20-1 0,-26 0 0,0 0 0,0-1 0,0 0 0,0 1 0,0-2 0,0 1 0,0-1 0,-1 0 0,0 0 0,1 0 0,-1-1 0,0 0 0,-1 0 0,7-6 0,-5 2 0,1 0 0,-2 0 0,1-1 0,-1 1 0,-1-1 0,0 0 0,0-1 0,3-11 0,0-7 0,-2 0 0,-1-1 0,-1 0 0,-1 0 0,-3-34 0,1 47 0,-1 1 0,-1-1 0,-1 1 0,0 0 0,-1 0 0,0 0 0,-12-23 0,13 31 0,-1 1 0,1-1 0,-2 1 0,1 0 0,-1 0 0,0 0 0,0 0 0,-1 1 0,1 0 0,-1 0 0,0 1 0,-1 0 0,1 0 0,-1 0 0,0 1 0,1 0 0,-13-4 0,-26-2-251,0 2-1,0 2 1,0 2-1,-55 3 0,96 0 145,-32 0-6719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177 146 12979,'4'-5'311,"-2"3"-90,-1 0 0,1 1 0,0-1 0,-1 0 0,1 0 0,-1 0 0,0 0-1,0 0 1,0 0 0,0 0 0,0 0 0,1-4 0,-4 5-109,0 0-1,-1 1 1,1 0 0,-1-1-1,1 1 1,0 0 0,-1 0-1,1 0 1,-1 1 0,1-1-1,0 1 1,-1-1 0,1 1-1,-4 1 1,-25 4 551,-35 7 580,61-12-1167,0 0 0,0 1 0,1 0-1,-1-1 1,1 2 0,-1-1-1,1 0 1,0 1 0,0 0 0,-4 4-1,7-5-74,-1 1 0,1-1 0,0 1 0,0 0 0,0-1 0,0 1 0,1 0 0,-1 0 0,1 0 0,0 0-1,-1 0 1,1 0 0,0-1 0,1 1 0,-1 0 0,1 0 0,-1 0 0,1 0 0,0-1 0,0 1 0,0 0 0,0 0-1,2 2 1,35 62-315,-27-50 157,1-1 0,1-1 0,0 0 0,1-1 0,1 0 0,23 16 0,-31-25 111,0 0 0,0 0 0,1-1 1,-1 0-1,1 0 0,0-1 0,0 0 0,1-1 0,-1 0 1,1 0-1,-1 0 0,1-1 0,-1-1 0,1 1 0,0-2 1,-1 1-1,11-2 0,-14 0 50,0 0 0,0 0 0,0 0 0,0 0 0,0-1 0,0 0 0,-1 0 0,1 0 0,-1-1 0,0 1 0,0-1 0,0 0 0,0 0 0,-1-1 0,0 1 0,0-1 0,0 0 0,0 1 0,-1-1 0,1 0 0,-1-1-1,-1 1 1,1 0 0,-1-1 0,0 1 0,0 0 0,0-8 0,0 1 15,0 0-1,-1 0 0,0 0 0,-1 0 0,-1 0 0,1 1 1,-2-1-1,0 0 0,0 1 0,-1 0 0,-8-17 0,6 19 3,0 0-1,0 0 1,-1 0-1,0 1 1,-1 0-1,0 1 1,0-1-1,0 2 1,-1-1-1,-15-8 1,-5 1-333,0 1-1,-37-12 1,22 10-905,34 8-852,22 2-1027,17-1-370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0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28 560 3873,'1'0'98,"7"0"1048,0 0 0,-1 1 0,1 0-1,0 0 1,12 5 0,-18-6-890,0 1 1,0 0 0,0 0-1,0 1 1,0-1-1,0 0 1,-1 1-1,1-1 1,0 1-1,-1 0 1,1-1 0,-1 1-1,0 0 1,0 0-1,1 0 1,-1 0-1,0 0 1,-1 0-1,1 0 1,0 0-1,-1 0 1,1 1 0,-1-1-1,1 3 1,9 65 1688,39 130 1,-17-92-1812,-43-156 186,2-1 0,-4-73 0,6-110-234,7 225-79,0-121 81,6 1 0,23-135 0,-29 261-98,0 1 0,0-1 0,0 1 0,0-1 0,0 1 0,0-1 0,0 1 0,0-1-1,0 1 1,0-1 0,0 1 0,0-1 0,0 1 0,0-1 0,0 1 0,1-1 0,-1 1 0,0-1 0,0 1 0,1-1 0,-1 1 0,0-1-1,1 1 1,-1-1 0,1 1 0,-1 0 0,0-1 0,1 1 0,-1 0 0,1 0 0,-1-1 0,1 1 0,-1 0 0,1 0 0,-1-1 0,1 1-1,-1 0 1,1 0 0,-1 0 0,1 0 0,-1 0 0,1 0 0,-1 0 0,1 0 0,0 0 0,-1 0 0,1 0 0,-1 0 0,1 0-1,-1 1 1,1-1 0,-1 0 0,1 0 0,-1 1 0,1-1 0,-1 0 0,1 1 0,27 28-1094,-22-22 788,81 105-6015,-26-38 2026</inkml:trace>
  <inkml:trace contextRef="#ctx0" brushRef="#br0" timeOffset="1">22 630 12595,'-17'-25'3184,"13"5"721,12 10-3585,29 3-432,19 0-376,42-5-976,23 5-1569,25-15-808,2 4-1408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1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108 319 13035,'-5'-10'101,"-4"-6"1164,-1 0 0,0 0-1,-1 1 1,0 0 0,-19-18-1,24 32-838,3 12-271,5 26-177,-2-29 34,46 497-70,-68-667 451,5 46-212,5-1 0,4-148 0,8 264-176,-1 0 1,1 0-1,0 0 1,0 0 0,0 0-1,0 0 1,0 0-1,0-1 1,0 1-1,1 0 1,-1 0-1,0 0 1,1 0 0,-1 0-1,0 0 1,1 0-1,-1 0 1,1 0-1,0 0 1,-1 0 0,1 1-1,0-1 1,-1 0-1,1 0 1,0 0-1,0 1 1,0-1-1,0 1 1,1-2 0,1 2-11,0 1 1,-1-1 0,1 1 0,-1 0-1,1 0 1,0 0 0,-1 0 0,0 0-1,1 0 1,-1 0 0,4 4 0,14 8-1,-2 1 1,0 1 0,-1 0-1,0 1 1,-1 1 0,17 23-1,71 122-27,-20-30-261,-81-126 221,2-1 0,-1 1 1,1-1-1,-1 0 1,1 0-1,1 0 0,-1-1 1,1 0-1,7 5 0,-10-8 37,-1 0 1,1 0-1,-1 0 0,1-1 0,-1 1 0,1-1 0,-1 0 0,1 1 1,0-1-1,-1 0 0,1 0 0,0-1 0,-1 1 0,1 0 0,-1-1 1,1 0-1,-1 1 0,1-1 0,-1 0 0,0-1 0,1 1 0,-1 0 0,0-1 1,0 1-1,0-1 0,3-2 0,4-5 2,0 0-1,-1-1 1,-1 0 0,0 0 0,0-1-1,-1 0 1,0 0 0,-1 0 0,0-1-1,-1 0 1,4-17 0,0-7 166,-1 0 0,3-61 0,-9 63 193,-1 1 0,-1-1 1,-2 0-1,-11-47 0,12 63 62,10 25-218,10 32-156,1 31 80,-2 1-1,13 140 1,-23-140-1068,3-1 0,3 0 1,24 74-1,-11-88-3238,1-26-750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1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37 276 14219,'52'-15'2686,"-16"10"-140,-34 5-2663,0 1-1,1-1 1,-1 0 0,0-1 0,0 1 0,0 0 0,1-1 0,-1 1-1,0-1 1,0 0 0,0 0 0,3-1 0,3-3 98,0 1-1,0-1 1,-1-1 0,0 1 0,0-1-1,0 0 1,-1-1 0,0 0-1,0 0 1,-1 0 0,7-11 0,-10 14 20,0 0-1,-1 0 1,1 0 0,-1 0 0,0 0 0,0-1 0,0 1 0,0-1 0,-1 1 0,1 0-1,-1-1 1,0 1 0,-1-1 0,1 1 0,-1 0 0,0-1 0,0 1 0,0 0 0,-1-1-1,1 1 1,-1 0 0,0 0 0,0 1 0,-1-1 0,-2-4 0,2 4-1,-1 0 0,0-1 0,0 1 0,0 1 0,0-1 0,0 0 0,-1 1 0,0 0 0,0 0 0,0 1 0,0-1 0,0 1-1,0 0 1,-1 0 0,1 1 0,0 0 0,-1-1 0,0 2 0,1-1 0,-1 1 0,1 0 0,-1 0 0,0 0 0,1 1 0,-1 0 0,1 0 0,-1 1 0,1-1 0,0 1 0,-1 0 0,1 1 0,0-1 0,0 1 0,1 0 0,-1 0 0,0 1 0,1-1 0,0 1 0,0 0 0,0 0 0,0 0 0,1 1 0,0-1 0,0 1 0,0 0 0,0 0 0,1 0 0,-1 0 0,1 0 0,1 1 0,-1-1 0,1 1 0,0-1 0,0 1-1,1-1 1,-1 1 0,2 8 0,-1-6-12,0 0 0,1-1 0,0 1-1,1-1 1,0 1 0,0-1-1,0 0 1,1 0 0,0 0 0,1 0-1,-1 0 1,1-1 0,1 1-1,-1-1 1,1 0 0,0-1 0,7 7-1,-4-5-51,1 0-1,0-1 1,1-1-1,-1 1 1,1-2-1,0 1 1,0-1-1,0-1 1,1 0-1,0 0 1,13 1-1,-10-2-367,0 0-1,1-1 1,-1-1-1,0-1 1,1 0-1,-1 0 1,0-2-1,0 1 1,0-2-1,-1 0 1,1-1 0,-1 0-1,0-1 1,0 0-1,0-1 1,-1-1-1,0 0 1,-1 0-1,11-11 1,-12 7 225,0 0 0,-1-1 0,0 0 1,11-23-1,-18 31 515,1 0 0,-1 0-1,0 0 1,0-1 0,-1 1 0,1 0 0,-1-1 0,0 1-1,-1-1 1,1 1 0,-1-1 0,0 1 0,-1-1 0,1 1 0,-1-1-1,-3-9 1,-18-7 2261,10 17-1097,12 5-1432,0 0 0,-1 0 0,1 0 0,0 1-1,0-1 1,-1 0 0,1 0 0,0 0 0,0 0 0,0 1 0,-1-1 0,1 0 0,0 0 0,0 0 0,0 1 0,0-1-1,0 0 1,-1 0 0,1 1 0,0-1 0,0 0 0,0 0 0,0 1 0,0-1 0,0 0 0,0 0 0,0 1 0,0-1-1,0 0 1,0 1 0,0-1 0,0 0 0,0 0 0,0 1 0,0-1 0,0 0 0,0 0 0,0 1 0,1-1 0,-1 0 0,15 68 17,33 86 1,-23-79-4,-25-75-52,0 0-1,0 0 1,0 0 0,0 0 0,0 0-1,0 0 1,0 0 0,0 0-1,0 0 1,0-1 0,0 1 0,0 0-1,1 0 1,-1 0 0,0 0 0,0 0-1,0 0 1,0 0 0,0 0 0,0 0-1,0 0 1,0 0 0,0 0-1,0 0 1,0 0 0,1 0 0,-1 0-1,0-1 1,0 1 0,0 0 0,0 0-1,0 0 1,0 0 0,0 0 0,0 0-1,1 0 1,-1 0 0,0 1-1,0-1 1,0 0 0,0 0 0,0 0-1,0 0 1,0 0 0,0 0 0,0 0-1,1 0 1,-1 0 0,0 0-1,3-21 15,4-46-73,-5 39 47,1-12 16,-3 23-38,2 0 0,-1 0-1,2 0 1,0 0 0,2 0 0,-1 1 0,11-23 0,-15 38 25,1 0 1,-1 0-1,1 0 1,-1-1-1,1 1 0,0 0 1,0 0-1,-1 0 1,1 0-1,0 0 1,0 0-1,0 0 1,0 1-1,0-1 0,0 0 1,0 0-1,0 1 1,1-1-1,-1 1 1,0-1-1,0 1 0,0-1 1,1 1-1,-1 0 1,3 0-1,-3 0 6,1 1-1,0-1 1,0 1-1,0 0 0,-1-1 1,1 1-1,0 0 1,-1 0-1,1 1 1,-1-1-1,1 0 1,-1 0-1,1 1 0,-1-1 1,2 3-1,3 5 0,0 0-1,0 0 1,-1 1-1,7 17 1,17 65-309,-22-63-477,2-1 1,22 50 0,-21-69 70,-5-21 645,-3-24 373,-2 35-308,-4-66 598,1 47-213,2 0 0,0 0 0,2 0-1,0 0 1,5-30 0,-5 49-359,-1-1 0,0 1 0,1-1 0,0 1 0,-1-1 0,1 1 0,0-1 0,0 1 0,0 0 0,0-1 0,0 1 0,0 0 0,0 0 0,0 0 0,0 0 1,1 0-1,-1 0 0,0 0 0,1 0 0,-1 0 0,1 1 0,-1-1 0,1 0 0,-1 1 0,1-1 0,-1 1 0,1 0 0,0 0 0,-1-1 0,1 1 0,0 0 0,-1 0 0,1 1 0,-1-1 0,1 0 0,0 0 0,-1 1 0,1-1 0,-1 1 0,1 0 0,-1-1 0,3 2 0,4 2-17,0 0 1,0 0 0,-1 1-1,0 0 1,0 0 0,13 12 0,3 11-1589,0 0 0,30 52 1,-24-30-1743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2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226 167 13651,'-12'-12'1507,"-1"0"0,0 1 0,-18-12 0,17 14-1342,0 1 0,0 1 0,-1 0 1,0 1-1,0 1 0,-23-5 0,37 9-177,0 1 0,1 0-1,-1 0 1,0 0 0,0 0-1,0 0 1,0 0 0,0 0-1,1 0 1,-1 0 0,0 1 0,0-1-1,0 0 1,1 0 0,-1 1-1,0-1 1,0 1 0,1-1 0,-1 0-1,0 1 1,0-1 0,1 1-1,-1 0 1,1-1 0,-1 1-1,0-1 1,1 1 0,-1 1 0,-8 30-571,11 39-687,-2-65 1133,1 10-121,1 0-1,1-1 0,0 1 0,1-1 0,0 0 1,1 0-1,11 20 0,-15-32 253,1 1-1,0-1 1,1 0-1,-1 0 0,1 1 1,-1-2-1,1 1 1,0 0-1,0 0 1,0-1-1,0 0 1,1 0-1,-1 0 1,1 0-1,-1 0 0,1-1 1,-1 1-1,1-1 1,0 0-1,0 0 1,0 0-1,0-1 1,0 1-1,0-1 1,0 0-1,0 0 0,-1-1 1,1 1-1,0-1 1,0 0-1,0 0 1,0 0-1,0 0 1,4-3-1,4-1 46,1-1 0,-1-1-1,-1 0 1,1 0 0,-1-1-1,-1 0 1,1-1 0,-2-1 0,16-17-1,-19 20-10,0 0 0,-1-1 0,0 0 0,0 0 0,0 0 0,-1-1 0,-1 1 0,1-1 0,-1 0 0,-1 0 0,0 0 0,0-1 0,-1 1 0,1-15 0,-2 20-36,-1 0 0,0 0 0,1-1 0,-1 1 0,-1 0 0,1 0 0,-1 0 0,1 0 0,-1 0 0,0 0 0,-1 1 0,1-1 0,-1 0-1,1 1 1,-1 0 0,0 0 0,0 0 0,-1 0 0,-4-3 0,-4-2-800,-1 1 0,0 0 0,0 1 0,-17-6 0,15 7-976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2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6153,'40'4'905,"-30"-3"-420,0 0 1,0 0 0,-1 1 0,1 0-1,-1 1 1,1 0 0,13 7 0,-17-7-26,0 1 0,-1-1 0,0 2 0,0-1 0,0 0 1,0 1-1,0 0 0,-1 0 0,0 1 0,0-1 0,-1 1 1,0 0-1,5 9 0,3 11 12,13 48-1,-19-58-404,-2-6-55,1 3-9,0-1 0,0 1 0,-1-1 0,-1 1 0,0 0 0,-1 0 0,0 0 0,-2 24 0,-8-64 517,7 8-366,2 1 1,0-1-1,0 1 0,2-1 1,0 1-1,8-27 1,-8 35-154,1 0 1,0 0-1,1 1 1,0-1 0,1 1-1,-1 0 1,2 0-1,0 1 1,0-1-1,0 1 1,1 1-1,0-1 1,9-7 0,-13 13-98,-1 1 0,0-1 0,1 1 0,-1 0 0,1 0 0,0 0 0,-1 0 0,1 0 0,0 0 0,-1 1 0,1-1 0,0 1 0,0 0 0,3 0 0,0 0-579,-1 1 1,0 0-1,0 1 0,1-1 0,-1 1 1,7 3-1,17 10-3378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3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325 42 13923,'-13'-38'4444,"12"35"-3814,6 9-667,13 16-962,-12-15 992,14 16-774,1-1-1,38 32 1,-52-48 517,2 0 0,-1-1 0,1 0 0,-1 0 0,17 5 0,-21-8 206,0-1 0,-1 0 0,1 0-1,0-1 1,0 1 0,0-1 0,0 0 0,0 0 0,0 0 0,0 0 0,-1-1 0,1 0-1,0 0 1,0 0 0,4-2 0,-4 1 277,-1 0-1,1-1 1,-1 0-1,1 1 1,-1-2-1,0 1 1,-1 0-1,1 0 1,0-1-1,-1 0 1,0 1-1,0-1 1,0 0-1,0 0 1,0 0-1,-1 0 1,0 0-1,0-1 1,0 1-1,0 0 1,-1 0-1,0-1 1,0 1-1,0 0 1,0-1-1,-1 1 1,1 0-1,-1-1 1,0 1-1,-3-7 1,4 10-185,0 1 1,-1 0-1,1-1 1,0 1-1,-1-1 1,1 1-1,-1 0 1,1-1-1,0 1 1,-1 0-1,1-1 1,-1 1-1,1 0 1,-1 0-1,1 0 1,-1-1-1,1 1 0,-1 0 1,1 0-1,-1 0 1,1 0-1,-1 0 1,1 0-1,-1 0 1,1 0-1,-1 0 1,1 0-1,-1 0 1,1 0-1,-1 0 1,1 0-1,-1 1 1,1-1-1,-1 0 1,1 0-1,-1 0 1,1 1-1,0-1 1,-1 0-1,1 1 1,-1-1-1,1 0 1,0 1-1,-1-1 1,1 1-1,0-1 1,-1 0-1,1 1 1,0-1-1,0 1 1,-1 0-1,-24 33 382,21-29-326,-219 348-45,6-11-5322,94-164 1215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8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15 12539,'-75'-9'2248,"92"3"1177,4 13-3937,14 3-929,4-1 169,15-2-2313,-5-3 137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537 571 11442,'-14'-24'5154,"9"13"-5587</inkml:trace>
  <inkml:trace contextRef="#ctx0" brushRef="#br0" timeOffset="1">1 34 15275,'2'-28'1601,"24"23"-1601,6 13-4025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49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45 13675,'-34'-28'2905,"30"12"1343,4 17-4392,3 6 8,-3-4-16,2 12 24,22 86 48,-13-30 80,-3 21-24,-4-9 64,-6-1-200,-2-22-352,0-9-960,0-26-393,-7-14-2199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7.2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24575,'18'48'0,"-2"1"0,-2 1 0,-2 1 0,-2 0 0,-2 0 0,-3 1 0,-2-1 0,-5 64 0,-3-154 0,-1 6 0,5 11 0,1 1 0,1 0 0,0 0 0,5-21 0,-2 29 0,-1 0 0,1 0 0,1 1 0,0 0 0,1 0 0,0 0 0,13-17 0,-4 8 0,2 1 0,0 0 0,31-26 0,-11 31-1365,-21 8-5461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0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8298,'0'-3'541,"0"-1"0,0 1 1,0 0-1,1-1 1,-1 1-1,1 0 0,0 0 1,0-1-1,0 1 0,0 0 1,0 0-1,1 0 0,-1 0 1,1 0-1,0 0 0,3-3 1,-2 3-208,0 0 0,1 0 1,0 0-1,0 0 0,0 1 0,0 0 1,0-1-1,0 1 0,0 1 1,8-3-1,7 0-308,1 1 1,0 0-1,-1 1 1,30 2 0,-39 0 0,13 0-43,0 1-1,-1 2 1,1 0-1,-1 1 1,1 1 0,-1 1-1,-1 1 1,1 1 0,-1 1-1,36 21 1,-42-21-2,0 2 0,-1 0-1,0 1 1,-1 0 0,-1 1 0,0 0 0,0 1 0,-2 1 0,1 0-1,-2 0 1,0 1 0,-1 0 0,-1 0 0,7 20 0,-8-15 8,0 1 0,-1 0-1,-1 1 1,-2-1 0,0 1 0,-1-1 0,-1 1 0,-1 0 0,-1-1-1,-1 1 1,-2-1 0,-8 28 0,8-34-14,0-1 0,-2 1 1,0-1-1,-1-1 0,0 0 0,-1 0 0,-1-1 1,0 0-1,-1 0 0,0-1 0,-1 0 0,0-1 1,-1-1-1,0 0 0,0-1 0,-1 0 0,-19 8 1,14-9-232,0-1 0,-1-1 0,0 0 0,0-2 0,0 0 0,0-2 0,-1 0 0,1-1 0,-1-1-1,1-1 1,-1-1 0,1 0 0,0-2 0,0 0 0,0-2 0,0 0 0,-33-16 0,22 3-1133,30 19 1226,0-1 0,0 0-1,0 0 1,0 0 0,0 0 0,0 0 0,0 0 0,0 0 0,0-1-1,1 1 1,-1 0 0,0 0 0,1-1 0,-1 1 0,1 0 0,-1-1-1,1 1 1,0-1 0,0 1 0,-1 0 0,1-3 0,12-17-2848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263 132 11058,'-4'-4'561,"-1"0"-1,0 0 0,0 1 0,0 0 0,0-1 1,-1 2-1,1-1 0,-1 1 0,1-1 0,-1 1 1,0 1-1,0-1 0,0 1 0,-7 0 1,0 1-476,1 1 1,-1 0 0,1 1 0,-1 1-1,-21 7 1,29-9-89,0 0 0,0 1 0,0 0 0,0 0 0,0 0 0,1 1 0,-1-1-1,1 1 1,-1 0 0,1 1 0,0-1 0,0 1 0,-3 4 0,5-5-34,1 0 0,-1 0 0,1 0-1,0 0 1,0 0 0,0 0 0,0 0 0,1 1 0,-1-1 0,1 0 0,0 0 0,0 0 0,0 1 0,1-1 0,-1 0 0,1 0 0,-1 0-1,1 1 1,0-1 0,0 0 0,0 0 0,3 4 0,2 5-246,1 1 0,0-1-1,1-1 1,0 0 0,1 0-1,0 0 1,0-1 0,1 0 0,1-1-1,0 0 1,14 9 0,-20-15 231,-1 0 0,1 0 0,0-1 0,0 1 0,0-1 0,0 0 1,1-1-1,-1 1 0,1-1 0,-1 0 0,0 0 0,1-1 0,0 1 0,-1-1 0,1-1 1,-1 1-1,1-1 0,-1 0 0,1 0 0,-1 0 0,0-1 0,0 0 0,1 0 1,-1 0-1,-1-1 0,1 0 0,0 1 0,0-2 0,-1 1 0,7-7 0,-4 2 143,0 0-1,0-1 1,-1 0-1,0 0 0,-1 0 1,0-1-1,0 0 1,-1 0-1,0 0 0,-1-1 1,0 1-1,-1-1 1,0 1-1,0-1 0,-1 0 1,-1-14-1,0 17-31,0 1-1,-1-1 1,0 1-1,0 0 1,-1-1 0,0 1-1,0 0 1,-1 0-1,0 0 1,0 1-1,0-1 1,-1 1-1,0-1 1,0 1 0,-1 0-1,1 1 1,-1-1-1,-1 1 1,1 0-1,-1 0 1,0 1-1,0-1 1,0 1-1,-11-5 1,12 7-105,0 1-1,-1-1 1,1 1-1,-1 0 1,1 0-1,-1 0 1,1 1 0,-1 0-1,1 0 1,-1 1-1,1-1 1,-1 1-1,1 0 1,-1 1 0,1-1-1,0 1 1,-10 5-1,12-6-126,0 1-1,0-1 0,1 1 0,-1 0 0,0 0 0,1 0 1,0 0-1,-1 1 0,1-1 0,0 1 0,0-1 1,0 1-1,1 0 0,-1 0 0,1 0 0,-1 0 0,1 0 1,0 0-1,0 0 0,0 0 0,1 0 0,-1 1 1,1-1-1,-1 0 0,1 0 0,0 1 0,1-1 0,-1 0 1,0 1-1,3 4 0,14 34-3113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1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49 253 11442,'0'-1'114,"-1"1"0,1-1-1,0 1 1,-1-1 0,1 0 0,0 1-1,-1-1 1,1 1 0,0-1-1,0 1 1,0-1 0,-1 0-1,1 1 1,0-1 0,0 1-1,0-1 1,0 0 0,0 1-1,0-1 1,0 0 0,1 1-1,-1-1 1,0 1 0,0-1-1,0 0 1,1 1 0,-1-1 0,0 1-1,0-1 1,1 1 0,-1-1-1,1 1 1,-1-1 0,0 1-1,1-1 1,0 0 0,27-6-1391,-4 3 1475,-12 1-239,2 1-25,0-2 1,0 0-1,0-1 1,-1 0 0,20-11-1,-31 15 108,-1 0 0,1 0-1,-1-1 1,1 1 0,-1 0-1,0-1 1,1 1 0,-1-1-1,0 0 1,0 1 0,0-1-1,0 0 1,0 0 0,-1 1-1,1-1 1,-1 0 0,1 0-1,-1 0 1,1 0 0,-1 0-1,0 0 1,0 0 0,0 0-1,0 0 1,0 0 0,-1 1-1,1-1 1,-1 0 0,1 0-1,-1 0 1,0 0 0,1 0-1,-1 1 1,0-1 0,0 0-1,0 1 1,0-1 0,-3-2-1,1-1 26,-1 0 1,0 1-1,0-1 0,0 1 0,0 0 0,-1 0 0,0 0 0,0 1 0,0-1 0,0 1 0,-7-2 0,6 3-79,0 1 0,0 0 0,0 0 0,-1 1 0,1 0 0,0 0 0,-1 0 0,1 1-1,0 0 1,0 0 0,-1 0 0,1 1 0,0 0 0,1 0 0,-1 1 0,-11 6 0,14-8-80,0 1 0,-1 1 0,1-1 1,0 0-1,0 1 0,0-1 0,0 1 1,1 0-1,-1 0 0,1 0 0,0 0 0,0 0 1,0 1-1,0-1 0,0 1 0,1-1 0,-1 1 1,1 0-1,0 0 0,1-1 0,-1 1 0,0 0 1,1 0-1,0 0 0,0 0 0,0 0 1,0-1-1,2 6 0,-1-6-65,0 0 1,0 1-1,0-1 1,0 0-1,1 0 0,-1 0 1,1 0-1,0-1 1,0 1-1,0 0 0,0-1 1,1 0-1,-1 1 1,1-1-1,-1 0 0,1 0 1,5 3-1,-2-2-114,0-1-1,0 1 1,1-1-1,-1-1 1,1 1-1,-1-1 1,1 0-1,9 0 0,4-1-54,-1-2-1,1 0 0,-1 0 1,0-2-1,22-7 0,0-3 1187,-1-1 0,-1-3-1,0-1 1,-1-2 0,-1-1 0,45-37 0,-79 57-629,0 0 1,0-1 0,-1 1 0,1-1 0,-1 1 0,0-1-1,1 0 1,-2 0 0,1 0 0,0 0 0,1-4 0,-2 6-166,-1 1 1,0-1 0,0 1 0,0-1 0,0 1-1,0-1 1,0 1 0,0-1 0,0 1 0,0-1-1,0 1 1,0-1 0,-1 1 0,1-1 0,0 1-1,0-1 1,0 1 0,-1-1 0,1 1 0,0-1-1,0 1 1,-1 0 0,1-1 0,-1 1 0,1-1-1,0 1 1,-1-1 0,-26-3 720,25 4-780,0-1 0,1 1 0,-1 1 0,0-1 0,0 0 0,1 0 0,-1 1 0,0-1 0,1 1 0,-1-1 0,0 1 0,1 0 0,-1 0 0,1 0 0,-1-1 0,1 2 0,-1-1 0,1 0 0,0 0 0,-1 0 0,1 1 0,0-1 0,0 0 0,0 1 0,0-1-1,0 1 1,1-1 0,-1 1 0,0 0 0,1-1 0,-1 1 0,1 0 0,-1-1 0,1 1 0,0 0 0,0 0 0,0-1 0,0 1 0,0 0 0,0 0 0,0-1 0,0 1 0,2 3 0,-1 3-22,1-1-1,1 1 1,0-1 0,0 0 0,0 0-1,0 0 1,1 0 0,8 10 0,42 33-109,-46-44 112,0 0 0,0 0 0,-1 1 0,0 0 1,0 0-1,0 1 0,-1 0 0,-1 0 0,6 10 0,-10-17 6,-1 1 0,1-1 1,-1 1-1,0-1 0,0 1 0,0-1 0,0 1 0,0-1 1,0 1-1,0-1 0,0 1 0,0-1 0,-1 0 0,1 1 1,-1-1-1,1 1 0,-1-1 0,1 0 0,-1 1 0,0-1 1,0 0-1,0 0 0,0 1 0,0-1 0,0 0 0,0 0 0,0 0 1,0 0-1,0 0 0,0-1 0,-1 1 0,1 0 0,0 0 1,-1-1-1,1 1 0,0-1 0,-3 1 0,-7 3-71,0-1-1,0 0 1,-20 2-1,25-4 2,-30 4-954,-53-1 0,10-10-3605,58 0 1383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1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10938,'7'26'1641,"-2"-1"0,-1 1-1,2 40 1,-2 115-2276,-1-36 481,-1-142 4,3-12 80,10-33 92,15-63 109,-12 32-3,-9 31 175,2 1 1,1 0 0,22-47 0,-34 87-297,1 0 1,0 0-1,-1 0 1,1 0-1,-1 0 1,1 0-1,0 0 1,0 1-1,0-1 1,-1 0-1,1 0 1,0 1-1,0-1 1,0 1-1,0-1 1,0 1-1,0-1 1,0 1-1,0-1 1,0 1-1,1 0 1,-1 0-1,0 0 1,0-1-1,0 1 1,0 0-1,0 0 1,0 1-1,1-1 1,-1 0-1,0 0 1,0 0-1,0 1 1,0-1-1,0 1 1,0-1-1,0 1 1,0-1-1,0 1 1,1 1-1,40 31-176,-40-30 172,10 9 5,-1 1-1,0 0 1,-2 1-1,1 0 1,-2 1-1,1 0 1,-2 0-1,0 1 1,5 20-1,10 57-1155,-10 1-3821,-11-75 1492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1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90 9770,'-7'-7'865,"6"5"-465,0 0 0,0 1 1,0-1-1,0 0 0,-1 1 1,1 0-1,-1-1 0,1 1 1,-1 0-1,1-1 0,-1 1 1,0 0-1,0 0 1,0 0-1,1 1 0,-1-1 1,0 0-1,0 1 0,-3-1 1,-17 6 112,19-5-545,1 1 0,-1 0 0,1 0-1,-1 0 1,1 0 0,0 0 0,0 0 0,-1 1 0,1-1 0,0 1 0,0-1 0,0 1 0,0 0 0,-2 3 0,3-1-38,0 0 0,1 0 0,-1 0 0,1 0 1,0 0-1,0 0 0,1 0 0,-1 0 0,1 0 0,0 0 1,1 5-1,4 13-156,0 1-1,1-1 1,19 39 0,-21-52 164,-1 0 0,1 0-1,1 0 1,0-1 0,0 0 0,1 0-1,0-1 1,0 1 0,0-1 0,1-1 0,0 0-1,12 7 1,-18-12 76,-1 0-1,1 0 1,0 0 0,0 0 0,0 0-1,1-1 1,-1 1 0,0-1-1,0 0 1,0 1 0,0-1-1,0 0 1,0 0 0,1 0-1,-1-1 1,0 1 0,0 0-1,0-1 1,0 1 0,0-1-1,0 0 1,3-1 0,-2 0 25,-1 0 0,0 0 0,0-1 0,1 1 0,-1-1 0,0 1 0,-1-1 0,1 1 0,0-1 0,-1 0 0,0 0 0,0 0 0,2-5 0,0-3 76,-1-1 1,0 1-1,-1-1 0,0 0 0,0 0 1,-2 1-1,-1-18 0,0 19-81,0 0 1,-1 0-1,0 1 0,-1-1 0,0 1 1,0 0-1,-1 0 0,0 0 0,-9-11 0,0 4-421,-1 0-1,0 0 1,-23-16-1,34 29 89,4 3 185,-1-1 0,0 1 0,1 0 0,-1-1 0,0 1 0,1 0 1,-1-1-1,0 1 0,1-1 0,-1 1 0,1-1 0,-1 1 0,1-1 0,-1 1 0,1-1 0,-1 1 0,1-1 0,-1 0 0,1 1 0,0-1 0,0 0 0,-1 1 0,1-1 0,0 0 0,0 0 0,0 1 0,-1-1 0,1 0 0,0 1 0,0-1 1,0 0-1,0 0 0,1 1 0,-1-1 0,0 0 0,0 0 0,0 1 0,1-1 0,-1-1 0,19-10-3252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2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194 186 11154,'0'-7'741,"-1"1"-1,1-1 1,-2 0-1,1 1 1,-1-1-1,0 1 0,0 0 1,-4-7-1,-1 3-264,0-1-1,-1 1 0,0 0 0,0 0 0,-12-10 1,-12-13 397,22 17-157,20 34-498,6 33-226,-3 1 0,-2 0 1,-2 1-1,2 69 0,-13 212 97,1-6-1846,2-310 509,-4-51-5366,-3-18 2612</inkml:trace>
  <inkml:trace contextRef="#ctx0" brushRef="#br0" timeOffset="1">15 436 9186,'-9'-14'3121,"3"5"343,6 5-2559,15 7-233,13-2-416,25 6-56,18 1-424,33 11-3281,4-4 880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2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8 782 13531,'-2'-10'1025,"1"7"-511,0 0 1,0-1-1,0 1 0,0-1 1,1 1-1,0-1 0,-1 1 1,1-1-1,1 1 0,0-7 1,2 30-374,10 60-94,2 92-1,-34-462 532,6-27 176,14 284-696,2 1-1,1-1 1,1 0 0,2 1-1,1 0 1,2 1-1,18-43 1,-25 68-91,0 0 0,0 0 0,1 1 0,-1-1 0,1 1 0,1 0 0,-1 0 0,1 0 0,-1 0 0,1 1 0,1 0 0,-1 0 0,1 1 0,-1-1 0,1 1 0,0 0 0,0 1 0,0-1 0,1 1 0,-1 0 0,0 1 0,1 0 0,-1 0 0,1 0 0,0 1 0,-1-1 0,1 2 0,-1-1 0,1 1 0,-1 0 0,1 0 0,6 3 0,16 5-1006,1 1 0,-2 2 0,0 1 0,0 1 0,31 22 0,32 22-3381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3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90 10498,'-16'-27'2169,"23"5"1095,32 8-2816,13 1-199,33 4-57,14 4-128,18 9-617,-18 7-351,2 3-992,-26-2-1505,-9 0-48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87 358 9026,'-7'-11'5745,"3"5"-4745,0 1-351,-1-1-41,1 2-112,2 3-80,0 2-248,2 10-32,7 37-64,8 54 24,-13-50-104,2-1-40,-4-22-184,0-9-664,-6-23-489,9-16-2287,1-13-33</inkml:trace>
  <inkml:trace contextRef="#ctx0" brushRef="#br0" timeOffset="1">0 24 12643,'2'-12'2392,"6"1"841,11 13-4345,9 7-2729,6-5 296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69 11674,'-17'-28'5649,"16"27"-5464,-1-1 0,1 1-1,-1-1 1,1 1-1,0-1 1,0 0-1,0 0 1,0 0-1,0 1 1,0-1-1,0 0 1,1 0-1,-1 0 1,1 0-1,-1 0 1,1 0-1,0-1 1,0 1-1,0-4 1,10 9 635,-2 1-818,-1 0 1,0 1-1,0 0 0,0 0 0,0 1 1,-1 0-1,0 0 0,-1 0 0,10 14 1,-8-11-5,-2-2-3,0 1 0,-1 0 0,1 0 0,-2 1 0,1-1 0,-1 1 0,0 0 0,-1 0 0,0 0 0,-1 0 0,0 0 0,0 13 0,0-15 2,1 43-4,-2 1 0,-8 75 0,-28 100-213,15-100-724,11-73-324,3-31-848,-7-56-8205</inkml:trace>
  <inkml:trace contextRef="#ctx0" brushRef="#br0" timeOffset="1">0 411 12811,'15'-16'2888,"10"9"1081,26-3-3673,9-1-304,25 6-488,-5 1-808,11 12-2665,-22 3 128</inkml:trace>
  <inkml:trace contextRef="#ctx0" brushRef="#br0" timeOffset="2">764 628 15163,'6'-20'2025,"-38"-2"327,0 23-6865,-9 9-760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8.14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37 1 24575,'-27'433'0,"19"-206"0,6-187-1365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4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74 229 13307,'-20'-36'1982,"11"19"-672,0 1 0,-2 0 0,-14-18-1,51 70-1248,-2 1 0,-2 2 0,27 61 0,-29-58-34,14 28-28,107 208-139,-123-252 82,-18-26 59,1 1-1,-1-1 0,0 0 1,0 0-1,0 0 0,0 1 1,0-1-1,0 0 1,1 0-1,-1 0 0,0 0 1,0 1-1,0-1 1,1 0-1,-1 0 0,0 0 1,0 0-1,0 0 1,1 0-1,-1 0 0,0 0 1,0 0-1,0 0 0,1 0 1,-1 0-1,0 0 1,0 0-1,1 0 0,-1 0 1,0 0-1,0 0 1,0 0-1,1 0 0,-1 0 1,0 0-1,0 0 0,1 0 1,-1 0-1,0 0 1,0-1-1,0 1 0,0 0 1,1 0-1,-1 0 1,0 0-1,0-1 0,3-38 139,-4 18-88,0-111 161,-2 62-127,4 1 0,9-70 0,-10 138-85,0 0 0,1 0 0,-1 0-1,0 0 1,0 1 0,0-1 0,1 0 0,-1 0-1,0 0 1,1 1 0,-1-1 0,0 0 0,1 0-1,-1 1 1,1-1 0,0 0 0,-1 1 0,1-1-1,-1 0 1,1 1 0,0-1 0,0 1 0,-1-1-1,1 1 1,0 0 0,0-1 0,-1 1 0,1 0-1,0-1 1,0 1 0,0 0 0,0 0-1,0 0 1,-1 0 0,1 0 0,0 0 0,0 0-1,0 0 1,0 0 0,0 0 0,0 0 0,-1 0-1,1 1 1,0-1 0,0 0 0,0 1 0,-1-1-1,1 1 1,1 0 0,41 28-21,-40-26 20,63 56-45,-3 4-1,90 113 0,-22-22-96,-131-153 145,0-1-1,0 0 0,1 0 1,-1 1-1,0-1 1,0 0-1,0 1 0,0-1 1,0 0-1,1 1 0,-1-1 1,0 0-1,0 0 0,1 1 1,-1-1-1,0 0 0,0 0 1,1 0-1,-1 1 0,0-1 1,1 0-1,-1 0 0,0 0 1,0 0-1,1 0 0,-1 0 1,0 1-1,1-1 0,-1 0 1,0 0-1,1 0 0,-1 0 1,0 0-1,1 0 0,-1 0 1,0-1-1,1 1 0,-1 0 1,0 0-1,1 0 0,-1 0 1,0 0-1,1 0 1,-1-1-1,0 1 0,0 0 1,1 0-1,-1 0 0,0-1 1,0 1-1,1 0 0,-1 0 1,0-1-1,0 1 0,0 0 1,1 0-1,-1-1 0,0 1 1,0 0-1,0-1 0,0 1 1,0 0-1,0-1 0,1 0 1,1-25 82,-2 23-78,-2-35 108,-7-49 0,-2-9-26,3 1-42,1 28-282,3 1 0,9-131 0,6 147-857,-11 50 1006,0-1-1,0 1 1,0-1 0,0 1-1,0 0 1,0-1 0,0 1 0,0-1-1,1 1 1,-1-1 0,0 1-1,0 0 1,0-1 0,1 1 0,-1 0-1,0-1 1,1 1 0,-1 0-1,0-1 1,1 1 0,-1 0 0,0-1-1,1 1 1,-1 0 0,0 0-1,1 0 1,-1-1 0,1 1 0,-1 0-1,1 0 1,-1 0 0,0 0-1,1 0 1,-1 0 0,1 0 0,-1 0-1,1 0 1,-1 0 0,1 0-1,17 14-3364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4 233 14475,'-1'-1'151,"1"-1"1,-1 0-1,1 0 1,-1 0-1,1 1 0,0-1 1,-1 0-1,1 0 1,0 0-1,0 0 0,1 0 1,-1 0-1,0 1 0,0-1 1,1 0-1,0 0 1,-1 0-1,1 1 0,0-1 1,0 0-1,-1 1 1,1-1-1,1 0 0,1-2 1,1 1-247,1 0 1,-1 0-1,1 0 0,0 1 1,0 0-1,0 0 1,6-2-1,10-4-752,17-6 392,-20 7 495,0 0 0,32-17 0,-49 22-29,0 1 0,0 0 0,1-1 0,-1 1 0,0-1 0,0 1 0,0-1 0,-1 1 0,1-1-1,0 0 1,-1 0 0,1 1 0,-1-1 0,1 0 0,-1 0 0,0 0 0,0 1 0,0-1 0,0 0 0,0 0 0,0 0 0,0 0 0,-1 1 0,1-1 0,-1 0 0,1 0 0,-1 1 0,0-1 0,-1-3 0,0 1-33,1 1 0,-1-1 1,0 0-1,0 1 0,0-1 1,-1 1-1,1 0 0,-1 0 0,0 0 1,0 0-1,0 0 0,-4-3 1,4 5-7,0 1 1,0-1 0,0 0 0,0 1-1,0 0 1,0 0 0,0 0 0,0 0-1,0 0 1,0 0 0,0 1 0,0-1-1,0 1 1,0 0 0,0 0 0,1 0 0,-1 1-1,0-1 1,1 0 0,-1 1 0,0 0-1,1 0 1,0-1 0,-1 2 0,1-1-1,0 0 1,0 0 0,-3 5 0,-3 3-7,1 0 1,0 0 0,0 1 0,1 0-1,-8 21 1,10-21 29,0 0 0,1 1-1,1-1 1,0 1 0,0 0 0,1 0-1,1-1 1,1 15 0,-1-19-4,1 0 1,1 0-1,-1 0 1,1 0-1,0 0 0,1-1 1,0 1-1,0-1 0,0 0 1,1 1-1,-1-2 0,2 1 1,-1 0-1,1-1 1,7 8-1,-2-6-271,0 1 0,1-2 0,0 0-1,0 0 1,0-1 0,1 0 0,0-1 0,0 0 0,0-1 0,0-1-1,0 0 1,17 1 0,92 0-2364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5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10962,'4'-9'6056,"-3"20"-5954,21 301-569,-18-302 48,1-19 244,0-16 106,-2-2 152,0 0 1,1 1-1,2 0 1,1 0-1,16-42 0,-20 62-53,-1 1 0,1-1 0,0 0 0,0 1 0,1 0-1,0 0 1,0 0 0,0 0 0,0 1 0,1-1 0,-1 1 0,1 0-1,0 0 1,1 1 0,-1 0 0,0 0 0,1 0 0,0 0-1,0 1 1,0 0 0,0 0 0,0 1 0,0 0 0,0 0 0,0 0-1,1 1 1,-1 0 0,0 0 0,1 0 0,8 2 0,-8-1-22,-1 0 0,1 1 0,-1 0 0,1 0 0,-1 0 1,0 1-1,1 0 0,-1 0 0,-1 0 0,1 1 0,0 0 1,-1 0-1,0 0 0,0 1 0,0 0 0,-1 0 0,1 0 0,-1 0 1,0 1-1,-1 0 0,1 0 0,-1 0 0,3 9 0,0 5-102,0 1-1,-2-1 1,-1 1 0,0 0-1,-2 0 1,-1 28-1,4 12-4508,-3-42 1202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6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73 248 12899,'4'-12'2322,"18"-1"-4801,-8 6 3073,-11 6-557,17-10-365,0-1 0,-1 0-1,33-27 1,-49 36 260,1 0 0,-1-1-1,0 1 1,0-1 0,0 0-1,0 1 1,-1-1 0,1-1 0,-1 1-1,0 0 1,-1 0 0,3-8-1,-4 10 70,0-1-1,0 1 1,0-1-1,0 1 0,-1-1 1,1 1-1,-1-1 0,1 1 1,-1-1-1,0 1 1,0 0-1,0 0 0,0-1 1,-1 1-1,1 0 1,0 0-1,-1 0 0,0 0 1,1 0-1,-1 1 0,0-1 1,0 0-1,0 1 1,0-1-1,-4-1 0,-1-1 33,-1 0 0,1 1 0,-1 0 0,0 0 0,0 0 0,0 1 0,0 0 0,0 1 0,-1 0 0,1 0 0,0 1 0,-1 0-1,1 1 1,0-1 0,-1 1 0,1 1 0,0 0 0,-8 3 0,12-4-22,0 0-1,0 1 1,0-1 0,1 1-1,-1 0 1,0 1 0,1-1-1,0 0 1,-1 1 0,1 0-1,0 0 1,1 0 0,-1 0-1,0 0 1,1 0 0,0 1-1,-1-1 1,1 1 0,1 0-1,-1 0 1,1-1 0,-1 1-1,1 0 1,0 0 0,0 1-1,1-1 1,-1 0 0,1 0-1,0 0 1,0 0 0,0 0-1,1 0 1,0 1 0,-1-1-1,1 0 1,1 0 0,-1 0-1,3 4 1,0 3-152,2 0-1,-1-1 1,2 1 0,-1-1 0,2-1-1,-1 1 1,1-1 0,0 0-1,1-1 1,0 0 0,0-1-1,1 1 1,0-2 0,1 1 0,-1-2-1,1 1 1,20 6 0,43 12-1802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4 282 11226,'0'-2'348,"0"0"-1,1 0 0,-1 0 0,0 0 0,1 0 0,-1 0 0,1 0 0,0 0 0,0 0 0,-1 1 1,1-1-1,0 0 0,3-2 0,21-17 873,34-2-2389,-47 19 1629,19-6-645,-23 8 28,-1 0 0,1 0 0,-1-1-1,0 0 1,0 0 0,11-8 0,-16 9 132,-1 1-1,0-1 1,1 1-1,-1-1 1,0 0 0,0 1-1,0-1 1,0 0 0,0 0-1,-1 0 1,1 1 0,0-1-1,-1 0 1,1 0 0,-1 0-1,0 0 1,0 0-1,0 0 1,0 0 0,0 0-1,0 0 1,0 0 0,-1 0-1,1 0 1,-1 0 0,0 0-1,1 0 1,-1 0-1,-2-3 1,-1-3 50,-1-1 0,0 1 0,0 0 0,-1 1 0,0 0-1,0-1 1,-1 2 0,1-1 0,-2 1 0,1 0 0,-10-6 0,14 10-23,0 0 0,0 0 1,1 1-1,-1-1 0,0 1 0,-1-1 1,1 1-1,0 0 0,0 0 0,0 0 1,-1 1-1,1-1 0,0 1 0,-1 0 1,1 0-1,-1 0 0,1 0 0,0 0 1,-1 1-1,1-1 0,0 1 0,0 0 1,-1 0-1,1 1 0,0-1 0,0 0 1,0 1-1,0 0 0,1 0 0,-1 0 1,0 0-1,1 0 0,-1 1 0,-3 4 1,3-3-12,1 1 1,0-1 0,0 1-1,0 0 1,0 0 0,1 0 0,-1 0-1,1 0 1,0 1 0,1-1-1,0 0 1,0 0 0,0 1 0,0-1-1,1 0 1,-1 0 0,1 0-1,1 0 1,-1 1 0,1-2 0,4 10-1,-2-4-59,1 0-1,0 0 1,1-1-1,0 0 1,0 0 0,1 0-1,0-1 1,1 0-1,11 11 1,-7-12-234,0 0 0,0-1 0,0 0 0,1-1 0,0 0 0,0-1 0,0-1 0,1 0 0,-1 0 0,19 0 0,65 0-2268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7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 81 13899,'0'-6'908,"-1"1"-1,1-1 1,-1 1 0,0-1-1,0 1 1,-4-10 0,-3-17 718,22 66-1151,3 35-552,14 122-1,-25-114 79,-3 0 0,-10 106 0,7-182-15,0-1 0,0 0 0,0 0 1,0 0-1,0 1 0,0-1 0,0 0 0,0 0 0,-1 1 0,1-1 0,0 0 0,0 0 1,0 0-1,0 1 0,0-1 0,0 0 0,0 0 0,0 0 0,0 0 0,-1 1 0,1-1 1,0 0-1,0 0 0,0 0 0,0 0 0,-1 0 0,1 1 0,0-1 0,0 0 0,0 0 1,0 0-1,-1 0 0,1 0 0,0 0 0,0 0 0,-1 0 0,1 0 0,0 0 1,0 0-1,0 0 0,-1 0 0,1 0 0,0 0 0,0 0 0,0 0 0,-1 0 0,1 0 0,-15-10-686,-22-30-608,22 22 778,-3-1 160,-1 1 0,0 1-1,-2 0 1,0 1 0,-33-18-1,48 31 352,-1 0-1,1 0 0,-1 0 0,0 1 1,0 0-1,0 1 0,-1-1 1,1 1-1,0 1 0,-14-1 1,16 2 23,0 0-1,1 0 1,0 0 0,-1 1 0,1-1 0,0 1 0,0 0 0,-1 0 0,1 1 0,1-1 0,-1 1 0,0 0-1,1 0 1,-1 0 0,1 0 0,0 1 0,0-1 0,1 1 0,-4 4 0,4-5-4,0 0 0,0 0 1,0 0-1,0 1 0,0-1 1,0 0-1,1 1 0,0 0 0,-1-1 1,2 1-1,-1 0 0,0 0 1,1-1-1,-1 1 0,1 0 0,0 0 1,0 0-1,1 0 0,-1-1 1,1 1-1,0 0 0,0 0 0,0-1 1,1 1-1,-1-1 0,1 1 1,0-1-1,0 1 0,0-1 0,0 0 1,0 0-1,1 0 0,-1 0 1,1-1-1,4 4 0,3 2-169,1-1 0,-1-1 0,1 0 0,0 0 0,1-1 1,-1-1-1,1 0 0,0 0 0,24 3 0,2-2-1316,47 0 0,81-9-1717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7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10098,'50'-52'7493,"-50"65"-6870,-3 9-510,0 34-17,-1-7-85,3 0 0,1 0 0,9 63 0,-9-112-16,0 0 1,0 1-1,-1-1 1,1 1 0,0-1-1,0 0 1,0 1-1,0-1 1,0 0-1,0 1 1,0-1 0,0 1-1,0-1 1,0 0-1,0 1 1,0-1 0,1 0-1,-1 1 1,0-1-1,0 1 1,0-1-1,0 0 1,1 1 0,-1-1-1,0 0 1,0 0-1,1 1 1,-1-1 0,0 0-1,0 0 1,1 1-1,-1-1 1,0 0-1,1 0 1,-1 0 0,0 1-1,1-1 1,-1 0-1,1 0 1,3-19-50,0-38 73,-4 53-23,1-4-7,-1 0 0,2-1 0,-1 1 0,1 0 0,0 0 0,1 0 0,0 0 0,0 1 0,0-1 0,6-7 0,-7 12 13,-1 1 0,1-1 0,0 1-1,0 0 1,0 0 0,1 0 0,-1 0 0,0 0 0,1 0 0,-1 1-1,1-1 1,0 1 0,-1-1 0,1 1 0,0 0 0,0 0 0,0 1-1,0-1 1,0 0 0,0 1 0,0 0 0,0 0 0,0 0-1,0 0 1,0 0 0,0 0 0,-1 1 0,1-1 0,0 1 0,0 0-1,3 1 1,3 2-23,-1 1-1,0-1 1,0 1-1,0 1 1,0 0 0,-1 0-1,0 0 1,0 1-1,-1-1 1,0 2-1,0-1 1,8 15-1,-2-3-500,-2 1-1,0 1 1,-1 0-1,7 25 1,-13-35-240,-5-16 823,-5-29 333,7 9-186,0-1 0,5-29 0,-4 46-92,1 1-1,-1-1 1,1 1 0,1 0 0,-1-1 0,2 1 0,-1 1 0,1-1-1,0 0 1,0 1 0,11-13 0,-14 19-108,0 0 0,0 1 0,0-1 0,0 0 0,0 0 0,0 1 0,0-1 0,1 0 0,-1 1 0,0-1 0,0 1-1,1 0 1,-1-1 0,0 1 0,1 0 0,-1 0 0,0 0 0,1 0 0,-1 0 0,0 0 0,1 0 0,-1 0 0,0 1 0,1-1 0,-1 0 0,0 1 0,0-1 0,1 1 0,-1 0 0,0-1 0,0 1 0,0 0 0,0 0 0,0-1 0,0 1 0,0 0 0,0 0-1,0 0 1,0 0 0,0 1 0,-1-1 0,2 1 0,5 8-111,0 1-1,0 0 1,7 18-1,-9-19-71,48 104-4227,-18-58 1128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8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107 137 12155,'-42'-10'4498,"32"8"-4225,0 1-1,-1 1 1,-20 0 0,31 1-270,0 0 1,-1 0-1,1 0 1,-1 0-1,1 0 1,0-1 0,0 1-1,0 0 1,-1 0-1,1 0 1,0 0-1,0 0 1,0 0-1,0 0 1,0 0-1,1 0 1,-1 0-1,0 0 1,0 0-1,1 0 1,-1-1-1,0 1 1,1 0 0,-1 0-1,1 0 1,-1 0-1,1-1 1,0 1-1,-1 0 1,2 0-1,17 34-146,-10-19 100,0-1-22,0 0 1,0-1-1,1 0 0,1-1 0,0 0 0,26 23 0,-34-34 59,1-1 1,-1 1-1,0-1 0,1 0 0,-1 0 1,0 0-1,1 0 0,0 0 0,-1-1 1,1 0-1,-1 1 0,1-1 0,-1-1 1,1 1-1,0 0 0,-1-1 0,1 0 1,-1 0-1,1 0 0,-1 0 0,0-1 1,1 1-1,-1-1 0,0 0 0,0 0 1,0 0-1,0 0 0,3-4 1,7-5 79,-1 0 0,0-1 0,0 0 0,14-22 0,-13 16-108,0-1 0,-2-1 0,0 0 0,-1-1 0,-1 0-1,9-31 1,-17 51-135,-1-1-1,1 1 1,-1-1-1,1 0 1,-1 1 0,0-1-1,0 1 1,0-1-1,0 0 1,0 1-1,0-1 1,0 0-1,0 1 1,-1-1-1,1 1 1,-1-1-1,1 0 1,-1 1 0,1-1-1,-1 1 1,0-1-1,0 1 1,0 0-1,0-1 1,0 1-1,0 0 1,-2-2-1,-15-11-3525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8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37 9842,'-7'-26'8458,"6"15"-6074,1 14-2392,5 9 16,1 12 32,2 21-16,3 16-24,5 36 0,-4 9-8,2 24-48,1-7-264,0 7-816,-1-27-440,1-19-2561,0-40-96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8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13867,'1'-1'281,"1"1"1,-1 0-1,0-1 1,0 1-1,0-1 0,0 1 1,0-1-1,0 0 1,0 1-1,0-1 1,0 0-1,0 0 0,0 1 1,-1-1-1,1 0 1,0 0-1,0 0 0,-1 0 1,1 0-1,-1 0 1,1 0-1,-1 0 1,1-2-1,0 1-257,1-1-1,-1 1 1,1 0-1,0 0 1,-1 0 0,1-1-1,0 2 1,0-1 0,0 0-1,3-1 1,-4 2-16,0 1 1,0 0-1,0 0 0,0 1 1,0-1-1,1 0 0,-1 0 1,0 0-1,0 1 0,0-1 1,0 0-1,0 1 0,0-1 1,0 1-1,0 0 0,-1-1 1,1 1-1,0 0 0,0-1 1,0 1-1,-1 0 0,1 0 1,0 0-1,-1-1 0,1 1 1,0 0-1,-1 0 0,1 0 1,-1 0-1,0 0 0,1 0 1,-1 0-1,0 0 0,1 2 1,6 12-11,-1 1 0,-1 1 1,0-1-1,-1 1 1,4 33-1,-2 88-31,-5-89 30,1 63-39,-2-33-510,17 137 1,-16-213 153,8 40-505,-8-42 347,-1 1 1,0-1-1,1 0 0,-1 1 1,1-1-1,9 11-4443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8.60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62 24575,'167'-28'0,"66"-6"0,-230 34 54,-6 0-1473,-2 1-5407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9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68 7498,'4'-3'5393,"-11"-24"-1288,17 22-257,8 4-3984,21 0-8,15-1 120,31-2-464,10 0-408,27-1-1072,-10-1-2129,13-3-80</inkml:trace>
  <inkml:trace contextRef="#ctx0" brushRef="#br0" timeOffset="1">772 58 11562,'-29'33'7122,"32"-39"-4874,-3 8-2079,0 2-129,3 19-129,5 63-383,-7-41-344,5 2-1000,-4-16-265,0-10-2104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9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11490,'7'-32'2409,"8"22"448,4 14-6074,9 7 16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7:59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64 8250,'-24'-63'8716,"49"152"-6051,-6-27-2644,0 42 129,-5 1 0,2 124-1,2 19-3129,-14-210-598,-3-17-419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0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71 257 14699,'4'1'257,"0"-1"1,1 1-1,-1-1 0,1 0 0,-1 0 1,0-1-1,1 1 0,-1-1 1,0 0-1,5-1 0,-1-1-289,0 0-1,0-1 1,0 0-1,0 0 0,-1-1 1,0 0-1,1 0 1,7-9-1,-10 9-55,1 0 0,-1 0-1,0-1 1,0 1 0,-1-1-1,0-1 1,0 1 0,0 0-1,-1-1 1,0 0-1,0 0 1,0 0 0,-1 0-1,0 0 1,-1-1 0,0 1-1,1-12 1,-2 15 100,-1 0-1,0 1 1,1-1 0,-1 1-1,0-1 1,-1 1 0,1 0-1,-1-1 1,1 1-1,-1 0 1,0 0 0,0 0-1,-1 0 1,1 0 0,0 0-1,-1 1 1,0-1 0,0 1-1,1 0 1,-1 0 0,-1 0-1,1 0 1,0 0 0,0 1-1,-1-1 1,1 1-1,-1 0 1,1 0 0,-1 0-1,-6 0 1,3 0-2,0 1 0,0 0 0,0 0-1,0 0 1,0 1 0,0 0 0,0 0 0,1 1 0,-1 0 0,0 0-1,0 1 1,1 0 0,0 0 0,-1 0 0,-7 6 0,8-4-15,1 0 0,-1 0-1,1 0 1,0 1 0,0-1 0,1 1 0,0 0 0,0 1 0,0-1 0,1 1 0,0 0-1,0 0 1,1 0 0,-1 0 0,2 0 0,-1 0 0,1 1 0,0-1 0,0 0-1,1 1 1,0-1 0,1 1 0,-1-1 0,1 1 0,4 11 0,-2-9-64,0-1 0,0 0 0,1 1 1,1-2-1,-1 1 0,1 0 0,1-1 0,0 0 1,0 0-1,0 0 0,1-1 0,0 0 0,1-1 0,-1 1 1,1-1-1,1-1 0,-1 0 0,18 9 0,31 3-2530,2-6 12</inkml:trace>
  <inkml:trace contextRef="#ctx0" brushRef="#br0" timeOffset="1">518 108 8874,'1'-6'11339,"7"14"-10992,211 259-247,-219-267-97,0 1 0,1-1-1,-1 1 1,0-1 0,1 1-1,-1-1 1,1 1 0,-1-1-1,1 0 1,-1 1 0,1-1-1,-1 0 1,1 0 0,-1 1-1,1-1 1,-1 0-1,1 0 1,0 0 0,-1 0-1,1 1 1,-1-1 0,1 0-1,0 0 1,-1 0 0,1 0-1,-1-1 1,1 1 0,0 0-1,-1 0 1,1 0 0,-1 0-1,1-1 1,-1 1 0,1 0-1,-1 0 1,1-1-1,-1 1 1,1 0 0,-1-1-1,1 1 1,-1-1 0,1 1-1,-1 0 1,0-1 0,1 1-1,-1-1 1,0 1 0,1-1-1,-1 0 1,0 1 0,0-1-1,0 1 1,1-2 0,16-43-59,-12 28-26,17-36-410,4-16-1238,-11 24-2668,-12 28 554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0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61 237 13587,'40'-20'3176,"-29"15"-3200,-1 0 0,-1 0-1,1 0 1,17-14 0,-24 16 25,0 0 1,0 0 0,-1 0-1,1 0 1,-1 0-1,0-1 1,0 1-1,0-1 1,0 0-1,-1 1 1,1-1 0,-1 0-1,0 0 1,0 0-1,0 0 1,-1 0-1,0 0 1,1-7 0,-2 6 22,1 1 1,-1-1-1,0 1 1,0-1 0,0 1-1,0 0 1,-1-1-1,0 1 1,1 0-1,-2 0 1,1 0 0,0 0-1,-1 0 1,0 1-1,0-1 1,0 1 0,0 0-1,-1 0 1,1 0-1,-1 0 1,0 0 0,1 1-1,-1 0 1,0 0-1,-1 0 1,1 0 0,0 0-1,-7-1 1,7 2-29,0 1-1,0-1 1,0 1 0,0-1 0,1 1 0,-1 1-1,0-1 1,0 0 0,0 1 0,0 0 0,1 0 0,-1 0-1,0 0 1,1 0 0,-1 1 0,1 0 0,0 0-1,-1 0 1,1 0 0,0 0 0,0 1 0,0-1 0,0 1-1,1 0 1,-1 0 0,1 0 0,0 0 0,-1 0-1,1 0 1,1 1 0,-1-1 0,0 1 0,1-1 0,-1 5-1,-1 0-17,2-1-1,-1 0 1,1 1-1,0-1 0,0 1 1,1-1-1,0 1 1,1-1-1,-1 1 0,2-1 1,-1 1-1,1-1 1,0 0-1,0 1 0,1-1 1,0-1-1,0 1 1,1 0-1,-1-1 1,2 1-1,-1-1 0,1 0 1,0-1-1,0 1 1,0-1-1,1 0 0,10 7 1,-4-3-394,0-1 0,1 0 0,1-1 0,-1-1 1,1 0-1,0 0 0,0-2 0,1 0 0,-1 0 0,1-2 0,0 1 1,28-1-1,30-9-2862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146 381 7682,'-15'-43'3605,"-40"-75"1,34 75-1157,-23-62 0,42 101-2234,0-1 0,1 1 0,-1-1 0,1 0-1,0 0 1,0 1 0,1-1 0,-1 0 0,1 0 0,0 0 0,1 0 0,-1 0 0,2-4 0,7 21 201,4 24-408,-2 0 0,-1 1 1,9 65-1,-1 120-468,-17-126-2734,-14 125 0,-6-74-1364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1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61 9394,'-48'-47'2505,"42"36"2128,6 9-3585,2 7 600,-1-1-1312,5 19-144,14 65-96,-12-27-32,0 0-56,-6 1-744,-4-8-688,-2-10-2577,-5-23-128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28 11242,'-7'-16'2201,"7"6"1184,4 9-3345,9 8-432,4 4-425,4 12-2503,-1-1 255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2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12171,'7'38'5087,"-6"22"-3948,-1-21-1097,6 62 94,29 171 1,-32-269-361,-1-11 69,5-32-3,4-64 79,-10 91 48,5-53-8,3-1 0,30-110 0,-38 174 43,0-1-1,0 0 1,0 1 0,1-1-1,-1 1 1,1 0 0,0-1-1,0 1 1,0 0 0,0 0 0,1 0-1,-1 1 1,1-1 0,0 0-1,0 1 1,5-4 0,-5 5 4,0 0 0,0 0 0,1 1 0,-1-1 0,0 1 0,0 0 0,0 0 0,0 0 0,0 0 0,0 1 0,0-1 0,0 1 0,0 0 0,0 0 0,0 0 0,0 0 0,0 0 0,0 1 0,4 2 0,15 9 50,0 2 1,0 0 0,-2 2-1,26 25 1,73 87-1200,-70-73-820,-22-25-1278,-9-9-402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2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104 134 12499,'3'-27'2786,"-3"20"-2438,1 0 1,0 0-1,0 0 1,0 0-1,1 0 1,0 0-1,0 1 1,0-1 0,1 1-1,0-1 1,1 1-1,-1 0 1,9-10-1,-12 15-328,1 1 0,0-1 0,-1 1 0,1 0 0,-1 0 0,1-1 0,0 1 0,-1 0 0,1 0 0,0 0 0,-1 0 0,1 0 0,0-1 0,-1 1 0,1 0 0,0 1 0,-1-1 0,1 0 0,0 0 0,-1 0 0,1 0 0,0 0 0,-1 1 0,1-1 0,-1 0-1,1 1 1,0-1 0,-1 0 0,1 1 0,-1-1 0,1 1 0,-1-1 0,1 1 0,-1-1 0,1 1 0,0 0 0,14 24 204,-7-3-170,-1 0 1,-1 0-1,-1 1 0,-1 0 0,2 31 0,-4 117 41,-3-128-75,-4 92 5,1-69-26,2 0 0,11 93 0,-16-180-381,0 0 1,-2 0 0,0 0 0,-2 1-1,0 1 1,-1 0 0,-1 0-1,-23-26 1,35 44 375,-1-1 1,1 1-1,-1-1 0,1 1 0,-1-1 1,1 1-1,-1 0 0,0 0 1,0 0-1,0 0 0,1 0 0,-1 0 1,0 1-1,0-1 0,0 1 0,0-1 1,0 1-1,0-1 0,0 1 0,0 0 1,0 0-1,-1 0 0,1 1 0,0-1 1,0 0-1,0 1 0,0-1 0,0 1 1,0 0-1,1-1 0,-1 1 0,0 0 1,0 0-1,0 0 0,1 1 0,-1-1 1,0 0-1,1 1 0,-1-1 0,1 1 1,0-1-1,0 1 0,-1-1 0,1 1 1,0 0-1,0 0 0,-1 3 0,-1 1-10,0 1 0,1-1 0,-1 1-1,1 0 1,1 0 0,-1 0-1,1 0 1,0 0 0,1 0-1,0 0 1,0 0 0,0 0-1,2 8 1,0-10-104,0 1 1,0-1-1,0 1 0,1-1 0,-1 0 0,1 0 1,1 0-1,-1-1 0,1 1 0,0-1 1,0 1-1,0-1 0,0-1 0,1 1 0,-1 0 1,1-1-1,0 0 0,0 0 0,10 4 1,-1-2-646,0-1-1,1 0 1,-1-1 0,1 0 0,-1-2 0,25 1 0,24-2-2488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29.3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77 506 24575,'22'-67'0,"-4"-1"0,16-123 0,-33 181 0,-1 1 0,0 0 0,-1-1 0,0 1 0,0-1 0,-1 1 0,0 0 0,-1 0 0,-6-15 0,6 19 0,1 1 0,0-1 0,-1 0 0,0 1 0,0 0 0,-1 0 0,1 0 0,-1 0 0,0 0 0,0 1 0,0-1 0,0 1 0,-1 0 0,1 0 0,-1 1 0,0 0 0,1-1 0,-10-1 0,13 3 0,-1 1 0,1 0 0,0 0 0,-1-1 0,1 1 0,-1 0 0,1 0 0,0 0 0,-1 0 0,1 1 0,-1-1 0,1 0 0,0 1 0,-1-1 0,1 1 0,0-1 0,0 1 0,-1-1 0,1 1 0,0 0 0,0 0 0,0 0 0,0 0 0,0 0 0,0 0 0,0 0 0,0 0 0,0 0 0,0 0 0,1 0 0,-1 0 0,0 1 0,1-1 0,-1 0 0,1 1 0,-1-1 0,1 2 0,-3 7 0,2-1 0,-1 1 0,1 0 0,0 13 0,1-12 0,-3 58 0,2 0 0,18 132 0,-16-196 5,0 1-1,0-1 1,1 0 0,0 1-1,0-1 1,0 0-1,0 0 1,1 0 0,0-1-1,0 1 1,0-1 0,1 1-1,0-1 1,0 0-1,0 0 1,0-1 0,0 1-1,1-1 1,-1 0-1,1 0 1,0 0 0,0-1-1,0 0 1,0 0-1,9 2 1,-3-1-129,0-2 0,1 1 1,-1-1-1,1-1 0,-1 0 0,1-1 1,-1 0-1,1-1 0,-1 0 0,0-1 1,14-5-1,9-5-6702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3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26 308 9514,'-10'-29'1588,"-2"-7"4259,28 31-5787,37 4-11,-36 1-21,-1-1-1,1 0 0,21-5 1,-35 6-22,-1-1 0,0 1 1,1-1-1,-1 1 1,0-1-1,1 0 0,-1 0 1,0 0-1,0 0 1,0 0-1,0-1 1,0 1-1,0-1 0,0 1 1,0-1-1,0 0 1,-1 0-1,1 0 0,-1 1 1,0-2-1,1 1 1,0-3-1,-1 1-5,0 1 0,0-1 1,-1 0-1,1 0 0,-1 1 0,0-1 0,0 0 0,-1 0 1,1 0-1,-1 1 0,0-1 0,0 0 0,-1-3 1,-3-5-18,0 0 1,0 0 0,-1 1 0,-1 0 0,0 0 0,-1 0 0,-10-11-1,15 19 14,0 0 0,0 0 0,-1 0 0,1 0 0,0 0 0,-1 1 0,0-1 0,0 1 0,0 0 0,0 0 0,0 0 0,0 1 0,0-1 0,0 1 0,-1 0 0,1 1 0,0-1 0,-1 1 0,-7 0 0,8 1 1,1 0-1,0 0 0,0 0 1,0 1-1,0 0 0,0-1 1,1 1-1,-1 0 0,1 0 1,-1 1-1,1-1 0,0 0 1,-1 1-1,1 0 0,0-1 1,1 1-1,-1 0 0,0 0 1,1 0-1,0 0 0,0 0 1,0 0-1,0 1 0,0-1 1,0 0-1,1 0 0,0 4 1,-2 6-3,1 1 0,0-1 0,1 0 1,1 1-1,0-1 0,1 0 0,0 0 1,1 0-1,0 0 0,1 0 0,1-1 1,0 1-1,1-1 0,9 14 0,-12-19-213,2-1 0,-1 0 0,1 0 0,0 0 0,0 0 0,0-1 0,1 0 0,0 0 0,0 0 0,0-1 0,1 0 0,-1 0 0,1 0 0,0-1 0,0 0 0,1-1 0,-1 1 0,0-1 0,1-1 0,-1 1 0,1-1 0,0-1 0,-1 0 0,1 0 0,0 0 0,8-2 0,34-11-2973</inkml:trace>
  <inkml:trace contextRef="#ctx0" brushRef="#br0" timeOffset="1">366 91 11034,'3'-6'2481,"11"6"1088,10 6-3065,19 4-248,7 8-8,16 9 56,-3-1-128,5 6-200,-10-1-200,-2-1-728,-10-7-241,-5-2-471,-15-9-1985,-5-5 457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03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363 166 8522,'-71'-114'3233,"42"91"383,2 3-1751,2 11 47,6 9-1256,-6 22-184,-1 17-320,-2 29-944,-1 15-936,-16 2-2361,7-15-352</inkml:trace>
  <inkml:trace contextRef="#ctx0" brushRef="#br0" timeOffset="1">532 170 17100,'11'-10'400,"-16"21"-400,1 4-5433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1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27 11098,'5'-27'4285,"-2"56"-3124,0 14-1340,0-5 164,20 159-59,-16-156 113,2 0 1,25 74-1,-34-116-31,0 1-1,0-1 1,0 1 0,0 0-1,0-1 1,1 1 0,-1-1-1,0 1 1,0 0 0,1-1-1,-1 1 1,0 0 0,0-1-1,1 1 1,-1 0 0,1-1-1,-1 1 1,0 0 0,1 0-1,-1-1 1,0 1 0,1 0-1,-1 0 1,1 0 0,-1 0-1,1 0 1,-1-1 0,0 1-1,1 0 1,-1 0 0,1 0-1,-1 0 1,1 0-1,-1 0 1,1 0 0,-1 1-1,1-1 1,-1 0 0,0 0-1,1 0 1,-1 0 0,1 0-1,-1 1 1,0-1 0,1 0-1,-1 0 1,0 1 0,1-1-1,-1 0 1,0 1 0,1-1-1,-1 0 1,0 1 0,1-1-1,-1 1 1,0-1 0,0 0-1,0 1 1,1-1 0,-1 1-1,0-1 1,0 0-1,0 1 1,16-54 172,-9 29-196,-3 12-40,1 1 0,0 0 0,0 0 1,1 0-1,1 0 0,9-11 0,-14 20 39,-1 0-1,1 0 0,0 0 1,0 1-1,-1-1 1,1 0-1,1 1 0,-1 0 1,0-1-1,0 1 1,0 0-1,1 0 1,-1 0-1,0 0 0,1 1 1,-1-1-1,1 1 1,-1-1-1,1 1 0,-1 0 1,1 0-1,-1 0 1,1 0-1,-1 1 0,1-1 1,-1 1-1,1-1 1,-1 1-1,1 0 0,-1 0 1,0 0-1,0 0 1,1 0-1,-1 1 1,0-1-1,0 0 0,2 3 1,5 5-47,0 1 0,-1 0 1,0 0-1,0 1 1,-1 0-1,-1 0 0,0 0 1,0 1-1,-1 0 0,-1 0 1,0 1-1,-1-1 0,0 1 1,-1 0-1,0 0 0,-1-1 1,0 19-1,-2-26 41,0-1-1,0 0 1,-1 0-1,1 0 1,-1 0-1,0 0 1,0 0-1,-1 0 1,1-1-1,-1 1 1,1-1-1,-1 0 1,0 1-1,0-1 1,-1-1 0,1 1-1,-1 0 1,1-1-1,-1 0 1,0 0-1,0 0 1,0 0-1,0 0 1,0-1-1,0 0 1,0 0-1,-1 0 1,-7 0-1,-4 1-22,0 0-1,0-2 1,0 0-1,0-1 0,0 0 1,-26-6-1,25 2-104,0 0-1,1-1 0,-24-11 1,34 14-133,0 0 0,1 0 0,-1-1 1,0 0-1,1 0 0,0 0 0,0-1 1,0 0-1,1 0 0,0 0 0,0 0 0,-5-8 1,3-17-1960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2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63 12491,'0'-1'209,"1"0"1,0-1 0,-1 1-1,1-1 1,-1 1 0,0-1-1,1 1 1,-1-1 0,0 1-1,0-1 1,0 0 0,0 1-1,0-1 1,0 1 0,0-1-1,-1 1 1,1-1 0,-1 1-1,1-1 1,-1 1 0,1-1-1,-1 1 1,0 0 0,0-1-1,0 1 1,0 0 0,0 0 0,-1-2-1,-10-16 1418,26 50-1619,-1 2 1,-1 0-1,14 66 1,6 111-244,-27-167 145,16 82-1800,3-49-2413,-5-43 199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2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47 11042,'-1'-3'552,"0"-1"0,1 1 0,-1 1 0,0-1 0,-1 0 0,1 0 0,0 0 0,-1 0 0,0 1 0,1-1 0,-1 1 0,-4-5 0,5 7-553,1-1-1,-1 1 0,0-1 1,1 1-1,-1-1 0,0 1 1,1 0-1,-1-1 0,0 1 1,0 0-1,1 0 1,-1-1-1,0 1 0,0 0 1,0 0-1,0 0 0,1 0 1,-1 0-1,0 0 1,0 0-1,0 0 0,1 0 1,-2 1-1,0 0-64,1 0-1,-1 0 1,0 0 0,1 0 0,-1 1-1,1-1 1,0 0 0,-1 1 0,1-1-1,0 1 1,0 0 0,0-1 0,0 1-1,-1 3 1,-2 3-52,0 0 0,1 0 0,0 1 0,1-1-1,-1 1 1,0 10 0,3-15 32,-1 0 1,1 0-1,0 0 1,1 1-1,-1-1 0,1 0 1,-1 0-1,1 0 0,1 0 1,-1 0-1,0 0 1,1 0-1,0 0 0,0 0 1,0-1-1,1 1 0,-1-1 1,4 5-1,-5-8 74,0 1 0,0 0 0,-1 0 0,1 0 0,0-1 0,0 1 0,0 0 0,0-1 0,0 1 0,0-1-1,0 1 1,0-1 0,0 1 0,0-1 0,0 0 0,1 1 0,-1-1 0,0 0 0,0 0 0,0 0 0,0 0 0,0 0 0,1 0 0,-1 0 0,0 0-1,1-1 1,0 0 10,1 0 0,-1-1 0,0 1 0,0 0 0,0-1-1,0 1 1,0-1 0,0 0 0,-1 0 0,1 0 0,2-3-1,0 0 13,-1-1 0,0 0 0,0 0-1,0 0 1,0 0 0,-1 0 0,0 0-1,1-11 1,-2 14-87,-1-1 0,0 1 0,-1-1 0,1 0-1,-1 1 1,1-1 0,-1 1 0,0-1 0,0 1 0,-1-1 0,1 1-1,-1 0 1,-3-6 0,4 7-320,-1 0 0,0 0-1,0 0 1,0 0 0,0 1 0,0-1-1,0 0 1,-1 1 0,1-1 0,0 1 0,-1 0-1,-2-1 1,-10-2-2241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2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6 10490,'0'0'129,"0"-1"0,-1 1-1,1-1 1,-1 1 0,1 0 0,-1-1-1,1 1 1,0 0 0,-1-1-1,0 1 1,1 0 0,-1 0 0,1-1-1,-1 1 1,1 0 0,-1 0-1,1 0 1,-1 0 0,0 0 0,1 0-1,-1 0 1,1 0 0,-1 0-1,1 0 1,-1 0 0,0 0 0,1 0-1,-1 0 1,0 1 0,-30 6 2656,23-4-2797,5-3-4,0 1 0,0-1 0,0 1 0,1 0 0,-1 0 0,0 1 0,1-1-1,-1 0 1,1 1 0,0-1 0,-1 1 0,1 0 0,0 0 0,-3 4 0,4-4-64,0 0 0,0 0 0,0 0 0,0 0 0,1 0 0,-1 0 1,1 0-1,0 0 0,-1 0 0,1 1 0,0-1 0,0 0 0,0 0 1,1 0-1,-1 0 0,0 1 0,1-1 0,0 0 0,-1 0 0,1 0 0,0 0 1,0 0-1,0 0 0,0 0 0,0-1 0,1 1 0,1 2 0,2 2-127,0 0 0,0-1-1,0 1 1,0-1 0,1 0-1,9 6 1,-9-8 7,0 0 1,1 0-1,-1 0 0,1-1 0,0 0 0,0-1 1,-1 1-1,1-1 0,0 0 0,0-1 0,0 0 0,0 0 1,0 0-1,0-1 0,0 0 0,9-3 0,35-16-1669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3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37 12899,'-17'-37'6701,"24"50"-6644,0 1 0,-1 0-1,-1 0 1,0 1 0,-1-1 0,0 1-1,-1 0 1,-1 0 0,1 21-1,-4 157-275,-2-117 267,3-52-100,0 67-39,1-84-125,-1-1 0,1 1 0,1 0 0,-1 0 1,1-1-1,0 1 0,0-1 0,1 0 0,0 0 0,4 8 0,-6-13 71,0 0-1,0-1 0,-1 1 0,1 0 1,0 0-1,0 0 0,0-1 0,0 1 0,0 0 1,0-1-1,0 1 0,0-1 0,0 1 1,0-1-1,0 0 0,0 1 0,0-1 0,1 0 1,-1 0-1,0 0 0,0 0 0,0 0 1,0 0-1,1 0 0,-1 0 0,0 0 0,0-1 1,0 1-1,0 0 0,0-1 0,0 1 1,0-1-1,0 1 0,0-1 0,0 1 1,0-1-1,0 0 0,1-1 0,26-21-3653</inkml:trace>
  <inkml:trace contextRef="#ctx0" brushRef="#br0" timeOffset="1">230 372 12979,'-8'7'6209,"1"4"-6305,-8 2-24,-1 6-48,-5 9-552,-1-1-480,-4 3-537,6-1-2040,-6-22 153</inkml:trace>
  <inkml:trace contextRef="#ctx0" brushRef="#br0" timeOffset="2">26 518 10138,'3'-3'5185,"25"5"-5057,58 15-312,-30-1-416,-2-4-224,16 2-2257,-11-10 209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119 159 12371,'2'-23'6377,"-5"2"-4216,1 16-2204,1 0 0,0 0 0,1 0-1,0 0 1,-1 0 0,1 0 0,1 0 0,-1 0 0,3-9 0,0 7 3,-2 4 25,0 1 1,0 0-1,0-1 1,0 1-1,0-1 1,-1 1-1,1-1 1,-1 0-1,1 1 1,-1-1-1,0 1 1,0-1-1,0 0 1,-1 1-1,0-4 1,1 6-1,0 0 0,0 0 0,0-1 0,0 1 0,0 0 0,0 0 0,0-1 0,0 1 0,0 0 0,0 0 0,-1 0 0,1-1 0,0 1 0,0 0 0,0 0 0,0 0 0,-1-1 0,1 1 0,0 0 0,0 0 0,0 0 0,-1 0 0,1 0 0,0-1 0,0 1 0,0 0 0,-1 0 0,1 0 0,0 0 0,0 0 0,-1 0 0,1 0 0,0 0 0,0 0 0,-1 0 0,1 0 0,0 0 0,0 0 0,-1 0 0,1 0 0,0 0 0,0 0 0,-1 0 0,1 1 0,0-1 0,0 0 0,0 0 0,-1 0 0,1 0 0,0 0 0,0 1 0,0-1 0,0 0 0,-1 0 0,1 0 0,-6 16-718,6-11 701,1 0-1,-1 0 0,1-1 0,0 1 1,0 0-1,1 0 0,-1 0 1,1-1-1,0 1 0,0-1 0,4 6 1,0 0-25,-2-2 25,2 0 0,-1 0 0,1-1 0,0 0 0,1 0 0,-1-1 0,1 0 0,1 0 0,7 5 0,-7-5 26,0 0 0,0 0 0,-1 1 0,13 14 0,-20-20 4,1 0 0,-1 0-1,1 0 1,-1 0-1,0 0 1,0 0-1,1 0 1,-1 0-1,0 0 1,0 0 0,0 1-1,0-1 1,0 0-1,0 0 1,-1 0-1,1 0 1,0 0-1,-1 0 1,1 0-1,0 0 1,-1 0 0,1 0-1,-1-1 1,1 1-1,-1 0 1,0 0-1,1 0 1,-1 0-1,0-1 1,0 1 0,1 0-1,-1-1 1,0 1-1,0-1 1,0 1-1,-2 0 1,-41 23-481,36-20 258,-114 50-4452,53-27 1096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4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79 12059,'-20'-10'2568,"10"0"1129,16 4-3561,18 4-216,41-2-40,36-3 88,79-3 16,27 1-528,40 5-3113,-14-13 928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09.5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75 6297,'-19'-4'923,"-14"-3"1857,-62-29 3041,95 36-5766,15-2 479,260 1 1070,241 1-1035,220-13-240,88 1 8,326 21 238,-572-4 39,-163 3 20,-391-8-560,3 1 153,-1-2 0,0 0-1,0-2 1,31-7-1,-55 10-247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30.12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309 1 24575,'8'333'0,"-4"170"0,-5-517 0,0 0 0,-1 0 0,-1 1 0,-1-1 0,0 1 0,-6-14 0,0-4 0,3 8 0,0-1 0,0 0 0,-2 1 0,-23-45 0,28 62 0,0 0 0,0 1 0,0-1 0,0 1 0,-1 0 0,0 0 0,0 1 0,0 0 0,-1-1 0,1 2 0,-1-1 0,0 1 0,0 0 0,0 0 0,-1 0 0,1 1 0,-1 0 0,1 0 0,-11-1 0,14 3 0,0-1 0,0 1 0,0-1 0,0 1 0,0 0 0,0 0 0,0 0 0,0 1 0,0-1 0,0 1 0,0-1 0,0 1 0,0 0 0,0 0 0,0 1 0,0-1 0,1 0 0,-1 1 0,0 0 0,1 0 0,0 0 0,-1 0 0,1 0 0,0 0 0,0 0 0,0 1 0,0-1 0,0 1 0,1-1 0,-1 1 0,1 0 0,0-1 0,0 1 0,0 0 0,0 0 0,0 0 0,0 0 0,1 4 0,-8 36 0,3-1 0,2 1 0,1 0 0,5 43 0,-2-36 0,-1-46 0,0 0 0,0-1 0,1 1 0,-1 0 0,1 0 0,0 0 0,0 0 0,0-1 0,0 1 0,0 0 0,3 4 0,-2-6 0,0-1 0,0 1 0,-1-1 0,1 1 0,0-1 0,0 1 0,0-1 0,0 0 0,1 0 0,-1 0 0,0 0 0,0-1 0,1 1 0,-1 0 0,0-1 0,1 0 0,-1 1 0,1-1 0,3-1 0,12 1-170,1-2-1,-1 0 0,0-2 1,0 0-1,0-1 0,0 0 1,33-16-1,-7 1-6655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1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20 221 9274,'1'-11'832,"0"0"-1,-1 0 1,0 0-1,-1 0 1,0 0-1,0 0 1,-1 0 0,-1 0-1,0 1 1,-8-20-1,27 139 1179,-2 32-2073,-12-101-104,1 0 1,3-1-1,1 1 0,22 69 1,-29-109 163,0 0 0,0 0 0,0-1 0,0 1 0,0 0 0,0 0 0,0 0 0,0 0 0,0 0 0,1 0 0,-1 0 0,0 0 0,0 0 0,0-1 0,0 1 0,0 0 0,0 0 0,1 0 0,-1 0 0,0 0 0,0 0 0,0 0 0,0 0 0,0 0 0,1 0 0,-1 0 0,0 0 0,0 0 0,0 0 0,0 0 0,0 0 0,0 0 0,1 0 0,-1 0 0,0 1 0,0-1 0,0 0 0,0 0 0,0 0 0,0 0 0,0 0 0,1 0 0,-1 0 0,0 0 0,0 0 0,0 1 0,0-1 0,0 0 0,0 0 0,0 0 0,0 0 0,0 0 0,0 0 0,0 0 0,0 1 0,0-1 0,0 0 0,0 0 0,0 0 0,0 0 0,0 0 0,0 1 0,0-1 0,0 0 0,0 0 0,0 0 0,4-17 13,-1-25 109,-2-84 406,-5 0 1,-25-149-1,29 261-397,5 13-203,17 25-227,-6-5 324,264 318-578,-240-278 255,-15-22-131,50 57 0,-75-94 439,0 0 0,1 1 0,-1-1 0,0 1 0,0-1 0,1 0 0,-1 1 0,0-1-1,0 0 1,1 1 0,-1-1 0,0 0 0,1 1 0,-1-1 0,1 0 0,-1 0 0,0 0 0,1 1 0,-1-1 0,1 0 0,-1 0 0,0 0 0,1 0 0,-1 0 0,1 0 0,-1 0 0,1 0 0,-1 0 0,0 0 0,1 0 0,-1 0 0,1 0 0,-1 0 0,1 0 0,-1 0 0,0 0 0,1-1 0,-1 1 0,1 0 0,0-1 0,3-21 267,-10-44 141,4 56-357,-75-465-1125,97 518-9532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2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58 13803,'-4'-18'6521,"16"15"-6625,20-1-24,3 0 0,24-3-1408,7 5-2449,10-18 192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2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57 12043,'-20'-19'957,"16"14"-523,0 2 0,0-1 0,0 0 0,0 1 0,-1 0 0,0 0 0,1 0 0,-1 0 0,-10-3 0,13 6-415,0 0 1,1-1-1,-1 2 1,0-1-1,0 0 1,1 0-1,-1 0 1,0 1-1,0-1 1,1 1-1,-1-1 0,0 1 1,1 0-1,-1 0 1,1 0-1,-1 0 1,1 0-1,-1 0 1,1 0-1,0 0 1,-1 0-1,1 1 1,-2 1-1,-30 41-254,24-30 220,-5 4-263,1 1 0,1 1 0,1 0 0,1 1 0,-12 32 0,20-47 158,0 0 1,1 0-1,0 0 0,0 0 1,1 0-1,-1 0 1,1 0-1,0 0 0,1 1 1,0-1-1,1 8 1,0-11 67,-1 1 0,1 0 0,0-1 0,0 1 0,0-1 0,0 0 0,1 0 0,-1 0 0,1 0 0,0 0 0,-1 0 0,1-1 0,1 1 0,-1-1 0,0 0 0,1 0 0,-1 0 0,1 0 0,5 1 0,-7-2 43,1 0 0,0 0 1,0 0-1,1 0 0,-1-1 1,0 1-1,0-1 1,0 0-1,0 0 0,0 0 1,0 0-1,1-1 0,-1 1 1,0-1-1,0 0 0,0 0 1,0 0-1,5-3 1,-4 1 63,1 0 0,-1 0 0,1-1 1,-1 1-1,0-1 0,-1 0 0,1 0 1,-1-1-1,1 1 0,2-6 0,-1-1 254,1 0-1,-1 0 0,-1-1 0,0 1 1,0-1-1,-1 0 0,-1 0 0,0 0 0,0-13 1,-2 25-320,0 0 0,0 1-1,0-1 1,0 0 0,0 0 0,0 0 0,0 0 0,0 0 0,0 1 0,0-1 0,0 0 0,0 0 0,0 0 0,0 0 0,0 0 0,0 0 0,1 0 0,-1 1 0,0-1-1,0 0 1,0 0 0,0 0 0,0 0 0,0 0 0,0 0 0,0 0 0,1 0 0,-1 0 0,0 0 0,0 0 0,0 1 0,0-1 0,0 0 0,0 0 0,1 0 0,-1 0-1,0 0 1,0 0 0,0 0 0,0 0 0,0 0 0,0 0 0,1 0 0,-1 0 0,0 0 0,0-1 0,0 1 0,0 0 0,0 0 0,0 0 0,1 0 0,-1 0 0,0 0-1,0 0 1,0 0 0,0 0 0,0 0 0,0 0 0,0-1 0,0 1 0,1 0 0,12 20-35,-8-12-8,80 149-1138,-72-131 548,-10-20 395,-2-3 10,-1-1-1,1 0 1,0 0 0,0 0-1,1 0 1,-1 0 0,0 0-1,1 0 1,-1-1 0,1 1-1,-1 0 1,1-1 0,0 1-1,0-1 1,3 3 0,12-7-2439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3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 11410,'10'-3'4978,"3"11"-3866,8 18-1977,-19-23 1172,12 19-335,-1 2 0,-1 0-1,-2 0 1,0 1 0,-1 0 0,-2 0-1,0 1 1,-2 0 0,2 31 0,-6-38 99,-6-33 109,-3-34 35,5 28-220,2 0-1,0 0 1,1 0-1,1 0 1,1 0-1,1 0 1,10-35-1,-12 53-53,0-1 0,0 1 0,1 0 0,-1 0 0,1 0 0,-1 0 0,1 0 0,0 1 0,0-1 0,-1 0 0,1 1-1,0-1 1,1 1 0,-1 0 0,0 0 0,0-1 0,0 1 0,1 1 0,-1-1 0,1 0 0,4 0 0,2 0-804,1 0 0,-1 1 1,0 0-1,13 1 0,13 4-2340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3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13363,'19'0'1509,"0"1"0,-1 0 0,22 6 0,24 11-1733,-7 10-511,34 13-1764,-85-39 2191,0 0 0,0 0-1,1 0 1,-1-1 0,0 0 0,1-1 0,-1 1-1,1-1 1,-1 0 0,1-1 0,10-2 0,-13 2 255,0-1 1,0 0 0,-1 0 0,1 0 0,0 0-1,-1-1 1,1 0 0,-1 0 0,0 1 0,0-2-1,0 1 1,0 0 0,-1-1 0,1 1 0,-1-1-1,0 0 1,0 0 0,0 0 0,-1 0 0,1 0-1,0-5 1,0 4 400,-1 0 0,0-1 0,0 1-1,0 0 1,-1-1 0,0 1 0,0-1-1,0 1 1,-1 0 0,0-1 0,0 1-1,0 0 1,0-1 0,-1 1 0,0 0 0,-4-7-1,6 12-295,0-1 0,-1 1 0,1-1-1,0 1 1,-1-1 0,1 1 0,0-1 0,-1 1-1,1 0 1,-1-1 0,1 1 0,0 0 0,-1-1-1,1 1 1,-1 0 0,1 0 0,-1-1 0,0 1-1,1 0 1,-1 0 0,1 0 0,-1 0 0,1 0-1,-1 0 1,1 0 0,-1 0 0,0 0 0,1 0-1,-1 0 1,1 0 0,-1 0 0,1 0-1,-1 1 1,1-1 0,-1 0 0,1 0 0,-1 0-1,1 1 1,-1-1 0,1 0 0,-1 1 0,1-1-1,0 1 1,-1-1 0,1 0 0,-1 1 0,1-1-1,0 1 1,0-1 0,-1 1 0,1-1 0,0 1-1,-1 0 1,-19 38-189,16-31 239,-118 298-1689,9-24-3899,58-167 1153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3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44 101 9962,'-16'-17'1945,"2"9"1119,4 7-2896,8-1 16,0 0 0,2 0 8,3 2-104,16-1-96,74-7 16,-10-2 16,10 2 8,21-2-24,-6 2-232,8 1-1360,-19 0-1585,-8-2-175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4.1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38 8514,'-22'-38'11514,"22"40"-11522,1 0-96,3 13 16,24 80-24,-17-34 104,-7 20-168,0-2-208,-1 9-888,1-20-361,15-4-2295,10-29-113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4.5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66 11987,'9'-47'2527,"-9"46"-2369,0 0-1,0 0 1,0 0 0,1 0 0,-1 0 0,0 0 0,0 1-1,1-1 1,-1 0 0,1 0 0,-1 0 0,1 0 0,-1 1-1,1-1 1,0 0 0,-1 0 0,1 1 0,0-1 0,-1 0-1,1 1 1,1-1 0,-2 1-158,1 0-1,-1 0 1,1 0-1,-1 0 1,1 1-1,-1-1 1,1 0-1,-1 0 0,1 1 1,-1-1-1,1 0 1,-1 1-1,1-1 1,-1 0-1,0 1 1,1-1-1,-1 1 1,0-1-1,1 0 1,-1 1-1,0-1 1,1 1-1,-1-1 1,0 1-1,0-1 1,0 1-1,0-1 1,1 1-1,-1-1 1,0 1-1,0 0 1,0 0-1,3 9-22,0 0 0,0 0 0,1 0 0,1-1 0,0 0 0,6 9-1,-5-9 11,-1 0-1,0 1 0,0-1 0,-1 1 0,-1 0 1,1 0-1,1 13 0,20 84 334,-27-127-96,-1-6-147,1 1 0,1-1 1,2 0-1,0 1 0,9-46 0,-9 69-145,0 0 1,0-1-1,0 1 0,0 0 0,1 0 1,-1 0-1,0 0 0,1 0 0,0 0 1,0 1-1,-1-1 0,1 1 1,0-1-1,0 1 0,0-1 0,1 1 1,-1 0-1,0 0 0,0 0 0,1 0 1,-1 1-1,0-1 0,4 0 1,62-4-3650,-52 5 2256,31-2-1982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4.8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1 164 10746,'4'7'5410,"-4"-7"-5328,22-3-1052,-10 0 1312,6 0-590,0 0 0,0-2 0,27-10 0,-40 13 181,0 0 0,-1 0 0,1-1 0,0 1 0,-1-1 0,0 0 0,0 0 0,1 0 0,-2-1 0,1 0 0,0 1 0,-1-1 0,0 0 0,0-1 0,0 1 0,0-1 0,-1 1 0,1-1 0,1-7-1,-3 10 73,-1 1-1,1-1 0,-1 0 0,0 0 1,0 0-1,1 0 0,-1 0 0,-1 0 1,1 0-1,0 0 0,0 1 0,-1-1 0,1 0 1,-1 0-1,1 0 0,-1 1 0,0-1 1,0 0-1,0 0 0,0 1 0,0-1 1,0 1-1,-2-3 0,0 2 0,1 1 1,-1-1-1,0 0 1,0 1-1,0-1 1,0 1-1,0 0 1,0 0-1,0 0 1,0 1-1,0-1 1,-7 0-1,4 1-13,-1 0 0,0 0 0,0 0 0,1 1 0,-1 0 0,1 0 1,-1 1-1,1 0 0,-1 0 0,1 0 0,0 1 0,0 0 0,-6 4 0,7-2 4,1 1 0,0-1 0,0 1 0,0 0 0,1 0 1,-1 0-1,2 0 0,-1 1 0,1-1 0,0 1 0,0-1 0,0 1 0,1 0 0,0 0 0,1 0 0,0 0 0,0 0 0,0 0 0,1 0 0,2 12 0,-2-13-42,0 0 0,0 0 0,0 0 0,1 0 0,0-1 0,0 1 0,1-1-1,0 1 1,-1-1 0,2 0 0,-1 0 0,1 0 0,-1 0 0,1-1 0,1 1 0,-1-1-1,1 0 1,-1 0 0,1-1 0,0 0 0,0 1 0,1-2 0,-1 1 0,9 3 0,40-2-2186,2-12-115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0:15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11346,'5'2'4487,"7"-2"-4135,6 0-558,3 2 104,0-1 0,0-1-1,0-1 1,0-1 0,21-5-1,-36 5 66,-1 1-1,0-1 1,0 0-1,0 0 0,0 0 1,0-1-1,0 1 0,0-1 1,-1-1-1,0 1 1,8-8-1,-10 8 38,0 0 0,0 0 0,0 0 0,0 0 0,-1-1 0,1 1 0,-1-1 0,0 1 1,0-1-1,0 1 0,-1-1 0,1 0 0,-1 1 0,0-1 0,0 0 0,0 0 0,0 1 0,-1-1 0,-1-6 0,1 6 17,0 1 0,0 0-1,-1 0 1,1 0 0,-1 0 0,0 0 0,1 0-1,-1 1 1,-1-1 0,1 0 0,0 1-1,0 0 1,-1-1 0,0 1 0,1 0-1,-1 0 1,0 0 0,0 1 0,0-1-1,0 1 1,0 0 0,0 0 0,-1 0-1,1 0 1,0 0 0,-1 1 0,1-1-1,0 1 1,-1 0 0,1 0 0,0 0 0,-1 0-1,-3 2 1,-3-1 33,1 0 1,-1 1-1,1 0 1,0 0-1,0 1 0,0 0 1,0 1-1,0 0 1,0 1-1,-13 9 0,18-11-37,0 1 0,0 0 0,0-1 0,0 2 0,1-1 0,0 0 0,-1 1 0,2-1 0,-1 1 0,1 0 0,-1 0 0,1 0 0,1 0 0,-1 0 0,1 1 0,0-1 0,0 0 0,0 1 0,1-1 0,0 1 0,0-1 0,0 1 0,2 8 0,0-7-80,0 0 0,0 0 1,1 0-1,0 0 0,0 0 1,1 0-1,0-1 0,0 0 0,0 0 1,1 0-1,0 0 0,0-1 0,0 1 1,1-1-1,0-1 0,10 8 1,54 20-2780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37.1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429 1 24575,'-55'14'0,"0"2"0,2 3 0,0 2 0,-96 53 0,140-69 0,1 0 0,0 0 0,0 0 0,1 1 0,0 0 0,-9 10 0,20-15 0,0-1 0,0 1 0,0-1 0,0 0 0,0-1 0,8 0 0,74-17 0,81-11 0,-148 27 0,-1 1 0,1 1 0,-1 1 0,1 0 0,-1 2 0,35 8 0,-48-10 0,0 1 0,0-1 0,-1 1 0,1 0 0,-1 1 0,0-1 0,1 1 0,-1 0 0,-1 0 0,1 0 0,0 0 0,-1 1 0,1 0 0,-1-1 0,0 1 0,0 1 0,-1-1 0,5 8 0,-5-6 0,0 0 0,-1 1 0,1-1 0,-1 1 0,0-1 0,-1 1 0,0 0 0,0-1 0,0 1 0,-1-1 0,0 1 0,0-1 0,-4 12 0,1-6 0,-1 0 0,-1 0 0,0-1 0,-1 0 0,0 0 0,0 0 0,-1-1 0,0 0 0,-1 0 0,0-1 0,-1-1 0,-11 9 0,4-4 0,0-2 0,0 0 0,-1-2 0,0 0 0,-1 0 0,1-2 0,-22 6 0,31-11-227,1 0-1,-1-1 1,0 0-1,0 0 1,-12-2-1,13 1-6598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7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1 8490,'60'8'2214,"-67"-9"-1487,0 1 0,0 0 0,-1 0 0,1 1 0,-9 2 0,-40 15 169,23-3-1014,-46 29 0,79-44 108,-1 1 0,0-1 0,1 0 1,-1 1-1,1-1 0,-1 0 0,1 1 0,-1-1 0,1 1 0,-1-1 1,1 1-1,-1-1 0,1 1 0,0 0 0,-1-1 0,1 1 0,0-1 1,-1 1-1,1 0 0,0-1 0,0 1 0,0 0 0,0-1 0,-1 1 1,1 0-1,0-1 0,0 1 0,0 0 0,0-1 0,1 1 0,-1 0 1,0-1-1,0 1 0,1 1 0,19 20-202,35 10 115,-54-32 98,35 14-7,-18-8-3,0 1 1,-1 1-1,0 0 1,25 18-1,-39-25 8,-1 1 1,0-1-1,0 1 0,0 0 0,0 0 1,0 0-1,0 0 0,0 0 0,-1 0 1,1 0-1,-1 1 0,0-1 0,1 0 1,-1 1-1,0-1 0,-1 1 0,1 0 1,0-1-1,-1 1 0,1 0 1,-1-1-1,0 1 0,0 0 0,0-1 1,0 1-1,0 0 0,-1-1 0,1 1 1,-1 0-1,0-1 0,0 1 0,0-1 1,0 1-1,0-1 0,0 1 0,-1-1 1,1 0-1,-4 4 0,-1 1 17,-1 1-1,1-1 0,-2-1 1,1 1-1,-1-1 0,0-1 1,0 0-1,-1 0 0,-16 7 1,19-9-63,0 0 0,0-1 0,-1 0 1,1 0-1,-1-1 0,1 0 0,-1 0 1,1 0-1,-1-1 0,1 0 0,-1 0 1,1-1-1,-1 0 0,1 0 0,-12-4 0,16 5-79,1 0 0,0-1 0,0 1 0,-1-1 0,1 1 0,0-1 0,0 1 0,0-1 0,-1 0-1,1 0 1,0 1 0,0-1 0,0 0 0,0 0 0,0 0 0,1 0 0,-1 0 0,0-1 0,0 1 0,1 0-1,-1 0 1,1 0 0,-1-1 0,1 1 0,-1 0 0,1 0 0,0-1 0,0 1 0,-1 0 0,1-1-1,0 1 1,0 0 0,0-1 0,1 1 0,-1 0 0,0-1 0,0 1 0,1 0 0,-1-1 0,1 1 0,-1 0-1,1 0 1,-1-1 0,1 1 0,0 0 0,0 0 0,0 0 0,1-1 0,17-14-3223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8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0 262 10186,'43'-47'6028,"-36"44"-6029,0 0 0,0 0 0,1 0 0,-1 1 0,1 0 0,0 1 0,12-2 0,-2 0-30,-14 3 22,1-1 0,-1 0 0,0-1 0,0 1 1,0-1-1,0 0 0,0 0 0,0 0 0,0 0 0,-1-1 0,1 1 0,-1-1 0,1 0 0,-1 0 0,0 0 0,0-1 0,-1 1 0,1-1 0,-1 1 0,0-1 0,0 0 0,0 0 0,0 0 0,0 0 0,-1 0 0,0-1 0,0 1 0,0 0 0,0 0 0,-1-1 0,0 1 0,0-1 0,0 1 0,0 0 0,-1-1 0,0 1 0,1 0 0,-2-1 0,1 1 0,0 0 0,-1 0 0,0 0 0,0 0 0,0 0 0,0 1 0,-1-1 0,1 0 0,-1 1 0,-3-3 0,3 3 2,1 1 0,0 1 0,-1-1 0,1 0 0,-1 1 0,0-1 0,1 1 0,-1 0 1,0-1-1,0 2 0,0-1 0,0 0 0,0 0 0,0 1 0,0 0 0,0-1 0,0 1 0,0 0 0,0 1 0,0-1 0,0 0 0,0 1 0,0 0 0,1 0 0,-1 0 0,0 0 1,0 0-1,0 0 0,1 1 0,-1-1 0,1 1 0,-1 0 0,-2 2 0,0 1-17,0-1 0,0 1 0,0-1 0,1 1 0,0 1 0,0-1 1,0 1-1,1-1 0,0 1 0,0 0 0,0 0 0,1 0 0,0 1 0,-2 9 0,3-8-23,0-1 0,0 1 1,1-1-1,1 1 0,-1 0 0,1-1 0,0 1 0,1-1 0,0 0 0,0 0 1,1 1-1,0-1 0,0 0 0,0-1 0,1 1 0,0-1 0,0 1 0,1-1 1,7 8-1,-3-6-241,-1-1 0,1 0-1,0-1 1,0 0 0,1 0 0,0-1 0,0-1 0,0 1 0,0-1 0,1-1 0,0 0 0,20 3 0,44 0-2055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8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59 11298,'-3'-3'620,"0"1"-1,0-1 0,1-1 0,-1 1 1,1 0-1,0 0 0,0-1 0,0 1 1,1-1-1,-1 0 0,1 0 0,0 1 1,0-1-1,-1-8 135,2 18-962,20 107 14,11 89-290,-20-45-4329,-10-99 1152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8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14 535 12587,'-5'-54'2748,"-1"38"276,8 30-2479,13 52-522,10 99-1,-22-137 32,-40-207 1281,30 101-1135,3-1-1,13-149 1,0 71-542,-9 157 274,0-1 0,0 1 0,0-1-1,-1 1 1,1-1 0,0 0 0,0 1 0,0-1-1,0 1 1,1-1 0,-1 1 0,0-1 0,0 1-1,0-1 1,0 1 0,0-1 0,1 0 0,-1 1 0,0 0-1,0-1 1,1 1 0,-1-1 0,0 1 0,1-1-1,-1 1 1,1 0 0,-1-1 0,0 1 0,1-1-1,-1 1 1,1 0 0,-1 0 0,1-1 0,-1 1 0,1 0-1,-1 0 1,1 0 0,-1 0 0,1-1 0,0 1-1,-1 0 1,1 0 0,-1 0 0,1 0 0,-1 0-1,1 0 1,-1 0 0,1 1 0,0-1 0,26 15-3984,-20-10 3051,25 15-3354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9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11658,'6'-10'2249,"-3"-3"1144,10 7-3401,23 4-152,10-7-48,40 3 528,6-3-3713,27-6 1240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09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15 8914,'-15'-11'5881,"16"11"-5529,3 0-136,33 0-144,68 0-408,-9-2-2760,11 0 855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0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13 10490,'-3'-2'272,"0"0"0,1 1 0,-1 0 0,0-1 0,0 1 0,0 0 0,0 1 0,0-1 0,0 0-1,0 1 1,0 0 0,0 0 0,0 0 0,0 0 0,-5 1 0,-37 6 3277,44-7-3527,-3 1-51,1 0 0,0 0 1,0 1-1,0-1 0,0 1 1,0-1-1,0 1 0,0 0 0,1 0 1,-1 1-1,1-1 0,-1 0 1,1 1-1,0-1 0,0 1 0,0 0 1,0 0-1,1 0 0,-1 0 0,1 0 1,-1 0-1,1 0 0,0 0 1,0 0-1,1 1 0,-2 5 0,1 2-120,1 1 0,-1-1 0,2 0 0,-1 0 0,2 0 0,3 16 0,-3-16-37,1 0 1,1 0-1,0-1 1,1 1-1,-1-1 1,2 0-1,0 0 1,0 0-1,13 14 1,-17-21 160,1-1 1,-1 1 0,1-1-1,0 0 1,0 0 0,0 0-1,0 0 1,0 0 0,0-1-1,1 0 1,-1 1-1,1-1 1,-1 0 0,1-1-1,-1 1 1,1 0 0,-1-1-1,1 0 1,-1 0 0,1 0-1,0 0 1,-1-1 0,1 1-1,-1-1 1,1 0 0,-1 0-1,0 0 1,1-1 0,-1 1-1,0-1 1,0 0 0,0 0-1,0 0 1,5-4 0,-2 1 71,1 0 0,-1-1 0,-1 1 0,1-1 0,-1 0 0,0-1 0,-1 1 0,1-1 0,-1 0 0,-1 0 0,1 0 0,-1 0 0,-1-1 0,1 0 0,-1 1 0,0-1 0,0-8 0,-1 11 6,-1 0 0,0 1-1,0-1 1,-1 1 0,1-1-1,-1 1 1,0-1 0,0 1-1,-1-1 1,1 1 0,-1 0-1,0 0 1,0 0 0,0 0-1,-1 0 1,0 0 0,1 0-1,-1 1 1,0 0 0,-1-1-1,1 1 1,-1 0 0,1 1-1,-1-1 1,0 0 0,0 1-1,0 0 1,0 0 0,0 0-1,-7-1 1,-51-12 149,58 14-279,0 1 1,0 0-1,0-1 0,0 1 0,0 1 1,0-1-1,-1 1 0,1-1 1,0 1-1,0 0 0,0 1 1,-5 1-1,9-3 41,0 1-1,0-1 1,0 0 0,0 0 0,0 0-1,0 1 1,0-1 0,-1 0-1,1 0 1,0 0 0,0 1 0,0-1-1,0 0 1,0 0 0,0 1-1,0-1 1,0 0 0,0 0 0,0 0-1,0 1 1,1-1 0,-1 0 0,0 0-1,0 0 1,0 1 0,0-1-1,0 0 1,0 0 0,0 0 0,0 0-1,1 1 1,-1-1 0,0 0-1,0 0 1,0 0 0,0 0 0,1 0-1,-1 1 1,0-1 0,0 0-1,0 0 1,1 0 0,-1 0 0,0 0-1,0 0 1,0 0 0,1 0-1,-1 0 1,0 0 0,0 0 0,0 0-1,1 0 1,-1 0 0,0 0 0,0 0-1,1 0 1,-1 0 0,0 0-1,18 4-1612,25-2-1615,15-4-443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0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71 5961,'14'-5'13247,"-10"18"-13091,16 46-182,-3 0 0,15 96-1,-32-173 100,0 0 0,1 0 0,1-1 0,5-24 0,-3 22-60,-2 9-92,0 0 1,1 0-1,0 0 0,1 0 1,1 1-1,0-1 0,0 1 1,1 0-1,0 1 0,1-1 1,11-11-1,-12 15-324,0 1 0,0 1-1,1-1 1,0 1 0,0 0 0,1 0 0,-1 1-1,1 0 1,0 0 0,0 1 0,0 0 0,0 1 0,1-1-1,-1 2 1,14-2 0,21 2-3207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0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666 22 11034,'0'-1'298,"-1"0"0,1-1 0,-1 1 0,0 0 0,0 0 0,0 0 0,1 0-1,-1 0 1,0 0 0,0 0 0,-1 0 0,1 0 0,0 0 0,0 1 0,0-1 0,0 0-1,-2 0 1,-27-2 1330,-38 17-2718,44-7 1625,-1-2-581,11-3-44,0 1 0,1 0 0,-1 1 0,1 0 0,0 1 0,0 1 0,-15 8 1,27-14 4,0 1 1,1-1 0,-1 0 0,0 1 0,1-1 0,-1 1-1,0-1 1,1 1 0,-1 0 0,1-1 0,-1 1 0,1-1 0,-1 1-1,1 0 1,-1 0 0,1-1 0,0 1 0,-1 0 0,1 0-1,0-1 1,0 1 0,0 0 0,-1 0 0,1 0 0,0-1 0,0 1-1,0 0 1,0 0 0,0 0 0,1 0 0,-1 0 0,1 1-34,0-1 0,0 0 1,0 1-1,0-1 1,1 0-1,-1 0 0,0 0 1,1 0-1,-1 0 1,1 0-1,-1 0 0,1 0 1,2 1-1,3 1-42,1-1-1,-1 0 1,1 0-1,-1 0 1,12 0-1,-10-1 309,0-1 1,-1 0-1,1-1 0,0 0 1,0 0-1,-1-1 0,1 0 1,0-1-1,-1 1 0,0-2 1,0 1-1,15-10 1,-22 12 78,0-1 0,0 0 0,0 1 0,0-1 1,0 1-1,-1-1 0,1 0 0,-1 0 1,1 1-1,-1-1 0,0 0 0,0 0 0,0 0 1,0 0-1,0 1 0,0-1 0,0 0 1,0 0-1,-1 0 0,1 1 0,-2-4 1,-4-5 1488,6 24-1129,9 60-641,-4 0-1,-2 0 1,-4 0-1,-4 0 1,-2 0-1,-19 80 1,24-142-52,-1 0 1,0-1-1,0 1 1,-1 0-1,-9 16 1,11-25 40,1 0 1,-1-1 0,0 0-1,0 1 1,0-1 0,0 0-1,0 0 1,0 0 0,-1-1-1,1 1 1,0 0 0,-1-1-1,0 1 1,1-1 0,-1 0 0,0 0-1,0 0 1,0 0 0,1-1-1,-1 1 1,0-1 0,0 0-1,0 0 1,0 0 0,0 0-1,-6-1 1,-15-4-438,0-1 0,0-1-1,1-2 1,-1 0 0,2-1 0,-38-24-1,30 18-154,-81-48-2339,6 0 318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1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 14 8778,'-12'-4'597,"0"1"0,0 1 0,0 0 0,0 1 0,-1 0 0,1 1 0,0 0 0,-1 1 0,1 0 0,-19 5-1,22-4-544,0 0 1,1 1-1,-1 0 0,1 0 0,0 1 0,0 0 0,0 1 0,0-1 0,1 1 0,0 1 0,0 0 0,0 0 0,1 0 0,-1 1 0,-4 7 0,9-11-78,0 0-1,0-1 1,1 1 0,0 0 0,-1 0 0,1 0 0,0 0 0,0 0-1,1 0 1,-1 0 0,1 0 0,-1 0 0,1 1 0,0-1-1,0 0 1,0 0 0,1 0 0,-1 0 0,1 1 0,0-1-1,0 0 1,0 0 0,0 0 0,0 0 0,1-1 0,-1 1-1,1 0 1,4 4 0,-4-4-34,1 0 0,0 0 0,0-1 0,0 1-1,1-1 1,-1 0 0,0 0 0,1 0 0,-1-1 0,1 1 0,0-1 0,0 0-1,-1 0 1,1 0 0,0-1 0,0 1 0,0-1 0,0 0 0,0 0 0,0 0-1,0 0 1,0-1 0,4-1 0,2-1 8,0-1-1,0 0 1,0 0 0,-1-1 0,1 0-1,-1-1 1,-1 0 0,1 0 0,10-11-1,-14 12 186,0 0 0,0 0 0,-1 0 0,0 0 0,0-1 0,0 0-1,-1 0 1,1 0 0,-2 0 0,1 0 0,-1 0 0,1-1 0,-2 0 0,1 1 0,-1-1-1,1-7 1,-3-2 1416,10 51-1499,-1-7-45,36 93-630,-41-112 356,1-1 1,0 1 0,1-1-1,-1 0 1,2-1 0,-1 1-1,1-1 1,0 0 0,1 0-1,0-1 1,10 8 0,18-3-2760,-3-11 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5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242 168 7458,'-44'-11'1554,"-1"2"0,0 2 0,-62-2 0,322 8 2450,278 2-3868,1505-8 1894,-1186-5-1343,-8-1-231,-199-8-176,-491 16-218,508-32 385,-77 4 124,-453 30-771,-98 3-311,0-1 0,0 1 0,0 1-1,0-1 1,1 1 0,-11 3-1,-9 1-1202,-49 6-2241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38.0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408 1 24575,'-31'-1'0,"-1"2"0,1 1 0,0 2 0,-40 9 0,60-10 0,1 1 0,-1 0 0,1 0 0,0 1 0,0 0 0,0 1 0,1 0 0,0 0 0,0 1 0,1 1 0,-1-1 0,2 1 0,-1 0 0,1 1 0,-9 13 0,7-6 0,1-1 0,1 1 0,0 0 0,1 1 0,-7 31 0,11-40 0,0 1 0,1 0 0,0 0 0,0 0 0,1 0 0,0 0 0,1 0 0,0 0 0,0-1 0,1 1 0,0 0 0,1 0 0,4 10 0,-5-16 0,0 1 0,1 0 0,-1-1 0,1 0 0,0 1 0,0-1 0,0 0 0,0-1 0,0 1 0,1-1 0,-1 1 0,1-1 0,0 0 0,5 2 0,-2-1 0,1-1 0,0 0 0,-1 0 0,1-1 0,0 0 0,0 0 0,11-1 0,-6-1 0,0 0 0,0-1 0,-1 0 0,1-1 0,-1 0 0,0-1 0,1-1 0,-2 0 0,16-8 0,-20 9 0,0 0 0,-1 0 0,0-1 0,0 0 0,-1 0 0,1 0 0,-1-1 0,0 1 0,0-1 0,-1-1 0,0 1 0,0 0 0,0-1 0,-1 0 0,0 0 0,0 0 0,-1 0 0,0-1 0,0 1 0,-1-1 0,0 1 0,0-1 0,0 1 0,-2-9 0,2-6 24,-2 0 0,0 1 0,-2-1 0,-6-26 0,7 42-107,0-1 1,0 1-1,-1 0 1,0 0-1,0 0 1,0 0-1,-1 0 1,0 1-1,0-1 1,-1 1-1,1 0 1,-1 0-1,0 1 1,0 0-1,-1 0 1,1 0-1,-12-6 1,1 3-6744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1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 10330,'-5'62'5998,"13"49"-4100,1-49-2200,20 66-1,-29-128 307,0 0 0,0 0 0,0 0 0,0 0-1,0 0 1,0 0 0,0 0 0,1 0 0,-1 0 0,0 0 0,0 0-1,0 0 1,0 0 0,0 0 0,0 0 0,1 0 0,-1 0 0,0 0 0,0 0-1,0 0 1,0 0 0,0 0 0,0 0 0,0 0 0,1 0 0,-1 0-1,0 0 1,0 0 0,0 0 0,0 0 0,0 0 0,0 0 0,0 0 0,1 1-1,-1-1 1,0 0 0,0 0 0,0 0 0,0 0 0,0 0 0,0 0-1,0 0 1,0 0 0,0 1 0,0-1 0,0 0 0,0 0 0,4-23 91,0-34-28,7-62-76,-10 109-14,1 0 0,1 0 0,-1 0 0,1 1-1,1-1 1,0 1 0,0 0 0,1 0 0,11-15 0,-14 22 14,1 0 0,-1 0-1,1 0 1,0 0 0,0 1 0,0-1-1,0 1 1,0 0 0,0 0 0,0 0-1,0 0 1,1 0 0,-1 1 0,0-1-1,0 1 1,1 0 0,-1 0 0,0 0-1,1 1 1,-1-1 0,0 1 0,0 0-1,1-1 1,-1 2 0,0-1 0,4 2-1,4 2 12,-1-1-1,0 2 0,0-1 0,-1 1 0,1 1 1,13 12-1,-14-9-273,0 1 1,0 1-1,-1 0 1,0 0-1,-1 0 0,-1 1 1,0 0-1,0 0 1,-1 1-1,5 26 1,6 12-3845,-6-30 933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2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57 374 11482,'1'-23'3160,"1"11"1548,7 45-4144,-4-7-768,-1 0 0,-1 0 0,-2 1 1,0-1-1,-2 0 0,-1 1 1,-5 26-1,2-37-540,-3 12-508,8-15-3990,-3-24 1734</inkml:trace>
  <inkml:trace contextRef="#ctx0" brushRef="#br0" timeOffset="1">0 15 10226,'0'-15'5089,"10"25"-5049,6 6-520,4 3-328,-3 7-2249,-4-6 233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2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0 107 7410,'1'0'115,"1"1"0,-1-1 0,0 0 1,0 0-1,0 1 0,0-1 0,0 0 0,1 0 1,-1 0-1,0 0 0,0-1 0,0 1 1,0 0-1,1 0 0,-1-1 0,0 1 1,0 0-1,0-1 0,0 1 0,0-1 0,0 0 1,0 1-1,0-1 0,0 0 0,0 1 1,0-1-1,-1 0 0,1 0 0,0 0 1,0 0-1,-1 0 0,1 0 0,-1 0 1,1 0-1,-1 0 0,1 0 0,-1 0 0,1 0 1,-1-1-1,0 1 0,0 0 0,0 0 1,0 0-1,0 0 0,0-2 0,1-1 122,-1 0-1,1 0 0,0 0 0,0 0 1,0 1-1,1-1 0,-1 0 0,5-6 0,-4 7-186,0 0 0,0 0-1,1 0 1,-1 1-1,1-1 1,-1 1 0,1 0-1,0 0 1,0 0-1,0 0 1,0 0-1,0 1 1,1-1 0,-1 1-1,0 0 1,1 0-1,-1 0 1,1 0-1,-1 1 1,1 0 0,-1-1-1,1 1 1,-1 0-1,1 1 1,-1-1-1,1 1 1,-1-1 0,1 1-1,-1 0 1,7 3-1,-6-2-50,1 0 0,0 0 0,-1 0 0,0 1 0,1 0 0,-1 0 0,0 0 0,-1 0 0,1 1 0,-1-1 0,1 1 0,-1 0 0,0 0 0,0 0 0,-1 1 0,1-1 0,-1 1 0,0-1 0,0 1 0,0 0 0,1 6 0,-3-1-5,0 1 0,0-1 0,-1 0 0,0 1-1,0-1 1,-2 0 0,1 0 0,-1 0-1,0 0 1,-1-1 0,0 1 0,-1-1-1,-10 16 1,4-8-90,-1 0 0,-1-1-1,0-1 1,-1 0 0,-1 0-1,-16 12 1,114-14-898,-75-11 702,0-1-1,1-1 0,0 1 1,-1-1-1,1-1 0,-1 1 0,1-2 1,-1 1-1,11-4 0,4-5-1958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3.1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40 11242,'-7'-14'2201,"7"5"1072,5 3-3289,5 2-112,12 1 72,19 0-16,10 2-305,24 7-2935,9 0 767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3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71 220 8954,'-4'-10'1792,"3"9"-1616,0 0 0,1 0 1,-1 0-1,1-1 0,-1 1 0,1 0 0,-1 0 1,1 0-1,0 0 0,-1 0 0,1-1 0,0 1 1,0 0-1,0 0 0,0 0 0,0-1 0,0 1 0,0 0 1,1 0-1,-1-2 0,35-15 46,-32 17-239,-1 0 10,10-4 60,0-1 0,0 0 0,-1 0-1,19-15 1,-28 20-12,-1 0 0,1 0 0,0 0 1,-1-1-1,1 1 0,-1-1 0,1 1 0,-1-1 0,0 1 0,0-1 0,0 0 0,0 0 0,0 0 0,0 0 0,0 0 0,-1 1 1,1-1-1,0 0 0,-1-1 0,0 1 0,1 0 0,-1 0 0,0 0 0,0 0 0,0 0 0,-1 0 0,1 0 0,0 0 0,-1 0 1,0 0-1,1 0 0,-1 0 0,0 0 0,0 0 0,0 0 0,0 1 0,0-1 0,0 0 0,0 1 0,-1-1 0,1 1 0,-1-1 0,-1-1 1,-3-1-30,1-1 0,-1 1 0,1 1 0,-1-1 1,0 1-1,0 0 0,0 0 0,-1 1 0,1 0 1,-1 0-1,1 1 0,-1-1 0,-9 0 0,12 2-29,1 0-1,0 0 1,0 0-1,0 0 0,0 1 1,0-1-1,0 1 1,0-1-1,0 1 0,0 0 1,0 0-1,0 1 1,0-1-1,0 1 0,0-1 1,1 1-1,-1 0 1,1 0-1,0 0 1,-1 0-1,1 0 0,0 1 1,0-1-1,0 1 1,0-1-1,1 1 0,-1 0 1,1 0-1,0 0 1,0 0-1,-1 3 0,-1 4-30,1 0-1,0 0 0,1 0 0,0 0 0,1 1 0,0-1 0,0 0 0,1 0 0,1 0 0,0 0 0,0 0 0,4 11 0,-3-14 4,-1-1-1,1 0 1,0 1-1,1-1 1,0 0-1,0-1 0,0 1 1,0-1-1,1 0 1,0 0-1,0 0 1,0-1-1,1 0 1,0 0-1,0 0 1,0 0-1,0-1 1,0 0-1,11 3 0,6-1-602,0 0-1,0-2 1,1-1-1,-1-1 1,41-3-1,56-9-2098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3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32 11578,'-13'-31'6490,"23"35"-5873,0 8-631,-1 0 0,-1 0 0,0 1-1,0 1 1,-2-1 0,0 1 0,0 0 0,-1 0-1,4 23 1,-4-6 17,-1 0-1,-2 0 1,-2 56-1,-21 99 128,1-23 140,20-181-252,0 0 0,-1 1 0,-1-1-1,-1 0 1,0 1 0,-9-25 0,9 32-64,0 0 1,-1 0 0,-1 0-1,1 1 1,-2-1-1,1 1 1,-1 1 0,0-1-1,-1 1 1,0 0 0,0 0-1,-1 1 1,-12-9 0,18 15 26,0-1 0,-1 1 1,1 0-1,0 0 1,-1 0-1,0 0 1,1 1-1,-1-1 0,1 0 1,-1 1-1,0 0 1,1 0-1,-1 0 0,0 0 1,1 0-1,-1 1 1,0-1-1,-4 2 1,2 0-2,0 0 1,0 0 0,0 1-1,1 0 1,-1 0 0,1 0-1,-1 1 1,-6 6 0,1 1-20,0 1-1,0 0 1,2 1 0,-1 0 0,-11 24 0,18-32-33,0-1 0,0 0 0,0 1 1,0 0-1,1-1 0,0 1 0,0 0 0,0 0 0,0-1 0,1 1 0,0 0 0,0 0 0,0 0 1,0 0-1,1 0 0,0-1 0,0 1 0,0 0 0,1-1 0,0 1 0,-1 0 0,1-1 1,1 0-1,-1 0 0,1 1 0,0-1 0,0-1 0,0 1 0,0 0 0,1-1 0,-1 0 0,1 1 1,0-1-1,0-1 0,0 1 0,0-1 0,1 1 0,-1-1 0,1-1 0,-1 1 0,1-1 1,0 1-1,6 0 0,9 2-955,1-1 1,31 1-1,52-6-2241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4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102 110 10002,'-9'-35'4065,"5"23"-3272,1 0 1,0 0-1,1-1 0,0-12 0,2 25-808,0 0-1,1 0 1,-1 0-1,0 0 1,1 0-1,-1 0 1,1 0-1,-1 0 1,0 0 0,1 0-1,-1 0 1,0 0-1,1 0 1,-1 0-1,0 1 1,0-1-1,1 0 1,-1 0-1,0 0 1,1 1-1,-1-1 1,0 0 0,0 0-1,1 1 1,-1-1-1,0 0 1,0 1-1,0-1 1,0 0-1,1 1 1,-1-1-1,0 0 1,0 1-1,0-1 1,0 0-1,0 1 1,0-1 0,0 0-1,0 1 1,0-1-1,0 1 1,37 71-92,-30-60 107,-1-1 0,1 2 1,-2-1-1,0 0 1,0 1-1,-1 0 0,4 26 1,1 42 343,-4 150 0,-3-50 180,-2-181-528,0 0 0,0 0-1,0 0 1,0 1 0,0-1 0,0 0 0,0 0 0,0 0-1,0 0 1,0 1 0,0-1 0,0 0 0,0 0 0,0 0-1,0 1 1,0-1 0,0 0 0,0 0 0,0 0-1,0 0 1,0 1 0,0-1 0,0 0 0,0 0 0,-1 0-1,1 0 1,0 1 0,0-1 0,0 0 0,0 0 0,0 0-1,0 0 1,-1 0 0,1 0 0,0 0 0,0 0 0,0 1-1,0-1 1,-1 0 0,1 0 0,0 0 0,0 0-1,0 0 1,-1 0 0,1 0 0,0 0 0,0 0 0,-12-7-488,-18-24-824,19 19 757,-70-58-4536,32 34 1923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4.7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42 9106,'-7'-14'7514,"11"12"-6914,40 0-48,68-9-352,-8 7-160,2 2-264,15 0-720,-23 0-289,-5 0-2391,-31 6 15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5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55 7682,'-13'-8'6764,"13"7"-6633,0 1 1,-1 0-1,1 0 1,0 0-1,-1 0 0,1-1 1,0 1-1,-1 0 0,1 0 1,-1 0-1,1 0 1,0 0-1,-1 0 0,1 0 1,0 0-1,-1 0 1,1 0-1,-1 0 0,1 0 1,0 0-1,-1 0 0,1 0 1,0 0-1,-1 1 1,0-1-1,0 32-97,12 261 406,-6-388 65,17-152-97,-22 246-453,0-1 0,0 1-1,1-1 1,-1 1 0,0 0-1,1 0 1,-1-1 0,1 1-1,0 0 1,-1 0 0,1-1-1,0 1 1,0 0 0,-1 0-1,1 0 1,0 0 0,0 0-1,0 0 1,0 0 0,1 1 0,-1-1-1,0 0 1,0 1 0,0-1-1,1 0 1,-1 1 0,2-1-1,40 2-3106,-15 2 1059,35-4-1792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5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1 245 9250,'3'-3'500,"0"0"0,0 1 0,1-1 0,0 1 0,-1 0 0,1 0 0,0 0 0,0 0 0,0 1 0,0 0 0,8-2 0,57-7-629,-30 5 507,-32 4-366,0-1 0,1 1 1,-1-1-1,0-1 0,0 1 0,0-1 0,0-1 0,0 1 0,-1-1 0,11-8 0,-15 10-7,0 0-1,0-1 1,0 1-1,-1-1 1,1 1-1,-1-1 0,1 1 1,-1-1-1,0 0 1,0 0-1,0 0 1,-1 0-1,1 0 1,0 0-1,-1 0 1,0 0-1,0 0 1,0 0-1,0 0 0,0 0 1,-1 0-1,1 0 1,-1 0-1,0 1 1,0-1-1,0 0 1,0 0-1,-1 0 1,-2-4-1,1 2-8,0-1 0,0 1 0,-1 0 0,0 0 0,0 0 0,-1 0 0,1 1 0,-1 0 0,0 0 0,0 0 0,0 0-1,0 1 1,-1 0 0,0 0 0,1 0 0,-1 1 0,-9-3 0,11 4-4,0 0 0,0 1 1,0-1-1,0 1 0,0 0 0,0 0 0,0 0 0,0 0 0,0 1 0,0 0 0,0 0 1,0 0-1,0 0 0,1 0 0,-1 1 0,0 0 0,1-1 0,-1 2 0,1-1 1,0 0-1,-1 0 0,1 1 0,0 0 0,1 0 0,-1 0 0,0 0 0,1 0 1,-4 6-1,0 3-7,1 0 1,0 0 0,0 1 0,1-1 0,1 1 0,0 0-1,1 0 1,1 0 0,0 0 0,0 16 0,1-20 1,0 1 1,1-1 0,0 0-1,1 0 1,0 1-1,0-1 1,1 0 0,0 0-1,0-1 1,1 1 0,0-1-1,1 0 1,0 0 0,11 14-1,-12-18-74,1 0-1,0 0 0,-1-1 1,1 0-1,1 1 0,-1-2 1,0 1-1,1-1 0,-1 0 1,1 0-1,11 2 0,0-2-686,-1 0-1,1-1 1,19-2-1,43-4-1988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38.9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24575,'27'32'0,"-1"2"0,-1 0 0,35 69 0,-51-86 0,-2 0 0,0 0 0,-1 1 0,-1 0 0,0 0 0,-2 0 0,0 0 0,-1 1 0,0 0 0,-2-1 0,-2 21 0,-4-23 0,6-16 0,0 1 0,0-1 0,0 0 0,0 0 0,0 1 0,0-1 0,0 0 0,0 0 0,0 1 0,0-1 0,0 0 0,0 0 0,0 0 0,0 1 0,-1-1 0,1 0 0,0 0 0,0 1 0,0-1 0,0 0 0,0 0 0,-1 0 0,1 0 0,0 1 0,0-1 0,0 0 0,-1 0 0,1 0 0,0 0 0,0 0 0,0 0 0,-1 0 0,1 0 0,0 1 0,0-1 0,-1 0 0,1 0 0,0 0 0,0 0 0,0 0 0,-1 0 0,1 0 0,0 0 0,0 0 0,-1 0 0,1-1 0,0 1 0,0 0 0,-1 0 0,1 0 0,0 0 0,0 0 0,0 0 0,-1 0 0,1-1 0,0 1 0,0 0 0,0 0 0,0 0 0,-1 0 0,1-1 0,0 1 0,-1-3 0,0-1 0,1 1 0,-1 0 0,1 0 0,0 0 0,0-1 0,0 1 0,0 0 0,1 0 0,-1-1 0,3-5 0,12-34 0,-1 12 0,2 1 0,1 0 0,36-46 0,-38 57 0,1 1 0,1 0 0,0 2 0,1 0 0,1 0 0,22-12 0,-35 24-124,1 0 0,-1 1 0,1-1 0,0 1 0,1 1 0,-1 0-1,0 0 1,1 0 0,-1 1 0,11-1 0,4 3-6702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15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26 266 9538,'0'-13'4496,"2"-6"-2532,-1 17-1969,1 0 0,0 1 0,-1-1 0,1 1 1,0-1-1,0 1 0,0 0 0,0-1 0,0 1 0,0 0 0,4-1 0,10-4 17,-1 0 15,1-1 1,-1 0-1,20-14 1,-29 17-14,-2 0 1,1 0-1,0 0 1,-1 0 0,0-1-1,0 1 1,0-1-1,-1 0 1,1-1 0,-1 1-1,0 0 1,-1-1-1,0 0 1,3-7-1,-4 9 2,0 0-1,-1 0 0,1 1 1,-1-1-1,0 0 0,0 0 1,0 0-1,0 1 0,-1-1 1,1 0-1,-1 0 0,0 1 0,0-1 1,-1 1-1,1-1 0,-4-6 1,3 9-17,1-1-1,0 1 1,-1-1 0,1 1 0,-1 0 0,1-1 0,-1 1 0,1 0-1,-1 0 1,0 0 0,0 0 0,1 0 0,-1 1 0,0-1 0,0 1-1,0-1 1,0 1 0,0-1 0,0 1 0,0 0 0,0 0 0,0 0-1,0 0 1,0 1 0,0-1 0,0 0 0,0 1 0,0-1 0,0 1-1,0 0 1,1 0 0,-1 0 0,-3 2 0,-4 2-4,0 1 1,1 0-1,0 0 0,0 1 1,0 0-1,1 0 0,0 1 1,1 0-1,0 0 1,-9 16-1,8-12 20,1 0 0,0 0 0,1 1 0,0 0 0,1 0 0,0 1 0,-2 20 0,5-26-18,1-1 1,0 1-1,0-1 0,1 0 0,0 1 0,0-1 0,1 0 1,-1 0-1,2 0 0,-1 0 0,1 0 0,0 0 0,1-1 1,-1 1-1,1-1 0,1 0 0,9 11 0,-6-9-292,0-1 0,1 1 0,0-1 0,0-1-1,0 0 1,1 0 0,0-1 0,1 0 0,-1-1-1,21 6 1,-10-6-547,1 0 0,23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42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158 141 6833,'-42'-36'2936,"33"31"-2800,-1 0-1,1 0 1,-1 1-1,0 1 1,0 0 0,0 0-1,0 1 1,0 0-1,-18-1 1,136 13 3519,187-4-2418,204-32 146,264-10-794,-638 39-532,-85 0-39,1-2 0,65-7 0,-58-8-4874,-13 3 1494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1:43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59 8514,'-1'-1'160,"0"1"0,0-1 0,1 0 0,-1 1 0,0-1 0,1 0 0,-1 0 0,1 1 0,-1-1 0,1 0 1,-1 0-1,1 0 0,0 0 0,-1 1 0,1-1 0,0 0 0,0 0 0,0 0 0,-1 0 0,1 0 0,0 0 0,0 0 0,0 0 0,0 0 0,1 0 0,-1 0 1,0 0-1,0 0 0,1 1 0,-1-1 0,0 0 0,1-1 0,3 1 65,-1 0-1,1 0 1,-1 0 0,1 1-1,-1-1 1,1 1 0,-1 0-1,7 1 1,12-1-322,77-2 628,914 2 2262,546-3-1326,-1386 3-1200,-219-21-12620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2:17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1154 13155,'-22'-41'4118,"22"40"-4072,0 1-1,0 0 0,-1 0 1,1 0-1,0-1 0,0 1 1,0 0-1,0 0 1,0-1-1,0 1 0,-1 0 1,1 0-1,0-1 1,0 1-1,0 0 0,0 0 1,0-1-1,0 1 0,0 0 1,0 0-1,0-1 1,0 1-1,0 0 0,0 0 1,0-1-1,0 1 0,1 0 1,-1 0-1,0-1 1,0 1-1,0 0 0,0 0 1,0 0-1,0-1 1,1 1-1,-1 0 0,0 0 1,0 0-1,0-1 0,1 1 1,19 15-264,13 23 69,-2 2-1,47 77 1,-27-39 174,-32-51-10,110 148 54,-113-157-55,0-1 0,1 0 1,0-1-1,2-1 0,-1-1 0,42 23 0,-55-34-1,0-1 1,0 0-1,0 0 0,1 0 1,-1-1-1,0 1 1,1-1-1,-1 0 0,0-1 1,1 0-1,-1 1 0,1-2 1,-1 1-1,1-1 0,-1 1 1,1-2-1,-1 1 1,0 0-1,0-1 0,10-5 1,-4 0 28,1-1 0,-2 0 0,1 0 0,-1-2 0,0 1 0,-1-1 0,0 0 0,7-13 0,25-35 102,-4-1 0,31-66 0,53-138 1,-69 145-167,11-23-79,269-530-947,-309 633 510,2 1 1,33-39-1,-54 71 332,0 0 1,0 1-1,1-1 1,0 1 0,0 0-1,0 0 1,1 1-1,-1 0 1,1 0 0,11-5-1,-15 8 114,-1-1 0,1 1 0,-1 0-1,0 0 1,1 0 0,-1 0 0,1 0 0,-1 0-1,0 0 1,1 1 0,-1-1 0,1 0 0,-1 1 0,0-1-1,0 1 1,1-1 0,-1 1 0,2 1 0,-1 0-94,0 0 0,0 0 0,0 0 0,-1 1 0,1-1-1,-1 0 1,1 1 0,-1-1 0,0 1 0,0-1 0,0 1 0,1 4 0,1 14-996,-1 0 0,-1 0 0,-1 26-1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2:17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8 813 14923,'-7'-13'6104,"23"25"-4873,29 28-1824,148 181 302,-133-146 317,103 100-1,-149-162-8,0-1-1,2 0 1,-1 0 0,1-2 0,19 10 0,-29-17-5,1-1 1,0 1-1,0-1 0,0 0 0,0-1 1,0 0-1,0 0 0,1 0 0,-1-1 0,0 0 1,0 0-1,0-1 0,1 0 0,-1 0 0,0-1 1,0 0-1,7-3 0,2-2 24,1-1 1,-1-1-1,-1 0 1,0-1-1,20-16 1,-1-5 23,45-51 1,249-343-1287,-280 359 713,216-294-3289,5-13-276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30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76 6753,'-10'-5'673,"-7"-3"336,0-1-1,0 0 1,1-1 0,-21-18-1,37 28-1003,0 0 1,0 0-1,0 0 0,-1 0 0,1 0 0,0 0 0,0 0 0,0-1 1,0 1-1,0 0 0,0 0 0,0 0 0,0 0 0,0 0 0,0-1 1,0 1-1,0 0 0,0 0 0,0 0 0,-1 0 0,1 0 0,0-1 0,0 1 1,0 0-1,1 0 0,-1 0 0,0 0 0,0-1 0,0 1 0,0 0 1,0 0-1,0 0 0,0 0 0,0 0 0,0 0 0,0-1 0,0 1 1,0 0-1,0 0 0,0 0 0,1 0 0,-1 0 0,0 0 0,0 0 1,0-1-1,0 1 0,0 0 0,0 0 0,1 0 0,-1 0 0,0 0 0,0 0 1,0 0-1,0 0 0,0 0 0,1 0 0,-1 0 0,0 0 0,0 0 1,0 0-1,0 0 0,1 0 0,-1 0 0,0 0 0,0 0 0,0 0 1,0 0-1,1 0 0,19 0-21,-16 0 49,299 34 767,-31 0-533,438-24 270,-229-9 16,-170 8-302,541 4 90,-459-22-283,1335-6 916,-1106 29-731,-59 0-79,603-19 671,-1026 2-713,192-29 0,-302 29-4702,-44-5 1286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46 10306,'-6'-6'557,"-1"1"0,1 1 0,-1-1-1,1 1 1,-1 1 0,0-1 0,-1 1-1,1 0 1,0 0 0,-1 1 0,-11-2 0,14 4-568,0 0 1,-1 1 0,1-1 0,0 1 0,-1 0 0,1 0 0,0 1 0,0-1 0,0 1 0,0 0 0,0 1 0,0-1 0,1 1 0,-1 0-1,1 0 1,0 0 0,-8 8 0,2-2-108,0 0 1,0 1-1,0 0 0,1 1 0,1 0 0,0 1 0,1-1 1,0 1-1,0 1 0,-4 14 0,10-25 93,1 0 0,0 0 0,0 0 0,0 0 0,0 0 0,0 0 0,1 0 0,-1-1 0,1 1 0,-1 0 0,1 0 0,0 0 0,-1-1 0,1 1 1,0 0-1,0-1 0,0 1 0,0-1 0,1 1 0,-1-1 0,0 1 0,1-1 0,-1 0 0,1 0 0,-1 1 0,1-1 0,-1 0 0,1-1 0,0 1 0,-1 0 0,1 0 0,0-1 0,0 1 0,0-1 0,3 1 0,12 3 25,-1-1 1,0 0-1,21 0 0,-19-2 7,-2 1 6,-1 0 0,1 1 0,-1 1 0,0 0 1,-1 1-1,1 1 0,25 13 0,-34-15-28,-1-1 1,1 1-1,-1 1 1,0-1-1,0 1 0,-1-1 1,1 2-1,-1-1 1,0 0-1,0 1 1,-1 0-1,1-1 0,-1 1 1,-1 1-1,1-1 1,-1 0-1,0 1 0,-1-1 1,1 1-1,0 11 1,-2-13 3,0 0 0,0 0 1,-1 0-1,1 0 0,-1 0 0,0 0 1,-1 0-1,1-1 0,-1 1 1,0 0-1,0-1 0,0 1 0,-1-1 1,0 0-1,0 0 0,0 0 1,0 0-1,0 0 0,-1-1 0,0 1 1,1-1-1,-1 0 0,-1 0 1,1-1-1,0 1 0,-1-1 0,1 0 1,-1 0-1,-7 2 0,-5 2-45,0-2 1,0 0-1,-1-1 0,1 0 0,-1-2 0,1 0 0,-25-2 1,12-1-128,1-2 0,-31-8 0,50 10-167,0-1-1,-1 0 0,2-1 0,-1 0 0,0 0 0,1-1 0,0-1 0,0 1 1,-11-11-1,0-11-1816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0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39 104 11594,'0'-5'468,"-1"-1"0,0 1-1,0-1 1,0 1-1,0-1 1,-1 1-1,0 0 1,0 0-1,0 0 1,-6-8-1,-9-25-163,29 84-3170,2 28 2946,-8-40-280,7 56 189,2 97 0,-11-107 123,23 123-1,-24-194-434,-1-15-2001,1-10 277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0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10434,'16'-1'1913,"5"-9"1071,16-1-3064,12 0-96,14-6 136,-5 5 56,6 0-528,-10 4-336,9-3-2153,-14 2 33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1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10842,'-4'4'4442,"7"9"-5251,0-3 1164,2 6-354,13 40-9,-2 1 0,15 106 0,-35-226 500,8-106-1,-4 167-580,0-1-1,1 0 1,-1 0-1,1 1 1,0-1-1,0 0 1,0 1-1,0-1 1,0 1-1,1-1 1,-1 1-1,1-1 1,0 1-1,-1 0 1,1 0-1,0 0 1,0 0-1,1 0 1,-1 0-1,0 1 1,0-1-1,1 1 1,-1 0-1,6-3 1,1 2-819,1-1 1,0 2 0,-1-1 0,1 1-1,16 1 1,-20-1 488,38-1-3158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5:46.8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24575,'16'61'0,"-3"1"0,7 87 0,-9 127 0,-13-271-1365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1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6505,'18'51'8463,"-7"-22"-8554,1-1 0,17 27 0,-27-51 24,1 1-1,-1-1 1,1 1-1,1-1 0,-1 0 1,0 0-1,1 0 1,0 0-1,0-1 1,0 1-1,9 4 1,-10-7 35,-1-1 0,0 1 0,0-1 0,0 1 0,1-1 1,-1 0-1,0 0 0,1 0 0,-1 0 0,0 0 0,0-1 1,1 1-1,-1-1 0,0 0 0,0 1 0,0-1 0,0 0 1,0 0-1,0 0 0,0 0 0,0-1 0,0 1 0,0-1 0,0 1 1,-1-1-1,1 1 0,-1-1 0,1 0 0,1-3 0,5-4 287,0-1-1,-1 0 0,-1 0 0,0 0 0,0-1 0,-1 0 0,0 0 0,-1-1 0,0 1 0,-1-1 1,0 0-1,-1 1 0,0-1 0,0-19 0,-2 31-331,5 21-877,56 154 110,-59-172 659,-1 1 1,1-1-1,0 1 0,-1-1 1,1 0-1,1 0 0,-1 0 1,0 0-1,1 0 1,0 0-1,-1-1 0,1 1 1,0-1-1,0 0 1,4 2-1,27 5-2141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1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49 10530,'37'18'4841,"-42"-25"-4434,-19-18-956,22 24 547,-2-3-55,-1 0 0,0 0 0,0 0 0,-1 0 0,1 1 0,-12-5 0,15 7 30,0 1 1,0-1-1,0 1 1,0-1-1,-1 1 1,1 0-1,0 0 1,0 0-1,0 0 0,-1 0 1,1 1-1,0-1 1,0 1-1,0-1 1,0 1-1,0 0 0,0 0 1,0 0-1,0 0 1,0 0-1,0 0 1,0 1-1,0-1 0,1 0 1,-1 1-1,1 0 1,-1-1-1,1 1 1,-2 2-1,-1 2 10,0 1 0,0 0 0,1 0 0,0 0 0,0 1 0,1-1 1,0 1-1,0-1 0,1 1 0,0 0 0,0-1 0,1 1 0,0 0 0,0 0 0,1 0 0,2 14 0,-2-16-44,0-1 0,0 0-1,1 0 1,0 0-1,0 0 1,0 0-1,0 0 1,0-1 0,1 1-1,0-1 1,0 0-1,1 1 1,-1-1 0,1-1-1,-1 1 1,1 0-1,0-1 1,1 0 0,-1 0-1,1 0 1,-1-1-1,1 1 1,0-1-1,0 0 1,0-1 0,6 2-1,51-1-2262,6-10-11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2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237 169 9434,'-9'-14'290,"-79"-110"3938,74 93-4184,25 63-1852,4 37 1808,-3 1 1,-4 0-1,0 83 0,-4-69 485,2 0-1,19 82 0,-25-163-431,5 14-130,0-32-3011,-1-15 704</inkml:trace>
  <inkml:trace contextRef="#ctx0" brushRef="#br0" timeOffset="1">22 453 9178,'-21'-11'4209,"30"10"-4345,16 1 40,11 0 112,19 0 72,8-3-120,14 1-568,-5-2-2041,-4-4 385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2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8122,'2'10'5032,"7"19"-5861,19 25 893,-3-4 43,35 50 0,-60-98-104,1 0 1,0 0-1,1-1 1,-1 1-1,0 0 1,1-1-1,-1 1 1,0-1-1,1 0 1,0 1 0,-1-1-1,1 0 1,0 0-1,-1 0 1,1 0-1,0 0 1,0-1-1,0 1 1,0 0-1,0-1 1,3 1-1,-4-2 12,1 1 0,-1-1 1,1 1-1,0-1 0,-1 0 0,0 0 0,1 0 0,-1 0 0,0 0 0,1 0 0,-1 0 0,0 0 0,0 0 0,0-1 0,0 1 1,0 0-1,0-1 0,0 1 0,0-1 0,0-1 0,5-10 191,-1 0 1,-1 0 0,0-1-1,3-23 1,-5 25-127,1-4-18,0-1 1,-2 1 0,0 0-1,0-1 1,-3-20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3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9602,'0'-20'2316,"4"14"-563,14 41-1353,-9 0-396,-1-1 1,-2 1-1,4 64 1,-9-85 24,0-12 610,2-9-145,5-23 139,7-42-202,-10 33-378,-2 18-150,0 0 1,11-36-1,-13 55 30,0 0 0,0 0-1,1 1 1,-1-1 0,0 0-1,1 1 1,-1-1 0,1 1 0,-1-1-1,1 1 1,0 0 0,0-1-1,-1 1 1,1 0 0,0 0 0,0 0-1,0 1 1,0-1 0,0 0 0,0 1-1,0-1 1,1 1 0,1 0-1,60-1-2047,-33 2 289,23-6-710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3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2 189 9114,'4'-1'4137,"6"2"-3422,16-1-1170,-9-1 447,0-1-1,0-1 1,0-1 0,-1 0 0,30-12 0,-40 13 7,0 0 1,0 0 0,0-1-1,0 0 1,-1 0-1,1 0 1,-1 0 0,7-9-1,-10 10 7,0 0-1,0 0 1,0 0-1,0-1 0,0 1 1,-1-1-1,1 1 1,-1-1-1,0 1 1,0-1-1,-1 0 1,1 1-1,-1-1 1,0 0-1,1 0 0,-2-6 1,0 8-6,1-1 1,-1 1-1,1-1 1,-1 1-1,0-1 1,0 1-1,0 0 1,-1 0-1,1 0 1,0-1-1,-1 1 1,0 0-1,1 0 1,-1 1-1,0-1 1,0 0-1,0 1 0,0-1 1,0 1-1,0 0 1,-1-1-1,1 1 1,0 0-1,-1 0 1,1 1-1,0-1 1,-1 0-1,1 1 1,-1-1-1,1 1 1,-1 0-1,0 0 1,-2 0-1,-5 0 6,1 1 0,0-1 0,0 1 0,0 1 0,0 0 0,0 0-1,0 1 1,-9 4 0,12-4-8,0 0-1,0 0 0,0 1 0,1-1 1,-1 1-1,1 1 0,0-1 1,0 1-1,1 0 0,-1 0 1,1 0-1,0 0 0,1 1 0,-1 0 1,1-1-1,0 1 0,1 1 1,-1-1-1,1 0 0,0 1 1,1-1-1,0 1 0,0-1 1,0 1-1,1 0 0,0-1 0,0 1 1,0 0-1,1-1 0,0 1 1,0-1-1,1 1 0,0-1 1,0 1-1,1-1 0,-1 0 0,1 0 1,1 0-1,-1-1 0,1 1 1,0-1-1,0 0 0,1 0 1,4 5-1,0-2-166,1-1 0,0 0 0,0-1 1,16 9-1,50 16-2196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4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76 10650,'-2'-3'298,"-1"1"0,0 0 0,0 0 0,0 1 0,0-1 0,0 1 0,0-1 0,0 1 0,-1 0 0,1 0 0,0 0 0,-1 1-1,1-1 1,-1 1 0,1 0 0,-1 0 0,-6 1 0,5 0-286,0 2-1,0-1 1,0 0 0,0 1-1,0 0 1,1 0-1,-1 1 1,1-1 0,0 1-1,-6 7 1,5-6-39,1 0 0,0 0 0,0 1 0,0 0 1,0 0-1,1 0 0,0 0 0,1 0 0,-1 1 0,1-1 1,0 1-1,1 0 0,-1-1 0,1 1 0,1 0 0,0 0 0,0 13 1,1-8-144,1 1 0,1 0 0,0-1 1,0 1-1,1-1 0,1 0 0,0 0 0,9 15 1,-13-24 120,0-1 0,0 1 0,1-1 0,-1 1 0,1-1 0,-1 1 1,1-1-1,0 0 0,0 0 0,0 0 0,0 0 0,1 0 0,-1 0 0,0-1 0,1 1 1,-1-1-1,1 0 0,0 1 0,-1-1 0,1 0 0,0-1 0,-1 1 0,1 0 1,0-1-1,0 0 0,0 1 0,0-1 0,0 0 0,0-1 0,-1 1 0,1 0 1,0-1-1,0 0 0,0 1 0,-1-1 0,1 0 0,0 0 0,-1-1 0,1 1 0,-1-1 1,1 1-1,2-3 0,5-4 44,1-1-1,-1 0 1,-1-1 0,0 0-1,0-1 1,-1 1 0,11-20-1,-11 17 169,-2-1-1,0 0 0,0-1 1,-1 1-1,-1-1 1,0 0-1,-1 0 0,-1 0 1,1-21-1,-3 31-64,0-1 0,-1 0-1,0 1 1,1-1 0,-2 1-1,1-1 1,-1 1 0,1 0-1,-1-1 1,-1 1 0,1 0-1,-5-6 1,5 8-44,-1 0-1,0 0 1,0 0 0,0 1-1,0-1 1,-1 1 0,1 0-1,-1-1 1,1 2-1,-1-1 1,0 0 0,0 1-1,0-1 1,0 1 0,0 0-1,0 1 1,0-1-1,-6 0 1,2 1-100,0 0 0,0 1-1,1 0 1,-1 0 0,1 0 0,-14 5-1,18-5-153,0 0-1,-1 0 0,1 0 0,1 1 1,-1-1-1,0 1 0,0 0 0,0 0 1,1 0-1,-1 0 0,1 0 1,0 1-1,-1-1 0,1 1 0,0-1 1,1 1-1,-4 5 0,5-8 51,-1 1 0,1 0 0,0 0 0,0 0 0,0 0-1,0 0 1,-1 0 0,1 0 0,0 0 0,0-1 0,1 1 0,-1 0 0,0 0-1,0 0 1,0 0 0,1 0 0,-1 0 0,0 0 0,1-1 0,0 2 0,17 13-3474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4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10 674 11378,'3'15'7306,"13"39"-8043,-11-37 1266,39 182-445,-41-281 136,-84-788-288,81 870 28,0 0 0,0-1 0,0 1 0,0 0 0,0 0-1,0-1 1,0 1 0,0 0 0,0 0 0,1-1 0,-1 1 0,0 0 0,0 0 0,0 0 0,0-1-1,0 1 1,0 0 0,0 0 0,0-1 0,1 1 0,-1 0 0,0 0 0,0 0 0,0 0 0,1-1-1,-1 1 1,0 0 0,0 0 0,0 0 0,1 0 0,-1 0 0,0 0 0,0-1 0,1 1 0,-1 0 0,0 0-1,0 0 1,1 0 0,-1 0 0,0 0 0,0 0 0,1 0 0,-1 0 0,0 0 0,0 0 0,1 0-1,-1 0 1,0 0 0,1 1 0,21 6-1404,31 21-1255,-45-24 1777,43 25-1414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5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61 10314,'-16'-5'3225,"27"-7"376,-5 4-2545,12 5-1248,25-6-144,21-1-384,53 4-2881,15-2 736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5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23 116 11707,'-10'-75'2743,"0"41"838,7 28-2793,6 13-978,10 27 191,-2 1-1,-1 1 1,9 65-1,0 116-5,-7-55-1473,-9-150 221,-2-21-2322,-3-20 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6:05.6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24575,'8'79'0,"-5"137"0,-1-17 0,3-132 0,2 43 0,-7-5 0,0-104 0,1-1 0,-1 1 0,0-1 0,1 1 0,-1-1 0,0 0 0,1 1 0,-1-1 0,1 0 0,-1 1 0,1-1 0,-1 0 0,1 0 0,-1 1 0,1-1 0,-1 0 0,1 0 0,-1 0 0,1 0 0,-1 1 0,1-1 0,-1 0 0,1 0 0,-1 0 0,1 0 0,-1 0 0,2-1 0,20 1 0,-16 0 0,58-2 0,-1-2 0,127-26 0,-160 23 0,-10 2 0,0 0 0,1 1 0,-1 1 0,31 0 0,-51 3-24,0 0-1,1 0 1,-1 0 0,0 0-1,0 0 1,0 0 0,0 0-1,1 0 1,-1 0-1,0 0 1,0 0 0,0 0-1,0 0 1,1 0 0,-1 0-1,0 0 1,0 0-1,0 0 1,0 0 0,1 0-1,-1 0 1,0 0 0,0-1-1,0 1 1,0 0-1,0 0 1,0 0 0,1 0-1,-1 0 1,0 0-1,0-1 1,0 1 0,0 0-1,0 0 1,0 0 0,0 0-1,0-1 1,0 1-1,0 0 1,0 0 0,0 0-1,0 0 1,0-1 0,0 1-1,0 0 1,0 0-1,0 0 1,0 0 0,0-1-1,0 1 1,0 0-1,0 0 1,0 0 0,0 0-1,0-1 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45 8802,'-2'-3'1111,"-9"-18"2190,10 20-3256,1 1-1,0-1 0,0 1 1,0 0-1,0-1 0,-1 1 1,1-1-1,0 1 0,0-1 1,0 1-1,0-1 0,0 1 1,0-1-1,0 1 0,1 0 1,-1-1-1,0 1 0,0-1 1,0 1-1,0-1 0,1 1 1,-1-1-1,0 1 0,0 0 1,1-1-1,-1 1 0,0 0 1,0-1-1,1 1 0,-1 0 1,0-1-1,1 1 0,-1 0 1,1 0-1,-1-1 0,0 1 1,1 0-1,-1 0 0,1 0 1,-1 0-1,1-1 0,-1 1 1,1 0-1,-1 0 0,0 0 1,2 0-1,32-3 7,0 1 0,-1 2 0,1 1-1,0 2 1,44 9 0,-57-8-53,0 1-1,-1 1 1,0 1 0,0 1-1,0 1 1,-1 0 0,0 1-1,-1 2 1,34 25-1,-48-33-1,0 0-1,-1 0 0,1 0 0,-1 0 0,1 1 1,-1 0-1,-1-1 0,1 1 0,-1 0 0,0 0 1,0 1-1,0-1 0,1 7 0,-3-10-2,0 0-1,0 0 1,0 0 0,0 0-1,0 1 1,0-1-1,-1 0 1,1 0 0,-1 0-1,0 0 1,1 0 0,-1 0-1,0 0 1,0 0-1,0-1 1,0 1 0,-1 0-1,1 0 1,0-1 0,-1 1-1,1-1 1,-1 1-1,0-1 1,1 0 0,-1 0-1,0 0 1,0 0 0,0 0-1,1 0 1,-1 0-1,0 0 1,0-1 0,-1 1-1,1-1 1,0 1 0,-4-1-1,-4 1-71,-1 0-1,0-1 0,0 0 1,1 0-1,-18-4 0,18 2 39,1 1-1,-1 0 0,1 0 0,-1 1 0,0 1 0,-14 2 0,24-3 38,-1 0-1,1 0 0,-1 0 1,1 0-1,-1 0 0,0 1 1,1-1-1,-1 0 0,1 1 1,0-1-1,-1 0 0,1 1 1,-1-1-1,1 0 0,-1 1 1,1-1-1,0 1 0,-1-1 1,1 1-1,0-1 0,0 1 1,-1-1-1,1 1 0,0-1 1,0 1-1,0-1 1,-1 1-1,1-1 0,0 1 1,0 0-1,0-1 0,0 1 1,0-1-1,0 1 0,0-1 1,0 1-1,1-1 0,-1 1 1,0 0-1,0-1 0,0 1 1,1-1-1,-1 1 0,0-1 1,0 1-1,1-1 0,-1 1 1,0-1-1,1 0 0,-1 1 1,1 0-1,21 23-138,-1-7 120,0-2-1,2 0 1,0-1-1,24 11 1,-28-17 29,-1 1 0,-1 1 0,1 0 0,-2 1-1,0 1 1,0 1 0,-1 0 0,18 21 0,-32-33-8,0 0 0,0 1 0,0-1 0,0 0 0,0 1 0,0-1 0,0 1 0,-1 0 0,1-1 0,0 1 0,-1 0 0,0-1 0,1 1 0,-1 0 0,0 0 0,0-1 0,0 1 0,0 0 0,0 0 0,0-1 0,0 1 0,-1 0 0,1-1 0,-1 1 0,1 0 1,-2 1-1,0 0 2,0 0 0,0-1 1,0 1-1,-1-1 1,0 1-1,1-1 1,-1 0-1,0 0 1,0-1-1,0 1 0,0 0 1,-5 1-1,-13 4 17,1-1-1,-1-1 0,-29 3 1,42-7-14,-48 7 60,-63 0 1,98-8-77,1 0 0,-1-2 0,0 0 1,0-2-1,1 0 0,-27-9 1,29 4-338,18 9 292,-1 0 1,1 0 0,0-1 0,-1 1 0,1 0 0,0 0 0,-1 0 0,1 0-1,0 0 1,0-1 0,-1 1 0,1 0 0,0 0 0,0-1 0,-1 1 0,1 0-1,0 0 1,0-1 0,0 1 0,-1 0 0,1-1 0,0 1 0,0 0-1,0 0 1,0-1 0,0 1 0,0 0 0,0-1 0,0 1 0,0 0 0,0-1-1,0 1 1,0 0 0,0-1 0,0 1 0,0 0 0,0-1 0,0 1 0,0 0-1,0-1 1,0 1 0,0 0 0,1-1 0,-1 1 0,0 0 0,0 0 0,0-1-1,1 1 1,-1 0 0,0 0 0,1-1 0,22-9-2442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25 8074,'-19'-6'1760,"8"5"1081,4-2-2257,2 2 48,7 2-32,-2-2-128,1 0-288,3 0-160,26 1-88,58 3-32,-31-4-136,20 1-552,-8-2-176,0-1-2041,-20-5 137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6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71 10898,'-17'-19'2433,"8"3"1112,4 3-3065,6 7-96,1-2-16,-2 3-72,0 4-168,0 0-168,0 0-192,-2 1-112,2 2 16,2 16 48,5 85 48,-6-19 152,8 23-1025,8-5-2287,8-18 391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7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81 8226,'-74'-28'1808,"63"22"849,4 5-2273,7 2-96,11-3-88,11-1-8,25-2-136,9-4-112,31-1 0,7 2 96,19 1-8,-12 4 48,5 6-152,-23 1-320,-7-1-2049,-27 6-335,-15-7-873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 9042,'-16'-13'5962,"16"46"-4196,0-20-2195,4 179 651,-5-97-311,19 148 0,-18-241 22,11 43-636,-11-43 559,0-1-1,0 0 1,1 1 0,-1-1 0,0 0 0,1 0 0,-1 0-1,1 0 1,0 1 0,-1-1 0,1 0 0,0 0-1,0 0 1,0 0 0,0 0 0,-1-1 0,1 1-1,0 0 1,1 0 0,-1 0 0,0-1 0,0 1 0,0-1-1,0 1 1,0-1 0,1 1 0,-1-1 0,0 0-1,0 0 1,3 1 0,9-13-3271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9018,'65'-23'2787,"-64"23"-2635,0 0 0,-1 0 0,1 0 0,0-1 0,-1 1 0,1 0 0,-1 0 0,1-1 1,0 1-1,-1 0 0,1-1 0,-1 1 0,1 0 0,-1-1 0,1 1 0,-1-1 0,0 1 0,1-1 0,-1 1 0,1-1 0,-1 1 0,0-1 0,0 0 0,1 1 0,-1-2 0,2 14 172,22 44-334,-3 0 1,-2 2-1,14 71 0,-74-348-283,40 218 275,1-1 0,-1 0 1,1 0-1,-1 0 0,1 1 0,0-1 0,0 0 0,0 0 1,0 0-1,0 0 0,0 0 0,0 1 0,0-1 1,1 0-1,-1 0 0,1 0 0,0 1 0,-1-1 0,1 0 1,0 1-1,0-1 0,0 0 0,0 1 0,0-1 0,0 1 1,1 0-1,-1-1 0,0 1 0,1 0 0,-1 0 1,1 0-1,1-1 0,4-1-467,0 1 1,1 0-1,-1 1 0,0-1 1,1 1-1,12 1 0,-11-1-187,40 0-2207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10202,'1'1'174,"0"1"0,0-1 0,0 1 0,1-1 0,-1 0 0,0 0 0,1 0-1,-1 1 1,1-1 0,-1 0 0,1-1 0,-1 1 0,1 0 0,0 0 0,-1-1 0,1 1 0,0-1-1,2 1 1,35-4 1830,-12-1-2536,-6 2 555,-9 2-10,0-1 1,0-1-1,-1 0 1,1 0 0,0-1-1,17-7 1,-27 9-9,0-1 0,0 1 0,0 0 0,0-1 1,-1 1-1,1-1 0,0 1 0,0-1 0,-1 0 1,1 0-1,-1 0 0,0 0 0,1 0 0,-1 0 1,1-4-1,-1 2 5,0 0 0,-1 1 0,1-1 0,-1 0 0,0 1 0,0-1 0,0 0 0,-1 1 0,0-1 0,1 1 0,-1-1 0,0 0 0,-2-4 0,2 5-7,-1 0-1,1 0 0,0 0 1,-1-1-1,1 1 0,-1 1 0,0-1 1,0 0-1,0 0 0,-1 1 1,1-1-1,-1 1 0,1 0 1,-1-1-1,0 1 0,0 1 0,0-1 1,0 0-1,0 1 0,0-1 1,0 1-1,-5-1 0,5 2-20,0 0 0,0 0 0,0 0 0,-1 0 0,1 1 1,0-1-1,0 1 0,0 0 0,0 0 0,0 0 0,0 0 0,0 1 0,0-1 0,0 1 0,1-1 0,-1 1 0,0 0 0,1 0 0,0 1 0,-1-1 0,1 0 0,0 1 0,0-1 0,-2 5 0,-3 4-34,0 0 0,1 1 0,1 0 0,0-1-1,0 2 1,1-1 0,1 0 0,-4 26 0,6-33-15,0 0 0,1 0 0,0 0 0,0 1 0,0-1-1,0 0 1,1 0 0,0 0 0,0 0 0,0 0 0,1 0 0,0 0 0,0 0 0,0 0 0,0 0 0,1-1 0,0 0 0,0 1 0,0-1 0,0 0 0,1 0 0,-1-1 0,1 1 0,0-1 0,6 4 0,-3-3-340,0-1-1,0 0 1,1 0 0,0-1 0,9 3 0,51 5-2107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3:58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16 231 10794,'39'-2'4927,"-11"-1"-4991,-1-2 1,27-8-1,-49 11 58,0-1-1,0 0 1,0 0 0,0 0-1,0-1 1,0 1-1,-1-1 1,0-1 0,0 1-1,0 0 1,0-1 0,-1 0-1,0 0 1,0 0 0,0 0-1,0 0 1,-1-1-1,2-5 1,-2 7 8,-1 0 0,1 0 0,-1 0 0,0 0 0,0 0 0,0 0 0,-1 0 0,1 0 0,-1 0 0,0 0 0,0 0 0,-1-1 0,1 1 0,-1 0-1,0 0 1,0 0 0,0 0 0,-1 0 0,1 1 0,-1-1 0,0 0 0,0 1 0,0-1 0,-1 1 0,1-1 0,-4-2 0,3 4 8,-1 0 1,1 0-1,0 1 0,0-1 0,-1 1 1,1 0-1,-1 0 0,1 0 1,-1 0-1,0 1 0,1 0 0,-1-1 1,0 1-1,1 1 0,-1-1 1,0 0-1,1 1 0,-1 0 1,1 0-1,-1 0 0,1 0 0,-5 2 1,-1 1-12,0 0 1,1 1-1,-1 0 0,1 0 1,0 1-1,0 0 1,-8 8-1,10-8-26,0 1-1,0 0 1,1 0-1,-1 0 1,2 1-1,-1 0 1,1 0 0,0 0-1,1 0 1,0 1-1,0-1 1,1 1-1,0 0 1,0 0-1,1 0 1,0 0 0,1 0-1,0 0 1,1 0-1,-1 0 1,2 0-1,-1 0 1,1-1 0,1 1-1,-1 0 1,1-1-1,1 0 1,0 1-1,0-1 1,0-1 0,1 1-1,1-1 1,-1 1-1,1-2 1,0 1-1,0-1 1,1 0 0,0 0-1,0 0 1,1-1-1,11 6 1,-3-4-594,1 0 0,0-1 0,27 5 1,63 5-1773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0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45 217 3217,'-19'-17'1182,"-6"-12"8076,63 30-9239,359-1 1340,-161-3-825,292-6 157,65 1-165,1230-21 360,588-28 509,-1716 47-1133,9-4-56,24 4 2,-76 12-69,32-4 96,-580 1-121,-85 0-131,-1-1-1,1 0 1,-1-2 0,21-6-1,-30 8-190,47-2-5130,-14-2 1342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6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61 10074,'-66'-18'2889,"14"10"536,5 0-2529,17 10-896,7-5 56,14-1 64,11 2-32,17-3-8,26 3-40,19-2-64,32 1 24,14 0 40,14 4-184,-13-5-240,1 7-641,-27-1-263,-13 2-2257,-22-2 193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6:06.25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77 24575,'340'-61'0,"-272"52"0,1 4 0,-1 3 0,72 7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7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38 11626,'-12'-8'912,"-40"-22"4549,135 93-5471,-9-11-94,-27-20 70,-1 2 0,70 66-1,-115-99 30,1 1-1,-1-1 0,1 0 1,-1 0-1,0 1 0,1-1 0,-1 1 1,0-1-1,0 1 0,0-1 0,0 1 1,0 0-1,-1-1 0,1 1 0,-1 0 1,1 0-1,-1 0 0,1 0 0,-1-1 1,0 1-1,0 0 0,0 0 0,0 0 1,0 0-1,0 0 0,0-1 0,-1 1 1,1 0-1,-1 0 0,0 0 1,1-1-1,-1 1 0,0 0 0,0-1 1,0 1-1,0 0 0,0-1 0,-3 3 1,-3 2-234,-2 0 0,1 0 0,-1-1 0,0 0 0,0-1 0,-16 6 0,-69 23-2900,-18-5-246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7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40 103 13723,'-31'-87'2769,"23"76"1351,7 6-4112,4 5-72,2 5-72,-5-3-16,1 2-8,12 43 8,13 69 40,-13-25 112,-2 15 32,-2-8-248,-1-3-552,-2-30-576,4-11-2649,3-33 112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80 13555,'-3'-13'2544,"27"-2"1449,9 5-4041,15-2-72,4 2 48,12-2-552,-4 5-576,6 6-1441,-6 10-1336,-17 4-544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8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44 14091,'21'-14'1840,"16"0"1865,10 7-4193,7 0-24,-3 6 344,1 9-760,-9 8-497,3 15-2295,-10 9-265</inkml:trace>
  <inkml:trace contextRef="#ctx0" brushRef="#br0" timeOffset="1">16 412 13731,'-7'5'2336,"-1"-8"1305,19 6-3953,12 1-264,27 1 96,14-3 560,32 1-264,13-6-680,37-4-2809,-14-9 416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8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60 11154,'-7'-12'503,"6"9"-241,-1 0 1,1 0-1,-1 0 1,0 0-1,0 1 0,0-1 1,0 1-1,0-1 0,-1 1 1,1-1-1,-1 1 1,1 0-1,-1 0 0,0 1 1,0-1-1,1 0 1,-2 1-1,1 0 0,0 0 1,0 0-1,0 0 0,-5-1 1,-7 3-121,-1-1 1,1 2-1,0 0 1,0 1-1,0 1 1,-17 6-1,29-9-179,0 0 0,0 1-1,0-1 1,0 1-1,0 0 1,0 0-1,0 0 1,1 0-1,-1 1 1,1-1 0,-1 1-1,1-1 1,0 1-1,-3 4 1,4-5-70,1 1 0,-1 0 0,1-1 0,-1 1 1,1-1-1,0 1 0,0-1 0,0 1 0,0 0 0,0-1 0,0 1 1,1-1-1,-1 1 0,1-1 0,0 1 0,0-1 0,0 1 0,0-1 0,0 0 1,1 1-1,-1-1 0,2 2 0,3 3-169,1 0-1,-1 0 1,1-1-1,0 0 1,1-1 0,0 1-1,-1-1 1,2-1-1,-1 0 1,0 0 0,1 0-1,0-1 1,0 0-1,0-1 1,0 0 0,0 0-1,0-1 1,0-1-1,1 1 1,-1-1-1,0-1 1,15-2 0,-22 3 357,0-1 0,0 0 0,0 0 1,0 0-1,-1 0 0,1 0 0,0 0 0,0-1 1,-1 1-1,1 0 0,-1-1 0,1 0 1,-1 1-1,0-1 0,1 0 0,-1 1 1,0-1-1,0 0 0,0 0 0,0 0 0,-1 0 1,1 0-1,-1 0 0,1 0 0,-1 0 1,1-1-1,-1 1 0,0 0 0,0 0 0,-1-4 1,1-9 857,-1-1-1,-1 1 1,-4-19 0,3 18-166,-6-15 518,8 27-918,10 20-595,-3-3-33,4 5-379,0 1 0,21 26-1,-25-38-33,0 0 0,1 0 1,0-1-1,0 0 0,14 10 0,24 6-3086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9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28 15699,'-5'-21'4253,"5"21"-4234,0-1 0,0 1-1,0 0 1,0 0 0,0 0-1,0-1 1,0 1 0,0 0-1,0 0 1,0-1 0,0 1 0,0 0-1,0 0 1,0-1 0,0 1-1,0 0 1,-1 0 0,1 0-1,0-1 1,0 1 0,0 0-1,0 0 1,0 0 0,-1-1 0,1 1-1,0 0 1,0 0 0,0 0-1,-1 0 1,1 0 0,0 0-1,0-1 1,-1 1 0,1 0-1,0 0 1,0 0 0,0 0 0,-1 0-1,1 0 1,0 0 0,0 0-1,-1 0 1,1 0 0,0 0-1,0 0 1,-1 0 0,1 0-1,0 0 1,0 0 0,-1 1 0,1-1-1,0 0 1,0 0 0,0 0-1,-1 0 1,1 0 0,0 0-1,0 1 1,0-1 0,0 0-1,-1 0 1,1 1 0,-38 24-1431,26-15 1240,-4 1-255,1 1-1,1 0 0,0 2 0,-14 17 1,27-29 352,0-1 0,0 0 0,0 1 0,1-1 0,-1 0 0,0 1 0,1-1 0,-1 1 1,1-1-1,0 1 0,-1 0 0,1-1 0,0 1 0,0-1 0,0 1 0,0-1 0,0 1 0,1 0 0,-1-1 1,0 1-1,1-1 0,-1 1 0,1-1 0,-1 1 0,1-1 0,0 0 0,0 1 0,0-1 0,-1 0 0,1 1 0,0-1 1,1 0-1,-1 0 0,0 0 0,0 0 0,0 0 0,1 0 0,-1 0 0,0-1 0,1 1 0,-1 0 0,1-1 1,2 2-1,5 1-215,0 1 1,0-1-1,0 0 1,0-1-1,0 0 1,13 0-1,47-1-2089,11-8 187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29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42 16099,'-30'-41'7101,"31"83"-6815,108 554-2354,-105-564 1373,-3-24 362,-1-1-1,1 0 1,0 0 0,1 0-1,0 0 1,0 0-1,0 0 1,7 13-1,-3-44-634,-3-29 1127,2 0 0,3 1-1,19-69 1,-26 118-134,0-1 1,-1 1-1,1 0 0,1 0 0,-1 0 1,0 0-1,1 0 0,-1 0 1,1 0-1,0 0 0,0 1 0,0-1 1,0 1-1,1-1 0,-1 1 1,1 0-1,3-3 0,-5 5-13,0 0 0,0 0 0,0-1 0,0 1 0,0 0-1,0 0 1,0 0 0,0 0 0,0 1 0,0-1 0,0 0 0,0 0 0,0 0 0,0 1-1,0-1 1,0 1 0,0-1 0,0 1 0,-1-1 0,2 1 0,23 27 161,3 20-168,39 94 1,-45-89-2337,41 67-1,-18-59-1025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0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12147,'11'-59'2712,"-9"73"246,18 105-2828,-17-76-106,-1 1 11,3-1 1,15 67-1,-20-110-33,0 0-1,0 0 1,0 0 0,0 1-1,0-1 1,0 0-1,0 0 1,0 0 0,0 0-1,0 0 1,0 1-1,0-1 1,0 0-1,0 0 1,0 0 0,0 0-1,0 0 1,1 0-1,-1 1 1,0-1 0,0 0-1,0 0 1,0 0-1,0 0 1,0 0 0,1 0-1,-1 0 1,0 0-1,0 0 1,0 1 0,0-1-1,0 0 1,1 0-1,-1 0 1,0 0 0,0 0-1,0 0 1,0 0-1,0 0 1,1 0-1,-1 0 1,0 0 0,0 0-1,0 0 1,0 0-1,1-1 1,-1 1 0,0 0-1,0 0 1,0 0-1,0 0 1,0 0 0,0 0-1,1 0 1,-1 0-1,0 0 1,0 0 0,0-1-1,0 1 1,0 0-1,10-15 31,7-23-31,-16 37 3,79-226 161,-79 225-166,1-1 0,-1 1 0,0 0 0,1-1-1,0 1 1,-1 0 0,1 0 0,0 0 0,0 0 0,0 0 0,0 1 0,1-1 0,-1 1 0,0-1-1,1 1 1,-1 0 0,1 0 0,-1 0 0,1 0 0,0 0 0,-1 0 0,1 1 0,0 0 0,-1-1-1,1 1 1,0 0 0,0 0 0,-1 0 0,4 1 0,10 1-24,0 0-1,-1 2 1,27 8-1,-38-11 26,15 5-10,-1 0-1,1 1 0,30 18 0,-45-22-2,1-1 0,-1 1-1,0 0 1,0 1-1,0-1 1,0 1 0,0-1-1,-1 1 1,0 0-1,0 1 1,0-1 0,0 0-1,-1 1 1,1 0-1,-1-1 1,0 1 0,-1 0-1,1 0 1,1 9 0,-6 49-391,2-54-182,0 0 0,0 0 0,0 0 0,2 0 0,-1 0 0,1-1 0,0 1 0,1 0 0,4 14-1,8-1-2973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0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43 109 14443,'16'-12'4438,"-33"25"-3367,13-10-1226,-1 0-1,2 0 1,-1 1 0,0-1-1,1 1 1,-1-1-1,1 1 1,0 0-1,0 1 1,-3 6 0,7-5-254,0 0 1,1 1-1,-1-1 1,1 0 0,0 0-1,1 0 1,0 0 0,0 0-1,0-1 1,0 1 0,1-1-1,7 9 1,-5-8 344,0 1-1,0-1 1,0 0 0,1 0 0,0-1 0,0 0 0,0 0-1,0-1 1,10 4 0,-14-7 105,0 0-1,1-1 1,-1 0 0,1 0 0,-1 0-1,1 0 1,-1 0 0,1-1-1,-1 0 1,1 1 0,-1-1 0,0 0-1,0-1 1,1 1 0,-1-1-1,0 1 1,0-1 0,0 0 0,0 0-1,-1 0 1,1-1 0,-1 1 0,1 0-1,-1-1 1,0 0 0,4-5-1,3-4 129,0 0 0,-1-1 0,-1 0 0,12-27 0,-17 33-144,1-1 0,-1 1 0,0-1 0,0 0 0,-1 0 0,0 0 0,-1 0 0,0 0 0,0 0 1,0 0-1,-1 0 0,-3-9 0,4 14-87,-2-1 1,1 1-1,0 0 1,-1-1 0,1 1-1,-1 0 1,0 0-1,0 0 1,0 1 0,0-1-1,-1 0 1,1 1 0,-1 0-1,1-1 1,-1 1-1,0 0 1,0 0 0,0 0-1,0 1 1,0-1-1,-1 1 1,1 0 0,0 0-1,-1 0 1,1 0 0,-1 0-1,1 1 1,-1 0-1,-6 0 1,-22 2-2415,0 2 42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0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76 15163,'0'-6'1212,"0"-1"0,-1 1 0,0 0 0,0-1 0,-4-10-1,-1-9 173,33 85-1366,-14-20-53,-2 0 0,-1 1 0,-3 1 0,4 43 0,-7 64-22,4 49-521,-10-217-697,-2-17 205,-1 0 0,-12-44 0,12 67 764,0 0-1,-1 0 0,-1 0 0,0 1 1,-1 0-1,-15-20 0,22 31 280,-1 0-1,0 0 1,0 0-1,0 0 1,1 0-1,-2 0 1,1 1-1,0-1 1,0 1-1,0-1 1,-1 1-1,1 0 1,-1 0-1,1 0 1,-1 0-1,1 0 1,-1 1-1,0-1 1,1 1-1,-1 0 1,0 0-1,1 0 1,-1 0-1,0 0 1,1 0-1,-1 1 1,0-1-1,1 1 1,-1 0-1,1 0 1,-1 0-1,1 0 1,0 0-1,-1 0 1,1 1-1,0-1 1,0 1-1,0 0 1,0 0-1,0-1 1,0 1-1,0 0 1,1 1-1,-3 1 1,-2 4 16,1 0 1,-1 0 0,1 1 0,1-1 0,-1 1-1,1 0 1,1 0 0,0 1 0,0-1 0,1 1 0,0-1-1,1 1 1,0 0 0,0-1 0,1 1 0,2 17 0,-1-21-60,0 1 0,0-1 1,0 0-1,1 0 1,0 1-1,0-1 1,1 0-1,-1-1 0,1 1 1,1 0-1,-1-1 1,1 0-1,0 0 1,0 0-1,0 0 1,1 0-1,0-1 0,0 0 1,0 0-1,0 0 1,1-1-1,-1 0 1,1 0-1,0 0 1,0-1-1,9 3 0,-2-2-559,-1-1-1,1 0 0,17-1 0,40-5-1946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6:07.34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125 495 24575,'30'-42'0,"-2"-1"0,36-71 0,-52 88 0,-2 0 0,0 0 0,-1-1 0,-2 0 0,-1-1 0,3-34 0,-8 57 0,-1 0 0,1 0 0,-1 0 0,-1 0 0,1 0 0,-1 1 0,0-1 0,0 0 0,-2-7 0,2 11 0,0-1 0,0 1 0,0 0 0,0 0 0,0 0 0,0 0 0,0 0 0,0 0 0,0 0 0,-1 0 0,1 0 0,0 1 0,-1-1 0,1 0 0,0 1 0,-1-1 0,1 1 0,-1 0 0,1-1 0,0 1 0,-1 0 0,1 0 0,-1 0 0,1 0 0,-1 0 0,1 0 0,-1 0 0,1 1 0,-1-1 0,1 0 0,-1 1 0,1-1 0,0 1 0,-1 0 0,-1 0 0,-8 4 0,1 0 0,-1 1 0,1 0 0,-1 0 0,2 1 0,-14 12 0,-52 54 0,59-55 0,7-9 0,1 0 0,0 1 0,1 0 0,0 1 0,1-1 0,0 1 0,0 0 0,1 1 0,1-1 0,-6 24 0,8-28 0,1 0 0,1 0 0,-1 0 0,1 0 0,0 0 0,1-1 0,0 1 0,0 0 0,0 0 0,1 0 0,0-1 0,0 1 0,1-1 0,0 1 0,0-1 0,0 0 0,1 0 0,0-1 0,0 1 0,0-1 0,7 6 0,-3-3 0,1-2 0,0 1 0,0-1 0,1-1 0,-1 0 0,1 0 0,0-1 0,1 0 0,-1-1 0,1 0 0,0-1 0,0 0 0,-1 0 0,21-1 0,-2 0 0,1-2 0,-1-2 0,1 0 0,37-10 0,-50 9-227,-1 0-1,1-1 1,-1-1-1,0 0 1,27-16-1,-24 8-6598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1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33 180 12451,'-3'8'4853,"9"-4"-3839,18-5-2740,-14 1 2240,2-2-647,0 1-1,0-2 1,0 1-1,0-2 1,0 1-1,-1-2 1,19-9-1,-27 12 132,0 1 1,-1 0-1,1-1 0,-1 0 1,1 1-1,-1-1 0,0 0 1,0 0-1,0 0 1,0-1-1,0 1 0,0 0 1,-1-1-1,1 1 0,-1-1 1,1 0-1,-1 1 0,0-1 1,0 0-1,0 0 1,-1 0-1,1 0 0,-1 1 1,0-1-1,1 0 0,-1 0 1,0 0-1,-1 0 0,1 0 1,0 0-1,-1 0 0,0 0 1,0 0-1,0 1 1,0-1-1,0 0 0,0 0 1,-1 1-1,1-1 0,-1 1 1,0 0-1,-2-3 0,1 1 14,-1 0-1,0 0 0,1 0 0,-2 0 1,1 1-1,0 0 0,-1 0 0,1 0 0,-1 1 1,0-1-1,0 1 0,0 0 0,0 1 0,0-1 1,0 1-1,-1 0 0,1 0 0,0 1 1,-1-1-1,1 1 0,0 0 0,-1 1 0,1-1 1,0 1-1,-10 3 0,12-3-26,-1 0-1,0 0 1,0 0 0,1 1-1,-1 0 1,1-1 0,-1 1-1,1 0 1,0 1-1,0-1 1,0 1 0,0-1-1,0 1 1,1 0 0,-1 0-1,1 0 1,0 0 0,-1 1-1,2-1 1,-1 1-1,0-1 1,1 1 0,-1-1-1,1 1 1,0 0 0,0 0-1,1 0 1,-1 0 0,1 0-1,0-1 1,0 1-1,0 0 1,0 0 0,1 0-1,1 6 1,0-3-21,1 0 0,-1 0 0,1 0 0,1-1 0,-1 1 0,1-1 0,0 0 0,1 0 0,-1 0 0,1-1 0,0 0 0,0 0 1,1 0-1,0 0 0,0-1 0,0 0 0,0 0 0,0-1 0,8 4 0,1-1-394,-1-1-1,1 0 1,0-1 0,0-1 0,1 0 0,-1-1-1,31 1 1,60-13-2473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3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11 7722,'-8'-8'6441,"-8"6"-4705,-48 10-1584,32 22-24,0 5-8,1 6-56,13-2-128,14 3-240,17-15-176,25-11-376,18-8-184,31-9-2145,10-11 473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3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34 9506,'4'-14'7831,"-10"6"-5482,4 8-2338,0-1 1,0 1-1,-1 0 0,1-1 1,0 1-1,0 0 1,0 0-1,0 1 0,0-1 1,0 0-1,0 1 1,0-1-1,-4 2 1,-8 3-151,1 0 0,-1 0 0,1 2 0,1-1 1,-1 2-1,1-1 0,0 2 0,1 0 0,0 0 1,0 1-1,1 0 0,-10 14 0,18-21 25,0 0 0,1 0 0,0 0 0,-1 1 0,1-1 1,1 0-1,-1 0 0,0 1 0,1-1 0,0 0 0,-1 1 0,1-1 0,1 0 0,-1 1 0,0-1 0,1 0 0,0 1 0,-1-1 0,2 0 0,-1 0 0,0 0 0,0 0 0,1 0 0,0 0 0,-1 0 1,1 0-1,0 0 0,1-1 0,-1 1 0,0-1 0,1 0 0,-1 1 0,1-1 0,0-1 0,0 1 0,-1 0 0,5 1 0,-2 0 95,0 1 0,1-2 0,-1 1 0,1-1 0,-1 0 0,1 0 0,0 0 0,-1-1 0,1 0 0,0 0 0,0 0 0,0-1 0,0 0 0,0 0 0,0-1 0,0 1 0,0-1 0,0-1 0,0 1 0,8-4 0,-8 1 125,1 0 1,-1-1-1,0 0 0,-1 0 1,1-1-1,-1 0 0,0 1 0,0-2 1,-1 1-1,0-1 0,0 1 1,0-1-1,3-10 0,2-9 748,0-1-1,6-37 1,-5 19 528,-1 78-1314,-6-24-146,3 17-290,1-1 1,17 40-1,-21-58 4,0-1 1,0 0-1,1 0 0,-1 0 0,1 0 1,1 0-1,-1-1 0,1 0 0,0 0 1,0 0-1,0-1 0,1 1 0,0-1 1,0-1-1,0 1 0,9 3 0,28 1-3280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4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46 12755,'-1'0'248,"0"0"1,-1 0 0,1 1-1,0-1 1,-1 0 0,1 0-1,0 1 1,0-1 0,-1 1-1,1-1 1,0 1 0,0 0 0,0-1-1,0 1 1,0 0 0,0 0-1,0 0 1,0 0 0,0-1-1,0 1 1,0 1 0,0-1-1,0 0 1,1 0 0,-1 0-1,1 0 1,-2 2 0,2 2-215,-1 1 0,1-1 0,0 0 0,1 0 0,-1 0 0,3 8 0,-3-11-47,8 43-356,3-1-1,17 47 1,-3-163-2691,-16 26 2784,-7 33 441,0 0-1,0 0 0,1 0 1,1 0-1,0 1 1,1-1-1,0 1 0,1 1 1,1-1-1,9-14 1,-14 24-126,1 0 1,-1 0 0,0 0 0,1 0 0,-1 0-1,1 1 1,-1-1 0,1 1 0,0-1-1,0 1 1,0 0 0,0 0 0,0 1 0,0-1-1,0 0 1,0 1 0,0 0 0,4 0 0,-2 0-19,1 1 0,-1 0 0,0 0 0,0 1 1,1 0-1,-1 0 0,0 0 0,0 0 0,7 6 1,-1-1-69,0 2 0,0-1 1,-1 2-1,0-1 0,-1 1 1,0 1-1,11 15 0,-11-11-618,-1 1-1,-1-1 0,0 2 1,-1-1-1,-1 1 0,5 22 1,-1 38-2752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4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82 13339,'23'-68'2368,"-35"57"1609,0 8-4017,-2 4 88,-7 7 112,-2 4-40,-7 10-144,0 4 8,0 9-32,11-2 8,9 4-168,14-9-168,23-2-896,19-13-361,39-13-2319,5-13-33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4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93 13131,'-34'-16'6050,"-4"14"-3526,34 2-2708,-1 1 0,1 0 0,0 0 0,-1 0 0,1 0 0,0 1 0,0 0 0,0 0 0,0 0 0,1 0 0,-1 0 0,0 1-1,1-1 1,0 1 0,0 0 0,0 0 0,0 1 0,0-1 0,0 0 0,1 1 0,-1 0 0,1 0 0,0-1 0,-2 9 0,3-9 104,1-1 0,-1 1 0,1 0 1,0-1-1,0 1 0,0 0 0,0-1 1,0 1-1,1 0 0,-1-1 0,1 1 0,0-1 1,0 1-1,0-1 0,0 1 0,0-1 1,0 0-1,1 1 0,-1-1 0,1 0 1,-1 0-1,1 0 0,0 0 0,0 0 0,0 0 1,0-1-1,0 1 0,1-1 0,-1 1 1,0-1-1,1 0 0,3 2 0,0-1 106,0 1 1,0-1-1,0 0 0,1 0 0,-1-1 0,1 0 0,-1 0 0,1-1 1,-1 1-1,1-1 0,-1-1 0,8 0 0,-2-3 31,0 0 1,0 0-1,0-1 0,0 0 0,19-13 1,-26 15-45,-1 0 0,1-1 1,0 1-1,-1-1 1,0 0-1,0 0 0,0-1 1,0 1-1,-1-1 0,1 0 1,-1 0-1,-1 0 1,1 0-1,3-10 0,-5 13-23,-1-1-1,0 1 1,1 0 0,-1-1-1,0 1 1,0-1-1,0 1 1,-1-1-1,1 1 1,-1 0 0,1-1-1,-1 1 1,0 0-1,0-1 1,1 1-1,-2 0 1,1 0-1,0 0 1,-3-4 0,0 2-20,1 0 0,-1 1 0,-1-1 0,1 1 0,0 0 0,-1 0 0,0 0 0,-7-3 1,-4 0-136,0 0 0,-1 1 0,0 1 0,-26-4 1,-45 5-1083,72 5 388,25 1-1852,26-2 339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5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7922,'16'0'6368,"-16"14"-574,-3 10-6902,2-3 1108,-4 50 81,5-66-99,0 1 0,1-1 0,-1 1 0,1-1 0,0 0 0,0 1 0,1-1 0,0 0 0,0 0 0,3 6 0,-5-11 13,1 0-1,-1 1 1,1-1 0,0 0 0,-1 0 0,1 0 0,-1 0-1,1 0 1,0 0 0,-1 0 0,1 0 0,0 0-1,-1 0 1,1 0 0,-1 0 0,1 0 0,0-1 0,-1 1-1,1 0 1,-1 0 0,1-1 0,-1 1 0,1 0 0,-1-1-1,1 1 1,-1-1 0,1 1 0,-1 0 0,0-1 0,1 1-1,-1-1 1,1 1 0,-1-1 0,0 1 0,0-1 0,1 0-1,-1 0 1,17-23-143,-17 24 147,8-14 98,0-1 0,9-29-1,-14 33-17,1-1-1,1 1 1,0 0-1,0 0 0,1 1 1,15-19-1,-20 27-76,0 1-1,0 0 1,1 0-1,-1 1 1,0-1-1,1 0 1,-1 0-1,1 1 1,-1-1-1,1 1 1,-1-1-1,1 1 0,0 0 1,-1-1-1,1 1 1,-1 0-1,1 0 1,0 0-1,-1 0 1,1 1-1,-1-1 1,1 0-1,-1 1 1,1-1-1,-1 1 1,1-1-1,-1 1 1,1 0-1,-1-1 1,1 1-1,-1 0 1,0 0-1,0 0 1,1 0-1,-1 0 1,0 0-1,1 3 1,7 5-58,-1 0 1,0 0-1,11 17 0,-19-25 57,17 27-443,-2 1 0,-1 1 1,13 36-1,-9-18-1213,6-1-1781,-2-14-427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5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21 109 14739,'-7'-22'921,"5"16"-308,-1 0-1,1 0 0,0 0 0,1 0 0,0 0 0,0-1 1,0 1-1,1-1 0,-1 1 0,2 0 0,0-12 0,21 60-294,-10-10-346,-1 0 1,-2 1-1,-1 1 1,-1 0-1,-2 0 1,-2 0-1,0 51 1,-6 21 17,1-48-176,8 106 0,9-108-658,-1-35-704,-14-21 1456,1 0 0,-1 0 0,1 1 0,-1-1 0,1 0 0,-1 0 0,1 0 0,-1 0 0,1 0 0,-1 0 0,1 0 0,-1 0-1,1 0 1,-1 0 0,1 0 0,-1 0 0,1 0 0,-1-1 0,1 1 0,-1 0 0,1 0 0,-1-1 0,1 1 0,-1 0 0,0 0-1,1-1 1,-1 1 0,1 0 0,-1-1 0,0 1 0,1-1 0,-1 1 0,0 0 0,0-1 0,1 1 0,-1-1 0,0 0 0,8-22-3799,-7-11-80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5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10498,'9'-5'2345,"13"2"935,24-4-2831,13 2-465,25 0-361,7-1-439,21 3-2464,-14 5 119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6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1 12987,'1'9'5721,"-7"-2"-3545,-17 0-2793,5-2 980,1 0-128,2 0-535,-1 0 0,1 0 1,0 1-1,1 1 0,-19 12 1,30-17 156,0 0-1,0 0 1,0 0 0,1 1 0,-1-1 0,1 1 0,0-1 0,0 1 0,0 0 0,0 0 0,0 0 0,0 0 0,1 0-1,0 0 1,-1 0 0,1 1 0,0-1 0,1 0 0,-1 1 0,1-1 0,-1 1 0,1-1 0,0 0 0,0 1-1,0-1 1,1 1 0,-1-1 0,1 1 0,0-1 0,0 0 0,0 0 0,0 1 0,3 3 0,-2-3 82,0 0 1,1 0 0,-1 0-1,1-1 1,0 1 0,0-1-1,0 0 1,0 0 0,0 0-1,1 0 1,0 0 0,-1-1-1,1 0 1,0 1 0,0-2-1,0 1 1,0 0 0,1-1-1,-1 0 1,0 0 0,1 0-1,-1 0 1,1-1 0,8 1-1,-7-2 102,-1 1-1,1-1 0,0 0 1,0 0-1,0 0 0,-1-1 0,1 0 1,0 0-1,-1 0 0,0-1 1,1 0-1,-1 0 0,0 0 0,-1-1 1,1 1-1,-1-1 0,1 0 1,5-8-1,29-47 905,-35 53-564,-1 1 0,0-1 0,0 0 0,-1 0 0,0-1 0,0 1 0,0 0 0,1-10 0,-3 18-405,0 0 0,0-1 0,1 1 0,-1 0 0,0 0-1,1 0 1,0 0 0,-1 0 0,1 0 0,0 0 0,2 2 0,5 12-44,-2-3-61,25 53-633,-3-23-2766,-6-21 433</inkml:trace>
  <inkml:trace contextRef="#ctx0" brushRef="#br0" timeOffset="1">559 37 9794,'-69'-4'11443,"68"1"-11419,1 5-104,1 1 48,9 26-40,7 45 64,-21-26-129,-1-4-239,-3 5-816,-2-12-440,1-11-2569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6T18:36:08.56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367 0 24575,'30'75'0,"35"127"0,-57-165 0,0 1 0,-3 0 0,-1 0 0,-2 0 0,-4 64 0,2-105 0,-1 1 0,1-1 0,-1 1 0,0-1 0,1 1 0,-1-1 0,0 1 0,0 0 0,-1-1 0,1 1 0,0 0 0,-4-3 0,-23-30 0,21 27 0,-49-57 0,9 10 0,-57-54 0,102 107 0,0 0 0,-1 0 0,0 0 0,1 0 0,-1 0 0,0 0 0,0 1 0,0-1 0,0 1 0,0 0 0,-1 0 0,1 0 0,0 0 0,0 1 0,-1-1 0,1 1 0,0 0 0,-1 0 0,1 0 0,0 0 0,-6 2 0,4-1 0,1 1 0,0 0 0,0 0 0,0 0 0,0 1 0,0-1 0,1 1 0,-1 0 0,1 0 0,-1 0 0,1 0 0,0 1 0,1-1 0,-1 1 0,-3 5 0,-76 145 0,80-150 0,-1 0 0,1 1 0,1-1 0,-1 1 0,0 0 0,1 0 0,0 0 0,0-1 0,1 1 0,-1 0 0,1 0 0,1 8 0,-1-11 0,1 0 0,-1 0 0,1 0 0,0 0 0,-1 0 0,1 0 0,0 0 0,0 0 0,1-1 0,-1 1 0,0 0 0,0-1 0,1 1 0,-1-1 0,1 1 0,0-1 0,-1 0 0,1 1 0,0-1 0,0 0 0,0 0 0,-1 0 0,1-1 0,0 1 0,0 0 0,1-1 0,-1 1 0,0-1 0,0 0 0,4 0 0,148 19 0,67-13-467,-185-6-431,-30 0-5928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33 11322,'0'-16'3465,"-2"0"1720,12 24-5969,5 7-656,19 10-2561,8-2-112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7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10922,'1'18'7209,"3"0"-3767,12 31-4371,-8-28 1499,2 10-715,-1-1 0,-1 2 0,5 53 0,11-151-1492,-15 36 1488,-4 10 235,1 0 0,0 0 1,2 1-1,0 0 0,20-32 0,-27 50-75,0 0-1,0 0 1,0 0-1,0 0 0,0 0 1,0 0-1,1 0 1,-1 0-1,0 0 0,1 1 1,-1-1-1,0 1 0,1-1 1,-1 1-1,1-1 1,-1 1-1,1 0 0,-1 0 1,1 0-1,-1-1 1,1 2-1,0-1 0,-1 0 1,1 0-1,-1 0 0,1 1 1,-1-1-1,0 1 1,1-1-1,-1 1 0,1-1 1,-1 1-1,0 0 1,2 1-1,6 4-27,0 1-1,0-1 1,14 16 0,-15-14 28,22 22-1367,-3 1 0,43 62 0,-34-41-1652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8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11250,'8'-20'995,"6"-20"3421,-13 42-4389,1-1-1,-1 1 1,1 0 0,-1 0 0,1 0 0,-1 0-1,0 0 1,0 0 0,0 1 0,0-1 0,0 3-1,11 45-267,-1 0-1,-4 0 1,3 53 0,-11-13-2625,34-290 1665,-25 157 1642,-8 40-412,0 0 1,1 1 0,-1-1 0,1 1-1,-1-1 1,1 1 0,0-1-1,0 1 1,0 0 0,0-1 0,0 1-1,1 0 1,-1 0 0,1 0-1,-1 0 1,1 0 0,0 0 0,0 0-1,0 1 1,0-1 0,0 1 0,0-1-1,0 1 1,1 0 0,-1 0-1,0 0 1,1 0 0,-1 0 0,1 0-1,-1 1 1,1-1 0,-1 1-1,1 0 1,-1-1 0,1 1 0,0 1-1,-1-1 1,1 0 0,-1 0 0,1 1-1,-1 0 1,4 1 0,0 0-42,0 0 0,1 1 0,-1 0 1,0 0-1,-1 1 0,1 0 0,-1 0 0,0 0 1,1 1-1,-2-1 0,1 1 0,-1 0 1,1 1-1,-2-1 0,5 8 0,-2 0-77,0 0 1,-1 1-1,-1-1 0,0 1 0,-1 0 0,-1 0 0,2 27 0,18-71 84,10-22 68,-19 28 334,1 1 0,1 1 0,29-34 0,-43 54-358,0 1-1,1-1 1,-1 1 0,0 0-1,1 0 1,-1 0 0,1 0-1,0 0 1,-1 0 0,1 0-1,0 0 1,0 0 0,-1 1-1,1-1 1,0 1 0,0 0-1,0-1 1,0 1 0,0 0-1,0 0 1,0 0 0,0 0-1,-1 0 1,3 1 0,-1 0-32,0 1 1,-1-1 0,1 1 0,-1-1-1,0 1 1,1 0 0,-1 0 0,0 0 0,0 0-1,0 1 1,-1-1 0,1 0 0,2 6 0,4 7-68,-2 0 1,0 0 0,-1 0-1,5 22 1,2 32-96,-11-53-255,1-1-1,0 0 0,2 0 1,-1 0-1,2-1 1,0 1-1,1-1 0,8 14 1,13 0-2228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8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87 12091,'-6'-7'3337,"5"6"-2966,0 0 0,0 1-1,0-1 1,0 1 0,0-1 0,0 1 0,-2-1 0,-31 1 877,5 0-1315,-2-8 61,-33-7 156,60 15-285,1-1 1,-1 1-1,0 0 1,1 0-1,-1 0 1,0 0-1,1 0 1,-1 1 0,0 0-1,1 0 1,-1 0-1,1 0 1,-6 3-1,7-2-18,0 0 1,0 1-1,1-1 0,-1 0 1,0 1-1,1-1 0,0 1 0,0 0 1,0-1-1,0 1 0,0 0 1,0 0-1,1 0 0,-1 0 0,1 0 1,0 0-1,0-1 0,0 5 1,6 54-804,-6-58 929,1 1-1,0 0 1,0 0-1,0-1 1,0 1-1,1-1 1,-1 1 0,1-1-1,0 0 1,0 1-1,0-1 1,1 0-1,-1 0 1,1-1-1,0 1 1,-1 0-1,1-1 1,6 4-1,-6-5 34,0 0-1,0 0 1,0 0-1,0 0 1,1-1-1,-1 0 1,0 1-1,0-1 1,1 0-1,-1 0 1,0-1-1,0 1 1,1-1-1,-1 1 1,0-1-1,0 0 1,0-1-1,0 1 0,0 0 1,0-1-1,5-3 1,1 0 65,-1-1 1,0 0-1,0-1 0,0 0 1,-1 0-1,0-1 0,0 0 0,7-12 1,2-6 608,18-42-1,-4 7 1482,-27 64-2130,-1 0 0,0 0 0,0 0 0,0 1 0,-1-1 0,1 1 0,-1-1 0,0 1 0,1 4 0,8 27-340,22 61-782,-29-87 566,2 0 1,-1-1-1,1 1 0,0-1 1,1 0-1,0-1 1,0 1-1,8 7 0,29 13-2930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9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21 10194,'-13'-12'9498,"19"18"-9714,11 11 88,6 4-48,16 11 144,1-1 40,8 5-160,-2-4-312,0 2-600,-13-9-337,3-4-1551,-1-10-729,-5-17-184</inkml:trace>
  <inkml:trace contextRef="#ctx0" brushRef="#br0" timeOffset="1">272 26 11642,'-30'-17'3073,"8"8"792,2 15-3121,-1 14-792,-1 7 40,-6 12-80,1 0-144,-2 5-760,5-7-560,15-6-2281,12-21-176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39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174 338 13755,'-15'12'8016,"14"-10"-8036,1 0 0,-1 0 0,1 1 0,0-1 0,0 0 1,0 0-1,0 0 0,0 0 0,0 0 0,1 0 0,-1 0 0,2 3 1,0 9 428,9 85-424,5 42-2341,-10-123 615,-6-18 1630,0 0 0,1 1 0,-1-1-1,0 0 1,0 0 0,1 1 0,-1-1 0,0 0-1,1 1 1,-1-1 0,0 0 0,1 0-1,-1 0 1,0 1 0,1-1 0,-1 0 0,0 0-1,1 0 1,-1 0 0,1 0 0,-1 0-1,0 0 1,1 0 0,-1 0 0,1 0 0,-1 0-1,0 0 1,1 0 0,-1 0 0,1 0-1,-1 0 1,0 0 0,1 0 0,-1-1 0,0 1-1,1 0 1,-1 0 0,1 0 0,-1-1 0,16-13-4233</inkml:trace>
  <inkml:trace contextRef="#ctx0" brushRef="#br0" timeOffset="1">15 0 9690,'-14'1'3033,"32"3"111,1 12-3160,8 4-3056,16 1-433,1-9-1224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0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9962,'2'-5'9474,"3"15"-8064,5 20-2392,-7-4 926,0 0-1,-2 39 0,0-8-644,1-46-113,2-10 300,8-23 138,9-38 476,21-134 448,-42 193-541,0 1 0,0-1 0,0 0 0,1 1-1,-1-1 1,0 0 0,0 1 0,0-1 0,1 1 0,-1-1 0,0 1-1,1-1 1,-1 1 0,0-1 0,1 1 0,-1-1 0,1 1 0,-1-1 0,1 1-1,-1-1 1,1 1 0,-1 0 0,1-1 0,-1 1 0,1 0 0,0 0-1,-1-1 1,1 1 0,-1 0 0,1 0 0,1 0 0,20 8-2,16 26-158,-22-14 33,-2 0-1,-1 2 1,0-1-1,-2 1 1,18 47-1,-24-51-978,0 0 0,4 28 1,-10-62 1364,0 0 0,2 1 1,0-1-1,0 0 0,2 0 1,0 0-1,0 1 0,2 0 0,0 0 1,1 0-1,0 0 0,14-23 1,-18 36-252,-1 0 0,0 0 0,1 0 0,0 0 1,-1 1-1,1-1 0,0 0 0,0 1 0,0-1 0,0 1 0,0 0 1,0 0-1,0-1 0,1 2 0,-1-1 0,0 0 0,0 0 1,1 1-1,-1-1 0,1 1 0,4-1 0,-4 2-16,1 0 1,-1-1-1,0 1 0,0 1 0,1-1 0,-1 0 1,0 1-1,0 0 0,0-1 0,0 1 0,-1 0 0,1 1 1,4 3-1,1 3-66,0 0 0,-1 1 1,1 0-1,-2 0 0,0 1 0,0 0 0,6 16 1,-5-4-1166,7 45 1,-9-37-1483,0-8-587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0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50 118 8674,'-5'-3'1543,"1"1"-866,0 0 0,1 0 0,-1 0 0,1-1 0,-1 0 0,1 0 0,0 1 0,0-2 0,0 1 0,1 0 0,-1-1-1,-3-6 1,19 39-668,2-1-1,1-1 1,1 0-1,1-2 0,1 0 1,35 35-1,-52-58-4,1 0 1,-1 0-1,0-1 0,1 1 1,-1-1-1,1 0 0,0 1 0,-1-1 1,1 0-1,0-1 0,0 1 1,0 0-1,-1-1 0,1 1 1,0-1-1,0 0 0,0 0 0,0 0 1,0-1-1,3 0 0,0 0 16,-1-1 0,0 0 0,1-1 0,-1 1 0,0-1 0,0 0 0,0 0 0,-1 0 0,8-8 0,-1 1 4,-2 0 1,0 0-1,0-1 1,-1-1-1,0 1 1,-1-2-1,10-20 1,-13 22-62,-1 0 1,-1 0 0,0 0-1,0 0 1,-1-22 0,0 29-75,-1 1 1,0-1 0,0 1 0,0-1 0,-1 1-1,1-1 1,-1 1 0,0-1 0,0 1 0,0 0-1,0-1 1,-1 1 0,1 0 0,-1 0 0,0 0-1,0 0 1,0 0 0,0 0 0,-1 1 0,1-1-1,-1 1 1,-3-4 0,6 6 51,-1 0-1,1 0 1,0 0 0,0 0 0,0-1-1,-1 1 1,1 0 0,0 0 0,0 0 0,0 0-1,-1 0 1,1 0 0,0 0 0,0 0-1,-1 0 1,1 0 0,0 0 0,0 0-1,-1 0 1,1 0 0,0 0 0,0 0-1,-1 0 1,1 0 0,0 0 0,0 0-1,-1 0 1,1 0 0,0 0 0,0 0 0,-1 0-1,1 0 1,0 1 0,0-1 0,0 0-1,-1 0 1,1 0 0,0 0 0,0 1-1,0-1 1,0 0 0,0 0 0,-1 0-1,1 1 1,0-1 0,0 0 0,0 0-1,0 1 1,5 11-3051,14 2 132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1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73 11915,'6'-8'882,"6"-12"1827,-16 4 2020,1 50-4437,-3 38-316,1-24-186,3 0 0,3 54-1,-1-102 199,0 0 0,0 0 0,0 0 0,0-1 0,1 1 0,-1 0 0,0 0 0,0 0 0,0 0 0,0-1 0,1 1 0,-1 0 0,0 0 0,0 0 0,0 0 0,1 0 0,-1 0 0,0 0 0,0-1 0,0 1 0,1 0 0,-1 0 0,0 0 0,0 0 0,1 0 0,-1 0 0,0 0 0,0 0 0,0 0 0,1 0 0,-1 0 0,0 1 0,0-1 0,0 0 0,1 0 0,-1 0 0,0 0 0,0 0 0,0 0 0,1 0 0,-1 0 0,0 1 0,0-1 0,0 0 0,0 0 0,1 0 0,-1 0 0,0 1 0,0-1 0,0 0 0,0 0 0,0 0 0,0 1 0,0-1 0,0 0 0,1 0 0,-1 1 0,0-1 0,0 0 0,0 0 0,0 0 0,0 1 0,0-1 0,0 0 0,0 1 0,17-31-186,17-46 244,-15 28 236,-2-1 0,15-69 0,-29 117-324,2 8-26,10 19-45,-12-18 108,6 8-31,52 109-741,-53-108 93,-2 1 0,0 0 1,0 0-1,-2 0 1,4 30-1,-15-96-249,2 19 1477,-2-46 1,7 63-303,0 0-1,1 1 0,0-1 1,1 0-1,0 0 0,1 1 1,0-1-1,1 1 0,5-12 1,-7 19-200,1 1 0,-1-1-1,1 1 1,-1-1 0,1 1 0,0 0 0,1 0 0,-1 0 0,0 0 0,1 1-1,0-1 1,-1 1 0,1 0 0,0 0 0,0 0 0,0 1 0,1-1 0,-1 1-1,0 0 1,0 0 0,1 1 0,-1-1 0,1 1 0,-1 0 0,0 0 0,1 0-1,7 2 1,-3 0-31,0-1 0,-1 2 0,1-1-1,-1 1 1,1 0 0,-1 1 0,0-1 0,-1 2-1,1-1 1,-1 1 0,1 0 0,-2 1-1,1 0 1,0 0 0,-1 0 0,0 1 0,-1 0-1,0 0 1,0 0 0,0 1 0,-1 0-1,5 10 1,-3-1-410,0 0 1,0 0-1,-2 1 0,0 0 1,-1 0-1,-1 0 0,-1 0 0,0 0 1,-4 32-1,-10 34-2456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2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10610,'1'-2'457,"0"0"-1,0 0 1,0 0-1,0 0 1,0 0 0,0 0-1,1 1 1,-1-1-1,1 0 1,-1 1-1,1-1 1,0 1-1,0-1 1,3-1 0,-3 2-438,-1 1 0,1 0 0,0-1 1,-1 1-1,1 0 0,0 0 0,-1 0 1,1 0-1,0 0 0,-1 1 1,1-1-1,-1 0 0,1 1 0,0-1 1,-1 1-1,1-1 0,-1 1 0,1 0 1,-1 0-1,0 0 0,1 0 1,-1 0-1,0 0 0,1 0 0,-1 0 1,0 0-1,0 0 0,0 1 0,0-1 1,0 1-1,0-1 0,1 3 1,2 5-20,0 0 1,0 0 0,0 0-1,-1 0 1,0 1 0,-1-1-1,0 1 1,1 17 0,-3 79 1,0-101-1,0 5 4,0 0 0,-1 0 0,0 0 0,-1 0 1,0 0-1,0 0 0,-6 14 0,6-27 39,0 0 0,0 0 0,0 0-1,0-1 1,1 1 0,-1-1 0,1 1-1,0-1 1,0 1 0,-1-5 0,2 4-38,-4-8 9,1-1 0,1 0 0,1-1 1,-1-19-1,2 28-11,1 0 0,-1 0 0,1 1 0,0-1 0,1 0 0,-1 0 0,1 0-1,0 1 1,0-1 0,0 1 0,1-1 0,-1 1 0,1 0 0,0 0 0,1 0 0,-1 1 0,5-5 0,15-11 28,0 0 1,1 2-1,48-25 0,-62 36 59,1 1 0,-1 1-1,1 0 1,0 0 0,1 1-1,-1 0 1,1 1 0,-1 1 0,1 0-1,-1 0 1,1 1 0,20 3-1,-25-1-56,0 0 1,0 1-1,0 0 0,-1 1 0,1-1 0,-1 1 0,0 0 0,0 1 0,-1-1 1,1 1-1,-1 0 0,0 1 0,0-1 0,-1 1 0,0 0 0,5 8 0,-2-2 43,-1-1-1,0 1 0,-1 1 0,0-1 0,0 1 0,-2-1 1,1 1-1,1 17 0,-7 38 578,1-52-711,0-1 1,1 0 0,2 17 0,-1-27-457,0 1 0,1-1 0,-1 0 0,1 0 0,0 1 0,0-1-1,4 5 1,10 10-2842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4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 36 8994,'1'-1'299,"22"-18"763,-23 19-970,1 0 0,-1 0-1,1-1 1,-1 1-1,1 0 1,-1 0 0,0-1-1,1 1 1,-1 0-1,1 0 1,-1-1-1,0 1 1,1 0 0,-1-1-1,0 1 1,0-1-1,1 1 1,-1 0 0,0-1-1,0 1 1,0-1-1,1 1 1,-1-1 0,0 1-1,0-1 1,0 1-1,0 0 1,0-1 0,0 1-1,0-1 1,0 1-1,0-1 1,0 1-1,0-1 1,0 1 0,0-1-1,0 1 1,-1-1-1,1 0 1,-4 2-16,-1-1 1,1 1-1,0-1 1,0 2-1,0-1 1,0 0-1,0 1 1,0-1-1,0 1 1,1 0-1,-1 0 0,0 1 1,1-1-1,0 1 1,-5 4-1,-5 3 20,-48 32-50,2 2 0,2 3 0,2 3-1,-93 107 1,139-144-43,0-1 0,1 2 0,0-1-1,1 1 1,0 0 0,1 1 0,-6 23-1,11-34 0,0-1 0,0 1 0,1-1 0,-1 1 0,1-1 0,0 1 0,0-1 0,1 1 0,-1-1 0,1 1 0,-1-1 0,1 1 0,0-1 0,1 1 0,-1-1 0,0 0 0,1 0 0,0 1 0,0-1 0,0-1 0,0 1 0,0 0 0,1 0 0,-1-1-1,1 1 1,-1-1 0,1 0 0,0 0 0,0 0 0,0 0 0,0 0 0,1-1 0,-1 1 0,0-1 0,1 0 0,-1 0 0,1 0 0,4 0 0,12 3 19,1-1 0,0-1 1,-1-1-1,1-1 0,38-4 0,108-25 100,-102 16-62,-7 0 44,0 0-356,-25 10-4532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9762,'21'-108'3079,"-20"103"-2540,0-1 0,-1 1 0,1-1-1,-1 0 1,0 1 0,-1-1 0,1 1-1,-3-8 1,1-7 3142,15 52-3421,-4-5-285,-1 1 1,-2 0-1,0 0 0,-2 0 0,0 47 0,-14 149-16,-2-17 23,14-187 116,1-16-459,10-25-1486,-7 7 733,12-23-2857,2-19-535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3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 10338,'39'34'2577,"-47"-40"799,0 9-3023,-5 7-209,-2 2-152,-10 11 40,2 2-32,-10 7 32,4 0-384,4 1-777,6-8-943,10 0-1297,9-11-664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4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11418,'1'-5'6018,"2"3"-5850,3 1-104,20 5-24,45 25 32,-41-5 8,3 8 32,-7 1-160,6-1-904,-4-11-489,23-5-2159,-1-14-345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4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123 205 17156,'2'-3'1,"-1"1"0,1 0 0,0 0 0,0 0 0,0 0 0,0 0 1,0 0-1,1 0 0,-1 0 0,0 1 0,4-2 0,-4 2 9,0 0-1,0 0 1,0 0-1,-1 0 1,1 0-1,0-1 1,0 1-1,-1 0 1,1-1 0,-1 1-1,0-1 1,1 0-1,-1 1 1,0-1-1,0 0 1,0 0-1,0 0 1,0 0-1,0 0 1,-1 0-1,1 0 1,-1 0-1,1 0 1,-1 0 0,0-3-1,0-2 8,-1 1-1,-1 0 1,0-1 0,1 1-1,-2 0 1,1-1 0,-1 2-1,0-1 1,0 0 0,-1 0-1,1 1 1,-1 0 0,-1 0-1,1 0 1,-1 0 0,0 0-1,0 1 1,0 0 0,0 0-1,-1 1 1,1-1 0,-1 1-1,0 1 1,0-1 0,0 1-1,-1 0 1,1 0 0,-1 0-1,-8 0 1,13 2-26,0 1 1,0-1-1,0 1 1,0 0-1,0 0 0,0-1 1,0 1-1,0 0 0,0 1 1,1-1-1,-1 0 0,0 0 1,1 1-1,-1-1 0,1 1 1,0-1-1,-1 1 0,1 0 1,0 0-1,0-1 0,0 1 1,0 0-1,0 0 0,0 0 1,1 0-1,-1 0 0,1 0 1,-1 0-1,1 0 0,0 3 1,-2 7-53,0 1 0,1-1 1,0 23-1,2-22-15,1 0-1,0-1 1,1 1-1,0-1 1,0 0 0,2 0-1,-1 0 1,1-1-1,1 0 1,0 1-1,1-2 1,0 1-1,1-1 1,0 0-1,16 15 1,-17-19 11,0 0 0,1-1 0,-1 1-1,1-1 1,0-1 0,1 1 0,-1-2 0,1 1 0,0-1 0,0 0 0,0-1 0,0 0 0,0-1 0,0 1-1,1-2 1,-1 1 0,1-1 0,-1-1 0,0 0 0,0 0 0,1-1 0,8-3 0,-6 1 140,0-1 1,0 0 0,-1-1-1,0 0 1,0 0 0,0-2-1,-1 1 1,0-1 0,0-1-1,-1 0 1,0 0 0,-1-1-1,0 0 1,-1 0 0,0-1 0,0 0-1,-1 0 1,0 0 0,-1-1-1,-1 0 1,0 0 0,4-19-1,-9 19 944,2 14-1021,-1 0 1,0 0-1,1 0 0,0-1 1,-1 1-1,1 0 0,0-1 0,0 1 1,0 0-1,0-1 0,0 1 1,0-1-1,2 3 0,12 12-34,1-1-1,0 0 1,33 22 0,-43-32 1,1 0 1,1-1 0,-1 0 0,1 0 0,0 0-1,0-1 1,0 0 0,0-1 0,0 1-1,0-2 1,1 1 0,-1-1 0,1 0-1,12-1 1,-19-1 58,1 0 0,-1 0 0,1 0 0,-1 0 0,0-1 0,0 1 0,0 0 0,0-1-1,0 0 1,0 1 0,0-1 0,0 0 0,-1 0 0,1 0 0,-1 0 0,1 0 0,-1-1 0,0 1 0,0 0 0,0 0-1,0-1 1,1-2 0,12-64 1379,-10 48-751,16-72 2495,-30 209-3331,-43 196 0,4-37-964,42-218-1144,3 0 0,4 103 0,9-96-2484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8306,'-20'11'9117,"-17"-8"-6122,34-3-3063,0 0 1,0 0 0,0 0-1,0 0 1,0 0-1,0 1 1,0-1 0,0 1-1,0 0 1,0 0-1,0 0 1,0 0 0,0 0-1,-4 4 1,5-2 49,0 0 0,1 0 0,-1 0 0,1 1 1,0-1-1,0 0 0,1 1 0,-1-1 0,0 0 0,1 1 1,0-1-1,0 1 0,0-1 0,0 0 0,1 1 0,1 5 1,-2-8 10,2 3-4,0 0 0,0 0-1,0-1 1,1 1-1,-1 0 1,1-1 0,0 0-1,0 0 1,0 0 0,0 0-1,1 0 1,-1 0-1,1-1 1,0 0 0,0 0-1,0 0 1,5 2-1,1 1-19,45 24-14,-37-21 44,0 0-1,-1 2 1,0 0-1,-1 1 0,0 1 1,17 16-1,-32-27 0,0 0-1,0 0 0,0 0 1,0 0-1,0 0 0,0 0 1,0 1-1,-1-1 0,1 0 1,0 1-1,-1-1 0,1 0 1,-1 1-1,0-1 1,1 0-1,-1 1 0,0-1 1,0 1-1,0-1 0,0 1 1,0-1-1,0 1 0,0-1 1,-1 2-1,0-1-1,0 0 0,0 0 0,0 0-1,-1-1 1,1 1 0,0 0 0,-1 0 0,0-1 0,1 1-1,-1-1 1,0 0 0,0 1 0,-4 1 0,-7 3-33,0-1 1,-1 0-1,-25 5 0,33-8 16,-5 1-68,4-1-160,-1 1-1,0-1 1,1-1 0,-1 1 0,0-1-1,0-1 1,0 0 0,0 0-1,0 0 1,0-1 0,-15-3 0,22 4 140,1 0 0,-1-1-1,1 1 1,0 0 0,-1 0 0,1-1 0,-1 1 0,1 0 0,0-1 0,-1 1 0,1 0 0,0-1 0,-1 1 0,1 0 0,0-1 0,-1 1 0,1-1 0,0 1 0,0-1 0,0 1-1,-1-1 1,1 1 0,0-1 0,0 1 0,0 0 0,0-1 0,0 1 0,0-1 0,0 1 0,0-2 0,10-15-3709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4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15339,'41'-56'2953,"-26"44"1512,-15 8-5081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59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25 8170,'-15'-3'1730,"-16"-4"948,28 4-1583,17 2-284,444-4-401,-228 1-1239,-3 3-3827,-206 1 1832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4:5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55 11146,'-51'-55'6296,"70"60"-6354,109 36-67,89 32 278,-216-73-148,0 0-1,0 0 1,0 0 0,0 1 0,0-1 0,0 0-1,-1 1 1,1-1 0,0 0 0,0 1 0,0-1-1,-1 1 1,1 0 0,0-1 0,0 1 0,-1-1-1,1 1 1,-1 0 0,1 0 0,-1-1 0,1 1-1,-1 0 1,1 0 0,-1 0 0,1-1 0,-1 1-1,0 0 1,0 0 0,1 0 0,-1 0 0,0 0 0,0 0-1,0 0 1,0 0 0,0-1 0,0 1 0,0 0-1,0 0 1,-1 0 0,1 0 0,0 1 0,-3 3 14,0-1 1,0 0-1,0 0 1,-1 0-1,0 0 1,-5 5-1,-151 121-785,-128 83-4536,130-114 1278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56 10450,'13'-37'3665,"-11"22"240,-1 11-2529,-2 15-1520,-7 17-48,0 11 80,-10 26 8,-3 12 160,-6 26-176,5-1-256,0 1-656,8-26-329,7-17-2231,12-41-49,7-59-736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1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13083,'1'7'6398,"21"33"-6503,1-9 119,4 5-26,-1 0 1,20 41-1,-22-24-245,-2 1 0,-2 1 1,-2 1-1,-4 1 0,15 110 0,-27-133-1444,-10-55-2592,-3-24 1315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5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9418,'13'-57'3300,"-12"14"4485,-1 43-7748,1 12-558,30 229 356,7 48 209,-12-186 533,-16-65-1628,-9-31-1054,-15-43-5668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12043,'7'-3'6297,"15"-2"-6025,13 2-408,24 0-192,12-5-72,24 1-952,-1 0 311,4-1-2656,-16-2 225</inkml:trace>
  <inkml:trace contextRef="#ctx0" brushRef="#br0" timeOffset="1">725 5 12507,'-13'-5'6012,"14"16"-5130,0-3-1404,31 148 228,-30-208 8,-2 45 291,0-3 29,0 0 0,0 1 0,1-1 0,4-14 0,-5 23-41,0 0 0,0 0 0,1 0-1,-1 0 1,0 0 0,1 0 0,-1-1-1,1 1 1,-1 0 0,1 1 0,-1-1 0,1 0-1,0 0 1,0 0 0,-1 0 0,1 0-1,0 1 1,0-1 0,0 0 0,0 1-1,0-1 1,0 1 0,0-1 0,0 1-1,0-1 1,0 1 0,0 0 0,0-1 0,0 1-1,1 0 1,-1 0 0,0 0 0,0 0-1,0 0 1,0 0 0,0 0 0,0 0-1,1 1 1,-1-1 0,0 0 0,0 1-1,0-1 1,0 1 0,0-1 0,0 1 0,0-1-1,0 1 1,1 1 0,11 7-313,-1 0 1,0 1-1,0 0 1,-1 1-1,-1 1 1,0 0-1,14 21 0,21 24-3438,-12-23 83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1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28 14427,'-12'-28'5535,"29"59"-4570,-1 3-1028,-1 1 0,-2 1 0,-1 0 0,11 56 0,-17-33-21,-3-1 0,-2 1 0,-12 108 0,5-198-444,-2 0 0,-22-58 0,28 86 455,1-1 1,-1 0-1,0 0 0,-1 1 1,1-1-1,-1 1 1,1 0-1,-1-1 0,0 1 1,0 0-1,-1 1 1,1-1-1,0 1 0,-1-1 1,0 1-1,1 0 0,-1 0 1,-7-2-1,8 4 13,0-1 0,0 1 0,-1 0 0,1-1-1,0 1 1,0 1 0,0-1 0,0 0 0,0 1 0,0 0 0,0-1 0,0 1-1,0 0 1,0 1 0,1-1 0,-1 0 0,0 1 0,1 0 0,-1-1 0,1 1-1,-1 0 1,1 1 0,0-1 0,0 0 0,0 0 0,-3 6 0,3-5 9,-1 0 1,1 0 0,0 1 0,1-1-1,-1 1 1,0 0 0,1 0 0,0-1-1,0 1 1,0 0 0,1 0 0,-1 0-1,1 0 1,0 0 0,0 0 0,0 0-1,0 0 1,1 0 0,0 0 0,0-1-1,0 1 1,0 0 0,0 0 0,4 5-1,-3-5-159,1 0-1,0 0 0,0 0 0,0 0 0,1 0 1,0-1-1,-1 1 0,1-1 0,0 0 1,0 0-1,1-1 0,-1 1 0,1-1 0,-1 0 1,1 0-1,0 0 0,0-1 0,-1 0 1,9 1-1,49-1-2428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2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10 14891,'-17'-10'2817,"17"26"1560,0 9-4465,-13 15-1233,-15 15-3072,-26-1 657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3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62 11130,'-14'-62'9133,"105"580"-11193,-89-506 1603,-2-10 119,0 1 1,0 0-1,0 0 1,1-1-1,0 1 1,-1 0-1,1-1 0,0 1 1,0-1-1,1 1 1,-1-1-1,0 1 1,1-1-1,2 3 1,8-7-3752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3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63 12131,'-9'6'5849,"17"-5"-5929,23-1 48,14-2 40,35-5 16,15-1 152,31 2-280,-5-3-496,6-1-889,-20 6-2135,2-20-33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4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58 12371,'-17'-7'1645,"4"2"-612,1-1 0,0 0 0,0-1 1,1 0-1,-17-13 0,41 49-580,2 8-477,-2 1 0,-1 0 0,-2 1 0,-2 0 0,6 79 0,-11 211-1324,0-300 564,-3-29 765,0 0 1,1 0-1,-1 0 1,0 0-1,0 0 1,1 0-1,-1 0 1,0 0 0,0 0-1,1 0 1,-1 0-1,0 0 1,0 0-1,1 0 1,-1 0-1,0 0 1,1 0-1,-1 0 1,0 0-1,0 0 1,1 0 0,-1 0-1,0 0 1,0-1-1,1 1 1,-1 0-1,0 0 1,0 0-1,0 0 1,1-1-1,-1 1 1,0 0-1,0 0 1,0-1-1,0 1 1,0 0 0,1 0-1,-1 0 1,0-1-1,0 1 1,0 0-1,0-1 1,0 1-1,0 0 1,22-48-650,53-206 433,-55 179 247,-21 75-16,1 0 0,0 0 0,0-1 0,0 1 0,0 0 0,0 0 0,0 0 0,0-1 0,0 1 0,0 0 0,0 0 0,1-1 0,-1 1 0,0 0 0,0 0 0,0-1 0,0 1 0,0 0 0,0 0 1,0 0-1,1-1 0,-1 1 0,0 0 0,0 0 0,0 0 0,0 0 0,1-1 0,-1 1 0,0 0 0,0 0 0,0 0 0,1 0 0,-1 0 0,0 0 0,0 0 0,1-1 0,-1 1 0,0 0 0,0 0 0,1 0 0,-1 0 0,0 0 0,0 0 0,1 0 0,-1 0 0,0 0 0,0 0 0,0 1 0,1-1 0,9 14-144,5 26-46,-15-39 186,20 65-260,26 73 74,-41-126-351,1-1 1,0 0 0,1 1-1,1-2 1,-1 1-1,2-1 1,17 18 0,6-7-2494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4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10514,'9'-1'3556,"5"3"-3624,5 3-59,2-3 116,0-1-1,32-1 1,-48 0-23,0 0 1,1-1 0,-1 0 0,0 0 0,0 0-1,0 0 1,0-1 0,0 0 0,0 0 0,0 0-1,-1 0 1,1-1 0,-1 0 0,0 0-1,0 0 1,0 0 0,7-8 0,-10 8 28,1 1 1,-1-1 0,0 0-1,0 0 1,-1 0-1,1 0 1,-1 0 0,1 0-1,-1 0 1,0 1-1,0-1 1,0 0 0,0 0-1,-1 0 1,1 0-1,-1 0 1,0 0 0,1 0-1,-1 0 1,-1 0-1,1 1 1,0-1 0,-1 1-1,1-1 1,-1 1-1,-2-3 1,1 1 15,0 0 0,0 0-1,-1 0 1,1 0 0,-1 1 0,0 0-1,0 0 1,0 0 0,0 0 0,0 1-1,-1-1 1,1 1 0,-1 0 0,1 1-1,-6-2 1,5 2-16,0 1 0,0-1-1,1 1 1,-1 0 0,0 1 0,0-1-1,0 1 1,0 0 0,1 0-1,-1 0 1,0 1 0,1 0 0,-1 0-1,1 0 1,0 0 0,0 1 0,0-1-1,0 1 1,0 0 0,0 1 0,1-1-1,-1 0 1,1 1 0,0 0-1,0 0 1,1 0 0,-1 0 0,1 0-1,0 1 1,0-1 0,-3 8 0,2-1-25,0 0 1,0 0-1,1 0 1,0 1 0,1-1-1,1 0 1,-1 1-1,2-1 1,0 0 0,0 1-1,1-1 1,5 20-1,-5-24-195,0 0-1,1 0 1,0-1-1,0 1 0,0-1 1,1 1-1,0-1 1,0 0-1,0-1 1,1 1-1,0-1 0,9 8 1,38 11-1946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4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14 11282,'-12'-5'4690,"15"19"-3105,22 38-2544,-12-26 1326,3 12-370,-1 1-1,-3 0 1,0 1 0,-3 0-1,8 79 1,-19-109 368,-6-22-141,-6-27 68,7 10-199,0 0-1,2 0 0,2 0 1,-1-43-1,4 62-93,0 1 0,0 0-1,1 0 1,0-1 0,1 1 0,0 0 0,1 0 0,-1 0 0,2 1 0,-1-1 0,1 1-1,1 0 1,-1 0 0,1 0 0,1 0 0,-1 1 0,1 0 0,10-9 0,-13 14-72,-1 0 0,1 0 1,0 1-1,0-1 1,0 1-1,0 0 0,0 0 1,0 0-1,0 0 1,0 0-1,1 0 1,-1 1-1,0 0 0,1-1 1,-1 1-1,0 1 1,5-1-1,1 2-732,0 1 0,0 0-1,0 0 1,12 6 0,-13-5-17,31 12-2856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5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16 187 11931,'20'-13'4571,"17"4"-4329,-4 2-308,-15 1 97,38-16 26,-52 21-49,0-1 0,-1 0-1,0 0 1,1 0 0,-1 0 0,0-1-1,0 1 1,0-1 0,0 0-1,-1 1 1,1-1 0,1-4-1,-3 5 2,0 0 0,-1 0 0,0 0 0,1 0 0,-1-1 0,0 1-1,0 0 1,0 0 0,0 0 0,-1 0 0,1 0 0,0 0 0,-1 0 0,0-1 0,1 1-1,-1 1 1,0-1 0,0 0 0,0 0 0,0 0 0,-1 0 0,1 1 0,0-1 0,-1 0-1,1 1 1,-1-1 0,-1 0 0,-2-3 13,0 1-1,0 0 0,0 0 1,-1 0-1,1 0 1,-1 1-1,-9-4 0,11 6-33,0 0-1,0 0 0,0 0 1,0 0-1,-1 1 0,1-1 1,0 1-1,0 0 0,-1 0 1,1 1-1,0-1 0,0 1 1,-1 0-1,1 0 0,0 1 1,0-1-1,0 1 0,0 0 1,1 0-1,-1 0 0,0 0 1,1 1-1,-1 0 0,1-1 1,0 1-1,0 0 0,0 1 1,0-1-1,1 0 0,-1 1 1,1-1-1,0 1 0,0 0 1,-2 7-1,-1 0-22,1 0 1,0 1-1,0-1 0,2 1 0,-1 0 1,2 0-1,-1 1 0,2-1 0,-1 0 1,4 23-1,-2-26-147,0-1-1,1 0 1,0 0 0,1 0 0,0-1 0,0 1 0,0 0-1,1-1 1,0 0 0,1 0 0,0 0 0,0-1-1,0 1 1,1-1 0,-1-1 0,2 1 0,-1-1 0,0 0-1,1 0 1,0-1 0,0 1 0,14 4 0,-2-4-761,0-1 0,31 3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5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76 11106,'0'-7'5411,"-1"7"-5315,-11 8 276,8-2-375,-1 0 0,1 1 0,1 0 0,-1 0 0,1 0 0,1 0 0,-1 1 0,1-1 0,0 1 0,1-1 0,0 1 0,0 0 0,0 0 0,1 0 0,1-1 0,-1 1 0,1 0 0,0-1 0,1 1 0,0 0 0,0-1 0,1 0 0,-1 1 0,2-1 0,-1 0 0,1 0 0,0-1 0,0 1 0,1-1 0,0 0 0,8 7 0,-11-11-7,-1 0 0,1-1 1,0 1-1,1-1 0,-1 0 0,0 0 0,0 1 1,0-1-1,1-1 0,-1 1 0,1 0 1,-1-1-1,0 1 0,1-1 0,-1 1 0,1-1 1,-1 0-1,1 0 0,-1-1 0,1 1 0,3-1 1,-2-1 17,1 1 0,-1-1 0,1-1 0,-1 1 1,0 0-1,0-1 0,0 0 0,0 0 0,-1 0 1,5-6-1,4-4 131,-1-2 0,0 1 0,-2-1-1,16-31 1,-6-1 582,-6 53-1019,10 8 237,-1 1 0,39 34 0,9 7-403,-58-47 380,-5-3-6,0-1 0,0 0-1,1 0 1,-1-1 0,1 0 0,15 6 0,-22-10 87,0 0 1,1 0-1,-1 1 0,0-1 1,1 0-1,-1 0 1,1 0-1,-1-1 0,0 1 1,1 0-1,-1 0 1,0-1-1,1 1 0,-1-1 1,0 1-1,1-1 1,-1 1-1,0-1 0,2-1 1,-1 0 33,0 0 0,-1 0-1,1-1 1,0 1 0,-1 0 0,0-1 0,1 1 0,-1-1 0,0 0 0,0 1 0,0-1 0,-1 0 0,1-3 0,2-9 144,-1-1 0,-1 1 0,0 0 1,-1-1-1,-1 1 0,0 0 0,-2 0 1,-4-20-1,5 27-168,0-1 0,-1 0 1,-1 1-1,1 0 0,-1 0 0,0 0 1,-1 0-1,0 1 0,-1-1 1,1 1-1,-1 0 0,0 1 0,-1 0 1,0 0-1,-9-7 0,0 8-1246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5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12067,'0'-4'426,"0"0"0,0 0 0,1 0 1,-1 1-1,1-1 0,0 0 0,0 0 1,1 1-1,-1-1 0,1 0 1,0 1-1,0 0 0,4-7 0,-4 9-437,1-1 0,-1 1 0,1-1 0,-1 1 0,1 0 0,0 0 0,-1 0 0,1 0-1,0 1 1,0-1 0,0 1 0,0-1 0,0 1 0,-1 0 0,1 0 0,0 1 0,0-1-1,0 0 1,0 1 0,3 1 0,8 1-19,0 2 0,-1 0 0,1 0 0,-1 1 0,0 1-1,-1 0 1,1 1 0,-1 0 0,-1 1 0,0 0 0,0 1 0,-1 0 0,18 22 0,-6-2-81,0 1 1,-3 0 0,0 1 0,17 42 0,-31-64-79,-1-1 0,0 1 0,-1 0 0,0 0 0,0 0 0,-1 1 0,0-1 0,0 14 0,-3-21 126,1 0 0,-1 0 0,1 0 0,-1 0 0,0 0 0,-1 0 0,1 0-1,0 0 1,-1 0 0,0-1 0,1 1 0,-1-1 0,0 1 0,0-1 0,-1 1 0,1-1 0,0 0 0,-1 0 0,0 0 0,1-1 0,-1 1 0,0-1 0,0 1 0,0-1 0,0 0 0,0 0 0,0 0 0,0 0 0,0-1 0,-4 1-1,-22 4-328,0-2 0,-1-1-1,1-1 1,-55-7-1,40 3-1269,-13 1-485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6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224 386 12619,'1'-13'8009,"-1"14"-7777,0 0-128,1 3-88,3 6-40,7 21-32,13 32 88,-13-29-264,-4-7-192,-2-3-640,-4-13-440,-13-48-7962</inkml:trace>
  <inkml:trace contextRef="#ctx0" brushRef="#br0" timeOffset="1">3 13 9090,'-2'-11'7289,"9"10"-6128,10 6-2626,17 2-2391,10 2 223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6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11987,'30'27'8657,"-30"-26"-8617,2 3-48,11 16 24,37 61-24,-23-28 8,3 20-32,-7 1 48,1 9-40,-7-5-40,1-2-1072,-3-25-600,10-18-2401,-2-28-488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6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13851,'19'-9'6969,"-17"11"-6152,-2-1-681,2 2-64,0 2-104,18 32-8,17 41-16,-20-9 8,-5 4 0,-2 16-825,-1-2-1047,-1-4-2385,-1-36-384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7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39 13915,'-10'-38'7958,"14"59"-8385,32 166-195,8 38 664,-40-225 327,3-9-125,10-24 5,-6 11-124,-8 17-130,0-1 0,1 1 0,0 0-1,0 0 1,0 0 0,0 0 0,1 1 0,0-1 0,0 1 0,0 1 0,1-1 0,-1 1 0,1 0 0,0 0 0,12-4 0,-15 6-27,1 1 1,0-1 0,0 1-1,0 0 1,0 0 0,0 0-1,0 1 1,0 0 0,0-1-1,0 1 1,0 1 0,0-1-1,0 0 1,-1 1-1,1 0 1,-1 0 0,1 0-1,-1 0 1,0 1 0,0-1-1,0 1 1,0 0 0,0 0-1,-1 0 1,1 0 0,-1 0-1,3 5 1,2 3-140,-1 1 0,0 0 0,0 0 0,-1 0 0,-1 1 0,0-1 0,-1 1-1,0 0 1,-1 0 0,-1 0 0,1 21 0,-2-29 103,0 0-1,0 0 1,-1 0-1,1 0 1,-1 0-1,0 0 0,0 0 1,-1 0-1,1 0 1,-1 0-1,0 0 1,-1-1-1,1 1 1,-1-1-1,0 0 0,0 1 1,0-1-1,0-1 1,-1 1-1,0 0 1,0-1-1,0 0 1,0 0-1,0 0 0,-1 0 1,1-1-1,-1 0 1,1 1-1,-1-2 1,0 1-1,-10 2 1,4-3 68,-1 0 0,0-1 1,0-1-1,1 1 1,-1-2-1,0 0 1,1 0-1,-1-1 1,1 0-1,0-1 1,-16-7-1,13 4-6,0-1 0,0 0 0,1 0 0,0-1 0,1-1 0,0 0-1,0-1 1,-11-14 0,21 23-109,0 0-1,1 0 0,-1 0 1,0 0-1,1 0 0,0-1 0,0 1 1,0-1-1,0 1 0,0-1 1,0 1-1,0-1 0,0-4 1,1 5-95,1 0 0,-1 0 0,1 0 1,-1 0-1,1 1 0,0-1 0,0 0 1,0 0-1,0 1 0,0-1 0,0 1 1,0-1-1,0 1 0,1-1 0,-1 1 1,0 0-1,1-1 0,-1 1 0,4-1 1,29-21-3381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7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19 214 10778,'-8'-5'4081,"8"5"-3945,0-1 0,0 1 0,0 0 0,0-1 0,0 1 0,-1 0 0,1-1 0,0 1 0,0 0 0,0-1 0,1 1 0,-1 0 0,0-1 0,0 1 0,0-1 409,1 0-409,-1 0-65,0 0 0,1 0 0,-1 0 0,0 0 0,1 0 0,0 0 0,-1 0 0,1 0 0,-1 0 0,1 0 0,0 0 1,0 0-1,0 0 0,-1 0 0,1 1 0,0-1 0,0 0 0,0 1 0,0-1 0,0 1 0,0-1 0,0 1 0,2-1 0,16-3-415,0 0-1,0 1 0,26 0 0,-29 3 86,0-1-1,-1-1 0,1 0 0,0-1 0,27-9 0,-42 11 263,0 1 0,1-1 0,-1 1 0,0-1 0,1 0 0,-1 0 0,0 1 0,0-1 0,0 0 0,0 0 0,0 0 0,0 0-1,0 0 1,0-1 0,0 1 0,0 0 0,-1 0 0,1-1 0,0 1 0,-1 0 0,1-1 0,-1 1 0,1 0 0,-1-3-1,0 1-4,0 0-1,0 1 0,-1-1 1,1 0-1,-1 0 0,0 1 1,0-1-1,0 0 0,0 1 1,0-1-1,0 1 0,-2-3 0,-2-2-17,0 0-1,-1 0 0,0 1 0,0-1 1,0 1-1,0 1 0,-12-8 0,13 9 26,-2 1 0,1 0-1,0 0 1,-1 1-1,1 0 1,-1 0-1,1 0 1,-1 1 0,0 0-1,0 0 1,0 1-1,0-1 1,0 2-1,-9 0 1,11 0 1,1 1 0,-1-1 0,1 1 1,-1 0-1,1 0 0,0 0 0,0 0 0,-1 1 0,2 0 0,-1 0 0,0 0 1,1 0-1,-1 1 0,1-1 0,0 1 0,0 0 0,0 0 0,1 0 0,0 0 0,-1 0 1,1 0-1,-1 6 0,-1 0 4,1-1-1,0 1 1,0 0 0,1 0 0,1 0-1,-1 0 1,2 1 0,-1-1 0,2 0-1,-1 0 1,1 0 0,1 0-1,0 0 1,0 0 0,1 0 0,0 0-1,1-1 1,0 1 0,8 13 0,-5-14-225,0 1 1,0-1-1,1 0 1,1 0 0,-1-1-1,2 0 1,-1-1-1,1 0 1,0 0 0,0-1-1,1 0 1,-1-1-1,1-1 1,1 1 0,-1-2-1,18 4 1,89 8-2419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9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8842,'4'-16'771,"-4"11"-225,1 0 1,0 0 0,0 0-1,0 0 1,1 0-1,0 0 1,0 0-1,0 1 1,0-1 0,1 1-1,0-1 1,0 1-1,5-6 1,-7 10-508,0-1 1,0 1-1,0 0 1,0 0-1,0-1 0,0 1 1,0 0-1,0 0 1,0 0-1,0 0 0,0 0 1,0 0-1,0 0 1,0 0-1,0 1 0,0-1 1,-1 0-1,1 1 1,0-1-1,0 0 0,0 1 1,0-1-1,0 1 1,0 0-1,-1-1 0,1 1 1,0 0-1,0-1 1,-1 1-1,1 0 0,-1 0 1,1-1-1,0 1 1,-1 0-1,0 0 0,1 0 1,-1 0-1,1 1 1,16 41-194,-11-12 148,-2 2-1,-1-1 1,-1 0 0,-2 1-1,-1-1 1,-6 37 0,4-30 45,5-67-26,2 0 0,1 1 0,1 0 1,2 0-1,0 1 0,2 0 0,22-43 0,-27 61 26,0 0 0,0 0 0,1 1 0,0 0-1,0 0 1,1 0 0,0 1 0,0 0-1,1 0 1,-1 0 0,1 1 0,10-4-1,-11 6 12,1 1-1,-1 0 0,1 0 1,-1 0-1,1 1 0,0 1 1,0-1-1,-1 1 0,1 0 1,0 1-1,0 0 0,-1 0 1,1 1-1,0 0 0,-1 0 1,15 7-1,-15-5-30,-1 0 0,1 0 0,0 1 0,-1 0 0,0 0 0,0 0 1,-1 1-1,0 0 0,1 0 0,-2 1 0,1-1 0,-1 1 0,0 0 0,-1 0 0,1 0 0,-1 1 0,-1-1 0,3 10 1,3 13-23,-2 0 0,-1 0 1,1 40-1,-6-37 23,-1-26-26,0 0-1,1 0 0,0 0 0,0 0 1,1 0-1,0 1 0,0-1 1,4 11-1,21-36-3882,-2-3 90,2-7-570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9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8194,'64'-25'2768,"-72"8"577,3 10-1641,3 3-999,2-1 871,1 4-1064,3 0-232,18-1-208,58-2-48,-34 2 24,9 1-128,-4 0-160,5-2-840,-8 0-393,5 1-2399,-18-2-73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09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96 9474,'-24'-31'3719,"13"18"-1483,1-1 0,-15-24 1,25 68-884,-6 101-1418,0 58-2926,15-132-800,10-13-479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0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12819,'16'-10'970,"19"-17"652,-34 26-1380,0 0 0,0 0 0,0 0 0,0-1 0,-1 1 0,1 0 0,-1-1 0,1 1 0,-1 0 0,1-1 0,-1 1 0,0-1 0,0 1 0,0-1 0,0 1 0,0-3 1,0 2-91,0 0 0,1 0 0,-1 0 1,1-1-1,-1 1 0,1 0 1,-1 0-1,1 1 0,0-1 1,0 0-1,0 0 0,0 0 1,1 0-1,-1 1 0,0-1 1,1 1-1,-1-1 0,1 1 1,-1-1-1,4-1 0,1-3 598,0 14-550,4 31-650,-1 0-1,-2 0 1,-2 0-1,-2 0 1,-1 1-1,-7 73 0,-1-25-3778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23 209 9746,'-1'0'237,"-1"0"-1,1 0 1,-1 0-1,1-1 1,0 1-1,-1-1 1,1 1 0,0-1-1,0 0 1,-1 1-1,1-1 1,0 0-1,0 0 1,0 0-1,0 0 1,-1-1 0,17-4 912,44 4-1140,1995 4 2165,-1587-4-1548,506-46 11,-962 46-800,-10-3-11,-21-6-218,-39-10-650,57 20 970,-37-10-1098,-82-30 65,110 36 1860,0-1-1,0 0 0,0 0 1,-13-12-1,17 11 291,12 6-453,21 9-317,-18-5-320,21 7 87,0 1 0,-1 1-1,34 21 1,-55-29-39,1 1 0,-1 0-1,0 0 1,-1 0 0,1 1 0,-1 0 0,0 0 0,0 0-1,-1 1 1,0 0 0,0 0 0,-1 1 0,0-1-1,0 1 1,0 0 0,-1 0 0,4 16 0,-7-21-17,0 1 0,0-1 1,0 1-1,0-1 0,0 1 1,-1-1-1,1 1 0,-1-1 1,0 0-1,0 1 1,-1-1-1,1 0 0,-1 0 1,1 0-1,-1 0 0,0 0 1,0 0-1,0 0 0,0-1 1,-1 1-1,1-1 0,-6 4 1,-2 2-275,-2-1 0,1 0 0,-1-1 1,0 0-1,-14 5 0,-83 22-3193,-11-12-225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44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437 344 6025,'-4'-21'3526,"11"12"-1803,-3 8-1648,1 0-1,-1 1 0,0 0 1,1 0-1,-1 1 0,1-1 1,5 2-1,11 1-19,22 3 153,46 12 1,-73-14-139,0 1 0,-1 0 0,0 1 1,0 1-1,0 0 0,24 17 0,-16-4-25,-1 1-1,-1 0 1,-1 2 0,-1 0-1,-1 1 1,-1 1-1,26 50 1,75 205 15,-105-245-49,-6-15-6,70 209 67,-69-199-76,-1 0 0,-2 0-1,-1 0 1,-1 1-1,-3 57 1,-1-78 9,0 0 0,-1-1-1,1 1 1,-2-1 0,0 0 0,0 1 0,0-1 0,-1 0-1,-1-1 1,1 1 0,-2-1 0,1 0 0,-8 9 0,3-8 37,1 0 0,-1-1 0,-1 0 0,1-1 0,-1 0 1,-1-1-1,1 0 0,-1-1 0,-19 7 0,-12 0 36,-1-1 0,0-2-1,0-2 1,-1-3 0,0-1-1,0-2 1,0-2 0,0-1-1,0-3 1,1-2 0,-47-13-1,70 12-6,0 0-1,1 0 0,0-2 0,1-1 0,0 0 1,1-1-1,0-1 0,1-1 0,0-1 0,1 0 0,1-1 1,0 0-1,1-2 0,1 1 0,-12-24 0,2 3 128,3-2 0,1 0 0,2-1-1,2-1 1,2 0 0,-13-70 0,22 83-126,2-1 0,0 1 0,2 0 0,2-1 0,0 1 1,2 0-1,1 0 0,1 1 0,2-1 0,1 1 0,1 1 1,1-1-1,1 2 0,2 0 0,1 0 0,30-39 0,-17 29-76,2 1 0,1 1 0,2 2 0,1 1 0,1 2 0,2 1 0,1 2 0,1 2-1,0 1 1,45-17 0,6 5-4,1 4 1,2 4-1,172-26 0,286 0-11,325 38-21,-850 15-25,-19-1-132,0 1 0,0 0 1,0 0-1,0 1 0,0 0 1,0 0-1,0 0 0,12 5 1,-17-1-1292,-14-1-257,-53 0-1700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9834,'14'17'5563,"10"2"-5670,6 2 222,2 5-107,-3-3 8,54 35 0,198 113-431,-279-170 310,-2-1 42,0 0 0,0 1 0,1-1 0,-1 0 0,0 1 0,0-1 0,1 0 0,-1 0 0,0 1-1,1-1 1,-1 0 0,0 0 0,1 0 0,-1 1 0,0-1 0,1 0 0,-1 0 0,1 0 0,-1 0 0,0 0 0,1 0 0,-1 0 0,0 0 0,1 0 0,-1 0 0,1 0 0,-1 0 0,0 0 0,1 0 0,-1 0 0,1 0 0,-1 0 0,0-1 0,1 1 0,-1 0 0,0 0 0,1 0 0,-1-1 0,0 1 0,1 0 0,-1 0 0,0-1 0,0 1 0,1 0 0,-1-1 0,0 1 0,0 0 0,1-1 0,-1 1 0,0 0 0,0-1 0,0 1 0,0 0 0,0-1-1,0 1 1,0-1 0,0 1 0,1-1 0,2-23-2805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1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8978,'41'-52'3617,"-47"40"504,6 2 111,1 13-4136,5 21-79,20 71 15,-19-25-16,4 29 16,-6 2-24,-2 16-48,0-10-257,6 7-1151,1-29-560,15-3-2217,2-34-584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12259,'-1'-20'2775,"3"-5"1095,-1 24-3848,-1 1 0,1-1 0,0 1 0,0 0 0,0-1 0,0 1 1,0 0-1,0-1 0,0 1 0,0 0 0,0 0 0,0 0 0,0 0 1,0 0-1,0 0 0,1 0 0,-1 1 0,0-1 0,0 0 0,0 0 0,0 1 1,-1-1-1,1 1 0,0-1 0,0 1 0,0-1 0,0 1 0,1 1 1,6 2-38,0 1 1,0 1-1,0 0 1,-1 0-1,0 0 1,0 1-1,-1 0 0,0 0 1,0 0-1,0 1 1,-1 0-1,0 0 1,-1 1-1,0-1 1,0 1-1,3 12 1,-3-7-159,0 0 0,0 1 0,-2-1-1,0 1 1,0 0 0,-2-1 0,0 1 0,0 0 0,-5 24 0,5-35 17,-1 0 1,-1 0 0,1 0-1,0 0 1,-1 0 0,0-1-1,0 1 1,0 0-1,0-1 1,0 0 0,-1 1-1,0-1 1,1 0 0,-6 4-1,6-6 54,0 0-1,1 0 0,-1 0 1,0-1-1,0 1 0,1-1 1,-1 1-1,0-1 0,0 1 1,0-1-1,0 0 0,0 0 1,1 0-1,-1 0 0,0-1 1,0 1-1,0 0 0,0-1 1,1 1-1,-1-1 0,0 0 1,0 1-1,1-1 0,-1 0 1,1 0-1,-1 0 0,0 0 1,1-1-1,0 1 0,-1 0 1,1 0-1,0-1 0,-2-2 1,-19-26-2400,4-4 34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2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68 12075,'-26'-3'6726,"22"2"-6675,-1 0 1,0 1-1,1-1 1,-1 1-1,0 0 1,0 1-1,1-1 0,-1 1 1,1 0-1,-1 0 1,1 1-1,-6 1 0,10-2-76,-1 0-1,1-1 0,-1 1 0,1 0 0,0 0 1,-1-1-1,1 1 0,0 0 0,0 0 0,-1 0 1,1 0-1,0 0 0,0-1 0,0 1 0,0 0 0,0 0 1,0 0-1,0 0 0,1 0 0,-1-1 0,0 1 1,0 0-1,1 0 0,-1 0 0,0-1 0,1 1 0,-1 0 1,1 0-1,-1-1 0,1 1 0,-1 0 0,1-1 1,0 1-1,0 0 0,3 6 55,21 38-741,2-2 1,42 53 0,-68-95 702,0 1 0,0-1 0,0 0 0,0 0 0,0 0 0,0 1 0,0-1 0,1-1 0,-1 1 1,1 0-1,-1 0 0,0 0 0,1-1 0,-1 1 0,1-1 0,-1 1 0,1-1 0,0 0 0,-1 1 0,1-1 0,-1 0 0,1 0 0,0 0 0,-1 0 1,1 0-1,0-1 0,1 1 0,0-2 12,-1 0 0,1 1 0,0-1 0,-1 0 0,1 0 0,-1 0 0,1-1 0,-1 1 0,0 0 0,0-1 0,0 0 0,2-4 0,4-7 25,-2 0 0,0 0 0,0-1 0,5-25 0,-9 35-33,-1 0 0,0-1 1,0 1-1,-1-1 0,0 1 0,0 0 0,0-1 0,-1 1 0,1-1 1,-1 1-1,-1 0 0,1 0 0,-1-1 0,0 1 0,0 0 0,0 0 1,-1 1-1,-5-10 0,3 9-134,-1-1 0,1 1 0,-1 0-1,0 1 1,0-1 0,0 1 0,-1 0 0,0 1 0,0 0 0,0 0 0,0 0 0,-13-2 0,-32-6-4167,42 10 1388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3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129 330 13011,'0'-4'600,"-1"0"1,1 0 0,0 0-1,0 0 1,1 0-1,-1 0 1,1 0 0,0 0-1,0 0 1,0 1-1,0-1 1,1 0 0,0 0-1,-1 1 1,1-1-1,5-6 1,-6 10-434,-2 14-443,-3 37-102,1-30-360,2-1-1,0 0 1,1 1-1,3 24 0,5-22-1755,-8-22 2376,0-1-1,1 0 1,-1 1-1,0-1 1,0 1-1,0-1 1,1 1-1,-1-1 0,0 0 1,1 1-1,-1-1 1,0 0-1,1 1 1,-1-1-1,1 0 1,-1 1-1,0-1 1,1 0-1,-1 0 1,1 1-1,-1-1 0,1 0 1,-1 0-1,1 0 1,-1 0-1,1 0 1,-1 0-1,1 0 1,-1 0-1,1 0 1,-1 0-1,1 0 1,-1 0-1,1 0 0,0 0 1,10-20-4136</inkml:trace>
  <inkml:trace contextRef="#ctx0" brushRef="#br0" timeOffset="1">6 22 9322,'-5'-21'8266,"5"20"-8178,31 10-8370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3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9018,'-4'71'7277,"3"-2"-5075,0-7-2550,-11 74 0,48-213 476,-22 35-134,-5 11-17,2 0 0,2 0 0,16-28-1,-29 58 23,0 1 0,0-1 0,1 0 0,-1 1-1,0-1 1,1 0 0,-1 1 0,0-1-1,1 1 1,-1-1 0,1 1 0,-1-1-1,1 1 1,-1-1 0,1 1 0,-1-1-1,1 1 1,-1 0 0,1-1 0,-1 1 0,1 0-1,0 0 1,-1-1 0,1 1 0,0 0-1,-1 0 1,1 0 0,0 0 0,-1 0-1,1 0 1,0 0 0,-1 0 0,1 0 0,0 0-1,-1 0 1,1 0 0,0 0 0,-1 0-1,1 1 1,0-1 0,-1 0 0,1 1-1,-1-1 1,1 0 0,0 1 0,-1-1-1,1 1 1,-1-1 0,1 1 0,-1-1 0,0 1-1,1-1 1,-1 1 0,1-1 0,-1 1-1,0-1 1,1 2 0,20 44-120,-17-35 104,28 80-134,0 1-1239,-3-35-2975,-16-39 1020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3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91 13363,'-2'-23'7533,"3"-5"-5212,-1 26-2252,0 0 1,1 0-1,-1 0 1,0 0-1,1 0 1,-1 0-1,1 1 1,0-1 0,0 0-1,-1 0 1,1 0-1,0 0 1,1 1-1,-1-1 1,0 1-1,0-1 1,1 1-1,-1-1 1,1 1-1,-1 0 1,1-1-1,2 0 1,3 37-351,0 39 130,-7 132 1,3 54 91,2-218 68,-1-4-3176,-55-140-4292,22 51 3679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4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21 141 12043,'-21'-106'2736,"49"93"985,10 3-3561,11 2-80,2 5-128,6 3-856,-2 1 816,0 4-3633,-11 0 552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15 261 13035,'-9'-3'5345,"14"-11"-4290,21-11-2190,47-15 723,-70 37 406,0 0 0,0 1 0,-1-1 0,1 0 0,0-1 0,-1 1 0,0 0 0,0-1 0,0 1 0,0-1 0,-1 0 0,1 0-1,-1 0 1,0 1 0,0-1 0,0 0 0,-1 0 0,0-1 0,1 1 0,-1 0 0,0 0 0,-1 0 0,-1-6 0,2 6-9,0-1-1,-1 1 1,1 0 0,-1 0-1,0 0 1,0 0-1,-1 0 1,1 0-1,-1 1 1,0-1 0,0 0-1,0 1 1,0-1-1,-1 1 1,0 0-1,1 0 1,-1 0 0,0 0-1,0 0 1,-1 1-1,1-1 1,0 1-1,-6-3 1,7 5-12,0 0 0,0 0 0,0 0 0,0 0 0,0 0 0,0 0 0,0 0 0,-1 1 0,1-1-1,0 1 1,0 0 0,1-1 0,-1 1 0,0 0 0,0 0 0,0 0 0,0 0 0,1 0 0,-1 1 0,1-1 0,-1 1 0,1-1 0,-1 1 0,1-1 0,0 1 0,-1 0 0,1 0-1,0-1 1,0 1 0,1 0 0,-1 0 0,-1 3 0,-3 8-46,0 0-1,1 1 1,-4 18-1,4-14 89,1-1 0,1 1 0,0-1 0,1 1 0,1 0 0,1 0 0,5 25-1,-5-36-225,1 0 0,0 0 0,0 0 0,1 0 0,-1 0 0,2 0 0,-1-1 0,1 1 0,0-1 0,0 0 0,1 0 0,0 0-1,0-1 1,0 0 0,1 0 0,-1 0 0,1-1 0,0 1 0,13 5 0,36 10-2671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5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75 100 9506,'-2'-2'54,"-23"-29"3191,24 31-3099,1-1 0,-1 0-1,1 1 1,-1-1 0,1 0 0,-1 1-1,1-1 1,-1 0 0,1 0-1,0 1 1,-1-1 0,1 0-1,0 0 1,0 0 0,0 0 0,0 1-1,-1-1 1,1 0 0,0 0-1,0 0 1,1 0 0,-1 0-1,0 0 1,0 1 0,0-1 0,0 0-1,1 0 1,-1 0 0,0 1-1,1-1 1,-1 0 0,1 0-1,-1 1 1,1-1 0,-1 0 0,1 1-1,0-1 1,-1 0 0,2 0 466,-3 35-735,-22 199 99,22-213 52,0-10 277,-4-38 27,2 8-303,-11-99 460,13 109-476,1-1-1,0 1 1,1-1 0,0 0 0,0 1-1,1-1 1,1 1 0,0 0-1,6-15 1,-7 21-141,1 1 1,0 0-1,-1 0 0,1 0 1,0 0-1,0 0 0,1 1 1,-1-1-1,1 1 0,-1 0 0,1 0 1,0 0-1,-1 0 0,1 1 1,0 0-1,0 0 0,0 0 1,0 0-1,6 0 0,11-1-1166,0 1 0,33 2 0,-28 0-357,38 0-1947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5:15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9042,'3'17'11233,"-14"-8"-11695,11-7 473,-1-1-1,1 1 0,0 0 1,0-1-1,0 1 1,1 0-1,-1 0 1,0-1-1,1 1 1,-1 0-1,1-1 0,-1 1 1,1-1-1,0 1 1,1 2-1,43 67-54,-26-44-75,26 48 1,-43-71 51,0 0 1,-1 0 0,1 0-1,-1 0 1,0 0-1,0 1 1,0-1-1,0 0 1,-1 0 0,0 1-1,0-1 1,0 0-1,0 1 1,-1-1-1,0 0 1,0 0-1,0 1 1,0-1 0,0 0-1,-1 0 1,0 0-1,0-1 1,0 1-1,0 0 1,-1-1 0,1 1-1,-1-1 1,0 0-1,0 0 1,0 0-1,-1 0 1,1 0-1,-1-1 1,1 1 0,-1-1-1,0 0 1,-4 1-1,-35 11-3448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 11442,'-13'-22'6128,"13"22"-6053,0 0-37,-1 1-1,1-1 1,0 0-1,0 0 1,0 0-1,0 0 1,0 0-1,-1-1 564,0 1-564,9 52 14,-5-38 20,7 82-87,-4 148 0,-6-146 20,0-70-37,-1-18-9,1 0 1,0 0-1,1-1 1,0 1-1,0 0 1,1 0-1,0-1 1,5 15 0,-9-60-4901,2 8 2326,-8-28-1832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26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1120,'3'-1'232,"-1"-1"-72,0 2-464,1 0-72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27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3609,'1'-4'5703,"10"-22"1553,6 102-7173,12 156 1,-23-169 7,14 274 223,-7-77-118,-2-124-38,12 207 57,-9 7 496,2-123-574,0-15 127,-5-107 62,-2-76-4510,-23-49 1128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2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57 6513,'-6'-17'4379,"-4"-9"-3476,5 13-1555,14 35 369,7 33 467,-2 1 0,-3 0 1,8 111-1,0 0 627,46 441 2668,-27-322-1977,-3-34-838,4 44-196,-4-40 79,-32-210-518,-3 49 0,-1-42 26,1-52-87,0-1 0,0 0-1,0 0 1,0 0 0,0 1 0,0-1-1,0 0 1,0 0 0,0 0-1,-1 0 1,1 1 0,0-1-1,0 0 1,0 0 0,0 0-1,0 0 1,0 0 0,-1 1-1,1-1 1,0 0 0,0 0-1,0 0 1,-1 0 0,1 0 0,0 0-1,0 0 1,0 0 0,0 0-1,-1 0 1,1 0 0,0 0-1,0 0 1,0 0 0,-1 0-1,1 0 1,0 0 0,0 0-1,0 0 1,-1 0 0,1 0-1,0 0 1,0 0 0,0 0-1,-1 0 1,1 0 0,0-1 0,0 1-1,0 0 1,0 0 0,0 0-1,-1 0 1,1 0 0,0-1-1,0 1 1,0 0 0,0 0-1,0 0 1,0 0 0,0-1-1,0 1 1,-1 0 0,1 0-1,0 0 1,0-1 0,-13-13-2799,-12-15-601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1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36 3921,'-14'-11'7409,"13"10"-7205,0-1 0,-1 1 0,2-1 0,-1 1 0,0-1-1,0 0 1,0 1 0,1-1 0,-1 0 0,1 0 0,-1 1-1,1-5 1,0 17-852,82 1476 7006,-30-926-5013,-26-242-223,-25-297-1481,6 63 812,4-42-6805,-19-63 2063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7706,'37'-42'2063,"-36"41"-1806,0 0-1,-1-1 1,1 1 0,0 0 0,-1-1-1,0 1 1,1-1 0,-1 1 0,0 0-1,1-1 1,-1 1 0,0-1 0,0 1-1,0-1 1,0 1 0,-1-1 0,1 1-1,0 0 1,-1-2 0,-3-3 2175,2 14-2530,18 737 1705,-16-547-605,30 248-1,16 87-656,-35-382-157,0-48 9,-5-66-43,-2 0 0,-2 0 1,-4 67-1,-27-153-12187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5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32 9090,'-10'-4'2673,"7"-5"407,3 4-2184,10 4-984,10-1-120,6 2-144,14 1-536,3-1-1536,17-3-705,3-5-680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6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37 12083,'0'6'1192,"-9"-17"1320</inkml:trace>
  <inkml:trace contextRef="#ctx0" brushRef="#br0" timeOffset="1">1318 36 11658,'8'-6'913,"-7"-4"1303,33 1-5609,5-2-263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6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12403,'17'-9'4633,"-1"6"-6042,11 6-2455,24-7 743</inkml:trace>
  <inkml:trace contextRef="#ctx0" brushRef="#br0" timeOffset="1">1411 29 12195,'12'-11'1616,"7"3"856,6 4-2071,14 2-4026,8-2 1512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6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9410,'4'-6'2545,"17"-2"255,-4 4-2712,5 3-3705,12 1 585</inkml:trace>
  <inkml:trace contextRef="#ctx0" brushRef="#br0" timeOffset="1">1176 44 12867,'2'-15'5393,"7"16"-6321,9 3-849,6 1-1895,0 0 143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7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12579,'17'-11'5705,"-10"9"-6257,9 9-3569,-2-7 800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6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12019,'4'-7'2520,"1"-2"1153,27-14-3545,74-24-184,-42 34-8,7 1 32,-11 7-280,3 1-816,-7 8-2513,2-8 320</inkml:trace>
  <inkml:trace contextRef="#ctx0" brushRef="#br0" timeOffset="1">98 393 12235,'2'-11'6713,"2"8"-6321,-4 1-432,1 0 48,5-1-64,37-6 88,70-10-328,-40 12-928,-3 2-1777,14 6-848,-17 3-1248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7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33 8882,'-36'-32'8098,"37"33"-8186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3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13107,'3'-10'4577,"-6"15"-5145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42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47 2136,'-1'-12'1127,"-34"-23"13436,36 56-14013,0-14-881,21 372 372,-8-70-42,-6-181 43,-16 227-1,-19 555 358,20-816-72,4-69-141,1 0 1,1 0 0,4 40-1,-3-56-887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45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52 2833,'-41'-52'13651,"44"66"-13751,32 521 1264,-35-533-1157,6 470 1478,-12-321-1403,-11 182 152,12 32 54,5-77 79,0-286-386,-2 29-269,1 1 0,2 0 0,1-1 0,8 45 0,-8-63-3251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15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74 8834,'-7'-21'3332,"4"14"-1970,1 0-1,0 1 0,0-1 0,1 0 0,-2-11 177,7 30-1598,15 81 24,-3 1 0,2 104 0,-9 201 81,-8-223-28,63 1230 465,-61-1322-386,-44-126-6764,16 5 2260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18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167 315 7394,'-56'-22'998,"29"10"1055,-45-12 1,61 21-1053,15 2-553,28 4-333,-16-1-8,461 12 749,10-39-359,-93 2 69,1704-66 61,-1375 60-574,45-4 67,47-1-103,59 6 25,-25 18 38,-27 19-51,-24-2-33,7-9 19,-40 5-11,-28 2 36,-63 3 20,-8 3-95,14-2 23,3682 98 1464,-2978-60-1048,-410-14-183,-586-14-200,795-11 627,-1033-18-410,-101 5-151,-1 2 1,1 2-1,93 9 1,-100-3 23,0-2 0,0-3 1,46-4-1,-34 1-92,61 5 1,-107-2 112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19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38 103 7234,'-11'-103'9792,"10"149"-8130,20 743-618,-11-570-960,0-59 159,-24 296 0,1-348-123,-13 156 312,27-224-269,1-1 1,2 1-1,2 0 1,16 67-1,-15-86-22,-1 1 0,-1-1 0,1 41 0,-4-62-93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2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243 195 7570,'-82'22'1620,"78"-22"-1436,0 0 0,0 0-1,0 0 1,0-1 0,0 1 0,0-1 0,0 0 0,0 0 0,1 0-1,-1-1 1,0 1 0,1-1 0,-1 0 0,-3-2 0,-13-6 168,7 6 411,1 1 0,0 1 0,0-1 0,-19 1 0,307 6 854,191-2-1014,59-34-379,76-2-88,885 3-57,-311 9-90,-342-7 35,60 2-26,-7 20 58,-2 14 12,-40-1-81,-8-6 53,-27 4-24,-4 7-17,-39 2 29,-36 2-36,-54-4 53,-5 0-16,15 6 11,17-8 4,-28-4 112,-25 9 74,-16 14-25,18 3-193,-32-11 2,-212-10 46,1258 54 14,-1540-55-60,1480 77 52,-1531-82-50,-24-1 24,56-4 0,-99-4 574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48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38 6265,'3'-2'203,"21"-13"1385,-24 14-1444,1 1 0,-1-1 0,0 1 0,0-1 0,1 1 0,-1-1 0,0 1 0,0-1 0,0 1 0,0-1 0,0 1 0,0-1 0,0 1 0,0-1 0,0 1 0,0-1 0,0 1 0,0-1 0,0 0 0,0 1 0,0-1 0,0 1 0,-1-1 0,1 1 0,0-1 0,0 1 0,-1-1 0,1 1 0,0 0 0,-1-1 0,1 1 0,0-1 0,-1 1 0,1 0 0,-1-1 0,1 1 0,-1 0 0,1-1 0,0 1 0,-1 0 0,1 0 0,-1 0 0,1-1 0,-1 1 0,0 0 0,1 0 1,-1 0-1,0 0 0,5 32 601,4 21-637,-2 1-1,-2 80 0,-18 118 862,1-26-49,-14 61 205,0 0-105,25-238-840,-1 50 52,3-1 1,16 119-1,4-13-20,-6-44-84,-7-98 14,10 60 303,-8-42 1021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3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37 9002,'-27'-36'7316,"27"43"-6099,17 60-64,-12-50-1374,111 502 221,-109-499-382,-1-36-2225,1-3 144,10-21-1150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7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 10810,'-10'-9'5009,"11"8"-5137,3 1-8,17 0 208,93 3-24,-23-3-112,12-7-440,39-7-2600,-10-5 591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3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36 9186,'34'-36'3137,"-53"40"255,4 7-2191,-8 11-1081,1 6-88,-8 11-16,-1-1 16,-1 4-8,3-7-24,-4 6-48,6-8-272,-2 2-633,6-7-311,4 1-2153,14-8 25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3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11162,'-8'0'5866,"6"0"-5706,4 0-248,1 0 16,24 3 120,46 13 64,-31-1 0,-1 4-32,2 8-32,-11 1-64,0 4-16,-6-7-144,-5-2-737,-9-8-399,0-10-2153,-5-15-119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4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10866,'2'58'9838,"4"12"-6928,4 141-4838,-10-205 1327,-1 0 0,1 0 0,-1 0 0,0 0 0,-1 0 0,1-1 0,-1 1-1,0 0 1,-4 5 0,-11 8-3960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85 8274,'-18'-76'8242,"14"67"-7009,2 11-461,5 44-872,56 558-964,-59-630-1966,0-4 41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5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10 11843,'-9'-10'6073,"3"12"-5977,0-1-72,5-1 0,-2 1-8,1 0-8,-3 2-8,0 3 8,-15 17 0,-40 42-280,28-25-808,-2 5-329,-6 12-2207,4-1-193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11795,'-7'-27'2296,"7"19"1209,7 5-3545,4 3 40,7 1 32,10 6 80,3 6-48,7 9 48,3 8-88,3 8-8,-10 0-32,1 5-24,-9-4-432,-5-1-1577,-1-15-1543,0-18-385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6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61 116 7626,'2'-1'208,"0"0"1,0 0 0,-1 0 0,1-1 0,0 1-1,0 0 1,-1-1 0,1 1 0,0-1-1,-1 0 1,0 0 0,1 1 0,-1-1-1,0 0 1,0 0 0,0 0 0,0 0 0,0-1-1,-1 1 1,1 0 0,-1 0 0,1 0-1,-1-1 1,0 1 0,0-3 0,2-3 291,11-34 1960,1 26-1361,-14 16-1081,1 0 1,-1-1-1,1 1 1,-1 0-1,1 0 1,0 0-1,-1 0 1,1 0-1,-1 0 1,1 1-1,-1-1 1,1 0-1,-1 0 1,1 0-1,-1 0 1,1 1-1,-1-1 1,1 0-1,-1 0 0,1 1 1,-1-1-1,1 0 1,-1 1-1,0-1 1,1 1-1,-1-1 1,1 0-1,-1 1 1,0-1-1,0 1 1,1-1-1,-1 1 1,0-1-1,0 1 1,16 24-29,-9-16 1,-1-1 0,-1 1 1,1 1-1,-2-1 0,1 1 0,-1 0 0,-1 0 1,1 0-1,-2 0 0,0 1 0,0-1 1,1 17-1,-3-12 5,-1 0 0,0 0 1,-1 0-1,-1 0 0,0-1 1,-1 1-1,-1-1 1,0 0-1,0 0 0,-16 26 1,16-32 11,-1 0 0,0 0 0,0 0 0,-1-1 0,0 0 0,0 0 0,-1 0 0,0-1 0,0-1 0,0 1 0,-1-1 0,1 0 0,-1-1 0,0 0 0,-1-1 0,1 0 0,-14 3 0,94-17 264,95-2 1,-124 12-256,0 2 0,1 1 0,-2 3 1,51 11-1,-91-16-117,0 0 0,0 0 0,1 0 0,-1 0 0,0 1 1,0-1-1,1 0 0,-1 1 0,0-1 0,0 1 0,0-1 1,0 1-1,0-1 0,0 1 0,0 0 0,0 0 0,0-1 0,0 1 1,0 0-1,0 0 0,0 0 0,-1 0 0,1 0 0,0 0 1,-1 0-1,1 0 0,-1 1 0,1-1 0,-1 0 0,0 0 1,1 0-1,-1 1 0,0-1 0,0 0 0,0 0 0,0 2 0,-13 17-2701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7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8322,'3'-19'567,"-1"11"155,-1 0 1,0-1 0,0 1 0,0-1 0,-1 1-1,-1-1 1,0 1 0,0-1 0,-3-12 0,10 45-435,0 0 0,-2 0 0,2 28-1,5 106 924,-6-87-1009,14 209-1367,-20-288 281,0 0 0,1-1 1,0 1-1,1-1 0,1-11 0,6-27-3223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8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30 12323,'31'-30'1912,"-40"33"1513,-3 3-3729,-9 11 160,-4 6 208,-9 14 32,-8 15 72,2 1-160,4-9-576,3-4-337,7-13-447,13-11-2185,3-4 273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8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11747,'6'-5'5577,"-2"4"-5625,6 2-56,12 8 120,47 37 40,-33-10-8,4 11-24,-5-5 0,2 7 24,-13-9-32,0-3-64,-11-14-304,-4-7-953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71 12195,'-46'-58'2584,"34"46"1193,3 12-3593,0 7-272,-8 15 96,-2 12-64,-13 25 8,-5 8 8,-10 17 56,12-5-24,0 8-352,16-20-440,10-6-457,9-24-2447,-2-19 231</inkml:trace>
  <inkml:trace contextRef="#ctx0" brushRef="#br0" timeOffset="1">238 69 14339,'-14'-11'7189,"21"16"-7244,1 0 0,-1 1 0,0 0 0,10 11 0,11 17-15,-1 1 0,-2 1 0,-1 1 0,32 68 0,-28-28-114,32 134 0,-44-121-9401,-19-126 6685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6:5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8146,'26'-36'2007,"-23"55"3581,7 64-5612,-9-15 120,-15 115 1,11-230 1698,4 27-1751,2-1-1,1 1 1,0 0-1,1 0 1,13-30-1,-15 43-16,0 0-1,1 1 0,0-1 1,0 1-1,1 0 1,0 0-1,0 0 1,9-8-1,-11 12 9,0-1-1,1 1 1,-1 0 0,1 0 0,-1 1-1,1-1 1,0 1 0,0-1 0,0 1-1,0 0 1,0 1 0,-1-1 0,1 1-1,1-1 1,-1 1 0,0 1 0,5 0-1,-6-1-9,-1 1 1,0 0-1,0 0 0,0 1 0,1-1 0,-1 0 0,0 1 0,0-1 0,-1 1 1,1 0-1,0-1 0,-1 1 0,1 0 0,-1 0 0,1 0 0,-1 0 0,0 0 1,0 1-1,0-1 0,0 0 0,0 0 0,0 1 0,-1-1 0,1 1 0,-1-1 1,1 5-1,1 13-15,0 0 1,-1 28 0,-1-22 32,6 83 95,2 44-4209,-11-111 1096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08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11 7562,'-11'-11'7921,"13"27"-4236,5 16-4146,4 74 511,-4 168 1,-7-115-1657,9-2-3483,-3-105 1370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08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92 9066,'-5'-12'1283,"-1"0"0,0 1 0,-14-19 1,7 12-763,13 17-489,0 1-1,1-1 1,-1 1-1,0 0 1,0-1-1,0 1 0,0 0 1,1-1-1,-1 1 1,0 0-1,0-1 0,1 1 1,-1 0-1,0-1 1,1 1-1,-1 0 1,0 0-1,1-1 0,-1 1 1,0 0-1,1 0 1,-1 0-1,1-1 0,-1 1 1,0 0-1,1 0 1,-1 0-1,1 0 0,-1 0 1,0 0-1,1 0 1,-1 0-1,1 0 1,-1 0-1,1 0 0,-1 0 1,0 0-1,1 0 1,-1 1-1,1-1 0,0 0 1,29 2-98,-8 0 77,1 2 0,-1 0 0,0 2-1,0 0 1,-1 2 0,0 0 0,26 15 0,-37-19-22,-1 2 1,0-1-1,0 1 0,0 1 1,0 0-1,-1 0 1,-1 0-1,1 1 0,-1 0 1,0 1-1,-1-1 1,0 1-1,0 1 0,-1-1 1,0 1-1,-1 0 1,0 0-1,3 12 0,-6-18-14,0 1 0,-1-1-1,1 0 1,-1 1-1,0-1 1,0 0-1,-1 1 1,1-1 0,-1 1-1,0-1 1,0 0-1,0 0 1,-1 1-1,1-1 1,-1 0 0,0 0-1,-5 6 1,4-6-26,-1 1-1,-1-1 1,1 0 0,-1-1 0,1 1-1,-1-1 1,0 0 0,0 0 0,0-1 0,-1 1-1,-10 2 1,-2 0-161,-1-1 0,0-1 0,0-1-1,0-1 1,0 0 0,0-2 0,-22-2-1,-114-31-3967,135 30 2096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0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7666,'17'31'2464,"-21"-39"481,2-5-1865,2-3 5425,0 17-6513,0 3-112,3 23-8,9 67-224,-6 0-3753,-9-3 1225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0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29 135 6897,'1'-8'793,"-1"-1"-1,1 1 0,-2-1 0,1 1 0,-1-1 0,-1 1 1,0 0-1,0 0 0,0-1 0,-1 1 0,-5-11 1,-1-2 714,8 18-1538,2 11-219,3 15-44,7 70 325,-2 150 0,2 31-561,-10-258 25,1-1 0,1 1 0,0-1 0,10 27 0,-13-40 311,1-1-1,-1 1 1,1-1-1,0 0 1,0 1-1,-1-1 1,1 0-1,0 0 1,0 1-1,0-1 1,0 0 0,0 0-1,0 0 1,1 0-1,1 1 1,-3-2 27,1 0 0,0 0-1,0-1 1,0 1 0,0 0 0,0 0 0,-1-1 0,1 1 0,0 0 0,0-1 0,0 1 0,-1-1-1,1 1 1,0-1 0,-1 1 0,1-1 0,0 1 0,-1-1 0,2-1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0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64 10050,'-2'-3'319,"1"0"0,-1 0 0,1 0 0,0 0 0,0 0 0,0 0 0,0 0 0,0-1 0,1 1 0,-1 0 0,1 0 0,0-1 0,0 1 0,1-4 0,-1 6-262,0 0 0,0 1 0,1-1 0,-1 0-1,0 1 1,1-1 0,-1 1 0,1-1 0,-1 0 0,0 1 0,1-1 0,-1 1 0,1-1 0,0 1 0,-1 0 0,1-1 0,-1 1 0,1 0 0,0-1 0,-1 1-1,1 0 1,0 0 0,-1-1 0,1 1 0,1 0 0,1 0-67,-1 0 0,1 0 0,0 1 0,0-1-1,-1 1 1,1-1 0,0 1 0,-1 0 0,1 0 0,3 2-1,9 5 2,0 1-1,-1 0 0,0 1 0,0 1 0,-2 0 0,1 1 0,-1 0 0,-1 1 1,0 0-1,-1 1 0,0 0 0,-1 1 0,-1-1 0,0 2 0,-1-1 0,8 26 0,-14-36-12,0 0-1,0 0 0,-1 0 0,1 0 1,-1 0-1,0 0 0,0 0 0,-1 0 0,0 0 1,0 0-1,0 0 0,0 0 0,-1-1 1,1 1-1,-1 0 0,-1-1 0,-4 9 1,3-8-7,0-1 1,-1 1-1,0 0 1,0-1 0,0 0-1,0 0 1,-1-1 0,1 0-1,-1 0 1,0 0-1,0 0 1,-7 1 0,-7 2-697,1-2 1,-1-1-1,0 0 1,-1-1-1,1-1 1,0-1-1,-33-4 1,16-4-2336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1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72 7162,'-2'2'221,"0"-1"1,-1 1-1,0 0 1,1-1 0,-1 0-1,0 0 1,1 0-1,-1 0 1,0 0 0,-5 0-1,8-1-159,0 0 1,-1 0-1,1 0 0,0 0 0,-1 0 1,1 0-1,0-1 0,-1 1 1,1 0-1,0 0 0,0 0 0,-1-1 1,1 1-1,0 0 0,0 0 0,-1-1 1,1 1-1,0 0 0,0-1 0,0 1 1,0 0-1,0-1 0,-1 1 1,1 0-1,0 0 0,0-1 0,0 1 1,0-1-1,0 1 0,0 0 0,0-1 1,0 1-1,5-26 1297,-4 22-1098,0 0-1,1 0 0,-1 0 0,1 1 0,0-1 0,0 0 1,0 1-1,1-1 0,-1 1 0,1 0 0,-1 0 0,4-3 1,-5 6-219,0-1 0,-1 1 1,1 0-1,0-1 1,-1 1-1,1 0 1,0 0-1,0-1 0,-1 1 1,1 0-1,0 0 1,0 0-1,-1 0 1,1 0-1,0 0 0,0 0 1,-1 1-1,1-1 1,0 0-1,0 0 1,-1 0-1,1 1 0,0-1 1,0 1-1,2 1-50,-1-1-1,0 1 0,0 0 0,0 0 0,0 1 1,-1-1-1,1 0 0,0 0 0,-1 1 1,2 2-1,5 11-4,-1 1 1,-1 0 0,0 0-1,-1 0 1,-1 0 0,0 1-1,-2 0 1,0-1-1,0 1 1,-2 0 0,-1 0-1,0 0 1,-1 0 0,-7 30-1,9-46 20,-1 0 0,1-1-1,-1 1 1,0 0-1,1 0 1,-1 0-1,0-1 1,0 1 0,0 0-1,0-1 1,0 1-1,-1-1 1,1 1 0,0-1-1,-1 1 1,1-1-1,-1 0 1,0 0 0,1 0-1,-1 0 1,0 0-1,1 0 1,-1 0 0,0-1-1,0 1 1,0-1-1,0 1 1,0-1-1,0 0 1,0 1 0,0-1-1,0 0 1,0 0-1,-3-1 1,5 1 29,28 2 41,155 2-958,-59-11-2609,-41-8 417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26 110 7722,'-3'-7'1011,"-16"-44"3993,18 48-4667,0 0 0,1-1-1,-1 1 1,1 0 0,-1 0-1,1-1 1,0 1-1,1 0 1,-1 0 0,0-1-1,1 1 1,0 0-1,0 0 1,1-4 338,1 15-221,14 56-610,-2-1 1,-3 2-1,-2 0 1,-4 0 0,-2 0-1,-8 105 1,4-169 155,-3 24-1366,-21-65-7293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70 8370,'-1'-5'648,"0"0"0,0 1 0,0-1 0,0 0 0,1 0 0,0 0-1,0 1 1,0-1 0,2-8 0,-1 13-603,-1-1-1,0 0 1,1 0-1,-1 0 1,0 1-1,1-1 1,-1 0-1,1 1 1,-1-1-1,1 0 1,0 1-1,-1-1 1,1 1-1,0-1 1,-1 1-1,1-1 1,0 1-1,0-1 1,-1 1-1,1 0 1,0-1-1,1 1 1,0 0-47,1-1 0,-1 1 0,1 1 1,-1-1-1,1 0 0,-1 0 0,0 1 0,1 0 1,-1-1-1,0 1 0,4 2 0,11 5-2,-1 1 0,0 0 0,-1 2 0,0-1 0,-1 2 0,0 0 0,-1 1 0,0 0 0,-1 1 0,12 19 0,-10-14-211,-1 2 1,0 0-1,-2 0 1,-1 1-1,-1 0 1,0 1-1,6 29 1,-14-50 163,0 0 1,-1-1-1,1 1 0,-1 0 0,1 0 1,-1 0-1,0-1 0,0 1 0,0 0 1,0 0-1,0 0 0,0 0 0,0 0 1,0 0-1,-1-1 0,1 1 0,-1 0 1,1 0-1,-1 0 0,0-1 0,0 1 1,0 0-1,0-1 0,0 1 0,0-1 1,0 1-1,-1-1 0,1 0 1,0 1-1,-1-1 0,1 0 0,-1 0 1,1 0-1,-1 0 0,0 0 0,1 0 1,-1-1-1,0 1 0,0 0 0,1-1 1,-1 0-1,0 1 0,0-1 0,0 0 1,0 0-1,0 0 0,0 0 0,-2 0 1,-8-1-95,0-1 1,0 0-1,0-1 1,1 0-1,-1 0 0,-12-7 1,-71-32-2313,62 25 618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3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7146,'-7'8'4669,"6"-7"-4511,0 0 0,1 0 0,-1 0-1,1 0 1,-1 0 0,0 0 0,1 0-1,0 0 1,-1 0 0,1 0 0,-1 0-1,1 0 1,0 0 0,0 0-1,0 0 1,0 0 0,0 0 0,0 0-1,0 0 1,0 0 0,0 1 0,0 0-1,5 228-86,-3-219 12,2-31 327,0-3-270,-2 12-114,-2 5 41,1-1-1,0 1 1,0-1-1,0 1 1,1 0-1,0 0 1,0-1 0,1 1-1,0 1 1,0-1-1,6-9 1,-6 14-72,0-1-1,1 1 1,-1 0 0,0 0 0,1 0 0,-1 1 0,0-1 0,1 1 0,-1 0 0,0 0 0,1 0-1,-1 0 1,1 1 0,-1-1 0,0 1 0,7 2 0,-2-1-3,0 1 0,0 0 0,-1 0 0,1 0 0,13 9 0,-16-7-34,0-1 1,-1 0-1,0 1 1,0 0-1,0 0 1,-1 0-1,0 1 1,0-1-1,0 1 1,0-1-1,-1 1 1,0 0-1,1 7 1,1 3-848,-1 0-1,-1 0 1,0 29 0,-5 14-1952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7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48 13563,'-32'2'2616,"2"-7"1409,62-4-4105,22-2-336,2 1-352,18-1-832,-2 9-2425,5 1 168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41 8770,'-17'-41'8036,"15"49"-6506,2 59-303,0-62-1418,-1 78 271,-16 121 0,7-121-1606,1 90 0,9-170 1079,0-1 1,0 1-1,0-1 1,0 1-1,0-1 1,1 1 0,-1-1-1,1 1 1,0-1-1,0 1 1,1 2-1,4-15-3049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5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76 7098,'-1'-3'479,"1"0"1,0 0-1,-1 0 1,1 0-1,0-1 1,1 1-1,-1 0 1,0 0-1,1 0 1,0 0 0,0 0-1,0 0 1,0 0-1,0 0 1,0 0-1,1 0 1,3-4-1,-3 5-445,1 0-1,-1 1 0,1-1 1,-1 0-1,1 1 0,0 0 0,0 0 1,0 0-1,0 0 0,0 0 1,0 0-1,0 1 0,0 0 1,0-1-1,0 1 0,0 0 1,0 0-1,5 2 0,2-1-47,0 1 0,0 1 0,0 0 0,-1 0-1,1 1 1,-1 0 0,0 1 0,0 0 0,-1 1 0,1-1-1,-1 1 1,0 1 0,-1 0 0,0 0 0,0 0 0,7 10 0,-10-12-20,0 0 1,0 1 0,0-1 0,-1 1 0,0 0 0,0 0 0,0 0 0,-1 0 0,0 0 0,0 1 0,-1-1 0,0 0 0,0 1 0,0 0 0,-1-1 0,0 1-1,0-1 1,0 1 0,-1-1 0,0 1 0,-1-1 0,1 1 0,-1-1 0,0 0 0,-6 12 0,6-16-1,1 1 0,-1 0 0,1-1 0,-1 1 0,0-1 0,0 0 0,0 0-1,0 0 1,0 0 0,-1 0 0,1 0 0,-1 0 0,1-1 0,-1 0 0,0 1 0,1-1 0,-1 0 0,0 0 0,0 0 0,0 0 0,0-1 0,0 1 0,0-1-1,0 0 1,0 0 0,0 0 0,0 0 0,0-1 0,-3 0 0,-7-2-225,0-2 0,0 0 0,1 0 0,-1-1 0,-15-11 1,18 11-792,-1-1 0,-1 2 1,1 0-1,-19-6 1,2 7-2029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36 7514,'-3'0'522,"0"-2"1,0 1 0,1 0 0,-1 0 0,1-1 0,-1 0 0,1 1-1,-1-1 1,1 0 0,0 0 0,0 0 0,-2-3 0,-4-3 1525,8 7-2081,7 14-350,-2 8 418,0 1 0,-2 0 0,0 0 0,-1 0-1,-2 0 1,-2 31 0,1 6-223,-1-53 2,-4-13 293,-6-19-13,9 20-105,0 0-1,0 0 1,1-1-1,0 1 1,0-1-1,1 1 1,-1-1-1,2 0 1,-1 0-1,1 0 1,0 1-1,0-1 1,0 0 0,1 0-1,0 1 1,1-1-1,-1 0 1,1 1-1,5-10 1,-1 7-5,0 0 1,0 1-1,1 0 1,0 0 0,1 0-1,8-6 1,11-11 40,-26 25-13,0-1 0,1 1 1,-1-1-1,1 1 0,-1 0 0,1-1 0,-1 1 1,1 0-1,-1 0 0,1 0 0,-1 0 0,1 0 1,-1 0-1,0 1 0,1-1 0,-1 0 0,1 1 1,-1-1-1,1 1 0,-1 0 0,0-1 0,0 1 1,1 0-1,-1 0 0,0 0 0,0 0 0,0 0 1,2 2-1,30 27-4,-33-30-1,6 7 19,-1 0-1,0 0 0,-1 0 0,1 1 1,-1 0-1,-1-1 0,0 1 1,0 1-1,0-1 0,2 12 0,-1 9 51,2 47 0,-5-56-56,0-5-142,-1 10-987,5-13-2613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6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8554,'20'-38'4345,"-23"39"-4137,6-4 752,-2 3-816,1 0-72,3 0 24,13 0-40,46-2-136,-39-2-272,9-2-464,-5 4-2081,6-1 329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7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53 7354,'-22'-16'967,"-20"-20"7965,42 44-7333,8 24-2458,-3-15 1258,14 114-2102,-10-64-1699,0-7-91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7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8338,'34'-54'10274,"-34"56"-9802,0 2-168,1 20-48,5 48-96,-6-26-160,-2-1-920,-12 9-3057,0-15 600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2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59 12787,'0'-3'94,"-3"-3"824,1-1-1,-1 1 1,0 0-1,0 0 1,0 0-1,-1 0 1,-5-6 0,15 52-708,17 165-291,13 80 76,-35-281-598,0-19-463,-1-38-2074,-1 18 436,1-28-1959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27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14 12299,'-1'-13'2368,"-3"29"1265,-3 1-3689,-5 5 8,-2 0 104,-8 8-16,-1-3 16,-9 9 0,4-2-40,-1-2-176,4-10-240,2 1-888,1-10-89,-5 3-2288,-1-3-23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28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10602,'5'5'6338,"5"0"-5602,14 2-736,50 16 48,-42-12 40,12 5 32,-11 1-56,5 6 8,-12-3-32,1-1-128,-11-5-336,-1-4-993,0-8-2207,1-15 55</inkml:trace>
  <inkml:trace contextRef="#ctx0" brushRef="#br0" timeOffset="1">702 93 12219,'-14'-11'10026,"19"42"-10259,-2-12 447,28 298-1641,-40-353-10154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 13955,'-6'0'3160,"-12"18"-2942,18-17-118,-85 100-137,44-47 359,-4-3 1,-1-1 0,-91 75 0,132-124 119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8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48 8554,'-37'0'2983,"34"1"-2851,-1-1 0,0 0-1,0 1 1,0-1 0,0 0 0,1-1 0,-1 1-1,0-1 1,0 0 0,-5-1 0,7-3 167,17 2-115,171-12-24,249-5-977,-400 20-1415,-15-2 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14075,'-38'10'2593,"50"-10"1495,10 3-4208,14 7-24,6 3 112,16 10 32,3 3 56,10 8-16,-5 0 32,4 0-32,-13-8-16,-6-3-904,-17-14-856,-19-15-2417,-24-16-336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5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33 13443,'-1'-1'116,"-12"-23"3941,7 16-1876,3 15-1504,25 188-625,-12-123-325,3 91-1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5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0 13619,'-7'2'6745,"-7"9"-6705,-3 5-232,-6 8 48,-2 1 120,-3 5-32,4-6-144,3 0-624,5-11-464,-3 0-2713,5-4 184</inkml:trace>
  <inkml:trace contextRef="#ctx0" brushRef="#br0" timeOffset="1">29 220 9314,'-29'42'4441,"42"-47"-440,-7 6-1417,1 3-2752,10 6 48,4 1 112,11 11 8,0 1-120,10 9-1392,-3 5-2513,-5 3 272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6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8338,'9'-22'10332,"-9"21"-10295,1-1 0,-1 0 0,1 0 1,0 0-1,-1 1 0,1-1 0,0 0 0,0 1 0,0-1 0,0 1 0,0-1 1,0 1-1,1 0 0,-1-1 0,0 1 0,1 0 0,-1 0 0,1 0 0,-1 0 1,1 0-1,0 0 0,-1 0 0,1 1 0,0-1 0,0 1 0,-1-1 0,5 0 1,-4 0-37,1 1 1,0-1-1,0 1 0,-1-1 1,1 1-1,0 0 1,0 0-1,-1 0 1,1 1-1,0-1 1,0 1-1,-1-1 1,1 1-1,0 0 1,-1 0-1,1 0 1,0 0-1,2 2 1,-3 0-4,1-1 1,-1 1 0,0 0 0,0 0-1,0 0 1,-1 0 0,1 0 0,-1 0-1,1 1 1,-1-1 0,0 0-1,0 1 1,-1-1 0,1 1 0,-1-1-1,0 1 1,0 4 0,0 19-175,-1 1 0,-2-1 0,-1 0 0,-1 1 0,-1-2 1,-1 1-1,-1-1 0,-16 33 0,8-36-295,16-23 487,-1 1 0,1-1 1,-1 1-1,1-1 1,0 1-1,-1-1 1,1 0-1,-1 1 0,0-1 1,1 0-1,-1 1 1,1-1-1,-1 0 1,1 0-1,-1 1 1,0-1-1,1 0 0,-1 0 1,1 0-1,-1 0 1,0 0-1,1 0 1,-1 0-1,0 0 1,1 0-1,-1 0 0,0 0 1,1 0-1,-1 0 1,1-1-1,-1 1 1,0 0-1,1 0 1,-1-1-1,1 1 0,-1 0 1,0-1-1,9-2 10,44-8-158,-11 1-60,0 3 0,0 0 0,1 3-1,-1 2 1,47 2 0,-52 10-2854,-21 4-44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6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37 12707,'-20'-35'2828,"19"35"-2694,0 0 0,0-1-1,0 1 1,0 0-1,1 0 1,-1 0 0,0-1-1,0 1 1,0 0 0,0 0-1,0 0 1,0 0 0,0 1-1,0-1 1,0 0-1,1 0 1,-1 0 0,0 1-1,0-1 1,0 0 0,0 1-1,1-1 1,-1 1-1,0-1 1,0 1 0,1-1-1,-1 1 1,-1 1 0,-23 18-473,1 6 309,0 0-1,2 1 1,1 1 0,-18 32-1,-62 130 65,81-149-47,-2 4 519,13-25-1406,-1 1-4099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12899,'-35'20'2176,"47"-17"1425,7 0-3777,13 6-144,8-2 264,18 11 128,3-1 16,13 12 40,-5 2-48,1 4-24,-15-5-40,-2 4-336,-15-11-736,-2-2-2673,-16-15 328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49 9290,'-30'-48'10637,"34"75"-9686,-2-2-987,32 362-1633,-23-415-4253,3-6 1649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7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1 13067,'-11'17'2520,"-27"12"1393,-5 6-3913,-8 10-48,11-1 64,-6 5-72,13-2-344,3-5-1024,11-12 1528,9-6-4001</inkml:trace>
  <inkml:trace contextRef="#ctx0" brushRef="#br0" timeOffset="1">13 293 13043,'14'36'2408,"2"-30"1385,5 3-3745,11 2-256,2 2 248,9 9-8,-6 1 56,4 2-48,-10 1-56,1 3-1328,-11-2-2497,7-8 328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159 100 7602,'17'-40'5732,"-15"36"-5453,-1-1-1,1 1 0,0-1 0,0 1 1,1-1-1,-1 1 0,1 0 1,0 0-1,0 1 0,4-5 1,-5 7-241,0 0 1,0 0 0,-1 0 0,1 0 0,0 0 0,0 0 0,0 0 0,0 1 0,1-1 0,-1 1 0,0 0 0,0-1 0,0 1 0,0 0 0,0 0 0,0 1 0,1-1 0,-1 0 0,0 1 0,0-1 0,0 1 0,0 0 0,0-1 0,0 1 0,0 0 0,0 0 0,-1 0-1,1 1 1,0-1 0,0 0 0,2 3 0,2 2-22,1 0 0,-1 0 0,0 0-1,0 0 1,-1 1 0,8 12 0,-9-11-70,-1 0-1,1 0 1,-2 0 0,1 0 0,-1 1 0,0-1 0,-1 1-1,0-1 1,0 1 0,-1 0 0,0-1 0,-1 1 0,1 0-1,-5 13 1,5-21-1,0-1 1,0 1-1,0-1 0,0 1 0,0-1 0,0 1 1,0-1-1,0 0 0,-1 1 0,1-1 0,0 1 1,0-1-1,-1 0 0,1 1 0,0-1 0,0 0 1,-1 1-1,1-1 0,0 0 0,-1 1 0,1-1 1,-1 0-1,1 0 0,0 1 0,-1-1 0,1 0 0,-1 0 1,1 0-1,-1 0 0,1 0 0,0 1 0,-1-1 1,1 0-1,-1 0 0,1 0 0,-1 0 0,1 0 1,-1 0-1,1 0 0,-1-1 0,1 1 0,0 0 1,-2 0-1,-20-20-1414,-11-31 926,82 79 1517,-31-16-929,0 0 0,-1 1 0,-1 1 0,0 1 0,-1 0 0,18 24 0,-30-34-46,1-1 1,-1 1 0,-1-1-1,1 1 1,-1 0 0,0 0 0,0 1-1,0-1 1,-1 0 0,1 1-1,-1-1 1,-1 0 0,1 1 0,-1-1-1,0 1 1,0 0 0,0-1-1,-1 0 1,0 1 0,0-1 0,-1 1-1,1-1 1,-1 0 0,0 0-1,-1 0 1,1 0 0,-1 0 0,0 0-1,-7 7 1,2-4-55,0 0-1,-1 0 1,0-1-1,0-1 1,-1 0 0,0 0-1,0-1 1,0 0-1,-1 0 1,1-1 0,-1-1-1,0 0 1,-1 0-1,1-1 1,0-1 0,-1 0-1,-15 0 1,12-1-246,0 0 0,-1-1 0,1 0 0,0-1 0,0-1 0,0 0 0,1-1 0,-1-1 0,1 0 0,0-1 0,0-1 1,-21-13-1,0-13-1499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8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13 10378,'-1'-1'286,"0"0"-1,0 0 0,0 0 1,0 0-1,0 0 1,0 1-1,0-1 0,0 0 1,0 0-1,0 1 0,-1-1 1,1 1-1,0-1 1,0 1-1,-1 0 0,1-1 1,0 1-1,-3 0 1,-26 7 1197,-26 31-1822,52-35 546,-25 22-165,1 1 0,1 1 1,-46 61-1,-54 105-6,80-117 19,-71 88-1,109-153-201,1-2 372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 12163,'-4'-6'5516,"3"15"-4217,2 33-1589,7 93 256,-2-3-112,31 168 1,-34-287-120,-3-9 11,1 0 1,0 1-1,0-1 0,0 0 0,0 0 0,1 0 1,0 0-1,4 8 0,-6-12 205,0 0 0,0 0-1,0 0 1,5-22-6942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 13283,'-7'-2'6649,"5"0"-6617,2 4-104,3 0-8,38 17 128,55 56 56,-15-27-40,3 0 0,13 7 16,-15-10-48,-5 0-232,-26-13-432,-17-8-1248,-36-12-2169,-26-39-152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9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10 13875,'-36'3'6169,"37"-3"-6369,0-1-336,12-3-2625,25 4-655,67 5-41</inkml:trace>
  <inkml:trace contextRef="#ctx0" brushRef="#br0" timeOffset="1">963 1 14235,'14'5'1736,"-5"-7"1985,0 2-4313,12 0-584,5 0 168,25 0-2721,7 4 208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39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11979,'24'1'3184,"-33"-6"761,11 5-2977,-4 0-1184,3-1 144,-1 0 64,31-7-6489,51-6 2200</inkml:trace>
  <inkml:trace contextRef="#ctx0" brushRef="#br0" timeOffset="1">759 23 13011,'9'-7'2896,"4"2"1137,3 3-3681,2 2-456,1-4 56,-4 1-56,5 2-1144,1 0-592,8 3-2193,-2 1-624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0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44 12827,'7'-3'3729,"-33"-5"1752,28 6-5857,3-9-1441,-3-8-6721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0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18 12371,'0'0'120,"1"0"1,-1 0 0,1 0-1,-1 0 1,1 0 0,0-1-1,-1 1 1,1 0 0,-1 0-1,1 0 1,-1-1-1,1 1 1,-1 0 0,1 0-1,-1-1 1,0 1 0,1 0-1,-1-1 1,1 1 0,-1 0-1,0-1 1,1 1 0,-1-1-1,0 1 1,1-1 0,-1 1-1,0-1 1,0 1 0,1-1-1,-1 1 1,0-1-1,0 1 1,0-1 0,0 1-1,0-1 1,0 1 0,0-1-1,0 1 1,0-1 0,0 0-1,0 1 1,0-1 0,-2 0-59,1 1 1,0 0-1,0 0 1,-1 0-1,1 0 1,0 0-1,-1 0 1,1 0-1,0 0 1,0 0-1,-1 1 1,1-1-1,0 0 0,0 1 1,0-1-1,-1 1 1,1 0-1,0-1 1,0 1-1,0 0 1,-2 1-1,-29 22 29,1 2 0,-53 55 1,-48 72-133,74-83 66,7-4-31,29-37-17,-31 31 0,50-58-54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1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12995,'-30'18'6921,"36"-21"-6625,5 6-184,10 2-16,13 14 16,9 4-64,21 15-16,4 3-16,12 11-24,-3-8 0,2 4 40,-20-11-16,-6-5-448,-19-12-400,-7-10-1096,-13-8-2225,-9-19-32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1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40 13843,'-22'-39'8829,"33"92"-8416,-1-5-352,-4 10-75,-3 64-1,-3-77-114,2 0-1,9 54 1,-1-68-318,-10-30 337,1-1 0,-1 1 0,1 0 0,-1-1-1,1 1 1,-1-1 0,1 1 0,-1-1 0,1 1-1,-1-1 1,1 1 0,-1-1 0,1 1 0,0-1-1,-1 0 1,1 1 0,0-1 0,-1 0 0,1 1-1,0-1 1,1 0 0,0-1-211,0 1 1,0-1-1,0 0 1,0 0-1,0 0 0,0-1 1,0 1-1,0 0 0,0-1 1,-1 1-1,1-1 1,-1 0-1,1 1 0,-1-1 1,1 0-1,-1 0 0,0 0 1,0 0-1,1-3 1,23-38-4492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0 11562,'8'4'6506,"-11"-3"-5962,1-1-584,0 1 24,-3 3 32,-9 21 24,-56 50-16,33-38 8,-2 6-664,2-7-496,3-2-2625,17-9 40</inkml:trace>
  <inkml:trace contextRef="#ctx0" brushRef="#br0" timeOffset="1">5 294 12795,'3'-3'6649,"-2"2"-6353,1 0-80,2-1 64,19 4-48,43 22-152,-28 8-48,-4 5-48,3 10-88,-7-1-288,-5-1-1360,-3-3-2361,-1-27 24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42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14251,'35'4'7129,"-35"-4"-7044,-6 18-802,2-8 987,-9 29-292,-4 9 52,-21 97 1,68-238 338,-27 79-344,-2 7 27,1 1 0,0-1 0,0 0-1,1 1 1,5-11 0,-6 15-35,0-1 1,0 1-1,0-1 0,0 1 1,1 0-1,-1 0 1,1 0-1,-1 0 1,1 1-1,0-1 1,0 1-1,0-1 0,0 1 1,0 0-1,5-1 1,5-2 49,1 0 0,1 1-1,-1 0 1,0 1 0,1 0 0,-1 2 0,1 0 0,0 0 0,-1 1 0,15 3 0,-27-3-51,1 1 0,-1-1-1,0 0 1,0 1 0,0 0 0,0-1 0,0 1-1,0 0 1,-1 0 0,1 0 0,-1 0 0,1 0-1,-1 0 1,0 1 0,0-1 0,2 5 0,13 43-7,-14-43 2,1 8-382,0-1 0,-1 1 0,1 28 0,-3-24-1411,-2 1 0,-4 25-1,-4 3-2818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8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122 12 13355,'3'-11'6153,"-4"11"-6051,-16 9-125,8 0-66,-54 60 202,59-64-206,0 0 0,0 1 0,1-1-1,0 1 1,0 0 0,0 0-1,1 0 1,-1 1 0,1-1 0,1 0-1,-2 11 1,4-14-26,-1 0 1,1-1 0,0 1-1,0 0 1,0 0-1,0 0 1,1 0-1,-1-1 1,1 1-1,-1-1 1,1 1-1,0-1 1,0 0-1,0 1 1,0-1 0,1 0-1,-1-1 1,1 1-1,-1 0 1,1-1-1,3 3 1,-4-3 114,1 1-1,-1-1 1,1 1 0,0-1 0,0 0 0,0 0 0,0 0-1,0 0 1,0-1 0,0 1 0,0-1 0,0 1-1,0-1 1,0 0 0,0-1 0,0 1 0,0 0 0,0-1-1,0 0 1,5-1 0,30-29 602,-32 25-221,1 0 0,0 1 0,0-1 0,0 1 0,13-6-1,-18 11-347,-1 0 0,0 0 0,1 1 0,-1-1 0,1 1 0,-1-1 0,0 1 0,1 0 0,-1-1 0,0 1-1,1 0 1,-1 0 0,0 0 0,0 0 0,0 0 0,0 0 0,0 0 0,1 2 0,3 1-39,19 19-470,-11-11-817,0 0 0,1-1-1,21 14 1,11-2-2445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7 12419,'0'-4'6668,"-6"2"-5402,8 13-1839,11 33 554,-1 2-1,-2-1 1,-2 1-1,-2 0 0,-1 56 1,-18 235-95,10-296 96,2-22 96,1-16-705,-1-6-679,-3-22-3787,-5-22 744</inkml:trace>
  <inkml:trace contextRef="#ctx0" brushRef="#br0" timeOffset="1">1 77 10050,'3'-4'3553,"4"-25"184,15 16-2193,7 6-1624,19 2 56,2 2 8,10-3 56,-9 8-56,8 3-288,-11 1-448,1-1-568,-14 2-2449,9-5 232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9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84 12619,'0'-6'686,"0"-1"0,0 1 1,0-1-1,-1 1 1,0-1-1,0 1 0,-1-1 1,1 1-1,-2 0 0,1 0 1,-4-8-1,5 33 225,15 197-1016,18 356-461,-32-567 576,0 14-1760,-1-19 1537,1 1 106,0-1 0,-1 0 0,1 0 1,0 0-1,0 0 0,-1 1 0,1-1 1,0 0-1,-1 0 0,1 0 0,0 0 1,-1 0-1,1 0 0,0 0 0,-1 0 1,1 0-1,0 0 0,-1 0 0,1 0 1,-1 0-1,1 0 0,0 0 0,-1 0 1,1 0-1,0 0 0,0-1 0,-1 1 1,1 0-1,0 0 0,-1 0 0,1 0 1,0-1-1,0 1 0,-1 0-106,1-1 106,0 1 0,-1 0 0,1 0 1,0-1-1,0 1 0,0 0 0,0-1 1,0 1-1,-1 0 0,1-1 0,0 1 1,-18-19-4238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67 13395,'-1'0'2240,"13"4"1585,14-7-3977,19 1-40,11-4 248,25-3 32,7 3-288,21-5-1312,-3 0-2329,7-11 64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9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64 105 13851,'-15'-23'2808,"2"5"-903,1-1-1,-11-25 1,40 88-1757,-3 1 0,-1 0 0,-2 1 1,5 50-1,9 197-1156,-19-185-72,-5-139 694,2-1 0,1 1 0,1 0 0,18-57 0,-23 87 389,1-1-1,0 0 1,-1 1-1,1-1 1,0 0 0,0 1-1,0-1 1,0 1-1,0-1 1,0 1-1,0 0 1,0-1 0,1 1-1,-1 0 1,0 0-1,1 0 1,2-2-1,-3 3-2,0 0-1,0 0 1,1-1-1,-1 1 0,0 0 1,0 0-1,0 0 1,1 1-1,-1-1 0,0 0 1,0 0-1,0 1 1,0-1-1,0 0 0,0 1 1,1-1-1,-1 1 0,0 0 1,0-1-1,0 2 1,6 4-17,0 0 0,-1 1 0,0 0 0,0 0 0,6 10 0,-11-15 13,59 100-1281,-42-70-1402,32 47 0,-16-40-1380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0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 13619,'1'-6'1246,"1"-3"1700,-1 14-1737,7 32-1158,4 1-39,-2 1 1,-1 1-1,-3 0 1,3 60-1,-12-161 291,-2-46-167,19-17-132,-14 122-90,1 1 0,-1-1 0,0 1 1,1-1-1,-1 1 0,1-1 0,-1 1 0,1-1 0,0 1 0,0 0 0,0-1 0,-1 1 0,1 0 0,0 0 1,1-1-1,-1 1 0,0 0 0,0 0 0,0 0 0,1 0 0,-1 1 0,0-1 0,1 0 0,-1 1 0,1-1 1,-1 0-1,1 1 0,1-1 0,1 1-423,0 0 0,0 0 1,-1 0-1,1 0 0,0 1 0,0 0 1,0-1-1,-1 2 0,8 1 0,23 12-3894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0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7 189 12451,'13'10'503,"-13"-9"-414,1-1 0,-1 1 0,1 0 1,-1-1-1,1 1 0,0 0 0,-1-1 0,1 1 1,0-1-1,0 1 0,0-1 0,-1 1 0,1-1 1,0 1-1,0-1 0,0 0 0,0 0 0,0 1 1,-1-1-1,1 0 0,0 0 0,0 0 1,0 0-1,0 0 0,0 0 0,0 0 0,0 0 1,0 0-1,1-1 0,45-16-169,-42 16 61,-1 0-1,0 0 1,0 0-1,0 0 1,0-1-1,0 0 0,0 1 1,0-1-1,0-1 1,-1 1-1,1-1 1,-1 1-1,0-1 1,0 0-1,0 0 1,0 0-1,0-1 1,-1 1-1,1-1 1,-1 1-1,3-7 1,-4 9 22,-1-1 0,0 1 0,1-1 0,-1 1 0,0-1 0,0 1 0,0-1 0,0 1 0,0-1 1,0 1-1,-1 0 0,1-1 0,0 1 0,-1-1 0,1 1 0,-1-1 0,1 1 0,-1 0 1,0-1-1,0 1 0,1 0 0,-1 0 0,0 0 0,0 0 0,0-1 0,0 1 0,0 0 0,-1 1 1,1-1-1,0 0 0,0 0 0,-1 0 0,1 1 0,0-1 0,-1 1 0,1-1 0,-1 1 0,-1-1 1,-5-1 19,1-1 0,0 2 0,-1-1 0,1 1 0,-16-1 1,19 2-32,0 0 0,1 0 0,-1 1 0,0-1 0,0 1 0,1 0 0,-1 0 0,1 0 0,-1 0 0,1 1 0,-1-1 0,1 1 0,0 0 0,0 0 0,0 0 0,0 0 0,0 1 0,0-1 0,0 1 0,1 0 0,-4 5 0,4-5-11,1 0 0,0-1 0,1 1-1,-1 0 1,0 0 0,1 0 0,0 0 0,-1 0 0,1-1 0,0 1 0,0 0 0,1 0 0,-1 0 0,1 0-1,-1 0 1,1-1 0,0 1 0,0 0 0,0 0 0,1-1 0,-1 1 0,1-1 0,-1 1 0,1-1 0,0 0-1,0 0 1,0 1 0,2 1 0,4 3-67,1-1 0,-1 1 0,1-1 0,1-1 0,-1 0 0,1 0 0,0-1 0,0 0 0,0-1-1,0 0 1,1 0 0,-1-1 0,1-1 0,0 0 0,-1 0 0,1-1 0,0 0 0,10-2 0,4-1-69,-1 0 0,0-1 0,0-2 0,-1 0 0,1-2 0,42-19 0,-59 23 270,0-1 1,0 1 0,0-1 0,0-1-1,-1 1 1,0-1 0,0 0 0,-1 0-1,1-1 1,-2 0 0,1 0 0,5-11 0,-8 15 58,-1 0 0,0 0 0,0 0 0,0 0 0,0-1 1,0 1-1,0 0 0,-1-1 0,0 1 0,0 0 0,0-1 1,0 1-1,0-1 0,-1 1 0,1 0 0,-1-1 1,0 1-1,0 0 0,0 0 0,-1 0 0,1 0 0,-1 0 1,0 0-1,0 0 0,0 0 0,0 0 0,0 1 0,0-1 1,-1 1-1,1 0 0,-1 0 0,0 0 0,-4-3 0,6 4-167,0 0-1,1 1 1,-1-1-1,0 0 0,1 1 1,-1-1-1,0 1 1,0-1-1,1 1 1,-1 0-1,0-1 0,0 1 1,0 0-1,0-1 1,0 1-1,1 0 0,-1 0 1,0 0-1,0 0 1,-2 0-1,12 31-551,18 25 479,61 95-1,6 9 93,-93-158-31,0-1-1,0 1 1,0-1 0,0 1 0,-1 0-1,1-1 1,0 1 0,-1-1-1,0 1 1,1 0 0,-1 0 0,0-1-1,0 1 1,0 0 0,0-1 0,0 1-1,-1 2 1,1-3-14,-1 0-1,1-1 1,-1 1 0,1-1 0,-1 1 0,0-1-1,1 1 1,-1-1 0,0 1 0,1-1-1,-1 0 1,0 1 0,0-1 0,1 0-1,-1 0 1,0 0 0,0 1 0,1-1-1,-1 0 1,0 0 0,0 0 0,0 0-1,1 0 1,-1 0 0,-1-1 0,-8-1-290,1 0 0,-1-1 0,1 0 0,-15-7 0,-11-8-2308,-56-36 0,30 10-1127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1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83 11402,'-32'-83'9280,"47"120"-8371,-3-2-922,-1 0-1,-2 1 0,-2 0 1,4 46-1,-2 156 15,3 16 25,-12-253-31,-1-1 1,1 1-1,0 0 1,0-1-1,0 1 0,0-1 1,0 1-1,0 0 1,1-1-1,-1 1 0,0 0 1,0-1-1,0 1 1,0-1-1,1 1 0,-1-1 1,0 1-1,1-1 1,-1 1-1,0-1 0,1 1 1,-1-1-1,1 1 1,-1-1-1,1 1 0,-1-1 1,1 0-1,-1 1 1,1-1-1,0 1 0,14-14-220,17-47-266,-23 42 352,-1 4 37,20-38-484,65-91-1,-92 141 575,0 1-1,0-1 0,0 1 1,0-1-1,0 1 0,1 0 1,-1 0-1,0 0 0,1-1 1,-1 1-1,1 0 0,-1 1 1,1-1-1,0 0 0,-1 0 0,1 1 1,0-1-1,-1 1 0,1-1 1,3 1-1,-3 0 3,0 1 1,-1-1-1,1 1 1,-1 0-1,1-1 0,-1 1 1,0 0-1,1 0 1,-1 0-1,0 0 0,1 0 1,-1 0-1,0 0 1,0 1-1,0-1 0,0 0 1,0 1-1,1 1 0,4 10-62,0 1 0,0-1 0,-1 1 0,3 17 0,-3-12-88,0-3-100,4 13-624,19 44-1,-25-66 444,1 0 0,0-1 0,0 1-1,0-1 1,1 0 0,-1 0 0,2-1 0,-1 1 0,0-1-1,1 0 1,11 7 0,25 4-3174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1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115 111 11042,'-2'-2'552,"1"-1"-1,-1 1 1,1-1-1,-1 1 1,0-1-1,0 1 1,0 0-1,0 0 1,-1 0-1,1 0 1,0 1-1,-1-1 1,-3-2-1,4 4-494,0-1 0,0 0 0,0 1 0,-1-1 0,1 1-1,0-1 1,0 1 0,0 0 0,0 0 0,0 0 0,0 0 0,-1 1 0,1-1-1,0 0 1,0 1 0,0-1 0,0 1 0,0 0 0,0 0 0,-2 1 0,3-1-75,-1 0 0,1 0 0,0 0 0,0 0 0,0 0 0,0 0 1,0 0-1,0 1 0,1-1 0,-1 0 0,0 0 0,0 1 1,1-1-1,-1 0 0,1 1 0,-1 1 0,-2 6-53,-1 1-26,0 0-1,1 1 1,1-1 0,0 1 0,0 0 0,1-1-1,1 21 1,0-25 30,1 0 0,-1 0 0,1 0 0,1 0 0,-1 0-1,1 0 1,0 0 0,1 0 0,-1-1 0,1 1 0,0-1 0,1 0-1,-1 1 1,1-2 0,0 1 0,9 8 0,-8-9 55,-1-1 1,1 0 0,0 0 0,0 0-1,0 0 1,1-1 0,-1 0-1,1 0 1,-1-1 0,1 1 0,-1-1-1,1 0 1,0-1 0,0 1-1,-1-1 1,1 0 0,0-1 0,0 1-1,-1-1 1,1-1 0,0 1-1,9-4 1,-11 3 26,0 0 0,0 0 1,0 0-1,0 0 0,-1-1 0,1 1 0,-1-1 0,0 0 0,0 0 0,0-1 1,0 1-1,0 0 0,-1-1 0,1 0 0,-1 0 0,0 1 0,0-1 0,0 0 1,-1-1-1,1 1 0,-1 0 0,0 0 0,-1-1 0,1 1 0,-1 0 0,1-1 1,-1 1-1,-1-1 0,1 1 0,-2-6 0,-1-3-202,-2 0 0,1 0 0,-2 1 0,0 0 0,0 0 0,-1 1 0,0-1 0,-1 1 1,0 1-1,-1 0 0,0 0 0,-1 1 0,0 0 0,-1 0 0,-15-9 0,0-2-2994,9-2-414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1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32 178 9210,'2'-6'1053,"0"1"-1,-1-1 1,1 0 0,-1 0-1,-1 0 1,1-11 0,-1 7-558,0 1-1,-1-1 1,-1 1 0,1 0 0,-1 0 0,-1 0 0,0 0-1,0 0 1,-1 0 0,0 1 0,0 0 0,-7-10 0,8 18-40,3 9-466,2 153-34,4 83 71,-2-192-456,2 0-1,19 74 1,-23-116-49,1 0 0,0-1 0,1 1 0,0-1 0,1 0 0,0 0 0,0 0-1,1-1 1,0 1 0,1-2 0,0 1 0,14 13 0,-16-19-104,0 0-1,0 0 1,1 0-1,-1-1 1,1 0-1,0 0 1,7 1-1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2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309 2 13155,'12'-2'6443,"-11"3"-6290,10 20 1337,3 32-2708,-13-48 1757,6 45-525,-1 0-1,-3 0 1,-3 0 0,-1 0 0,-11 71-1,-2 76-270,13-212-307,0-1 1,-1 0-1,-1 0 0,0 1 1,-1 0-1,-10-24 0,12 34 516,0-1 0,0 1 1,-1-1-1,0 1 0,0 0 0,-1 0 0,1 0 0,-1 0 0,0 1 0,0 0 1,-1 0-1,1 0 0,-1 0 0,0 0 0,0 1 0,0 0 0,0 0 0,-1 1 1,1-1-1,-1 1 0,0 0 0,0 1 0,1-1 0,-1 1 0,0 0 0,-10 1 1,8 1 43,-1 0 0,1 1 0,-1 0 0,1 1 0,-1 0-1,1 0 1,0 0 0,1 1 0,-1 1 0,1-1 0,-1 1 0,1 1 0,1-1 0,-1 1 0,1 0 0,0 1 0,0-1 0,1 1 0,0 0 0,-8 16 0,10-19 7,0 0-1,1 1 1,0-1-1,0 1 0,0 0 1,0-1-1,1 1 1,0 0-1,0 0 1,0 0-1,1 0 0,-1 0 1,1 0-1,1 1 1,-1-1-1,1 0 0,-1 0 1,1 0-1,1-1 1,-1 1-1,1 0 1,0 0-1,0-1 0,0 1 1,1-1-1,-1 1 1,1-1-1,0 0 1,0 0-1,1 0 0,-1-1 1,1 1-1,0-1 1,0 0-1,0 0 0,8 4 1,-1-2-321,0 0 1,1-1-1,-1 0 0,1-1 1,0-1-1,0 1 0,0-2 1,0 0-1,19-1 0,55-5-2081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2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81 10386,'-4'-14'2194,"0"0"-1,-1 1 1,-6-14 0,6 15-877,10 24-1011,-1 0 0,0 1 0,-1-1 1,4 20-1,-1 4-268,7 39 60,-3 0-1,0 137 0,6 59-3251,-10-258 530,12-41-5799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0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 11795,'7'-14'2440,"22"4"1161,10 1-3481,8-2-136,4 1 32,3 1-208,-13 6-248,-4 1-448,-8 4-409,1 8-2296,-5 4 377</inkml:trace>
  <inkml:trace contextRef="#ctx0" brushRef="#br0" timeOffset="1">1 413 13203,'8'0'2680,"26"-9"1329,18 4-3849,38-2-272,16-2-136,31 3-1072,2 5-2689,30-12 296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2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10954,'3'16'6042,"16"-9"-5410,13 4-728,23-3 112,17-4 192,34-4-32,3-2-384,23-4-1161,-10-2-2255,4-20 103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3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28 14387,'-12'-28'8959,"27"87"-8970,-2-1 0,-3 2 0,4 115 0,-10-101-462,3-1-1,20 85 1,-27-158 448,0 1 0,0-1 0,0 1 0,0-1 0,0 1 0,0-1 0,0 1 0,0-1 0,0 1 0,0-1 0,0 1 0,1-1 0,-1 1 0,0-1 0,0 1 0,1-1 0,-1 1 0,0-1 0,1 1 0,-1-1 1,0 0-1,1 1 0,-1-1 0,0 1 0,1-1 0,-1 0 0,1 0 0,-1 1 0,1-1 0,-1 0 0,1 0 0,-1 0 0,1 1 0,9-18-299,8-49 350,-14 49-75,16-76 79,12-38-12,-31 129-21,-1 0-1,1 1 1,-1-1 0,1 0 0,0 0-1,0 1 1,-1-1 0,1 0 0,1 1-1,-1-1 1,0 1 0,0 0 0,0-1-1,1 1 1,-1 0 0,1 0 0,-1 0-1,3-2 1,-3 3 0,0 0-1,1 0 0,-1-1 1,0 1-1,1 0 1,-1 0-1,1 0 1,-1 0-1,1 0 0,-1 1 1,0-1-1,1 0 1,-1 1-1,0-1 1,1 1-1,-1-1 0,0 1 1,2 1-1,6 4-11,0 1-1,0 0 1,-1 1-1,0 0 1,6 9 0,-5-7 11,42 49-372,45 48-1207,-83-94 699,1-1 0,1 0 0,0-1 0,0 0-1,26 12 1,17-1-2982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3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5 12939,'-7'-2'979,"0"1"0,0 0 1,0 0-1,-1 1 0,1 0 1,-14 2-1,16-1-1088,1 0-1,-1 0 1,0 0-1,0 1 0,1 0 1,-1 0-1,0 0 1,1 1-1,0-1 1,0 1-1,0 0 1,0 1-1,0-1 0,0 0 1,1 1-1,-5 6 1,5-7-100,1 1-1,0-1 1,0 1 0,0 0 0,0 0 0,0 0 0,1-1-1,-1 2 1,1-1 0,0 0 0,0 0 0,1 0 0,-1 5-1,1-7 222,1-1-1,-1 1 0,1 0 0,-1-1 0,1 1 0,0 0 0,0-1 1,-1 1-1,1-1 0,0 1 0,0-1 0,1 0 0,-1 1 0,0-1 0,0 0 1,1 0-1,-1 0 0,1 1 0,-1-2 0,1 1 0,-1 0 0,1 0 1,-1 0-1,1-1 0,0 1 0,-1-1 0,1 1 0,0-1 0,0 0 0,-1 0 1,1 0-1,0 0 0,3 0 0,12 0 172,-1-1 0,1-1 0,-1-1 0,0 0 0,0-1 0,28-11 0,-31 10-31,-1 0 0,1 1 0,0 1 1,0 0-1,1 1 0,-1 0 0,1 1 1,-1 0-1,1 1 0,21 3 0,-31-2-190,-1 0-1,1 1 1,0-1-1,0 1 1,-1 0-1,1 0 1,-1 0-1,1 1 1,-1-1-1,0 1 1,0 0-1,0 0 1,0 0 0,-1 0-1,1 0 1,-1 1-1,0-1 1,2 5-1,2 5-1054,0 1-1,-1 0 0,5 23 1,-7-25-347,2 14-2126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4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130 102 12931,'1'-37'4620,"0"27"-3449,0 0 1,-1 1-1,0-1 0,-3-14 1,3 23-964,5 7-164,5 14-62,-1 2 1,0-1-1,-2 1 0,0 0 1,-2 1-1,0 0 1,1 24-1,7 172-98,-12-188 81,1 168-1230,-8-74-5165,3-99 1783</inkml:trace>
  <inkml:trace contextRef="#ctx0" brushRef="#br0" timeOffset="1">0 321 12979,'34'1'2648,"29"-4"1361,17 4-3753,37 0-16,-1-2 104,10 2 24,-26 0-79,-18 1-105,-42-4-384,-36-1-1017,-45-10-3064,-30-6 441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5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29 11955,'-12'-28'6129,"16"39"-5766,16 66-365,-2 0 0,13 157 0,-25-176-74,-3-36-242,-1-32 24,-1-54-155,-1 29 298,1 13 33,-1-10 151,1 1-1,2 0 1,1 0-1,16-58 1,-18 82 5,1 0 0,0 1 1,0-1-1,1 1 0,-1-1 0,1 1 0,1 0 0,-1 1 0,1-1 1,0 1-1,9-8 0,-9 10-14,0 0 1,1 0-1,-1 1 0,1-1 1,-1 1-1,1 0 1,-1 1-1,1-1 0,0 1 1,0 1-1,0-1 1,0 1-1,0 0 0,0 0 1,0 0-1,8 3 1,-6-2-7,-1 0 0,1 1 0,0 0 0,0 0 0,-1 1 0,0 0 1,1 1-1,-1-1 0,0 1 0,-1 1 0,1-1 0,-1 1 0,0 1 1,0-1-1,0 1 0,-1 0 0,0 0 0,0 0 0,-1 1 0,1-1 1,5 14-1,0 7 23,-1 0 1,-1 0 0,-1 1 0,5 50-1,0-5 9,-12-72-131,0 0 0,0 0-1,0-1 1,0 1 0,0 0 0,0 0 0,1 0 0,-1 0-1,0-1 1,1 1 0,-1 0 0,0 0 0,1-1-1,-1 1 1,1 0 0,-1-1 0,1 1 0,-1 0 0,1-1-1,-1 1 1,1-1 0,0 1 0,-1-1 0,1 1-1,0-1 1,-1 1 0,1-1 0,0 0 0,0 1 0,-1-1-1,1 0 1,0 0 0,0 0 0,0 0 0,0 1-1,-1-1 1,1 0 0,0 0 0,0 0 0,0-1 0,0 1-1,-1 0 1,1 0 0,0 0 0,0-1 0,-1 1-1,1 0 1,0-1 0,0 1 0,-1 0 0,1-1 0,0 1-1,-1-1 1,2-1 0,14-17-3028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5.4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16 118 12643,'-6'-11'4797,"6"10"-4667,0 1 0,0-1 1,0 1-1,0 0 0,0-1 0,0 1 0,0-1 0,0 1 0,-1-1 0,1 1 0,0-1 0,0 1 0,0 0 1,-1-1-1,1 1 0,0-1 0,-1 1 0,1 0 0,0-1 0,-1 1 0,1 0 0,0 0 0,-1-1 1,1 1-1,-1 0 0,1 0 0,0-1 0,-1 1 0,1 0 0,-1 0 0,0 0 146,1 2-302,0 0 1,0 1-1,1-1 1,-1 0-1,1 1 0,0-1 1,-1 0-1,1 0 1,0 1-1,0-1 1,3 3-1,6 14-50,19 69-257,-18-51-50,2-1-1,23 48 1,-35-81 350,1 0 1,-1-1-1,1 1 1,0 0-1,-1-1 0,1 1 1,1-1-1,-1 0 1,0 0-1,0 0 0,1 0 1,-1 0-1,1 0 1,0-1-1,-1 1 0,1-1 1,0 0-1,0 1 1,0-1-1,0-1 0,0 1 1,4 0-1,-4-1 23,1-1 0,-1 1 0,1-1-1,-1 0 1,1 0 0,-1 0 0,0-1 0,1 1-1,-1-1 1,0 0 0,0 1 0,0-2 0,0 1 0,-1 0-1,1 0 1,-1-1 0,1 0 0,-1 1 0,3-5-1,4-6 35,0-2-1,0 1 0,-2-1 0,0 0 0,0 0 0,-1-1 0,-1 0 1,-1 0-1,4-28 0,-6 29-15,0 1 0,-1 0 1,-1 0-1,-1-1 0,0 1 0,0 0 1,-1 0-1,-1 0 0,-1 0 1,0 0-1,-9-21 0,-4 9-402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6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14 8762,'-8'20'8103,"2"4"-4130,1 59-4724,4-41 1342,-10 103-662,15-136-80,5-19 85,7-21 38,-1-10 47,-1 1 0,-2-2 0,9-58 0,-6 30 193,-12 67-206,2 10-93,7 17-104,-7-15 201,13 33-85,-11-23-326,1 1 0,1-1 0,0-1 0,2 0 0,0 0 0,18 21 0,-29-39 351,1 1-1,0 0 0,0 0 0,-1 0 1,1-1-1,0 1 0,0 0 0,0-1 1,0 1-1,0-1 0,0 1 0,0-1 1,0 0-1,0 1 0,0-1 0,0 0 1,0 1-1,0-1 0,0 0 0,0 0 1,0 0-1,0 0 0,1 0 0,-1 0 1,0-1-1,0 1 0,0 0 0,0 0 1,0-1-1,1 0 0,0-1-5,0 1 0,0-1 0,0 0 0,0 0 0,0 0 0,-1 0 0,1-1 0,-1 1 0,1 0 0,-1-1 0,0 1 0,1-4 0,1-1 606,-1-1-1,0 1 1,0-1-1,0 0 1,-1 0-1,-1 1 1,1-1-1,-1-9 1,0 17-506,0-1 0,0 1-1,0-1 1,0 0 0,1 1 0,-1-1-1,0 1 1,0-1 0,1 1 0,-1-1 0,1 1-1,-1-1 1,0 1 0,1-1 0,-1 1 0,1-1-1,-1 1 1,1 0 0,-1-1 0,1 1-1,-1 0 1,1-1 0,0 1 0,-1 0 0,1 0-1,-1 0 1,2-1 0,23-6-324,-20 6 365,0-1-144,0 1 0,0-1 0,-1 1 0,1 1 1,1-1-1,-1 1 0,0 0 0,0 0 0,0 0 0,0 1 0,0 0 1,0 0-1,0 0 0,-1 0 0,1 1 0,0 0 0,0 0 0,-1 0 1,1 1-1,-1 0 0,0-1 0,0 1 0,0 1 0,0-1 0,-1 0 1,1 1-1,-1 0 0,0 0 0,6 8 0,-3 1-1118,0-1 1,0 0-1,-1 1 0,6 25 0,-2 7-3089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6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64 11923,'-32'-64'9864,"50"135"-10004,16 141 0,-11-50 35,-23-161 104,0-1 0,0 0-1,0 0 1,0 1 0,0-1 0,0 0 0,0 0-1,0 1 1,0-1 0,0 0 0,0 0 0,0 1-1,0-1 1,0 0 0,1 0 0,-1 0 0,0 1 0,0-1-1,0 0 1,0 0 0,0 0 0,1 1 0,-1-1-1,0 0 1,0 0 0,0 0 0,1 0 0,-1 0-1,0 1 1,0-1 0,1 0 0,-1 0 0,0 0 0,0 0-1,1 0 1,-1 0 0,0 0 0,0 0 0,1 0-1,-1 0 1,0 0 0,0 0 0,1 0 0,-1 0-1,0 0 1,0 0 0,1 0 0,-1 0 0,0-1 0,0 1-1,0 0 1,1 0 0,-1 0 0,0 0 0,1-1-1,17-17-158,22-43-207,-30 44 285,-6 11 63,0 0-1,1 1 1,-1-1 0,1 1 0,0 0 0,1 0 0,7-6 0,-12 10 13,1 0-1,0 0 1,0 0 0,0 0 0,0 1 0,0-1 0,0 1 0,0-1-1,1 1 1,-1-1 0,0 1 0,0 0 0,0 0 0,0 0 0,1 1-1,-1-1 1,0 0 0,0 1 0,0-1 0,0 1 0,0 0 0,0 0-1,0-1 1,0 1 0,0 1 0,0-1 0,-1 0 0,1 0-1,1 2 1,8 7-71,-1 1 0,0 0 0,0 1 0,-2-1 0,1 2 0,-1-1 0,-1 1 0,-1 1 0,0-1 0,0 1 0,-1 0-1,-1 0 1,0 0 0,-1 1 0,-1-1 0,0 1 0,-1 0 0,-1 0 0,0 0 0,-1-1 0,0 1 0,-2 0 0,-6 25 0,8-37 72,0-1 1,1 0 0,-1 0 0,0 1 0,-1-1 0,1 0 0,0 0 0,-1 0-1,1 0 1,-1 0 0,0 0 0,1-1 0,-1 1 0,0 0 0,0-1-1,0 1 1,0-1 0,0 0 0,-1 0 0,1 0 0,0 0 0,0 0-1,-1 0 1,1-1 0,-1 1 0,1-1 0,-1 0 0,1 1 0,0-1 0,-1 0-1,1-1 1,-1 1 0,1 0 0,-1-1 0,1 1 0,-4-2 0,-6-2-32,0-1 0,1 0 0,0-1 0,0 0 0,-18-14 1,0 1-678,0-2 0,1-1 1,2-1-1,0-2 1,-33-40-1,59 65 666,0 0 0,0 0 0,0 0 0,0 0 0,-1 0 1,1 0-1,0 0 0,0 0 0,0 0 0,0 0 0,0-1 0,-1 0-750,0 0 750,1 1 0,0 0 0,0 0 0,0 0 0,0 0 0,0 0 0,0 0 0,1-1 0,-1 1 0,0 0 1,0 0-1,0 0 0,0 0 0,0 0 0,0 0 0,0-1 0,0 1 0,0 0 0,2-1-656,15 7-2235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7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0 248 13291,'76'-27'5112,"-56"22"-5158,1-2-1,-1 0 1,0-2 0,-1 0-1,0-1 1,19-13 0,-36 21 51,0 1 0,0-1 0,0 1 1,0-1-1,-1 0 0,1 1 0,-1-1 1,1 0-1,-1 0 0,1 0 1,-1 0-1,0 0 0,0-1 0,0 1 1,0 0-1,-1-1 0,1 1 0,-1 0 1,1-1-1,-1 1 0,0-1 1,0 1-1,0 0 0,0-1 0,0 1 1,0-1-1,-1 1 0,1 0 1,-1-1-1,0 1 0,0 0 0,0-1 1,0 1-1,0 0 0,0 0 0,0 0 1,-1 0-1,1 0 0,-1 0 1,1 0-1,-1 1 0,0-1 0,0 1 1,-3-3-1,-2-2 21,-1 0-1,-1 0 1,1 1 0,-1 0 0,0 0-1,0 1 1,0 0 0,-1 1 0,-11-4-1,17 6-35,0 0-1,0 0 0,1 1 1,-1-1-1,0 1 1,0 0-1,0 0 0,0 0 1,0 1-1,0-1 1,0 1-1,0 0 0,0 0 1,0 0-1,1 1 0,-1-1 1,0 1-1,1 0 1,-1 0-1,1 0 0,0 0 1,0 1-1,0-1 0,0 1 1,0 0-1,0 0 1,1 0-1,-1 0 0,1 0 1,0 1-1,0-1 1,0 1-1,1-1 0,-1 1 1,1 0-1,0 0 0,-1 5 1,0 1 2,0 1 1,1-1 0,1 1-1,0 0 1,1-1-1,-1 1 1,2 0-1,0-1 1,0 1-1,1-1 1,0 0 0,9 19-1,-8-20-93,1-1-1,0 1 1,1-1 0,0 0-1,0 0 1,1 0-1,0-1 1,0 0 0,0-1-1,1 1 1,0-1-1,1-1 1,-1 0 0,1 0-1,14 6 1,-13-8-401,0 0-1,0-1 1,0 0 0,0 0-1,1-1 1,-1-1 0,0 0-1,0 0 1,17-3 0,42-11-3100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7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87 10778,'-20'-22'9917,"40"46"-9417,-18-21-643,14 17 157,9 11 4,31 48 0,-51-71-20,0 1 0,0-1 0,-1 1 0,0 0 0,0 0 0,-1 1 0,0-1-1,-1 1 1,0-1 0,-1 1 0,0 0 0,0 11 0,-1-20 7,0 0-1,0 1 0,0-1 1,0 0-1,0 1 1,0-1-1,0 0 0,0 1 1,-1-1-1,1 0 1,0 0-1,-1 1 0,1-1 1,-1 0-1,0 0 1,1 0-1,-1 1 0,0-1 1,0 0-1,0 0 0,1 0 1,-1 0-1,0 0 1,0-1-1,-1 1 0,1 0 1,0 0-1,0-1 1,0 1-1,0-1 0,-1 1 1,1-1-1,0 1 1,-1-1-1,1 0 0,0 1 1,-1-1-1,1 0 1,0 0-1,-2 0 0,0-1 8,1 0 0,0 0 0,0 0 0,0 0 0,0-1 0,-1 1 0,2 0 0,-1-1 0,0 0 0,0 1 0,0-1 0,1 0 0,-1 0 0,1 0-1,-1 0 1,1 0 0,0 0 0,0 0 0,0 0 0,0-1 0,0 1 0,0-4 0,-1-5-8,1 1 1,0-1-1,0 1 0,2-1 1,-1 0-1,1 1 1,1-1-1,0 1 0,0-1 1,1 1-1,0 0 1,1 0-1,6-11 0,-1 1-33,2 0-1,0 2 1,1-1-1,1 1 0,21-22 1,-26 32 11,-1 1 1,1 0 0,18-11-1,-24 16 8,0 1 0,1-1 0,-1 1 0,1 0 0,0-1 0,-1 1 0,1 1 0,0-1 0,-1 0 0,1 1 0,0-1 0,0 1 0,0 0 0,0 0 0,-1 0 0,1 0 0,0 0 0,0 1 1,3 0-1,-4 0-147,-1 0 1,0 0 0,0 0 0,0 0-1,0 0 1,0 0 0,0 1 0,0-1-1,0 0 1,0 0 0,0 1 0,0-1-1,-1 0 1,1 1 0,0 1 0,-2 12-5488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0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63 5929,'32'-63'4252,"-46"107"-311,2 1-3948,-135 370 1016,61-176-878,70-203-113,12-27-4,0-1 1,0 1-1,1 0 1,0 0-1,0 1 1,-1 16-1,4-31-347,1 1 1,0-1-1,0 1 0,0 0 1,0-1-1,1 1 0,-1 0 0,1 0 1,0 0-1,1 0 0,-1 0 1,6-6-1,65-72-2746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0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24 140 12643,'-2'-37'1136,"2"28"-498,0-1 1,0 1 0,-1 0-1,-1 0 1,0 0 0,0 1-1,-5-14 1,0 4 511,11 39-1269,12 36 38,-3 2 1,11 112 0,-16-81-45,8 79-1488,1-63-3383,-8-70 702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7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55 13723,'-22'-1'5859,"20"1"-5752,1 0 1,-1-1-1,0 1 1,0 0-1,0 0 1,0 0-1,0 0 1,0 0-1,0 1 1,0-1-1,0 0 1,-4 2-1,0 1-133,0 0 0,1 0-1,-1 1 1,1 0 0,-1 0-1,1 0 1,0 1 0,0-1 0,1 1-1,0 0 1,0 1 0,0-1-1,0 1 1,1 0 0,0 0 0,0 0-1,0 0 1,1 0 0,0 0-1,0 1 1,1-1 0,0 1 0,0 0-1,0-1 1,1 1 0,0 0-1,0-1 1,1 1 0,0 0-1,0-1 1,0 1 0,5 11 0,-4-11-79,0-1 0,0 0 1,0 0-1,1 0 1,0 0-1,0 0 1,1-1-1,-1 1 0,1-1 1,0 0-1,1 0 1,-1 0-1,1-1 0,0 0 1,0 1-1,1-2 1,-1 1-1,1-1 0,0 0 1,-1 0-1,1 0 1,1-1-1,-1 0 0,0 0 1,1 0-1,-1-1 1,0 0-1,1-1 1,0 1-1,-1-1 0,1 0 1,-1-1-1,9-1 1,-10 1 106,0-1 1,0 1-1,0-1 1,0 0 0,-1 0-1,1 0 1,-1-1 0,0 0-1,1 0 1,-1 0 0,-1 0-1,1 0 1,0-1 0,-1 0-1,0 0 1,6-8 0,-5 4 92,0 1 0,-1 0 0,0-1 0,0 0 0,-1 0 0,0 0 0,-1 0 0,1 0 0,-1-17 0,-1 14 4,0 0 1,-1-1-1,0 1 1,-1 0-1,0 0 0,-1 0 1,0 0-1,0 0 1,-2 0-1,1 1 0,-1 0 1,-1 0-1,0 0 1,0 1-1,-11-13 0,13 19-211,0-1-1,0 1 0,-1 0 0,1 0 0,-1 0 0,0 1 0,0 0 0,0 0 0,0 0 0,-1 0 1,1 1-1,0 0 0,-1 0 0,1 0 0,-1 1 0,1-1 0,-1 2 0,1-1 0,0 0 0,-1 1 1,1 0-1,-1 0 0,1 1 0,0 0 0,0 0 0,0 0 0,0 0 0,0 1 0,0-1 0,1 1 1,-8 6-1,10-7-172,1-1 1,0 1-1,-1 0 1,1-1-1,0 1 1,-1 0-1,1 0 1,0 0-1,1 0 1,-1 0-1,-1 3 1,4 24-3245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8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101 860 13811,'-1'-2'672,"0"-1"0,1 1-1,-1 0 1,0-1 0,-1 1 0,1 0 0,0 0 0,0 0-1,-1 0 1,0 0 0,1 0 0,-1 0 0,-3-3 579,5 17-1255,4 306-176,-7-442 416,-4 0 0,-25-124 0,-3-40 35,30 217-226,3-1 0,8-75 1,-5 140-52,-1-1-10,1 0-1,0 0 0,1 0 1,0 0-1,3-9 0,-4 16 3,-1 0 0,0 0-1,1 0 1,0 0 0,-1 0 0,1 0-1,0 0 1,-1 0 0,1 0-1,0 0 1,0 0 0,0 1 0,0-1-1,-1 0 1,1 0 0,0 1-1,0-1 1,1 1 0,-1-1 0,0 1-1,0 0 1,0-1 0,0 1-1,0 0 1,0 0 0,1 0 0,-1-1-1,0 1 1,0 1 0,0-1-1,0 0 1,0 0 0,1 0 0,-1 0-1,0 1 1,0-1 0,0 1-1,0-1 1,0 1 0,0-1 0,0 1-1,0 0 1,0-1 0,1 2-1,26 19-931,0 0 0,-2 2-1,0 1 1,-2 1-1,30 40 1,-9-12-2477,12 9-1116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8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70 13547,'-9'-11'2993,"7"-1"1255,4 8-3959,10-2-209,8-3-24,23 0 16,18 3-64,24 1-176,0 2-521,7 1-791,-14 5-2793,-22-8 192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9.2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0 116 12763,'4'-25'2890,"0"5"-614,0-1-1,8-22 0,-12 43-2250,0-1 0,0 1 0,0 0 0,0 0-1,0-1 1,0 1 0,0 0 0,0 0-1,0-1 1,0 1 0,1 0 0,-1 0-1,0-1 1,0 1 0,0 0 0,0 0-1,0 0 1,1-1 0,-1 1 0,0 0 0,0 0-1,0 0 1,1-1 0,-1 1 0,0 0-1,0 0 1,1 0 0,-1 0 0,0 0-1,0 0 1,1 0 0,-1 0 0,0-1 0,0 1-1,1 0 1,-1 0 0,0 0 0,0 0-1,1 0 1,-1 0 0,0 1 0,1-1-1,8 11 251,3 20-273,11 51 2,21 139-1,-34-151-67,3-1 0,3-1 1,32 85-1,-46-148-94,0 0 0,0 0 0,1-1 0,-1 1-1,1-1 1,0 0 0,6 7 0,-8-11 74,-1 1-1,1-1 1,0 1 0,-1-1 0,1 0-1,0 1 1,-1-1 0,1 1-1,0-1 1,0 0 0,-1 0 0,1 0-1,0 1 1,0-1 0,0 0-1,-1 0 1,1 0 0,0 0 0,0 0-1,0 0 1,-1 0 0,2-1 0,-1 1-107,1-1 0,-1 0 1,1 0-1,-1 0 0,0 0 1,0 0-1,1 0 1,-1 0-1,0-1 0,0 1 1,0 0-1,0-1 1,-1 1-1,1-1 0,1-1 1,15-39-4043,3-13-324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9.6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259 1 9234,'-12'14'8002,"-4"1"-5634,-5 4-2664,-14 8 168,0 0 160,-10 11 56,6-2-184,6 3-1152,14-7-505,15-10-2151</inkml:trace>
  <inkml:trace contextRef="#ctx0" brushRef="#br0" timeOffset="1">50 193 13219,'42'-32'2856,"-19"35"1201,-2 7-3809,13 11-240,2-1 32,9 5 24,-4 1-16,4 4-8,-12-6-224,0 3-904,-12-6-576,-1 0-2441,-11-9-272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0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16 269 13587,'0'-2'327,"0"0"1,1 0-1,-1 0 1,0 0-1,1 0 1,-1 0-1,1 0 1,0 0-1,0 0 1,0 0-1,0 1 1,0-1-1,0 0 1,0 0-1,0 1 0,1-1 1,-1 1-1,1-1 1,2-1-1,41-21 541,0-1-2069,-43 24 1212,0-1 0,0 0 0,0 1-1,0-1 1,-1 0 0,1 0 0,0 0 0,-1 0 0,0 0 0,1-1 0,-1 1 0,0 0 0,0-1 0,0 1-1,-1-1 1,2-3 0,-2 2 13,0 1 0,0-1-1,0 0 1,0 1 0,-1-1-1,1 0 1,-1 1 0,0-1 0,0 0-1,-1 1 1,1-1 0,-1 1-1,1 0 1,-1 0 0,0-1 0,0 1-1,-1 1 1,1-1 0,-1 0-1,1 0 1,-1 1 0,0-1-1,-3-1 1,1 0 13,-1 0 1,0 1-1,1 0 0,-1 0 1,-1 0-1,1 1 0,0 0 0,0 0 1,-1 0-1,1 1 0,-1 0 1,-7 0-1,13 1-53,0 0-1,0 0 1,0 0 0,0 0-1,0 0 1,0 0 0,0 0 0,0 0-1,0 1 1,0-1 0,0 0 0,0 1-1,0-1 1,1 1 0,-1-1 0,0 1-1,0-1 1,0 1 0,1-1-1,-1 1 1,0 0 0,1-1 0,-1 1-1,0 0 1,1 0 0,-1-1 0,1 1-1,-1 0 1,1 0 0,0 0 0,-1 0-1,1 0 1,0 0 0,0 0-1,-1-1 1,1 1 0,0 0 0,0 0-1,0 0 1,0 0 0,0 0 0,0 0-1,0 0 1,1 0 0,-1 0 0,0 0-1,1 0 1,-1 0 0,0 0-1,1-1 1,-1 1 0,1 1 0,2 5-177,0 0 0,1-1 0,-1 1 0,1-1 1,7 9-1,-2-5-75,1-1 1,0 0-1,1 0 1,-1-1 0,1-1-1,1 0 1,0 0-1,0-1 1,14 6-1,-19-10 307,-1 1-1,0-1 0,1-1 1,-1 1-1,1-1 0,0 0 1,-1 0-1,1-1 0,0 0 0,-1 0 1,1 0-1,0-1 0,0 0 1,-1-1-1,1 1 0,-1-1 1,0 0-1,1-1 0,-1 0 1,6-4-1,-9 7 137,-1 0 1,0 0-1,0-1 0,0 1 1,1 1-1,-1-1 0,0 0 1,0 0-1,0 1 0,0-1 1,0 1-1,0 0 0,0-1 1,0 1-1,0 0 0,0 0 1,3 2-1,42 26-693,-35-22 746,-5-3-251,1-1-1,-1 0 1,1 0-1,0 0 1,-1-1 0,1-1-1,0 1 1,0-1 0,0 0-1,1-1 1,-1 0-1,0 0 1,0-1 0,0 0-1,0-1 1,0 1 0,0-2-1,-1 1 1,1-1-1,-1 0 1,1 0 0,-1-1-1,0 0 1,0-1-1,-1 1 1,7-7 0,-4 4 154,-1-1 0,0 0 0,-1-1 0,0 0-1,0 0 1,-1 0 0,0-1 0,-1 0 0,0 0 0,0-1 0,-1 1 0,0-1 0,-1 0 0,-1 0 0,1 0 0,-2-1 0,1-16 0,-3 12 1110,-2 15-284,-4 40-716,-92 753-323,65-551-198,31-213-203,3-28 454,0 0 0,0 0-1,1 0 1,-1 0 0,0 0-1,0 0 1,0 0 0,0 0 0,0 0-1,0 0 1,0 0 0,0 0-1,1 0 1,-1 0 0,0 0-1,0 0 1,0 0 0,0 0-1,0 0 1,0 0 0,0 0 0,0 0-1,1 0 1,-1 0 0,0 0-1,0 0 1,0 1 0,0-1-1,0 0 1,0 0 0,0 0-1,0 0 1,0 0 0,0 0 0,0 0-1,0 0 1,0 0 0,0 0-1,0 1 1,0-1 0,1 0-1,-1 0 1,0 0 0,0 0 0,0 0-1,0 0 1,0 0 0,0 0-1,0 1 1,0-1 0,-1 0-1,1 0 1,0 0 0,0 0-1,0 0 1,21-48-4949,5-29 1165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0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31 11210,'-2'-20'9867,"-12"10"-7908,13 9-1995,-1 1-1,1 0 1,-1 0-1,1 1 1,-1-1 0,1 0-1,-1 0 1,1 1-1,-1-1 1,1 1-1,-1 0 1,1-1-1,-1 1 1,1 0 0,0 0-1,-1 0 1,1-1-1,0 2 1,0-1-1,0 0 1,0 0-1,0 0 1,0 0 0,0 1-1,0-1 1,0 0-1,1 1 1,-2 1-1,-13 32-31,14-34 61,1 0 0,0 0-1,0 1 1,0-1-1,0 0 1,0 1-1,0-1 1,0 0 0,0 0-1,0 1 1,0-1-1,1 0 1,-1 0 0,1 1-1,-1-1 1,1 0-1,-1 0 1,1 0 0,0 0-1,-1 0 1,1 0-1,0 0 1,0 0 0,0 0-1,0 0 1,1 1-1,30 17-97,-23-14 80,28 16-8,-14-10 39,-1 1 1,0 1-1,-1 1 1,0 1-1,-1 1 0,-1 1 1,19 20-1,-37-35-7,0-1-1,1 1 0,-1-1 1,0 1-1,0-1 1,0 1-1,0 0 0,-1 0 1,1-1-1,0 1 1,-1 0-1,1 0 0,-1 0 1,0 0-1,1 0 0,-1 3 1,-1-4-2,1 0 0,0 0 0,-1 0 0,1 0 0,-1 0 1,0 0-1,1 0 0,-1 0 0,1-1 0,-1 1 0,0 0 0,0 0 0,0-1 0,1 1 1,-1-1-1,0 1 0,0 0 0,0-1 0,0 0 0,0 1 0,-2 0 0,-6 1-96,0 0-1,0-1 1,0 0-1,0-1 1,-13 0-1,0-1-953,1-1-1,-1-1 0,1 0 1,-22-7-1,-24-15-2939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1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73 11322,'-51'-52'3469,"35"32"318,23 21-2900,22 22-1247,-8 0 342,0 0 1,-2 2-1,-1 0 0,-1 1 0,-2 0 0,0 1 0,-2 1 0,-1 1 0,-1 0 0,9 36 0,-32-90-24,-6-27 33,16 40-11,1 0-1,1 0 1,0 0 0,1 0-1,0 0 1,0 0-1,5-16 1,-5 25 14,0 0 1,0 0-1,0 0 1,0 0-1,1 0 1,-1 0-1,1 1 1,0-1-1,-1 0 1,1 1-1,1 0 1,-1-1 0,0 1-1,3-2 1,-3 3 4,0 0 1,0 0 0,0 0 0,0 1-1,0-1 1,0 1 0,1 0-1,-1-1 1,0 1 0,0 0 0,0 0-1,0 0 1,0 1 0,0-1 0,1 0-1,-1 1 1,0 0 0,0-1 0,0 1-1,0 0 1,0 0 0,-1 0 0,4 2-1,6 5-43,-1 1-1,0 0 0,-1 0 1,0 1-1,0 0 1,-1 1-1,-1 0 0,0 0 1,8 17-1,22 30-2315,-38-63 2450,0-1 0,-1 0-1,2 1 1,-1-1 0,1 0 0,0 1-1,0-1 1,0 0 0,1 0-1,0 1 1,3-12 0,-3 14-37,0-2-30,1-1 0,0 1 1,0 0-1,1-1 0,-1 1 0,1 0 1,0 1-1,1-1 0,-1 0 0,1 1 1,0 0-1,0 0 0,0 0 0,8-5 1,-3 2 64,1 1 0,-1 1 0,1 0 0,0 0 0,20-6 0,-27 10-79,-1 1 0,0 0 0,1-1 1,-1 1-1,1 0 0,-1 0 0,0 1 0,1-1 0,-1 0 0,1 1 0,-1-1 0,0 1 0,1 0 0,-1 0 0,0 0 0,0 0 0,0 0 0,0 0 0,0 1 0,0-1 0,0 1 0,0-1 0,0 1 0,-1 0 0,1 0 0,-1-1 0,3 5 0,3 6-159,0 0 1,0 0 0,7 23 0,-7-19-213,39 90-4391,-19-56 1112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2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78 119 14883,'-2'-3'372,"1"0"0,-1 0-1,0 1 1,0-1 0,0 0 0,0 1 0,0-1-1,-1 1 1,1-1 0,-1 1 0,1 0-1,-1 0 1,0 1 0,0-1 0,0 0-1,0 1 1,0 0 0,0 0 0,-5-2-1,-16-7-586,40 47-45,-4 1 228,-6-18-162,0-1 0,1 0 0,1 0-1,1 0 1,11 17 0,-18-33 165,0 0-1,0-1 1,0 1-1,0-1 1,0 1-1,0-1 1,1 0 0,-1 0-1,1 0 1,-1 0-1,1 0 1,0 0 0,0-1-1,0 1 1,0-1-1,0 0 1,0 0-1,0 0 1,0-1 0,1 1-1,-1-1 1,0 1-1,0-1 1,1 0 0,-1 0-1,0-1 1,0 1-1,1-1 1,-1 1 0,0-1-1,0 0 1,0 0-1,0-1 1,0 1-1,0 0 1,0-1 0,-1 0-1,6-4 1,-1 1 54,0 0-1,-1 0 1,1-1 0,-1 0 0,0-1-1,-1 1 1,1-1 0,-2 0-1,1-1 1,-1 1 0,0-1 0,0 0-1,-1 0 1,0 0 0,2-9 0,-1-1 54,-1 1-1,-1-1 1,0 0 0,-2 0 0,0 0 0,-3-21 0,3 38-181,0 0 0,0 0 0,0 0 1,0 0-1,0 1 0,0-1 0,0 0 0,0 0 0,0 0 0,0 0 0,1 0 0,-1 0 1,0 0-1,0 0 0,1 0 0,-1 0 0,1 0 0,-1 0 0,1 1 0,-1-1 0,1 0 1,0 0-1,-1 1 0,1-1 0,0 0 0,0 1 0,-1-1 0,1 1 0,0-1 1,0 1-1,0-1 0,0 1 0,0-1 0,1 1 0,37 0-5016,4 7 749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2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 1 8650,'-14'-1'10242,"-21"9"-7125,-11 8-4252,42-14 1118,-1 0-1,1 0 1,1 1 0,-1-1-1,0 1 1,0 0 0,1 0-1,0 0 1,0 1 0,0-1-1,0 1 1,0 0 0,0-1 0,-1 6-1,3-8-3,0 1 0,1-1-1,-1 1 1,1-1 0,-1 1-1,1-1 1,0 1-1,-1 0 1,1-1 0,0 1-1,0 0 1,0-1 0,0 1-1,0 0 1,1-1 0,-1 1-1,0-1 1,1 1 0,-1 0-1,1-1 1,0 1 0,-1-1-1,1 0 1,0 1-1,0-1 1,0 1 0,0-1-1,0 0 1,0 0 0,1 0-1,-1 0 1,0 0 0,1 0-1,-1 0 1,0 0 0,3 1-1,22 10-119,1-1 0,28 7 0,-35-12 135,0 1 0,0 0 0,-1 1 0,36 22 0,-52-28-1,-1-1 0,0 0 1,0 1-1,0 0 0,0-1 0,-1 1 1,1 0-1,0 0 0,-1 0 0,1 0 1,-1 0-1,0 0 0,0 0 0,0 0 1,0 1-1,0-1 0,0 0 0,0 1 1,-1-1-1,1 1 0,-1-1 0,0 1 1,0 2-1,0-2 14,-1 1 0,0-1-1,0 0 1,-1 0 0,1 0 0,0 1 0,-1-2 0,0 1 0,0 0-1,0 0 1,0 0 0,0-1 0,0 1 0,-1-1 0,-2 2 0,0 1-83,0-1 0,0 0 1,-1-1-1,1 1 0,-1-1 1,0 0-1,0-1 1,0 1-1,0-1 0,0 0 1,0-1-1,-1 1 0,1-1 1,-1-1-1,1 1 0,-1-1 1,-7-1-1,13 1-3,0 0 0,0 0 0,1-1 0,-1 1 0,0 0 0,0-1 0,0 1 0,1 0 0,-1-1 0,0 1 0,1-1-1,-1 1 1,0-1 0,1 0 0,-1 1 0,1-1 0,-1 0 0,1 1 0,-1-1 0,1 0 0,-1 0 0,1 1 0,0-1 0,-1 0 0,1 0 0,0 0 0,0 1 0,-1-2 0,7-26-2914,16-16-965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0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49 307 11034,'-2'-37'7944,"-5"-33"-6863,-5 33-249,11 35-792,0 0-1,0 0 1,0 0-1,0 0 1,0 0-1,1 0 1,-1 0-1,1-1 1,0 1-1,0-4 1,14 68-1120,2 28 976,5 95 0,-12-85 120,23 104 1,-28-189 45,-1-16 59,-3-24 75,-54-321 804,19 151-695,5 21-709,48 184-644,17 14 1017,-1 2-1,53 52 1,3 6 60,-46-46-19,396 339-20,-439-376 13,0 0 1,0 0 0,0 0-1,0 0 1,0 0 0,0 0-1,1 0 1,-1-1 0,0 1-1,1-1 1,-1 1 0,0-1-1,1 1 1,-1-1-1,0 0 1,1 0 0,-1 1-1,3-1 1,-4-1 2,1 1-1,0-1 1,-1 1 0,1 0 0,0-1-1,-1 1 1,1-1 0,-1 1-1,1-1 1,-1 0 0,1 1-1,-1-1 1,1 0 0,-1 1-1,0-1 1,1 0 0,-1 1-1,0-1 1,0 0 0,1 0 0,-1 1-1,0-1 1,0-2 0,1-7 60,-1-1 0,0 1 0,-4-22 0,3 20-40,-12-67 294,-26-94 1,0 6-1448,22 52-3078,17 76-43,8 5-1042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3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56 174 11194,'-12'-21'3602,"-24"-47"1212,35 64-4766,-1 1 0,1-1 0,0 0-1,0 1 1,1-1 0,-1 0 0,1 0 0,-1 1 0,1-1-1,0 0 1,1 0 0,-1 1 0,1-1 0,-1 0-1,1 0 1,2-4 0,-3 7-54,1 0-1,-1 0 1,1 0-1,-1 0 1,1 0 0,-1 1-1,1-1 1,-1 0-1,1 0 1,0 0-1,0 1 1,-1-1 0,1 0-1,0 1 1,0-1-1,0 1 1,0-1 0,0 1-1,-1-1 1,1 1-1,0 0 1,0-1-1,0 1 1,0 0 0,0 0-1,0 0 1,0 0-1,1 0 1,-1 0-1,0 0 1,0 0 0,0 0-1,0 0 1,0 1-1,0-1 1,0 0 0,-1 1-1,1-1 1,2 1-1,-1 1-13,1-1 1,0 1-1,-1 0 0,1 0 0,-1 0 0,0 1 0,0-1 1,0 0-1,0 1 0,0-1 0,0 1 0,2 4 0,3 12-18,0 0 0,-2 0-1,0 0 1,-1 1 0,-1 0 0,1 36-1,-9 123 200,3-145-106,-5 46 96,-2 72 153,9-133-282,1-1 0,1 0 0,0 0 0,2 0 0,0 0-1,6 18 1,-8-32-71,0 0-1,0-1 1,0 1-1,0 0 1,0-1-1,1 0 1,-1 1-1,7 4 0,-9-7-13,1-1-1,-1 0 1,0 1-1,1-1 1,-1 0-1,1 1 1,-1-1-1,0 0 1,1 0-1,-1 0 1,1 0-1,-1 1 1,1-1-1,-1 0 1,1 0-1,-1 0 1,1 0-1,-1 0 1,1 0-1,-1 0 1,1 0-1,-1 0 1,1 0-1,-1 0 1,1-1-1,-1 1 1,0 0-1,2 0 1,-1-2-184,-1 1 1,1 0-1,0 0 1,0 0-1,-1-1 1,1 1-1,-1 0 1,1 0-1,-1-1 1,1 1-1,-1-1 0,0 1 1,0 0-1,1-1 1,-1-2-1,0-30-3815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3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97 8314,'1'-15'4417,"29"-4"-568,12 0-977,17 5-2976,22-1 72,-3 4 152,3 8-1608,-13 9-2377,-49 0 264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5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 56 12907,'1'-2'231,"0"0"1,0 0-1,0-1 1,0 1-1,-1 0 1,1-1-1,-1 1 0,1-1 1,-1 1-1,0 0 1,0-1-1,0 1 1,0-1-1,-1 1 1,1-1-1,-1 1 1,0-3-1,-1 4-97,1 0-1,-1 0 1,0 0 0,1 0 0,-1 0-1,0 0 1,0 0 0,0 1-1,0-1 1,0 1 0,0-1-1,0 1 1,0 0 0,0 0-1,0 0 1,0 0 0,0 0 0,0 0-1,0 0 1,0 1 0,0-1-1,0 1 1,-3 1 0,-10 1-162,0 1 0,1 1 0,-1 0 0,1 1 0,0 0 0,0 1 0,0 1 0,1 0 0,1 1 0,-1 0 0,1 1 0,1 1 0,0 0 0,0 0 0,-13 20 0,23-29-28,-1-1 1,1 1 0,0 0 0,0 0 0,0 0 0,0 1 0,0-1-1,0 0 1,1 0 0,-1 0 0,1 1 0,-1-1 0,1 0 0,0 1-1,0-1 1,0 0 0,0 0 0,1 1 0,-1-1 0,0 0 0,2 5-1,0-5-23,-1 0 0,1-1 0,-1 1 0,1 0 0,0 0-1,0-1 1,0 1 0,0-1 0,0 1 0,0-1 0,0 0-1,0 0 1,1 0 0,-1 0 0,0 0 0,5 0-1,3 1-48,1 0-1,-1-1 0,0 0 0,1-1 1,-1 0-1,1-1 0,-1 0 0,14-4 0,-16 3 138,-1 0 0,1-1-1,-1 1 1,0-2-1,0 1 1,0-1-1,-1 0 1,1 0 0,-1-1-1,0 0 1,0 0-1,0 0 1,-1-1 0,10-12-1,-11 10 111,0 0-1,0 0 1,-1 0 0,0-1-1,0 1 1,-1-1 0,0 0-1,0 0 1,-1 0 0,0 0-1,-1 1 1,-1-17-1,1 25-109,0 0 0,0-1 0,-1 1-1,1 0 1,0 0 0,0-1-1,0 1 1,0 0 0,0 0 0,0-1-1,0 1 1,0 0 0,0 0-1,0-1 1,0 1 0,0 0 0,0 0-1,0-1 1,0 1 0,0 0-1,0 0 1,0 0 0,0-1 0,1 1-1,-1 0 1,0 0 0,0-1-1,0 1 1,0 0 0,0 0 0,1 0-1,-1 0 1,0-1 0,0 1-1,0 0 1,1 0 0,-1 0 0,0 0-1,0 0 1,0-1 0,1 1-1,-1 0 1,0 0 0,1 0 0,9 9 48,9 19-164,86 175-5805,-72-148 2225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5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50 104 12939,'-17'-30'7201,"4"0"-6705,4 9-472,1 7 56,6 8 40,3 3 24,3 11-15,6 10-41,2 23-56,0 12-16,2 25-48,-4 4-8,-4 22 16,-3-8-129,5 11-815,-2-18-768,11 2-2497,2-34-208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6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68 14099,'-2'-5'678,"-18"-27"5602,19 31-6232,0 1-1,0-1 0,0 0 0,0 0 0,0 0 1,0 1-1,-1-1 0,1 1 0,0-1 0,-1 1 1,1-1-1,0 1 0,-1 0 0,1-1 0,-3 1 1,1 15-379,2 11-60,2 0-1,0 0 1,2 0 0,0 0 0,2 0-1,1 0 1,10 26 0,-16-52 384,0 1 0,0 0 0,1-1 0,-1 1 0,0-1 0,0 1 0,1-1 0,-1 1 1,0-1-1,1 1 0,-1-1 0,1 1 0,-1-1 0,0 1 0,1-1 0,-1 0 0,1 1 0,-1-1 0,1 0 0,-1 1 0,1-1 0,0 0 1,-1 0-1,1 1 0,-1-1 0,1 0 0,0 0 0,-1 0 0,2 0 0,13-12 20,9-33 192,-22 40-199,40-101 1101,-2 143-996,-18-17-184,0-2 1,31 20 0,-46-33 49,0 0 0,0-1 0,1 0 0,0-1 1,-1 1-1,1-2 0,1 1 0,-1-1 0,0 0 1,0-1-1,1 1 0,-1-2 0,18 0 0,-24 0 27,1-1 0,-1 1 0,0-1 0,1 0-1,-1 0 1,0 0 0,0 0 0,1 0-1,-1 0 1,0-1 0,0 1 0,0-1 0,-1 0-1,1 1 1,0-1 0,0 0 0,-1 0-1,1 0 1,-1 0 0,2-5 0,0 2 21,-1-1 0,-1 1 0,1-1 0,-1 0 0,0 1 0,0-1 0,-1 0 0,0-11 0,0 5 61,-2 0 0,1-1 0,-2 1 0,1 0 0,-2 0 0,0 0 0,0 0 0,-7-12 0,-9 0 73,0 1-616,53 25-10627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6.6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8 12803,'-2'-5'6969,"-10"3"-5308,11 2-1711,-1 0 0,0 0 0,1 0 0,-1 0 0,1 1 0,-1-1 0,0 0 0,1 1 0,-1-1 0,1 1 0,-1 0 1,1-1-1,0 1 0,-1 0 0,0 1 0,-4 6-139,0 0-1,1 0 1,0 0 0,1 1 0,0 0-1,0 0 1,1 0 0,0 1 0,1-1-1,0 1 1,1-1 0,-2 17 0,3-8-75,0 1 0,1-1-1,1 0 1,0 0 0,2 1 0,5 16 0,-9-33 265,0-1 0,1 0 0,-1 0 0,0 1 0,1-1 0,-1 0 0,1 0 1,-1 0-1,1 0 0,0 0 0,-1 0 0,1 1 0,0-1 0,0-1 0,0 1 0,0 0 0,0 0 0,1 1 1,-2-2 13,1 0 1,0-1-1,-1 1 1,1 0-1,-1 0 1,1 0 0,0-1-1,-1 1 1,1 0-1,-1 0 1,1-1-1,-1 1 1,1-1 0,-1 1-1,0 0 1,1-1-1,-1 1 1,1-1-1,-1 1 1,0-1 0,1 1-1,-1-1 1,0 1-1,0-1 1,1 0-1,-1 0 1,19-58 1233,-14 40-861,3-3-22,-5 10-221,1-1 1,1 0 0,0 1-1,1 0 1,9-14 0,-14 25-147,0 0 0,0 1 0,0-1 0,0 0 0,0 1 0,0 0 0,0-1 0,0 1 0,0-1 0,1 1 0,-1 0 0,0 0 0,0 0 0,0 0 0,0 0-1,0 0 1,1 0 0,-1 0 0,0 0 0,0 0 0,0 1 0,0-1 0,0 0 0,0 1 0,0-1 0,0 1 0,0-1 0,0 1 0,0 0 0,0-1 0,1 2 0,37 27-88,-32-23 41,50 47-726,-46-41 14,0 0-1,1-1 1,0-1-1,1 0 1,0-1-1,1 0 1,-1 0-1,20 7 1,0-8-2021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1 196 12131,'11'-59'3032,"-13"39"334,2 18-2631,5 3-632,2 1-266,69 27 59,-57-20 5,0-1 1,1-1-1,0 0 0,1-2 1,-1 0-1,1-1 0,26 1 1,-45-5 138,-1-1 0,1 1 0,-1 0 0,1-1 1,0 0-1,-1 1 0,1-1 0,-1 0 1,1 0-1,-1 1 0,1-1 0,-1 0 0,0 0 1,0-1-1,1 1 0,-1 0 0,0 0 1,0-1-1,0 1 0,0 0 0,0-1 0,-1 1 1,1-1-1,0 0 0,-1 1 0,1-1 0,-1 1 1,1-1-1,-1 0 0,0 1 0,0-1 1,1 0-1,-1 1 0,-1-1 0,1 0 0,0 1 1,-1-3-1,0-13 575,-1 0 0,-8-33 0,4 22-121,-2-8 325,8 36-813,0 0 1,0 0-1,0 0 1,0 0-1,0 0 1,0 0-1,0 0 1,-1 0 0,1 0-1,0 0 1,0 0-1,0 0 1,0 0-1,0 0 1,0 0-1,0 1 1,0-1-1,0 0 1,0 0 0,0 0-1,-1 0 1,1 0-1,0 0 1,0 0-1,0 0 1,0 0-1,0 0 1,0 0-1,0-1 1,0 1-1,0 0 1,0 0 0,-1 0-1,1 0 1,0 0-1,0 0 1,0 0-1,0 0 1,0 0-1,0 0 1,0 0-1,0 0 1,0 0 0,0 0-1,0 0 1,0 0-1,0 29-82,13 201 0,11-1 1,9-1 0,68 240-1,-93-442 61,-5-16 13,1 0 0,-2 1 1,1 0-1,-2-1 1,1 13-1,-2-22 0,0 1 0,0-1 0,0 0 1,0 1-1,0-1 0,-1 0 0,1 1 0,0-1 0,-1 0 1,1 0-1,-1 1 0,0-1 0,1 0 0,-1 0 0,0 0 0,0 0 1,0 0-1,0 0 0,0 0 0,0 0 0,0 0 0,0 0 1,0-1-1,0 1 0,0 0 0,0-1 0,-1 1 0,1-1 1,0 1-1,0-1 0,-1 1 0,1-1 0,0 0 0,-1 0 1,1 0-1,-3 0 0,-3 0-22,0 0 1,0-1 0,0 0-1,0 0 1,1-1-1,-9-2 1,-8-5-39,0 0 0,1-1 0,0-2 0,1 0 0,0-1 0,1-2 0,0 0 0,1-1 1,1 0-1,1-2 0,0 0 0,1-1 0,1 0 0,1-2 0,-15-28 0,18 29-9,2 0 0,0-1 0,1 0 0,1 0 0,1-1 0,1 1 0,1-1 0,1-1 0,1 1 0,1 0-1,1-1 1,1 1 0,0 0 0,2-1 0,1 1 0,0 0 0,10-23 0,-4 18-453,1 1 0,2 0 0,1 1 0,1 0 0,31-39-1,-25 39-1218,1 1 0,36-30 0,2 8-2272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7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44 10426,'0'0'224,"0"-1"0,1 0 0,-1 1 0,0-1 0,0 0 0,1 0 0,-1 1 0,0-1 0,0 0 0,0 0 0,0 0 0,0 1 0,0-1 0,0 0 0,0 0 0,0 1 0,-1-1 0,1 0 1,0 0-1,0 1 0,-1-1 0,1 0 0,0 0 0,-1 1 0,1-1 0,-1 1 0,1-1 0,-1 0 0,1 1 0,-1-1 0,1 1 0,-1-1 0,0 1 0,1-1 0,-1 1 0,0 0 0,1-1 0,-1 1 0,-1-1 0,-38-15 477,34 15-703,0 1-1,-1 0 0,1 0 0,0 0 1,0 1-1,0 0 0,0 0 1,0 0-1,0 1 0,-10 4 0,15-6 1,-1 1 0,0 0 0,0 0 0,1 0 0,-1 0 0,1 0 0,-1 1 0,1-1 0,-1 0 0,1 1-1,0-1 1,0 1 0,-1-1 0,1 1 0,0 0 0,0-1 0,1 1 0,-1 0 0,0 0 0,1 0-1,-1-1 1,1 1 0,-1 0 0,1 0 0,0 0 0,0 0 0,0 0 0,0 0 0,0 0 0,0 0-1,1 0 1,-1 0 0,0-1 0,1 1 0,0 0 0,-1 0 0,1 0 0,0-1 0,0 1 0,0 0-1,0-1 1,3 4 0,1 3-11,2 0-1,-1 0 1,1-1-1,0 0 1,1 0 0,0 0-1,0-1 1,17 10-1,82 38-109,-61-33 62,11 8-16,-57-28 74,0-1 0,0 1 0,0 0 0,0-1 0,-1 1 0,1 0 0,0-1 0,-1 1 0,1 0 0,0-1 0,-1 1 0,1-1 1,0 1-1,-1 0 0,1-1 0,-1 1 0,1-1 0,-1 0 0,0 1 0,1-1 0,-1 1 0,1-1 0,-1 0 0,0 1 0,1-1 1,-1 0-1,-1 1 0,-24 14-21,-101 37-414,87-38-1709,1 2-1,-43 24 1,61-24-2059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91 155 11434,'-26'-38'2462,"17"28"-1708,1-1 1,0 0-1,1-1 1,0 0 0,1 0-1,0 0 1,-7-25-1,22 50-57,7 19-763,7 40 61,25 130 0,4 20 32,-49-214-25,-1-1-1,1 1 1,0-1-1,8 13 1,-11-19-2,0-1 0,1 1 0,-1-1 0,0 1 0,1-1 0,-1 0 0,0 1 0,1-1 0,-1 1 0,1-1 0,-1 0 0,0 0 0,1 1 0,-1-1 0,1 0 0,-1 0 0,1 1 0,-1-1 0,1 0 0,-1 0 0,1 0 0,-1 0 0,1 0 0,-1 0 0,1 0 0,0 0 0,-1 0 0,1 0 0,0 0 0,0-1 1,1 0 0,-1-1 1,0 1-1,0 0 0,0 0 1,0-1-1,0 1 0,0 0 0,0-1 1,0 1-1,0-1 0,-1 0 1,1 1-1,0-4 0,13-43 9,9-30 15,-21 73-24,0 1 0,0 0 0,0 0-1,1-1 1,-1 1 0,1 1 0,0-1 0,0 0 0,0 1 0,1-1 0,-1 1 0,1 0 0,6-4 0,-8 6-9,0 0 0,0 0 1,1 0-1,-1 1 0,0-1 0,1 0 0,-1 1 1,0-1-1,1 1 0,-1 0 0,0 0 0,1 0 0,-1 0 1,1 0-1,-1 1 0,0-1 0,1 1 0,-1-1 1,0 1-1,5 2 0,-3 0-30,1-1 0,-1 1 1,0 1-1,0-1 0,-1 1 0,1-1 1,-1 1-1,1 0 0,3 7 0,1 3-80,0 0 0,0 1 0,-2 1 0,0-1 0,5 19 0,-9-25 50,0-1-1,0 1 0,-1 0 0,0 0 0,0 0 0,-1 0 0,0 0 0,-1 0 0,-2 13 0,2-19 64,0 0 0,0 0-1,0-1 1,-1 1 0,1 0-1,-1-1 1,1 1 0,-1-1-1,0 0 1,0 0-1,0 1 1,0-1 0,0-1-1,-1 1 1,1 0 0,-1 0-1,1-1 1,-1 1 0,1-1-1,-1 0 1,0 0 0,0 0-1,1 0 1,-1 0 0,0-1-1,0 0 1,0 1 0,0-1-1,0 0 1,0 0 0,-5-1-1,-5 0-45,0 0 0,0-1 0,-1-1 0,2 0 0,-1-1 0,0 0 0,1-1-1,0 0 1,-17-11 0,17 8-593,-1 0 1,1-1-1,0-1 0,-16-17 0,20 16-1030,8 11 1602,0-1 0,0 1 0,0 0 0,0 0 0,0-1 1,0 1-1,1 0 0,-1 0 0,0 0 0,0-1 0,0 1 0,0 0 1,0 0-1,0-1 0,0 1 0,0 0 0,0 0 0,1 0 0,-1 0 1,0-1-1,0 1 0,0 0 0,0 0 0,1 0 0,-1 0 0,0-1 1,0 1-1,0 0 0,1 0 0,-1 0 0,0 0 0,0 0 1,1 0-1,-1 0 0,0 0 0,0 0 0,1 0 0,-1 0 0,0 0 1,0 0-1,0 0 0,1 0 0,-1 0 0,0 0 0,1 0 0,19 3-2665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8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98 226 12219,'0'-1'329,"0"0"1,1 0 0,-1 0-1,0-1 1,0 1 0,0 0 0,1 0-1,-1 0 1,1 0 0,-1 0-1,1 0 1,-1 0 0,1 1-1,-1-1 1,1 0 0,1-1 0,18-10 1448,36-2-3472,-20 7 1817,-22 3-264,-1-1 0,0 0 0,-1-1 1,1 0-1,-1-1 0,11-9 0,-21 15 133,0 0-1,-1 0 0,1 0 0,0-1 0,-1 1 1,1-1-1,-1 1 0,0-1 0,1 0 1,-1 1-1,0-1 0,0 0 0,0 0 0,0 0 1,0 0-1,-1 0 0,1 0 0,-1 0 1,1 0-1,-1 0 0,1 0 0,-1 0 1,0 0-1,0 0 0,0-1 0,-1 1 0,1 0 1,0 0-1,-1 0 0,1 0 0,-1 0 1,0 0-1,1 0 0,-1 0 0,0 0 1,0 1-1,-1-1 0,1 0 0,0 0 0,0 1 1,-1-1-1,1 1 0,-1-1 0,0 1 1,1 0-1,-1-1 0,0 1 0,-2-1 1,-6-4 37,0 1 0,0 0 0,0 1 1,-1 0-1,0 0 0,1 1 1,-2 0-1,1 1 0,0 1 0,0 0 1,0 0-1,-1 1 0,1 0 1,0 1-1,-1 0 0,1 1 0,0 1 1,0-1-1,0 2 0,0-1 1,1 2-1,0-1 0,-16 10 0,22-11-23,1 0 0,0 1 0,0-1 0,0 1 0,0 0-1,0-1 1,1 1 0,-1 1 0,1-1 0,0 0 0,0 0 0,1 1-1,0-1 1,-1 1 0,1-1 0,1 1 0,-1 0 0,1-1 0,-1 1-1,1 0 1,1-1 0,-1 1 0,1 0 0,2 8 0,-1-3 0,1 0 1,1 0-1,0-1 0,0 0 1,1 1-1,0-1 1,0-1-1,1 1 1,1-1-1,8 10 1,-3-7-323,-1-2 0,1 1 0,0-2-1,1 1 1,0-2 0,0 0 0,1 0 0,0-1 0,0-1 0,0-1 0,1 0 0,0 0 0,-1-2 0,25 2 0,39-7-2949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1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3 109 13683,'-2'-108'7261,"2"112"-7348,0 0 0,1 0 0,-1 0 0,1 0 0,0 0 1,1 0-1,-1 0 0,3 6 0,8 22 19,8 61-46,-5 0 1,6 166 0,-15-123-117,-7-132-1097,-2-18-161,-4-27-2209,4-13-121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9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21 10978,'-20'-7'1502,"15"4"-981,-1 1 0,1 0-1,-1 0 1,0 1 0,0-1-1,1 1 1,-7 0 0,10 1-475,0 1 1,1-1-1,-1 0 0,1 1 0,-1-1 1,1 1-1,-1-1 0,1 1 1,0 0-1,-1-1 0,1 1 1,0 0-1,-1 0 0,1 0 1,0 0-1,0 0 0,0 1 1,0-1-1,0 0 0,0 0 1,0 1-1,1-1 0,-1 0 1,0 1-1,1-1 0,-1 1 1,1-1-1,-1 1 0,1-1 1,0 1-1,-1-1 0,1 3 1,-2 23 236,1 0-1,1 0 1,2 0 0,0 0 0,2-1 0,8 29 0,-2 1-43,26 143 219,26 177-567,-60-360-109,1-6-185,-2 0-1,0 0 1,0 1 0,-1-1-1,0 0 1,0 0 0,-1 0-1,-1 1 1,0-1 0,-3 10-1,5-20 228,0 1-1,-1 0 0,1 0 1,-1 0-1,1-1 0,0 1 0,-1 0 1,0 0-1,1-1 0,-1 1 0,1 0 1,-1-1-1,0 1 0,0-1 0,1 1 1,-1-1-1,0 1 0,0-1 0,1 1 1,-1-1-1,-2 1 0,-20-8-4139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39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58 13371,'0'-2'276,"0"0"0,0 0 0,0 0 0,0 0 0,1 0-1,-1 1 1,0-1 0,1 0 0,0 0 0,-1 0 0,1 1 0,0-1 0,0 0 0,0 1 0,0-1 0,0 0 0,0 1 0,0 0 0,0-1 0,1 1 0,2-3-1,0 2-182,0 0-1,0 0 0,0 0 1,0 0-1,0 1 1,0 0-1,0-1 0,1 1 1,5 0-1,4 0-198,0 0 0,0 2 0,1-1-1,-1 2 1,18 3 0,-21-2 91,0 1-1,0 1 1,0 0-1,0 0 1,-1 1 0,0 0-1,0 1 1,-1 0-1,0 1 1,0 0-1,0 0 1,-1 0 0,-1 1-1,1 1 1,-2-1-1,11 18 1,-14-21-15,0 0 0,0 0 0,0 0 0,-1 0 0,0 0 0,0 1 1,0-1-1,-1 1 0,0-1 0,0 1 0,-1 0 0,0-1 0,0 1 0,0-1 0,-1 1 1,0 0-1,0-1 0,-1 1 0,0-1 0,0 0 0,0 1 0,-1-1 0,0 0 0,0 0 1,-1-1-1,1 1 0,-1-1 0,0 0 0,-1 0 0,1 0 0,-6 4 0,2-4-27,1 0-1,-1 0 1,0-1 0,0 0-1,-1 0 1,1-1-1,-1 0 1,1-1-1,-1 0 1,0 0 0,0-1-1,0 0 1,0-1-1,0 0 1,0 0-1,0-1 1,0 0-1,0 0 1,0-1 0,0-1-1,0 1 1,1-1-1,0-1 1,-1 1-1,1-2 1,0 1 0,1-1-1,-1 0 1,-9-9-1,15 12-150,0 1-1,1-1 0,-1 0 1,1 0-1,-1 0 0,1 0 1,0 0-1,0 0 0,0 0 1,0 0-1,0 0 0,0 0 1,1-1-1,-1 1 0,1 0 1,-1 0-1,1-1 0,0 1 1,0 0-1,0-1 0,0 1 1,1 0-1,0-5 1,14-19-3353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0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59 12819,'-6'-16'1750,"5"12"-1272,0 0 0,0 1 0,-1-1 0,1 1 0,-1-1 0,0 1 0,0 0 0,0 0 0,0 0 0,-5-6 0,7 9-475,-1 0-1,1 0 1,0 0-1,0 0 1,-1 1 0,1-1-1,0 0 1,0 0 0,-1 0-1,1 0 1,0 0-1,0 0 1,-1 0 0,1 1-1,0-1 1,0 0-1,0 0 1,0 0 0,-1 1-1,1-1 1,0 0 0,0 0-1,0 0 1,0 1-1,0-1 1,-1 0 0,1 0-1,0 1 1,0-1 0,0 0-1,0 0 1,0 1-1,0-1 1,0 0 0,0 0-1,0 1 1,0-1 0,0 0-1,0 0 1,0 1-1,0-1 1,0 0 0,0 0-1,1 1 1,-1-1-1,0 0 1,0 0 0,0 0-1,0 1 1,0-1 0,1 0-1,3 19-7,-4-19 10,12 37-20,2-1 0,1-1 1,26 44-1,12 27-2,-13-1 28,-44-116 4,-3-10 29,1-1 1,1 0-1,0 0 1,-1-25-1,6 26-100,1 0 0,1 1 0,0-1 0,10-35 0,-10 50 15,-1 0 0,1 0-1,0 1 1,0-1 0,1 0 0,0 1 0,0-1 0,0 1 0,0 0-1,1 0 1,0 0 0,0 1 0,1-1 0,-1 1 0,1 0-1,0 0 1,0 1 0,0-1 0,0 1 0,10-4 0,-12 6-285,0 0 0,1 1 1,-1 0-1,0-1 1,0 1-1,0 0 0,1 1 1,-1-1-1,0 0 0,0 1 1,0 0-1,1 0 0,-1 0 1,0 0-1,0 0 1,3 2-1,30 16-3663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0.6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27 202 12691,'-5'15'1118,"-1"-13"929,-9 2-229,45-9-4235,102-37-4,-114 35 2073,0-1 0,-1 0 0,0-1 0,0-1 0,27-21 0,-42 29 365,0 1 0,0-1 0,0 0-1,0 0 1,-1 0 0,1 0 0,0 0 0,-1-1 0,0 1 0,1 0 0,-1-1 0,0 1 0,0-1 0,-1 1 0,1-1 0,1-4 0,-3 5 36,1 0 1,0 0-1,0 1 1,-1-1-1,1 0 1,-1 0-1,1 1 1,-1-1-1,0 0 1,0 1-1,0-1 0,0 1 1,0-1-1,0 1 1,0-1-1,0 1 1,0 0-1,-3-3 1,-1 1 80,-1-1 1,1 1 0,-1 0 0,1 1-1,-1-1 1,0 1 0,0 0-1,0 1 1,0-1 0,0 1 0,0 0-1,-9 0 1,4 2-51,-1 0 0,1 1 0,1 0 1,-1 1-1,0 0 0,0 0 0,1 1 0,0 1 0,0 0 0,-12 7 1,17-9-82,0 0 1,0 0 0,1 1 0,-1-1-1,1 1 1,0 0 0,0 0 0,0 1-1,1-1 1,-1 1 0,1 0 0,0-1-1,0 2 1,1-1 0,-1 0 0,1 0-1,1 1 1,-1-1 0,1 1 0,0-1-1,-1 8 1,2-9-15,1-1 1,-1 0-1,1 0 0,0 1 1,0-1-1,0 0 0,0 0 0,1 0 1,-1 0-1,1-1 0,0 1 0,0 0 1,0-1-1,0 1 0,0-1 1,0 1-1,1-1 0,-1 0 0,1 0 1,0 0-1,0 0 0,-1-1 1,1 1-1,0-1 0,6 2 0,3 1-54,0 0 0,0-1-1,1 0 1,-1-1 0,20 0-1,-2-2-65,0-1 0,0-2-1,-1-1 1,1-1-1,46-15 1,137-61 37,-179 60 1061,-34 21-942,0 0-1,0 0 0,0 0 0,1 0 1,-1-1-1,0 1 0,0 0 1,0 0-1,0 0 0,0 0 0,0 0 1,0 0-1,0-1 0,0 1 1,0 0-1,1 0 0,-1 0 1,0 0-1,0 0 0,0-1 0,0 1 1,0 0-1,0 0 0,0 0 1,0 0-1,0-1 0,0 1 1,0 0-1,0 0 0,0 0 0,-1 0 1,1 0-1,0-1 0,0 1 1,0 0-1,0 0 0,0 0 1,0 0-1,0 0 0,0-1 0,0 1 1,-1 0-1,1 0 0,0 0 1,0 0-1,0 0 0,0 0 1,0 0-1,0 0 0,-1 0 0,1 0 1,0-1-1,-22 1 1005,-6 4-358,0 0-1,0 2 1,-34 12-1,104-13-486,-21-4-203,0 0-1,0 1 0,-1 1 1,34 10-1,-49-12 3,-1 1 1,0-1-1,0 1 0,0 0 1,0 1-1,0-1 1,0 1-1,0-1 0,-1 1 1,0 0-1,1 0 0,3 6 1,-6-7 0,1 1 0,-1-1-1,0 1 1,0-1 0,0 1 0,-1-1 0,1 1 0,-1 0 0,1-1 0,-1 1 0,0 0 0,0 0 0,0-1 0,0 1 0,-1 0 0,1-1-1,-1 1 1,0 0 0,1-1 0,-1 1 0,0-1 0,-3 5 0,0 0 3,0 0 1,-1-1-1,0 1 1,0-1-1,-1 0 1,0-1-1,0 1 1,0-1-1,0 0 0,-1-1 1,0 1-1,0-1 1,-11 4-1,6-3-53,1 0-1,-1-1 0,0 0 1,-1-1-1,1 0 1,0-1-1,-1-1 1,-12 0-1,11-4-952,15-4-788,21-10-1706,12-1-303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1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10 223 9826,'-1'0'113,"0"-1"0,1 0 1,-1 0-1,0 0 0,0 0 0,1 0 0,-1 0 0,1 0 0,-1 0 1,1 0-1,-1 0 0,1 0 0,-1 0 0,1 0 0,0 0 0,0 0 0,0-1 1,-1 1-1,1 0 0,0 0 0,1 0 0,-1 0 0,0-1 0,0 1 1,0 0-1,1 0 0,-1 0 0,0 0 0,1 0 0,-1 0 0,1 0 1,0 0-1,-1 0 0,1 0 0,0 0 0,-1 0 0,1 0 0,0 0 1,0 1-1,0-1 0,0 0 0,0 0 0,0 1 0,0-1 0,0 1 1,0-1-1,0 1 0,0-1 0,0 1 0,2 0 0,8-3-285,1 1-1,-1 1 0,1 0 0,16 1 0,2-1 550,-29 1-367,0 0 1,1 0-1,-1-1 0,0 1 1,1-1-1,-1 1 1,0 0-1,1-1 1,-1 0-1,0 1 1,0-1-1,1 0 1,-1 0-1,0 0 1,0 0-1,0 0 1,0 0-1,0 0 1,0 0-1,0 0 1,-1 0-1,1 0 1,0 0-1,-1-1 1,2-1-1,-1-1 56,-1 0-1,1 1 1,-1-1-1,0 0 1,1 1-1,-2-1 1,1 0-1,0 1 1,-2-8 0,-1 1 92,0 1 0,0 0 1,0 0-1,-1 0 1,-1 0-1,1 1 0,-8-10 1,11 16-150,0 1 1,-1-1-1,1 1 0,0-1 1,-1 1-1,1-1 1,-1 1-1,1 0 0,-1 0 1,0 0-1,1 0 1,-1 0-1,0 0 1,0 0-1,0 1 0,0-1 1,0 1-1,0-1 1,-3 1-1,4 0-7,-1 0 0,1 1 0,0-1 0,-1 1 0,1-1 0,-1 1 0,1 0 0,0-1 0,-1 1 0,1 0 0,0 0 0,0 0 0,0 0 0,0 0 0,0 0 0,0 0 0,0 1 0,0-1 0,-1 2 0,-1 3-13,0 0-1,1 0 1,-1 0 0,1 0-1,1 0 1,-1 0 0,1 0 0,0 1-1,1-1 1,0 12 0,1-5-85,0-1 1,2 0 0,0 0-1,0 0 1,1 0-1,0 0 1,1 0 0,0-1-1,1 0 1,0 0 0,1-1-1,0 0 1,1 0-1,8 9 1,-10-14-238,0 0 0,0 0 0,0 0 0,0-1 0,1 0 0,-1 0 0,1-1 0,0 0 0,0 0 0,1-1 0,-1 1 0,0-2 0,1 1 0,0-1 0,-1 0 0,1 0 0,-1-1 0,1 0 0,0-1-1,-1 0 1,1 0 0,0 0 0,13-6 0,37-15-3210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1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66 6289,'0'-2'407,"-1"0"0,0 0 0,0-1 0,-1 1 0,1 0 0,0 1 0,-1-1 0,1 0-1,-1 0 1,0 1 0,0-1 0,1 0 0,-1 1 0,0 0 0,0 0 0,0-1 0,-5 0 0,5 1-179,-1 0 0,0 0 0,0 1 1,0-1-1,0 1 0,0 0 0,0 0 1,0 0-1,0 0 0,0 0 0,0 1 1,0-1-1,-3 2 0,3-1-181,1 0-1,-1 0 1,1 0-1,-1 0 1,1 0-1,-1 1 1,1-1 0,0 1-1,-1 0 1,1 0-1,0 0 1,0 0-1,0 0 1,1 0-1,-1 0 1,0 0-1,1 1 1,0-1 0,-1 1-1,1-1 1,0 1-1,0 0 1,0-1-1,1 1 1,-1 0-1,1 0 1,-1-1-1,1 1 1,0 0 0,0 0-1,0-1 1,1 5-1,2 3-81,1 0 0,0 0 0,1 0 0,0 0-1,0-1 1,1 0 0,0 0 0,0 0 0,1-1 0,0 0-1,1 0 1,0-1 0,13 10 0,13 14-704,-39-75 821,5 31-74,-1-10 73,2-1 0,1 1 1,1-1-1,6-25 0,-8 44-54,0 1-1,1-1 0,0 0 1,0 0-1,0 1 1,0-1-1,1 1 1,0-1-1,-1 1 1,2 0-1,-1 0 0,6-5 1,-7 8-25,0 0 0,0 0 0,1 0 0,-1 0 0,0 0 0,1 0 1,-1 1-1,1-1 0,-1 1 0,1-1 0,-1 1 0,1 0 0,-1 0 0,1 0 0,-1 0 0,1 1 1,-1-1-1,1 1 0,-1 0 0,1-1 0,-1 1 0,0 0 0,1 0 0,-1 1 0,0-1 0,4 3 1,-1 0-75,0 0 0,0 0 1,-1 0-1,0 1 0,0-1 1,0 1-1,0 0 0,-1 0 1,0 0-1,0 1 0,0-1 1,0 1-1,2 8 0,3 14-1894,9 46-1,-5-22-1110,4 9-1479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1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97 8538,'-31'-83'8634,"30"82"-8550,1 1 1,0 0-1,0-1 0,0 1 1,0-1-1,0 1 1,0 0-1,0-1 1,0 1-1,0-1 1,0 1-1,0-1 1,0 1-1,0 0 0,1-1 1,-1 1-1,0-1 1,0 1-1,0 0 1,1-1-1,-1 1 1,0 0-1,0-1 0,1 1 1,-1 0-1,0-1 1,1 1-1,-1 0 1,0 0-1,1-1 1,-1 1-1,0 0 1,1 0-1,-1 0 0,1-1 1,-1 1-1,0 0 1,1 0-1,-1 0 1,1 0-1,-1 0 1,0 0-1,1 0 0,-1 0 1,1 0-1,-1 0 1,1 0-1,0 0 1,0 1-54,1-1 0,0 1 0,0 0 0,0 0 1,-1 0-1,1 0 0,-1 0 0,1 0 0,-1 0 0,1 1 1,-1-1-1,1 0 0,-1 1 0,0-1 0,0 1 1,0-1-1,0 1 0,1 2 0,5 10 20,0-1 1,-1 1-1,-1 1 0,0-1 0,-1 1 1,0 0-1,-2 0 0,3 26 0,-6 55 144,-13 98-1,-1 54-82,14-240-134,1-1 0,0 1 1,1 0-1,-1-1 1,1 1-1,1-1 1,0 0-1,0 1 1,0-1-1,1 0 0,6 12 1,-9-18-3,0-1-1,0 0 1,0 1 0,1-1 0,-1 0-1,0 0 1,0 1 0,0-1-1,1 0 1,-1 0 0,0 1 0,1-1-1,-1 0 1,0 0 0,0 1 0,1-1-1,-1 0 1,0 0 0,1 0 0,-1 0-1,0 0 1,1 0 0,-1 1 0,1-1-1,-1 0 1,0 0 0,1 0 0,-1 0-1,0 0 1,1 0 0,-1-1-1,0 1 1,1 0 0,-1 0 0,0 0-1,1 0 1,-1 0 0,0 0 0,1-1-1,-1 1 1,0 0 0,1 0 0,-1 0-1,0-1 1,1 1 0,-1 0 0,0 0-1,0-1 1,0 1 0,1 0 0,-1-1-1,0 1 1,0 0 0,0-1-1,0 1 1,1 0 0,-1-1 0,0 1-1,0 0 1,0-1 0,0 0 0,4-25-2097,-5 15 986,0 0 0,0 0 0,-1 0 0,0 0 1,-5-12-1,-18-30-3194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2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77 10298,'26'-10'2945,"17"2"704,23-6-2537,5 3-704,19-1 152,-9 0-32,0 5-56,-24 5-184,-11 9-1256,-32 11-400,-34 4-2713,-29-6-400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2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78 11851,'3'-59'2624,"-8"44"1097,4 11-3273,2 7-328,-1-2 0,1 3-32,9 20-64,23 50 0,-14-28 8,-4-8-48,-4-4-208,-3-13-360,-3-6-776,-11-31-4106,-1-8 1722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3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12483,'0'-32'6617,"0"26"-6745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1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12819,'0'0'199,"0"-1"0,1 0 0,-1 0 0,0 0 0,1 1 0,-1-1 1,1 0-1,-1 0 0,1 1 0,0-1 0,-1 0 0,1 1 0,-1-1 0,1 1 0,0-1 1,0 1-1,-1-1 0,1 1 0,0-1 0,0 1 0,0 0 0,0-1 0,-1 1 0,1 0 1,0 0-1,0 0 0,0 0 0,0 0 0,0 0 0,1 0 0,33-1 298,-32 1-410,13 1-104,1 1 0,-2 0 0,1 1 0,0 0 0,0 1 0,-1 1 0,0 1 0,0 0 0,-1 1 0,1 0 0,-1 1 0,17 14 0,-13-7-7,-1 0 1,-1 2-1,0 0 0,-2 1 0,1 0 0,-2 1 1,-1 1-1,12 23 0,-5-5-64,-2 1 0,20 69 0,-31-89-77,-2 0-1,0 1 1,-1-1-1,-1 1 0,-1-1 1,-1 1-1,0 0 1,-4 20-1,3-35 70,0 0 0,0 0-1,-1 0 1,1 0 0,-1 0 0,0 0-1,-1 0 1,1-1 0,-1 0-1,0 1 1,0-1 0,0 0 0,-1 0-1,1 0 1,-1-1 0,0 0-1,-5 4 1,3-3-7,-1-1 0,0 0 0,0 0 0,0 0 0,0-1 1,-1 0-1,1-1 0,0 1 0,-1-1 0,-11 0 0,-6-2-202,0-1-1,1-2 1,-1 0 0,1-1 0,-46-17-1,44 13-1325,0-2-1,-44-25 1,41 13-1587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3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 13667,'1'0'312,"0"0"-1,0 0 1,1 0-1,-1 1 1,0-1-1,0 0 1,0 1 0,0-1-1,1 1 1,-1-1-1,0 1 1,0 0-1,0-1 1,0 1 0,0 0-1,0 0 1,-1-1-1,2 2 1,12 25 1314,1 39-2902,-12-48 1897,4 21-889,15 42 1,-16-188-698,-3 79 942,-1-2 183,-2 15 100,2-1-1,-1 1 1,6-19 0,-7 34-259,1 0-1,-1-1 1,0 1 0,0 0 0,1 0 0,-1 0 0,0-1 0,1 1 0,-1 0 0,1 0 0,-1 0 0,0 0-1,1 0 1,-1 0 0,0 0 0,1 0 0,-1 0 0,1 0 0,-1 0 0,0 0 0,1 0 0,-1 0 0,0 0-1,1 0 1,-1 0 0,0 0 0,1 1 0,-1-1 0,0 0 0,1 0 0,-1 0 0,0 1 0,1-1 0,-1 0 0,0 0-1,1 1 1,-1-1 0,0 1 0,18 11-164,-17-10 161,14 10-269,0 2 0,-1 0 0,-1 0 0,-1 1 0,20 30 0,-21-26-678,-1 0 0,-1 0 0,-1 0 0,-1 1 0,6 23 0,1 31-3537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4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 56 12763,'-14'-18'1098,"-1"1"330,-2 2 2418,15 14-3789,0 0 0,-1 0 0,1 1-1,0-1 1,-1 1 0,1-1 0,-1 1 0,1 0 0,-1 0 0,1 0 0,-1 0 0,1 0 0,-1 0 0,1 1-1,-1-1 1,-3 2 0,-39 14-173,38-12-175,0 0 1,0 0 0,0 0 0,1 1-1,0 0 1,0 0 0,0 1 0,0 0 0,1 0-1,0 0 1,0 0 0,1 1 0,0 0-1,0 0 1,-4 10 0,8-16 243,0-1 1,-1 1-1,1-1 0,0 1 1,0 0-1,0-1 0,0 1 1,0 0-1,0-1 0,0 1 1,0 0-1,1-1 0,-1 1 1,0-1-1,0 1 0,0 0 1,1-1-1,-1 1 0,0-1 1,1 1-1,-1-1 0,0 1 1,1-1-1,-1 1 0,1-1 1,-1 1-1,1-1 0,-1 0 1,1 1-1,-1-1 0,1 1 1,-1-1-1,1 0 0,0 0 1,-1 1-1,1-1 0,-1 0 1,1 0-1,0 0 0,-1 0 1,1 0-1,0 0 0,-1 0 1,1 0-1,-1 0 0,1 0 1,0 0-1,-1 0 0,1 0 1,0 0-1,-1-1 0,1 1 1,0-1-1,38-12 138,-25 4 189,0 0 0,0-1 0,-1-1-1,15-14 1,36-28 3158,-62 53-3428,-1 1 0,0 0 0,1 0-1,-1 0 1,0-1 0,0 1-1,1 1 1,-1-1 0,0 0 0,0 0-1,0 0 1,0 1 0,0-1-1,-1 0 1,1 1 0,0-1 0,-1 1-1,1-1 1,-1 0 0,1 1-1,0 2 1,3 5-78,51 126-4140,-35-72 1082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4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58 9706,'-6'-21'3417,"1"3"256,3 6-1953,0 10-1296,1-1-8,1 2-24,0 2-8,0 3-296,3 35-64,2 60-64,-5-8 48,-2 4 0,0 7 16,1-16-168,2-10-680,3-31-560,-1-12-2681,3-23 32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4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53 13299,'0'-1'151,"-1"0"0,0 0 0,1 0 0,-1-1 1,1 1-1,-1 0 0,1 0 0,0-1 0,-1 1 0,1 0 1,0 0-1,0-1 0,0 1 0,0 0 0,0 0 0,0-1 0,0 1 1,0 0-1,1-1 0,-1 1 0,0 0 0,1 0 0,-1 0 1,1-1-1,0 1 0,-1 0 0,1 0 0,0 0 0,0 0 0,-1 0 1,1 0-1,0 0 0,0 0 0,0 1 0,0-1 0,0 0 1,2 0-1,3-2-121,1 2 0,0-1-1,0 1 1,0 0 0,-1 0 0,12 1 0,6-1-34,1 2-1,-1 1 1,1 1-1,-1 1 1,0 1 0,0 1-1,32 14 1,-40-14-7,0 1 0,0 1 1,-1 0-1,0 1 0,-1 1 0,0 0 1,-1 1-1,0 0 0,0 1 1,-1 1-1,14 18 0,-25-28-74,1-1-1,0 0 1,-1 0-1,1 1 1,-1-1-1,0 1 1,0-1-1,0 1 1,0 0 0,0-1-1,-1 1 1,1 0-1,-1 0 1,1 5-1,-2-7 2,0 0 0,1 1-1,-1-1 1,0 1-1,0-1 1,0 0-1,0 0 1,0 1 0,0-1-1,0 0 1,0 0-1,0 0 1,-1 0-1,1 0 1,0-1 0,-1 1-1,1 0 1,-1-1-1,1 1 1,-1-1-1,1 1 1,-1-1 0,1 1-1,-1-1 1,-2 0-1,-113 15-476,117-15 560,0 0 0,-1 0-1,1 0 1,0 0 0,0 0 0,0 0 0,0 0-1,0 0 1,0 0 0,0 0 0,-1 0 0,1 0 0,0 0-1,0 0 1,0 0 0,0 0 0,0 0 0,0 0 0,0 0-1,0 0 1,-1 0 0,1 0 0,0 0 0,0 0-1,0 0 1,0 1 0,0-1 0,0 0 0,0 0 0,0 0-1,0 0 1,0 0 0,0 0 0,0 0 0,0 0 0,-1 0-1,1 1 1,0-1 0,0 0 0,0 0 0,0 0-1,0 0 1,0 0 0,0 0 0,0 0 0,0 1 0,0-1-1,0 0 1,0 0 0,0 0 0,0 0 0,1 0 0,-1 0-1,0 0 1,0 0 0,0 1 0,0-1 0,0 0-1,0 0 1,0 0 0,0 0 0,0 0 0,0 0 0,11 8-29,21 7 30,-28-13-2,16 6 9,123 62 85,-129-62-95,0 1 1,0 0 0,-1 1 0,-1 1 0,0 0 0,0 0 0,17 24 0,-27-32-3,0 0 0,1-1 1,-1 1-1,-1 0 1,1 1-1,0-1 1,-1 0-1,0 0 0,0 1 1,0-1-1,0 1 1,0-1-1,-1 1 1,1-1-1,-1 1 0,0-1 1,0 1-1,0-1 1,-1 1-1,1-1 1,-1 1-1,0-1 0,0 1 1,0-1-1,0 0 1,-1 1-1,1-1 1,-1 0-1,0 0 0,0 0 1,0 0-1,0-1 1,0 1-1,-1 0 1,1-1-1,-1 0 0,0 1 1,0-1-1,0 0 1,0 0-1,-5 2 1,-5 3-47,-1-1 0,0 0 1,0-1-1,0 0 0,-1-1 1,1-1-1,-1 0 0,0-1 1,-19 1-1,27-3-88,0 1 0,0-1-1,-1-1 1,1 1 0,0-1 0,0-1-1,0 1 1,0-1 0,0 0 0,1 0-1,-1-1 1,1 0 0,-1 0-1,1-1 1,0 0 0,0 0 0,0 0-1,1-1 1,0 0 0,0 0 0,-8-9-1,11 11-128,1-1 0,-1 1 0,0-1 0,1 0 0,0 1 0,-1-1 0,2 0 0,-2-7 0,5-32-1941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5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42 156 10530,'-21'-15'2361,"8"6"1015,5 3-2871,10 6-233,16 0-8,8 0-40,23 1-88,14 3-184,20 0-408,-8 0-160,5 3-577,-16-4-783,-6-5-1497,-22-4 0</inkml:trace>
  <inkml:trace contextRef="#ctx0" brushRef="#br0" timeOffset="1">259 29 11690,'4'-10'2897,"-20"0"1040,19 1-608,-1 12-3217,4 11-72,28 75-88,-19-5-792,-9 13-1185,-2 25-2360,3-19-448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5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11 105 11723,'-11'-28'6393,"14"22"-5961,16-2-288,18-3-8,34 1 32,14-2-120,30 0-24,1 3-32,6 4-184,-26 1-376,-7 7-912,-36-1-545,-13-1-1760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6.0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10 11162,'-5'-5'7426,"2"0"-5810,3 6-1432,2 2-48,3 18 0,14 61-120,-10-16-8,-2-2-16,2 16-272,2-6-400,4 1-1312,8-22-2137,4-21-136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6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49 11907,'6'-31'5520,"-6"30"-5442,0 1-1,0 0 1,0-1-1,0 1 1,1 0-1,-1-1 1,0 1-1,0 0 1,0 0-1,1-1 1,-1 1-1,0 0 1,1 0-1,-1-1 1,0 1-1,0 0 1,1 0-1,-1 0 0,0-1 1,1 1-1,-1 0 1,0 0-1,1 0 1,-1 0-1,0 0 1,1 0-1,-1 0 1,0 0-1,1 0 1,-1 0-1,0 0 1,1 0-1,-1 0 1,1 0-1,-1 0 1,0 0-1,1 0 1,-1 1-1,4 2-31,-1 0 0,0 0 0,0 1 0,0-1 0,0 1 0,-1 0 0,1-1 0,-1 1 0,0 1 0,2 4 0,12 29-103,-1 1-1,-2 1 1,-2 0-1,-2 1 0,-1-1 1,2 56-1,-10-96 57,0 0 0,0 0-1,0 0 1,0 0 0,0 0-1,0 0 1,0 0-1,-1 0 1,1 0 0,0 0-1,0 0 1,0 0 0,0 0-1,0 0 1,0 0 0,0 0-1,0 0 1,0 0-1,0 0 1,0 1 0,-1-1-1,1 0 1,0 0 0,0 0-1,0 0 1,0 0-1,0 0 1,0 0 0,0 0-1,0 0 1,0 0 0,0 0-1,0 1 1,0-1 0,0 0-1,0 0 1,0 0-1,0 0 1,0 0 0,0 0-1,0 0 1,0 0 0,0 0-1,0 1 1,-7-16 7,-5-24 31,8 17-30,1 0 0,2 0 1,0 0-1,1-1 1,4-28-1,-2 40-13,0 0 0,0 0 0,1 0 0,0 1 1,1-1-1,0 1 0,1 0 0,0 0 0,1 1 0,0 0 0,0-1 1,13-12-1,-15 19-88,-1-1 0,2 1 0,-1 0 0,0 0 0,1 1 0,-1-1 0,1 1 1,-1 0-1,1 0 0,0 1 0,0-1 0,0 1 0,0 0 0,0 0 0,1 1 0,-1 0 1,7 0-1,1 1-660,-1 1 0,1 0 0,-1 1 0,1 0 0,20 9 0,23 13-2932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6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11 211 12987,'-10'-1'6128,"10"-2"-5904,11 1-648,208-15-3606,-215 17 3908,1-1 1,-1 0 0,0 0 0,-1 0 0,1 0 0,0 0 0,0-1 0,0 1-1,-1-1 1,1 0 0,-1 0 0,1-1 0,4-4 0,-7 5 112,1 0 0,-1 0 0,0 0 1,0-1-1,0 1 0,0-1 0,0 1 0,0 0 0,-1-1 0,1 0 1,-1 1-1,0-1 0,0 1 0,0-1 0,0 1 0,0-1 1,-1 1-1,1-1 0,-1 0 0,1 1 0,-1 0 0,-2-5 0,1 0 31,-1 1-1,0-1 1,-1 1-1,1-1 0,-1 1 1,0 1-1,-1-1 0,0 0 1,0 1-1,0 0 0,0 0 1,-1 1-1,0-1 1,1 1-1,-9-4 0,11 6-13,0 1 0,-1-1 0,1 1 0,-1 0 0,1 0 0,-1 0 0,1 1 0,-1-1 0,1 1 0,-1-1 0,1 1 0,-1 1 0,0-1 0,1 0 0,-1 1 0,1 0 0,-1-1 0,1 1 0,0 1 0,-1-1 0,1 0 0,0 1 0,0 0 0,-1 0 0,2 0 0,-1 0 0,0 0 0,0 0 0,1 1 0,-1 0 0,1-1 0,-4 6 0,0 1 29,1 0 0,0 1 0,1-1 0,0 1 0,0 0 0,1 0 0,1 0-1,-1 0 1,1 1 0,1-1 0,0 1 0,1 13 0,0-4 25,2-1 0,0 0 0,0 0 0,2 0 0,11 34 0,-10-40-326,1-1-1,0 0 1,0 0 0,1 0-1,1-1 1,0 0 0,0-1 0,1 1-1,13 11 1,41 23-1846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7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148 187 10978,'-6'-1'431,"0"0"1,0 0-1,0 1 0,0 0 0,0 0 0,0 1 0,0-1 0,0 1 1,1 1-1,-1-1 0,0 1 0,0 0 0,-6 3 0,15-3-454,0-1-1,0 1 0,1-1 1,-1 0-1,0 0 1,1 0-1,-1-1 0,1 1 1,5-1-1,0 0-88,0 0 0,-1 0-1,1-1 1,-1 0 0,1-1-1,-1 0 1,0 0 0,0-1-1,0 0 1,0 0 0,0-1-1,8-5 1,-12 6 68,0 0 0,0 0-1,0 0 1,-1 0 0,0 0 0,1-1-1,-1 1 1,-1-1 0,1 0 0,0 0-1,-1 0 1,0 0 0,0 0 0,0-1 0,0 1-1,-1-1 1,0 1 0,0-1 0,0 0-1,0 1 1,-1-1 0,0 0 0,0-7-1,-1 8 51,1 1 0,-1-1-1,0 1 1,0-1 0,0 1-1,-1-1 1,1 1 0,-1 0-1,0 0 1,0 0 0,0 0-1,0 0 1,-1 0 0,1 1-1,-1-1 1,0 1 0,1-1-1,-1 1 1,0 0 0,0 0-1,-1 0 1,1 1 0,0-1 0,-1 1-1,1-1 1,0 1 0,-1 1-1,0-1 1,1 0 0,-1 1-1,1-1 1,-5 1 0,-1 0 57,0-1 0,0 2 0,0-1 0,1 1 0,-1 0 0,0 1 0,0 0 0,1 0 0,0 1 0,-1 0 0,1 1 0,-12 6 0,16-8-31,0 1 0,1-1 0,-1 1 0,0 0 0,1 0 0,0 0-1,-1 1 1,1-1 0,0 1 0,1 0 0,-1 0 0,1 0 0,0 0 0,0 0-1,0 0 1,0 1 0,1-1 0,-1 1 0,1-1 0,1 1 0,-1-1 0,0 1 0,1 0-1,0-1 1,0 1 0,1 0 0,-1-1 0,1 1 0,0-1 0,0 1 0,0-1-1,3 6 1,1 0-23,0-1-1,1 0 1,0 0-1,0 0 1,1-1-1,0 0 1,1 0-1,-1-1 1,1 0-1,1 0 1,0-1-1,0 0 1,14 7-1,-2-4-438,0 0-1,1-1 0,1-1 1,-1-1-1,1-1 0,0-1 1,0-1-1,0-1 0,1-1 1,29-3-1,41-10-2784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1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51 11074,'-48'-22'2873,"47"22"-2654,0-1 1,0 1-1,1-1 1,-1 0-1,0 1 1,1-1-1,-1 0 1,1 1-1,-1-1 1,1 0-1,-1 0 1,1 1-1,0-1 1,-1 0-1,1 0 1,0 0-1,0 0 0,-1 1 1,1-1-1,0 0 1,0 0-1,0 0 1,0 0-1,0 0 1,0 0-1,0 0 1,1-1-1,-1 2-212,0 0 1,0-1-1,0 1 0,0 0 0,1-1 0,-1 1 1,0 0-1,0 0 0,0-1 0,1 1 0,-1 0 1,0 0-1,0-1 0,0 1 0,1 0 0,-1 0 0,0 0 1,1-1-1,-1 1 0,0 0 0,0 0 0,1 0 1,-1 0-1,0 0 0,1 0 0,-1 0 0,0-1 1,1 1-1,-1 0 0,0 0 0,1 0 0,-1 0 1,0 1-1,1-1 0,-1 0 0,0 0 0,1 0 0,-1 0 1,0 0-1,0 0 0,1 0 0,-1 0 0,0 1 1,1-1-1,-1 0 0,0 0 0,0 0 0,1 1 1,-1-1-1,0 0 0,0 0 0,0 1 0,1-1 1,-1 0-1,0 0 0,0 1 0,0-1 0,0 0 1,0 1-1,1-1 0,-1 0 0,0 1 0,0-1 0,0 0 1,0 1-1,0-1 0,0 0 0,0 1 0,9 16-65,0 0 0,-1 1 0,-1 0 0,-1 0 0,0 1 0,-1-1-1,-1 1 1,-1 1 0,1 25 0,15 338-246,-12-444-8370,-5 14 4110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7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40 160 10594,'-34'-106'2433,"33"101"-2020,-1-1-1,1 1 1,0-1 0,1 1 0,-1-1-1,1-9 1,5 10 108,4 16-574,-2 6 75,-1-1 0,-1 1 0,-1 0 0,0 1 0,-1-1 1,-1 1-1,0-1 0,-3 36 0,4 23 20,6-97 58,1-24 32,-6 22-105,-2 8 34,0 1 0,1 0 0,1 0 1,0 0-1,7-14 0,-9 24-37,0 0 0,1 0 0,0 0-1,-1 1 1,1-1 0,1 1 0,-1-1 0,0 1 0,1 0-1,0 0 1,-1 1 0,1-1 0,0 1 0,1 0 0,-1 0 0,0 0-1,1 0 1,-1 1 0,1 0 0,5-1 0,-7 1-36,1 0 1,0 0 0,0 0-1,0 1 1,-1-1-1,1 1 1,0 0 0,0 1-1,0-1 1,0 0-1,0 1 1,-1 0 0,1 0-1,0 0 1,-1 1-1,1-1 1,-1 1 0,1 0-1,-1 0 1,0 0-1,1 0 1,-1 0 0,0 1-1,-1 0 1,1-1-1,0 1 1,-1 0 0,1 0-1,-1 0 1,0 1-1,0-1 1,-1 1 0,1-1-1,0 1 1,-1-1 0,0 1-1,0 0 1,0 0-1,-1-1 1,1 1 0,-1 0-1,0 0 1,0 7-1,0 78-4775,5-42 1174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8.2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241 98 12107,'-5'-1'702,"0"-1"1,0 0-1,0 0 1,0-1-1,1 1 1,-7-6 0,8 6-480,-1-1 0,1 1 0,-1 0 0,0 0 0,0 0 0,0 0 0,0 1 1,0-1-1,0 1 0,-5 0 0,8 1-242,-1 0 0,1 1 1,-1-1-1,1 1 0,0 0 0,-1 0 1,1-1-1,0 1 0,-1 0 1,1 0-1,0 0 0,0 0 0,0 0 1,0 1-1,0-1 0,0 0 0,0 0 1,0 1-1,1-1 0,-1 0 0,0 3 1,-6 7-60,1 1 0,0-1-1,1 1 1,0 0 0,-4 18 0,8-27 54,1 0 0,-1 0 0,1 0 0,0 0 0,-1 0 0,1 0 0,1 0 0,-1-1 0,0 1 0,1 0 0,-1 0 0,1 0 0,0 0 0,2 4 0,-2-5 21,1 0 0,-1-1-1,1 1 1,0-1 0,-1 1 0,1-1 0,0 0-1,0 0 1,0 0 0,0 0 0,0 0 0,0 0-1,0 0 1,0-1 0,0 1 0,0-1 0,0 1-1,0-1 1,1 0 0,-1 0 0,0 0 0,0 0-1,4-1 1,2 0 20,-1-1-1,1 0 1,0 0-1,-1-1 1,0 0-1,0-1 0,0 1 1,0-1-1,0-1 1,-1 1-1,1-1 1,8-9-1,-12 11-27,1-1-1,-1 0 1,0 0-1,0 1 1,0-2-1,-1 1 1,1 0-1,-1 0 0,3-10 1,-4 12-27,-1-1 0,0 1 0,1-1 0,-1 1 0,0-1-1,0 1 1,0-1 0,0 1 0,-1-1 0,1 1 0,-1-1 0,1 1 0,-1-1 0,0 1 0,0-1 0,0 1 0,0 0 0,-1 0-1,-2-4 1,-2-1-156,0 1 1,-1 0-1,1 0 0,-1 1 0,-1 0 0,1 0 0,-1 1 0,0-1 0,0 2 0,0-1 0,-1 1 0,-10-2 0,-2-1-1014,0 2 0,0 0 0,-42 0 0,30 5-1183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8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42 9666,'1'0'138,"-1"-1"1,1 1-1,-1 0 0,0-1 1,1 1-1,-1-1 0,0 1 1,0-1-1,1 1 0,-1-1 1,0 1-1,0-1 0,0 1 1,1-1-1,-1 0 0,0 1 1,0-1-1,0 1 0,0-1 1,0 1-1,0-1 0,0 0 1,0 1-1,-1-1 0,1 1 1,0-1-1,0 1 0,0-1 1,-1 1-1,1-1 0,0 1 1,0-1-1,-1 1 0,1-1 1,0 1-1,-1-1 0,1 1 1,-1 0-1,1-1 0,-1 1 1,0-1-1,0 0 135,0 0-1,0 0 1,0 0-1,1 0 1,-1 0-1,0 0 1,0-1-1,1 1 1,-1 0-1,1 0 1,-1-1-1,1 1 1,0 0-1,-1-1 1,1-1-1,10 20-2054,-6-6 1582,7 19 139,-2 2-1,-2-1 0,0 1 0,-3 0 0,0 0 0,-1 36 0,-10 123 732,-21-206 388,8 3-1618,14 8 435,1 1 1,-1 0-1,0 1 0,0 0 0,0 0 0,0 0 0,-1 0 0,1 1 1,0 0-1,-1 1 0,1-1 0,-1 1 0,1 0 0,0 1 0,-1 0 1,1 0-1,-1 0 0,1 0 0,0 1 0,0 0 0,0 1 0,0-1 1,-5 5-1,5-5 67,1 1 1,0 0 0,1 1 0,-1-1 0,1 1-1,-1 0 1,1 0 0,-5 7 0,8-9 52,0-1 1,1 0-1,-1 1 0,1-1 1,-1 1-1,1-1 0,-1 1 1,1-1-1,0 1 1,0-1-1,0 1 0,0-1 1,0 1-1,0-1 1,0 0-1,1 1 0,-1-1 1,0 1-1,1-1 0,-1 1 1,1-1-1,-1 0 1,1 1-1,0-1 0,0 0 1,0 0-1,0 1 1,0-1-1,0 0 0,0 0 1,0 0-1,0 0 1,0 0-1,0 0 0,1-1 1,-1 1-1,0 0 0,3 0 1,7 5 16,0-1 1,0 0-1,0-1 1,1 0 0,0-1-1,-1 0 1,1-1-1,0-1 1,0 0-1,0 0 1,0-1-1,0-1 1,0 0-1,0 0 1,16-5-1,21-5 47,0-3 0,58-25 0,-103 37-59,10-3 16,0 1 80,-1-1-1,0 0 1,0-1 0,-1-1 0,0 0 0,0 0 0,0-1 0,19-18 0,-30 25-46,0 0-1,0 0 1,0 0-1,-1 0 1,1 0-1,0-1 0,0 1 1,-1 0-1,1-1 1,-1 1-1,1 0 1,-1-1-1,1 1 1,-1-1-1,0 1 1,0-1-1,0 1 1,0-1-1,0 1 1,0-1-1,0 1 1,0 0-1,0-1 1,-1 1-1,0-2 1,0 0-6,-1 1 1,1 1 0,-1-1 0,1 0 0,-1 0 0,0 0 0,0 1-1,1-1 1,-1 1 0,0 0 0,-1-1 0,1 1 0,0 0 0,-2-1-1,-2 0-26,-1 0 1,1 0-1,0 0 0,0 1 0,-1 0 0,1 0 0,-1 1 0,1-1 0,-1 1 0,-12 2 0,18-1-25,-1 0 1,1 0-1,0 0 1,-1 0-1,1 0 1,0 0-1,0 0 1,0 0-1,0 0 1,0 1-1,0-1 1,0 0-1,0 1 1,0-1-1,0 1 0,1-1 1,-1 1-1,1-1 1,-1 1-1,1-1 1,0 1-1,0-1 1,-1 1-1,1 0 1,0-1-1,0 1 1,0 0-1,1-1 1,-1 1-1,1 2 1,12 51-81,-9-44 32,0-1 1,1 1 0,1-1 0,-1 0 0,2-1 0,-1 1 0,1-1 0,1-1 0,10 11 0,-11-13-497,0 0 0,1 0 0,-1-1 0,1 0 0,1 0 0,-1-1 0,10 4-1,21 3-2847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49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1 14011,'0'-1'7250,"1"1"-7114,-36 21-10419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0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159 113 10490,'-62'-29'2353,"33"18"927,4 5-3024,4 4-63,6 0 47,8 0 104,13 2-64,24-1-32,15-2-104,37-4-104,11-2-56,28-4 32,-6 0-32,9 5-352,-24 2-520,0 14-2705,-36 6 368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0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40 12323,'5'-16'3064,"-22"0"889,17 10-3393,0 4-544,2 4 120,-2-1-40,1 1-8,7 14-88,23 56-32,-18-17-16,0 2 8,-2 22-856,-8 0-640,-1 0-2481,-2-19-264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1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17 15563,'-9'-17'6410,"14"33"-5152,6 12-1452,7 25-316,-1 1 1,-3 0 0,-3 2-1,-2-1 1,-2 1-1,-1 88 1,-13-99-659,7-45 1149,0 0 1,0 0-1,0 0 1,0 0-1,0 0 1,-1 0-1,1 0 1,0 0-1,0 0 1,0 0-1,0 0 1,0 0-1,0 0 1,0 0-1,0 0 1,0 0-1,0 0 1,0 0-1,0 0 1,0 0-1,-1 0 1,1 0-1,0 0 1,0 0-1,0 0 1,0 0-1,0 0 1,0 0-1,0 0 1,0 0-1,0 0 1,0 0-1,3-25-193,-2 15 168,1-3 86,0 1 0,0 0 0,1 0 0,1 0-1,7-16 1,-10 25-36,0 1-1,1-1 1,0 1 0,-1-1-1,1 1 1,0 0 0,0 0-1,1 0 1,-1 0-1,0 0 1,1 0 0,-1 0-1,1 1 1,-1-1 0,1 1-1,0 0 1,0 0 0,-1 0-1,1 0 1,0 0-1,0 1 1,0-1 0,0 1-1,0 0 1,0 0 0,0 0-1,0 0 1,3 1-1,1 0-58,0 0-1,0 0 1,0 1-1,0 0 1,-1 1-1,1-1 0,-1 1 1,0 0-1,0 1 1,0-1-1,0 1 0,0 1 1,-1-1-1,8 8 1,0 4-1122,0 1 1,-1-1-1,15 30 1,-10-16-1065,13 18-2110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1.4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58 398 14187,'-9'-10'2777,"3"1"1440,5 10-4249,2 3-8,0 2 24,-1-5 8,0 3 16,4 18-16,9 51-41,-5-29-751,-5-2-656,4-3-2761,-6-12-56</inkml:trace>
  <inkml:trace contextRef="#ctx0" brushRef="#br0" timeOffset="1">13 51 13379,'-8'-32'2512,"4"16"1089,8 13-4777,8 11-648,6 14-2273,1 3 80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1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19 12283,'-24'15'2545,"9"-25"1141,4 0-2273,10 8-1336,-1 1 1,1 0-1,-1 0 0,1 0 1,-1 0-1,0 0 1,0 0-1,1 0 0,-1 0 1,0 1-1,0-1 0,0 1 1,0-1-1,0 1 1,0 0-1,0-1 0,0 1 1,0 0-1,1 1 0,-1-1 1,0 0-1,0 0 1,-2 1-1,0 1-129,0 0 0,0 0 0,0 0 0,1 0-1,-1 0 1,1 1 0,-1 0 0,1-1 0,0 1 0,-4 5 0,2-2-257,1 0 0,-1 0 1,1 0-1,0 1 0,1-1 0,-1 1 1,2 0-1,-1 0 0,1 0 0,0 0 1,0 0-1,-1 9 0,4-13 247,-1 0-1,1-1 1,0 1-1,-1 0 1,1-1-1,1 1 1,-1-1-1,0 0 1,0 1-1,1-1 1,0 0-1,-1 0 1,1 1-1,0-1 1,0-1-1,0 1 1,0 0-1,0 0 1,1-1-1,-1 1 1,0-1-1,1 0 1,-1 0-1,1 0 1,0 0-1,-1 0 1,1 0-1,3 0 1,11 3 74,1-1 1,-1-1-1,22 1 0,-24-2-3,11 0 97,-17-1-66,-1 0-1,1 1 1,0-1-1,-1 2 1,1-1-1,0 1 1,-1 0 0,0 1-1,11 5 1,-18-7-34,-1-1 1,1 1 0,0 0-1,0 0 1,-1 0 0,1 0-1,0 0 1,-1 0 0,1 0-1,-1 1 1,0-1 0,1 0-1,-1 0 1,0 0 0,0 0-1,0 1 1,1-1 0,-1 0-1,0 0 1,-1 0 0,1 0-1,0 1 1,0-1 0,0 0 0,-1 0-1,1 0 1,-1 0 0,1 0-1,-1 1 1,1-1 0,-1 0-1,1 0 1,-1 0 0,0-1-1,0 1 1,0 0 0,1 0-1,-3 1 1,-36 38 29,35-37-43,-13 12-747,-1-2 0,-1 0 0,0-1-1,0 0 1,-31 11 0,14-8-2409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2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5 141 9818,'-4'-59'4651,"3"57"-4500,1 0 0,0 0 0,0-1 0,0 1 0,1 0 0,-1 0 0,0 0 0,1 0 0,0 0 0,-1 0 0,1 0 0,0 0 0,0 0 0,0 0 0,0 0 0,0 0 0,1 1 0,-1-1 0,0 0 0,1 1 0,-1-1 0,1 1 0,0 0 0,3-3 0,-3 4-105,1 1 1,-1-1-1,1 1 0,-1-1 1,1 1-1,-1 0 0,1 0 1,-1 0-1,0 0 0,1 0 1,-1 0-1,0 1 0,0-1 1,0 1-1,0 0 0,0-1 1,0 1-1,2 3 0,-1-3-27,17 19-30,-1 1 0,-1 0 0,-1 1 0,-1 1 0,14 28 1,-11-19-175,44 57 1,-63-90 186,0 1-1,0 0 0,0-1 1,1 1-1,-1-1 0,0 0 1,1 1-1,-1-1 0,0 1 1,1-1-1,-1 1 0,1-1 1,-1 0-1,1 1 0,-1-1 1,1 0-1,-1 0 0,1 1 1,-1-1-1,1 0 0,-1 0 1,1 0-1,-1 1 0,1-1 1,0 0-1,-1 0 0,1 0 1,-1 0-1,1 0 0,-1 0 1,1 0-1,0 0 0,-1-1 1,1 1-1,-1 0 0,1 0 1,-1 0-1,1-1 0,-1 1 1,1 0-1,-1 0 0,1-1 1,-1 1-1,1-1 0,-1 1 1,0 0-1,1-1 0,-1 1 1,1-1-1,-1 1 0,0-1 1,0 1-1,1-1 0,-1 1 1,0-1-1,0 1 0,1-1 1,-1 0-1,11-41 251,-10 31-207,14-59 194,-10 39-271,2 0 1,0 0-1,3 1 0,19-46 0,-28 74-109,-1 1-1,0 0 0,1 0 0,-1 0 0,1 0 0,-1 0 0,1 0 0,0 0 0,-1 0 1,1 0-1,0 0 0,0 0 0,0 1 0,-1-1 0,1 0 0,0 0 0,0 1 0,0-1 1,0 1-1,0-1 0,0 1 0,1-1 0,-1 1 0,0 0 0,0-1 0,0 1 0,0 0 1,0 0-1,1 0 0,-1 0 0,0 0 0,0 0 0,0 0 0,0 0 0,1 0 0,-1 1 0,1-1 1,18 13-3783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2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11658,'1'-10'2521,"24"-10"1048,12 5-3393,13-3-152,17 2-24,17 2-8,-8 9 0,6 5-952,-9 5-2617,-8-3 560</inkml:trace>
  <inkml:trace contextRef="#ctx0" brushRef="#br0" timeOffset="1">69 507 10642,'-19'-17'3481,"12"1"304,15 4-2673,13 3-992,9-3-144,14-1-88,5 3-144,12 6-880,-3 4-1097,2 14-1592,-13-1-655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2.6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51 15539,'-1'-3'316,"0"0"0,0 1 0,0-1 0,-1 1 0,1-1 0,-1 1-1,1-1 1,-1 1 0,0 0 0,0 0 0,0 0 0,0 0 0,0 0 0,-1 0 0,1 1-1,-1-1 1,1 1 0,-1 0 0,-4-2 0,1 1-201,0 0 0,0 1 1,0 0-1,0 0 0,0 1 0,0-1 0,0 1 1,0 1-1,-10 1 0,10-1-313,1-1 1,-1 2-1,1-1 0,0 0 1,-1 1-1,1 0 0,0 0 1,0 1-1,0 0 0,0 0 1,0 0-1,1 0 0,0 1 1,-1-1-1,1 1 0,0 0 1,1 0-1,-1 1 1,1-1-1,0 1 0,0 0 1,0 0-1,-2 6 0,4-4-198,0 0-1,1 0 0,0 0 1,0 0-1,0 0 1,1 0-1,0 0 0,1 0 1,0 0-1,3 9 0,-4-13 361,0 0 0,0 0 0,0 0 0,0 0 0,0 0 0,1-1 0,0 1-1,-1 0 1,1-1 0,0 0 0,0 1 0,0-1 0,1 0 0,-1 0-1,1 0 1,-1 0 0,1 0 0,-1-1 0,1 1 0,0-1 0,0 0-1,0 0 1,0 0 0,0 0 0,0 0 0,3 0 0,-4-1 124,1-1 0,-1 1-1,0-1 1,1 1 0,-1-1 0,0 0 0,1 0 0,-1 0 0,0 0 0,0 0 0,0 0-1,0-1 1,0 1 0,0-1 0,0 1 0,-1-1 0,3-1 0,26-40 2491,-4 7-331,-25 36-2255,0-1-1,0 1 1,-1 0-1,1-1 1,0 1-1,0 0 1,0 0-1,0 0 1,0 0-1,0 0 1,0 0 0,0 0-1,0 0 1,0 0-1,0 0 1,0 0-1,0 1 1,0-1-1,0 0 1,-1 1-1,1-1 1,0 1-1,0-1 1,0 1-1,-1-1 1,1 1-1,0-1 1,0 1 0,-1 0-1,1-1 1,0 1-1,0 1 1,26 29-845,-26-29 754,25 35-1211,26 30-3414,-21-37 1337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3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61 123 13931,'-22'-45'3097,"9"16"1264,1 10-3977,6 9-232,2 1-64,2 1 0,0 6-96,4 3-208,-2 0-128,0 4 48,7 43-33,9 62 81,-6-8 120,-1 7 96,-3 15-1200,4-20-584,7-10-2289,1-36-624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3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56 12867,'-17'-35'6527,"17"34"-6504,0 1 0,0 0 0,0 0 0,0 0 0,0 0 0,-1 0 0,1-1 0,0 1 0,0 0 0,0 0 0,0 0 0,0 0 0,0 0 0,0 0 0,-1-1 1,1 1-1,0 0 0,0 0 0,0 0 0,0 0 0,0 0 0,-1 0 0,1 0 0,0 0 0,0 0 0,0 0 0,0 0 0,-1 0 0,1 0 0,0 0 0,0 0 0,0 0 0,0 0 0,-1 0 0,1 0 0,0 0 0,0 0 0,0 0 0,0 0 0,-1 0 0,1 0 0,0 0 0,0 0 0,0 1 0,0-1 0,0 0 0,-1 0 0,1 0 0,0 0 0,0 0 0,0 0 0,0 1 0,0-1 1,0 0-1,0 0 0,-1 27-83,21 119-476,-17-128 195,1 0 0,1-1 0,1 0 0,1 0 0,0-1 0,17 29 0,-23-44 310,0 1 0,-1-1-1,2 1 1,-1-1 0,0 0-1,0 1 1,0-1 0,1 0-1,-1 0 1,0 0 0,1 0-1,-1 0 1,1 0 0,-1 0 0,1 0-1,0-1 1,-1 1 0,1-1-1,0 1 1,-1-1 0,1 0-1,0 1 1,0-1 0,3 0 0,-2-1 39,0 0 0,0 0 0,0 0 0,0-1 0,-1 1 0,1-1 0,0 1 0,-1-1 0,1 0 0,-1 0 0,0 0 1,5-5-1,2-5 190,0 0-1,0-1 1,-1 1 0,9-22 0,-8 16 1,-1-1-1,-2 1 1,0-2-1,0 1 1,-2-1-1,-1 1 1,0-1-1,-1 0 1,-2 0-1,0 0 1,-2-22-1,27 100-8204,-4-18 3739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3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43 227 11674,'4'-8'622,"-4"6"-241,1 1 0,0-1 0,-1 0 0,1 1 0,0-1 1,0 1-1,0-1 0,0 1 0,0-1 0,0 1 0,0 0 1,0-1-1,1 1 0,-1 0 0,0 0 0,1 0 0,-1 0 1,2-1-1,16 3 133,53 6-842,-66-7 281,-1 0 0,0 0 1,1-1-1,-1 1 1,0-1-1,0-1 0,1 1 1,-1-1-1,0 1 0,0-2 1,7-3-1,-10 4 45,-1 0-1,1 0 1,-1 0 0,0 0 0,1 0-1,-1 0 1,0 0 0,0-1-1,0 1 1,-1 0 0,1-1-1,-1 1 1,1-1 0,-1 1-1,0 0 1,0-1 0,0 1 0,0-1-1,-1-4 1,-10-49 33,10 51-44,0 1 6,0-1 0,0 1 0,-1 0 1,1 0-1,-1 0 0,0 0 0,0 1 0,-1-1 0,1 0 0,-1 1 0,1 0 0,-1 0 1,0-1-1,0 1 0,-1 1 0,-4-4 0,6 5 2,-1 0 1,0-1-1,0 2 0,0-1 1,1 0-1,-1 1 0,0-1 1,0 1-1,0 0 1,0 0-1,0 0 0,0 0 1,0 1-1,0-1 0,0 1 1,0 0-1,1-1 0,-1 1 1,0 1-1,0-1 0,1 0 1,-1 1-1,1-1 0,-4 3 1,-4 5 2,0-1 0,1 1 0,0 1 0,0 0-1,1 0 1,0 0 0,1 1 0,0 0 0,1 1 0,0 0 0,1 0 0,0 0 0,1 0 0,-3 15 0,6-20-12,-1 1-1,1-1 1,0 1 0,1-1 0,0 1-1,0-1 1,1 1 0,0-1 0,0 1-1,1-1 1,3 11 0,-3-13-36,1 0 0,-1-1 0,1 1 0,0-1 1,0 1-1,0-1 0,1 0 0,-1-1 0,1 1 0,0 0 1,0-1-1,1 0 0,-1 0 0,0 0 0,1-1 0,0 1 1,9 2-1,-1-1-704,0 0-1,1-1 1,26 3 0,52-4-2134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4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30 162 8018,'-18'-114'4769,"11"82"-824,4 17-809,1 14-3168,4 6-312,0 9-56,2 18-8,2 11-8,-1 20-8,-3 4 296,1 2 120,-3-17-152,-1-10-888,-1-22-321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4.5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14 10946,'-6'-5'2009,"6"-3"1215,5 10-4288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4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34 12683,'0'-2'275,"-1"0"0,0-1 0,1 1 1,-1 0-1,0 0 0,0 0 0,0 0 0,0 0 1,0 0-1,-1 0 0,1 1 0,-1-1 0,1 0 1,-1 1-1,-2-3 0,1 4-361,0 0-1,1-1 1,-1 1 0,0 1-1,1-1 1,-1 0-1,0 1 1,1-1 0,-1 1-1,1 0 1,-1 0 0,1 0-1,-1 0 1,1 0-1,0 1 1,-1-1 0,-1 3-1,-9 3 35,-60 37-711,72-44 755,1 0 0,0 1-1,-1-1 1,1 1 0,0 0-1,-1-1 1,1 1 0,0-1-1,-1 1 1,1-1 0,0 1-1,0 0 1,0-1-1,0 1 1,-1-1 0,1 1-1,0 0 1,0-1 0,0 1-1,0 0 1,1-1 0,-1 1-1,0-1 1,0 1 0,0 0-1,0-1 1,1 1-1,-1-1 1,0 1 0,0 0-1,1-1 1,-1 1 0,1-1-1,-1 1 1,0-1 0,1 0-1,-1 1 1,1-1 0,-1 1-1,1-1 1,-1 0-1,1 1 1,0-1 0,31 22 116,-25-18-67,33 21 164,-17-12-85,0 0 0,-1 2 0,-1 1 0,0 0 0,-1 2 0,27 31 0,-45-47-109,0 1 0,0-1 0,0 1 0,0 0-1,-1 0 1,1-1 0,-1 1 0,0 0 0,0 0-1,0 1 1,0-1 0,0 0 0,-1 0 0,1 0-1,-1 0 1,0 1 0,0-1 0,0 0 0,-1 0-1,1 1 1,-2 4 0,0-4 8,0 0 0,0 0 0,-1 0 0,1-1 1,-1 1-1,0-1 0,0 0 0,0 1 0,-1-1 0,1-1 0,-1 1 1,0 0-1,-7 3 0,-2 1-519,0-2 0,-1 1 0,1-1 0,-1-1 0,-1-1 0,1 0 0,0-1 0,-27 1 0,-23-9-2751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6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58 11971,'-2'-33'2624,"-1"16"1105,3 10-3489,3 11 48,3 8-168,6 17 48,-1 13-32,5 25-56,1 11-8,-1 26-24,-5-3-48,3 5-648,-6-14-552,-4-11-1625,3-30-1064,-7-29-744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6.5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93 10698,'-16'-18'3041,"6"2"608,11 2-2801,14 4-800,8 1 0,24 1 88,10-4 24,23 8 0,1 2-40,19 6-280,-10-2-744,11 0-2905,-22-6 512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6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80 13643,'-3'-6'546,"-10"-32"3934,12 36-4376,1 1 1,-1 0-1,1-1 0,0 1 0,0 0 1,0 0-1,0-1 0,0 1 1,0-1-1,0 1 0,0 0 0,0 0 1,0-1-1,1 1 0,-1 0 1,1-1-1,-1 1 0,1 0 1,-1 0-1,1 0 0,0 0 0,0-1 1,-1 1-1,1 0 0,2-1 1,-3 2-89,1-1 1,-1 1-1,1 0 1,-1 0 0,1 0-1,-1 0 1,1 0 0,-1 0-1,1 0 1,-1 0-1,1 0 1,-1 0 0,1 0-1,0 0 1,-1 0 0,1 0-1,-1 0 1,1 1 0,-1-1-1,1 0 1,-1 0-1,0 1 1,1-1 0,-1 0-1,1 0 1,-1 1 0,1-1-1,-1 1 1,0-1-1,1 0 1,-1 1 0,0-1-1,1 1 1,-1-1 0,0 1-1,12 20 106,-11-19-102,9 23-26,-1 0-1,-1 1 1,-1 0 0,5 32 0,7 112-268,-13-101-31,11 99-3071,-17-169 3362,1-25-86,1 1-1,1-1 1,2 0-1,0 1 1,13-38-1,-18 63 100,0-1-1,1 0 0,-1 1 1,0-1-1,0 1 0,0-1 0,0 1 1,1-1-1,-1 1 0,0-1 1,1 1-1,-1-1 0,0 1 0,1-1 1,-1 1-1,1-1 0,-1 1 1,0 0-1,1-1 0,-1 1 0,1 0 1,-1-1-1,1 1 0,0 0 0,-1 0 1,1 0-1,-1-1 0,1 1 1,-1 0-1,1 0 0,-1 0 0,1 0 1,0 0-1,-1 0 0,1 0 1,-1 0-1,1 0 0,-1 0 0,1 1 1,0-1-1,-1 0 0,1 0 1,-1 0-1,1 1 0,-1-1 0,1 0 1,-1 0-1,1 1 0,-1-1 1,1 1-1,-1-1 0,0 0 0,1 1 1,-1-1-1,0 1 0,1-1 1,-1 1-1,0-1 0,1 1 0,-1-1 1,0 1-1,0-1 0,1 2 1,22 44-173,-19-36 124,10 21-186,52 101-4426,-33-83 1329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64 10634,'-17'0'3449,"32"-9"376,-13 4-2529,3 1-1328,15-3-8,8-2 40,26-3 8,14 2-112,34 4-728,7 5-360,34 1-2649,-9 7 56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7.3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56 174 6905,'-12'-18'8721,"12"18"-8661,23-6-1200,-18 4 1149,0-1 0,0 1 0,0-1 1,0 1-1,-1-1 0,1-1 0,-1 1 0,0-1 1,0 0-1,0 0 0,4-5 0,-7 7 28,1 0 0,-1 0 0,0 0 0,0 0 0,0 0 0,0-1-1,0 1 1,-1 0 0,1 0 0,-1-1 0,0 1 0,1-1 0,-1 1 0,0 0-1,0-1 1,0 1 0,-1 0 0,1-1 0,-1 1 0,1 0 0,-1 0 0,0-1-1,0 1 1,0 0 0,0 0 0,0 0 0,0 0 0,0 0 0,-1 0 0,1 0-1,-1 0 1,0 1 0,-2-3 0,-1 0 25,-1 0 0,1 1 0,0 0 0,-1 0-1,1 0 1,-1 1 0,0 0 0,0 0 0,0 0 0,0 1 0,0 0 0,0 0 0,0 1-1,-11-1 1,17 1-64,-1 0-1,0 0 1,1 0-1,-1 0 1,0 0-1,1 0 0,-1 0 1,1 0-1,-1 0 1,0 1-1,1-1 1,-1 0-1,0 0 1,1 0-1,-1 1 1,1-1-1,-1 0 0,1 1 1,-1-1-1,1 0 1,-1 1-1,1-1 1,-1 1-1,1-1 1,-1 1-1,1-1 1,0 1-1,-1-1 0,1 1 1,0-1-1,-1 1 1,1 0-1,0-1 1,0 1-1,0-1 1,-1 2-1,10 26-62,28 25-162,-20-36-505,0 0 1,1-1 0,1-1 0,1-1-1,0-1 1,31 16 0,27 5-2648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7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73 134 7770,'-6'-49'4209,"-11"27"-385,2-5-903,2 8-2057,2 7 40,4 7-103,3 9-201,7 12-360,5 24-168,2 16-184,9 38-16,-1 13 80,-1 22-632,-4-8-721,0 12-2992,-11-38 72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80 12419,'1'-2'159,"-1"1"1,1-1 0,0 1-1,0-1 1,-1 1 0,1-1-1,0 1 1,-1-1 0,0 0-1,1 1 1,-1-1 0,0 0-1,0 1 1,0-1 0,0 0-1,0 1 1,0-1 0,-1 0-1,1 1 1,0-1-1,-1 0 1,1 1 0,-3-4-1,1 3 118,0 0-1,-1 1 0,0-1 0,0 0 1,1 1-1,-1 0 0,0-1 0,0 1 1,0 0-1,-4 0 0,-26-11-361,33 12 85,0 0-1,-1-1 1,1 1 0,0 0-1,-1 0 1,1 0 0,0-1-1,-1 1 1,1 0 0,0 0-1,-1 0 1,1 0-1,0-1 1,-1 1 0,1 0-1,0 0 1,-1 0 0,1 0-1,-1 0 1,1 0 0,0 0-1,-1 0 1,1 0-1,-1 0 1,1 0 0,0 1-1,-1-1 1,1 0 0,0 0-1,-1 0 1,1 0 0,0 1-1,-1-1 1,1 0 0,0 0-1,-1 0 1,1 1-1,0-1 1,0 0 0,-1 1-1,1-1 1,0 0 0,0 1-1,0-1 1,-1 0 0,1 1-1,0-1 1,0 0 0,0 1-1,3 27-426,-2-22 448,4 17-246,1-1-1,1 0 1,1 0 0,20 36 0,-26-52 169,2-1 1,-1 0 0,0 0 0,1-1 0,0 1 0,0-1 0,1 1 0,-1-1-1,1 0 1,0-1 0,7 5 0,-9-7 55,0 0-1,0 0 1,0 0-1,0 0 1,0-1 0,0 1-1,1-1 1,-1 0-1,0 0 1,0 0 0,0 0-1,0-1 1,0 1-1,1-1 1,-1 0 0,0 0-1,0 0 1,0 0-1,-1-1 1,1 1-1,0-1 1,0 1 0,3-4-1,-2 2 48,0 1-1,-1-1 1,1 0-1,-1 0 0,0 0 1,0 0-1,0-1 1,0 1-1,0-1 0,-1 0 1,0 0-1,1 0 1,-1 0-1,-1 0 0,1 0 1,-1 0-1,0-1 1,1 1-1,-2-1 0,1 1 1,-1-1-1,1 1 1,-1-1-1,0 1 0,-1-1 1,1 1-1,-1-1 1,0 1-1,0 0 0,-1-1 1,1 1-1,-3-4 1,1 1-16,-1 0 1,0 0 0,0 0-1,-1 1 1,0 0 0,0 0 0,0 0-1,-1 1 1,0 0 0,0 0-1,-1 0 1,1 1 0,-1 0-1,0 0 1,0 0 0,0 1-1,-15-4 1,-41-1-699,60 7 480,0 1 0,1 0-1,-1 0 1,0 0-1,0 0 1,1 0 0,-1 1-1,0-1 1,1 1-1,-1 0 1,0 0-1,1 0 1,-1 0 0,1 0-1,0 1 1,-1-1-1,1 1 1,0-1 0,0 1-1,-3 2 1,5-4 104,0 1 0,0-1 1,0 0-1,0 0 0,0 1 1,0-1-1,0 0 0,0 0 1,0 1-1,0-1 0,0 0 1,0 0-1,0 1 0,0-1 0,0 0 1,0 0-1,0 0 0,0 1 1,0-1-1,0 0 0,0 0 1,1 1-1,-1-1 0,0 0 1,2 2-828,-2-2 827,0 0 1,1 0-1,-1 0 0,1 0 1,18 3-3512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8.4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21 171 12315,'0'0'266,"-1"0"1,0 0 0,0 0 0,0 0 0,1 0 0,-1 0-1,0 0 1,0 1 0,1-1 0,-1 0 0,0 1-1,-4 3 2136,4-3-2135,1-1-1,-1 1 1,1 0 0,-1-1 0,1 1 0,0 0-1,-1 0 1,-1 28 1034,10 14-2023,-6-39 686,0-1-1,0 0 1,1 0-1,-1 0 1,1 0-1,-1 0 1,1-1-1,0 1 1,0-1-1,0 0 1,0 0-1,1 0 1,-1 0-1,1 0 1,-1-1-1,1 1 1,5 0-1,61 10-1774,-70-11 1826,1-1 1,-1 0 0,1 0 0,0 0 0,-1 0 0,1 0-1,0 0 1,-1 0 0,1 0 0,0 0 0,-1-1 0,1 1-1,-1 0 1,1 0 0,0-1 0,-1 1 0,1 0 0,-1 0-1,1-1 1,-1 1 0,1-1 0,-1 1 0,1-1 0,-1 1 0,1 0-1,-1-1 1,1 0 0,-1 1 0,0-1 0,1 1 0,-1-1-1,0 1 1,0-1 0,0 0 0,1 1 0,-1-1 0,0 1-1,0-1 1,0 0 0,0 1 0,0-1 0,0 0 0,0 1-1,0-1 1,0 0 0,0 1 0,0-1 0,-1 0 0,1 1 0,0-1-1,0 1 1,-1-1 0,1 1 0,-1-2 0,1 2 1,-1-1 0,1 1 0,0-1 0,0 1 0,-1-1 0,1 1 0,0-1 0,0 1 0,0-1 1,-1 1-1,1-1 0,0 1 0,0-1 0,0 1 0,0-1 0,0 1 0,0-1 0,0 0 0,0 1 0,0-1 0,0 1 0,1-1 1,-1 1-1,0-1 0,0 1 0,0-1 0,1 1 0,-1-1 0,0 1 0,1-1 0,-1 1 0,0 0 0,1-1 0,-1 1 1,0-1-1,1 1 0,-1 0 0,1 0 0,-1-1 0,1 1 0,-1 0 0,1-1 0,-1 1 0,1 0 0,-1 0 0,1 0 0,-1 0 1,1 0-1,-1 0 0,1 0 0,-1-1 0,2 2 0,12 1-189,0 1 0,1 1 1,18 7-1,-19-6-14,0 0-1,1-1 1,-1-1 0,25 3 0,-35-6 184,1 0 1,-1 0 0,1 0-1,-1-1 1,1 0-1,-1 0 1,0 0 0,1 0-1,-1-1 1,0 1 0,0-1-1,0 0 1,0-1-1,0 1 1,0-1 0,-1 1-1,1-1 1,-1 0 0,6-7-1,-5 6 54,-1-1-1,0 1 1,0-1-1,0 0 1,-1 0-1,1 0 1,-1 0-1,0 0 1,0 0-1,-1-1 1,0 1-1,0-1 1,0 1-1,-1-1 1,1 1-1,-1-1 1,-1 0 0,1 1-1,-1-1 1,0 1-1,0-1 1,-1 1-1,1 0 1,-1 0-1,0-1 1,-1 1-1,1 0 1,-7-8-1,2 3-47,0 0 1,0 1-1,-1-1 0,-1 2 1,0-1-1,0 1 0,0 1 0,-1-1 1,0 2-1,-1-1 0,1 2 1,-16-7-1,6 7-1367,10 9-2427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8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143 255 11410,'-3'-3'1469,"0"-12"3313,16 4-5494,-3 6 639,0 0-1,0-1 1,0 0-1,-1-1 1,0 0-1,0-1 1,13-15-1,-9 10-66,-11 11 133,1 1-1,-1-1 1,0-1 0,0 1 0,0 0 0,-1 0 0,1-1 0,0 1-1,-1-1 1,0 1 0,0-1 0,1 0 0,-2 1 0,1-1-1,0 0 1,0 0 0,-1 0 0,0 0 0,1 1 0,-1-1-1,0 0 1,0 0 0,-1 0 0,1 0 0,-1 0 0,1 0-1,-1 1 1,0-1 0,0 0 0,0 0 0,-1 1 0,1-1 0,0 1-1,-1-1 1,0 1 0,1 0 0,-1-1 0,-4-2 0,1 1 12,0-1 1,0 1 0,-1 0 0,1 1-1,-1-1 1,0 1 0,0 1 0,0-1 0,-1 1-1,1 0 1,-1 0 0,1 1 0,-1-1 0,1 1-1,-13 1 1,12 0-21,0 1 0,0 1 0,1-1 0,-1 1 0,1 0 0,-1 0 0,1 1 0,0 0 0,0 0 0,0 1 0,0 0 0,1 0 0,-1 0 0,1 0 0,0 1 0,0 0 0,1 0 0,-1 0 0,1 1 0,0-1 0,1 1 0,-1 0 0,1 0 0,1 0 0,-1 1 0,1-1 0,0 1 0,0-1 0,1 1 0,0 0 0,-1 8 0,1-8 4,0 1 0,1-1 0,0 1 0,0-1 0,1 0 0,0 1 0,0-1 0,0 0 0,1 0 0,0 0 0,1 0 0,-1 0 0,1 0 0,1 0 0,-1-1 0,1 0 0,0 0 0,1 0 1,-1 0-1,1 0 0,1-1 0,-1 0 0,1 0 0,-1-1 0,1 1 0,0-1 0,1 0 0,-1-1 0,10 4 0,2-2-367,-1-2-1,1 0 1,0-1 0,0 0 0,-1-2 0,1 0 0,0-1 0,0 0 0,30-8 0,20-10-2368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9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86 6521,'-4'-3'747,"-2"-1"154,0 0 1,0 0-1,0 0 1,0 1-1,0 0 0,-1 0 1,1 1-1,-1 0 1,0 0-1,-10-2 1,44 33 1235,-9-7-2153,0 1 0,-1 1 0,-2 0 0,0 1 0,19 46 0,-31-62 7,-1-4 8,-1-1 0,1 0 0,-1 1 0,0-1 0,0 1 0,0-1 0,-1 1 0,1-1 0,-1 6-1,-1-10 20,0 0-1,1 0 1,-1 0-1,0-1 1,1 1-1,-1 0 1,1 0-1,-1-1 1,1 1-1,-1 0 1,0-1-1,1 1 1,-1 0-1,1-1 1,-1 1-1,1-1 1,0 1-1,-1-1 0,1 1 1,-1-1-1,1 1 1,0-1-1,0 1 1,-1-1-1,1 1 1,0-1-1,0 0 1,-1 1-1,1-2 1,-14-28 311,13 20-321,0-1 0,0 1 1,1-1-1,0 1 0,1-1 0,0 1 1,0 0-1,2-1 0,-1 1 0,1 0 1,0 0-1,1 0 0,1 1 0,-1-1 1,1 1-1,1 0 0,0 1 0,0-1 1,0 1-1,1 0 0,1 1 0,-1-1 1,1 2-1,0-1 0,1 1 0,0 0 1,-1 1-1,2 0 0,-1 0 1,1 1-1,15-5 0,-8 5-476,1 2 0,0 0 0,-1 0-1,21 2 1,33 6-4042,-25-1 352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59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48 112 14771,'-18'-36'1327,"12"25"-772,1 1 0,0-1 0,1-1-1,-6-20 1,35 180-564,-14-75-29,-2-11 41,-2-5 6,23 83-1,-30-140-2,0 1-1,0 0 0,0-1 0,0 1 0,0 0 0,1-1 0,-1 1 1,0 0-1,0-1 0,1 1 0,-1 0 0,0-1 0,1 1 1,-1-1-1,1 1 0,-1-1 0,1 1 0,-1-1 0,1 1 0,-1-1 1,1 0-1,-1 1 0,1-1 0,0 0 0,-1 1 0,1-1 1,-1 0-1,1 0 0,0 1 0,-1-1 0,1 0 0,0 0 1,-1 0-1,1 0 0,0 0 0,0 0 0,-1 0 0,1 0 0,0 0 1,-1-1-1,1 1 0,0 0 0,-1 0 0,1 0 0,-1-1 1,1 1-1,0 0 0,-1-1 0,1 1 0,-1-1 0,1 1 0,-1 0 1,1-1-1,-1 1 0,1-1 0,-1 0 0,0 1 0,1-1 1,-1 1-1,0-1 0,1-1 0,37-51 216,-22 29-199,-11 18-33,1 0 0,-1 0 0,1 0 0,0 1 0,1-1 0,-1 2 0,1-1 0,0 1 0,1 0 0,-1 0 0,14-4 0,-17 7 1,-1 1 1,0-1-1,0 1 1,1 0-1,-1 0 1,0 0-1,1 0 0,-1 0 1,0 1-1,0 0 1,0-1-1,1 1 1,-1 0-1,0 1 0,0-1 1,0 1-1,0-1 1,-1 1-1,1 0 0,0 0 1,-1 0-1,1 0 1,-1 0-1,0 1 1,0-1-1,0 1 0,0-1 1,0 1-1,0 0 1,-1 0-1,1 0 1,0 4-1,7 12-34,-1 0 1,-1 1-1,-1 0 0,0 1 1,-2-1-1,0 1 0,-2 0 1,0 0-1,-1 0 0,-1 0 1,-4 27-1,3-45 33,1-1 0,-1 1 0,1 0 1,-1 0-1,0 0 0,0 0 0,0-1 0,-1 1 0,1 0 1,0-1-1,-1 1 0,0-1 0,0 0 0,0 1 0,0-1 1,0 0-1,0 0 0,0 0 0,-1-1 0,-3 3 0,2-2-13,0-1-1,0 0 0,0 0 0,0-1 0,0 1 1,0-1-1,0 0 0,0 0 0,0 0 1,0 0-1,0-1 0,0 0 0,0 0 0,0 0 1,-6-2-1,-7-4-298,-1-1 0,1 0 0,1-1 0,0-1 0,0-1 0,-20-17 0,19 14-763,2-1-1,0-1 1,-13-18-1,-8-24-2332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0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11 13251,'0'1'170,"-1"1"1,1-1-1,-1 1 1,0-1-1,0 0 1,1 1-1,-1-1 1,0 0-1,0 0 1,0 0-1,0 0 1,-1 0-1,1 0 1,0 0-1,0 0 1,-1 0-1,1 0 1,0-1-1,-1 1 1,1 0-1,-1-1 1,1 1-1,-1-1 1,1 0-1,-1 0 1,1 1-1,-1-1 1,1 0-1,-1 0 1,1 0-1,-1 0 1,1-1-1,-1 1 1,1 0-1,-1-1 1,-2 0-1,0 0-53,0 0 1,0 0-1,0 1 0,0-1 0,0 1 0,0 0 0,0 0 0,0 1 0,0-1 0,0 1 0,-6 2 0,9-3-131,1 0-1,-1 1 0,1-1 0,-1 0 0,1 0 0,0 1 0,-1-1 0,1 0 0,0 1 0,0-1 0,-1 0 1,1 1-1,0-1 0,-1 1 0,1-1 0,0 1 0,0-1 0,0 0 0,0 1 0,0-1 0,-1 1 0,1-1 0,0 1 1,0-1-1,0 1 0,0-1 0,0 1 0,0-1 0,0 1 0,1-1 0,-1 1 0,0-1 0,0 0 0,0 1 1,0-1-1,1 1 0,-1-1 0,0 1 0,0-1 0,1 0 0,-1 1 0,1-1 0,19 29-713,55 49-280,-63-67 787,0-1 1,0 0-1,1-1 1,1 0-1,24 12 1,-36-21 231,-1 1 1,1 0 0,-1-1-1,1 1 1,-1-1 0,1 0-1,-1 1 1,1-1-1,-1 0 1,1 0 0,-1 0-1,1 0 1,-1 0 0,1 0-1,0-1 1,-1 1 0,1 0-1,-1-1 1,1 1-1,-1-1 1,0 1 0,1-1-1,-1 0 1,0 0 0,1 0-1,1-1 1,-1 0 34,0-1 0,-1 0 0,1 1 0,-1-1-1,1 0 1,-1 0 0,0 0 0,0 0 0,0 0 0,0 0 0,-1 0 0,1-4 0,0-6 98,0 0 0,-1 1 0,-1-1 0,0 0 0,-4-19 0,4 27-164,0-1-1,-1 1 1,0 0 0,0 0 0,0 0 0,0 0 0,-1 0-1,0 0 1,0 0 0,0 1 0,-1 0 0,1-1 0,-1 1-1,0 1 1,0-1 0,-10-6 0,0 9-1793,14 1 1712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0.4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27 113 12835,'-17'-10'5639,"8"16"-3742,9-4-1907,0 1 0,0 0 1,0 0-1,0-1 1,0 1-1,0 0 0,1 0 1,-1-1-1,1 1 1,0 0-1,0-1 1,0 1-1,1 2 0,3 4-34,-1 1-1,2-1 0,-1-1 1,1 1-1,0-1 1,1 0-1,0 0 0,0-1 1,1 0-1,15 11 1,-20-16 34,1 1 1,0-1-1,0 0 0,0 0 1,0 0-1,0-1 1,0 1-1,1-1 1,-1 0-1,0 0 1,1-1-1,-1 1 1,1-1-1,-1 0 1,1 0-1,-1-1 1,0 1-1,1-1 1,-1 0-1,0 0 1,1 0-1,-1-1 1,0 1-1,0-1 1,0 0-1,0-1 1,0 1-1,-1 0 1,6-6-1,-4 4 50,-1 0-1,0 0 1,0-1 0,-1 0-1,1 0 1,-1 0-1,0 0 1,0 0 0,-1 0-1,1-1 1,-1 1-1,-1-1 1,1 0 0,-1 0-1,0 0 1,0 1-1,0-1 1,-1 0 0,0 0-1,-1-7 1,0 2-266,-1-1-1,0 1 1,-1 0 0,0 0 0,-1 0-1,0 0 1,-1 0 0,0 1-1,-10-15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0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 12667,'22'20'5713,"-19"-15"-5489,0 1 0,0 0 0,0 0-1,-1 0 1,0 0 0,2 7 0,-1 3-438,-1 0 0,0 0 0,0 20 0,-12-84 263,10 37-58,-1-1 0,2 0 0,-1 0 0,2 0 0,4-22 0,-5 32 2,-1-1-1,1 1 0,0-1 0,0 1 0,0 0 0,0-1 0,1 1 0,-1 0 0,1 0 0,-1 0 0,1 0 0,-1 0 0,1 1 0,0-1 0,0 0 0,0 1 0,0-1 0,0 1 0,1 0 0,-1 0 0,0-1 0,0 2 0,1-1 0,-1 0 0,1 0 1,-1 1-1,1-1 0,-1 1 0,1 0 0,-1 0 0,1 0 0,-1 0 0,1 0 0,-1 0 0,1 1 0,-1 0 0,5 1 0,13 3-208,-1 2-1,1 0 0,-2 2 1,1 0-1,21 14 1,-26-14-895,-1 1 0,1 1 0,19 21 0,3 11-2616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3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9930,'-29'-26'5913,"7"0"-5327,10 10-70,5 2 2282,19 12-2100,30 12-1242,-34-8 802,35 14-271,0 1-1,-1 1 1,-1 3 0,-1 2-1,-1 1 1,42 35 0,38 45-58,30 23-1153,-120-105-2418,49 27-1,-54-39-741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1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275 59 13051,'-2'-12'1028,"1"8"-393,0 0 1,0-1-1,1 1 1,-1-1-1,1 1 0,0-1 1,0 1-1,1-8 1,10 51-1473,-1 42 599,-3 1-1,-4 89 1,7 90 529,-11-276 61,-1-10-605,-1 1 1,-1 0 0,-14-46-1,17 65 125,-1-1 0,1 1 0,-1 0-1,-1 0 1,1 0 0,-1 1 0,0-1-1,0 0 1,0 1 0,-1 0 0,1 0-1,-1 0 1,0 0 0,0 1 0,-1-1-1,1 1 1,-1 0 0,1 0 0,-1 1-1,0-1 1,0 1 0,0 0-1,-1 0 1,1 1 0,0 0 0,-8-1-1,6 2 62,0 1 0,-1 1 0,1-1 0,0 1-1,0 0 1,0 1 0,0 0 0,0 0 0,1 0 0,-1 1-1,1 0 1,0 0 0,0 1 0,0 0 0,-9 9-1,10-9 74,-1 1 0,1 0-1,0-1 1,1 2 0,0-1-1,0 0 1,0 1 0,0 0-1,1 0 1,0 0 0,1 0-1,-1 0 1,2 0 0,-1 1 0,-1 13-1,4-17 5,-1 0-1,1 0 0,0 0 1,0 0-1,0-1 0,1 1 1,-1 0-1,1-1 0,0 1 1,0-1-1,0 1 1,1-1-1,-1 0 0,1 0 1,-1 0-1,1 0 0,0 0 1,0-1-1,1 0 0,-1 1 1,0-1-1,1 0 1,0 0-1,-1-1 0,1 1 1,0-1-1,0 0 0,-1 0 1,8 1-1,5 1-359,0-1 0,-1 0 0,1-1 0,0-1 0,0 0-1,18-4 1,34-10-1574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1.5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15003,'1'-20'2585,"28"24"-177,-11 1-6609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7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77 11771,'8'-17'928,"-6"14"-620,0 0 1,-1 0 0,1 0 0,-1 0-1,0 0 1,1 0 0,-2 0-1,1-1 1,0 1 0,-1 0-1,1-1 1,-1 1 0,0 0-1,0-6 1,0 9-273,0 0 0,0 0 0,0-1 0,0 1-1,0 0 1,0 0 0,0 0 0,0 0 0,0-1 0,0 1 0,0 0-1,0 0 1,0 0 0,0-1 0,0 1 0,0 0 0,0 0 0,0 0 0,0 0-1,0-1 1,0 1 0,0 0 0,0 0 0,0 0 0,0-1 0,-1 1-1,1 0 1,0 0 0,0 0 0,0 0 0,0 0 0,0 0 0,0-1 0,-1 1-1,1 0 1,0 0 0,0 0 0,0 0 0,0 0 0,-1 0 0,1 0-1,0 0 1,0 0 0,0 0 0,-1 0 0,1 0 0,0 0 0,0 0 0,0 0-1,-1 0 1,1 0 0,0 0 0,0 0 0,0 0 0,0 0 0,-1 0 0,1 0-1,0 0 1,0 0 0,0 0 0,0 0 0,-1 0 0,1 1 0,0-1-1,0 0 1,0 0 0,-7 14 34,4-1-123,0-1 1,1 1 0,1 0 0,0 0 0,1 0 0,0 0-1,1 0 1,1 0 0,0-1 0,0 1 0,2 0-1,-1-1 1,2 0 0,-1 0 0,2 0 0,-1 0 0,2-1-1,-1 0 1,2 0 0,10 12 0,-9-12-16,0-1 1,1 0-1,1 0 1,-1-1-1,2 0 1,-1-1-1,1 0 1,0-1 0,1 0-1,-1-1 1,1-1-1,1 0 1,-1 0-1,1-2 1,0 1-1,0-2 1,0 0-1,19 0 1,-23-2 74,-1-1-42,0 1-1,0 0 1,0 1 0,0 0-1,0 0 1,16 5 0,-23-6 25,-1 1 0,0 0 0,0-1 0,0 1 0,0 0 0,1 0 0,-1 0 0,0-1 0,0 1 0,0 0 0,0 0 0,-1 0 0,1 1 0,0-1 0,0 0 0,-1 0 0,1 0 0,-1 1 0,1-1 0,0 2 0,-1 0-3,0 0 1,0 0 0,0 0 0,0 0 0,-1 0 0,1 0 0,-1 0-1,1 0 1,-1 0 0,0 0 0,-1 0 0,1 0 0,-2 2 0,-3 6 17,0-1 0,0 0 1,-1-1-1,-1 0 0,1 0 1,-1 0-1,-1-1 1,0 0-1,0-1 0,-19 12 1,21-15-281,1 0 0,-1-1 1,0 0-1,0 0 0,-1-1 1,1 0-1,0 0 0,-1 0 1,1-1-1,-1 0 0,0-1 1,1 0-1,-1 0 0,1 0 1,-1-1-1,0 0 0,1-1 1,-8-2-1,-27-14-2951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7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12043,'11'-24'2304,"31"6"1225,8 13-3585,24 4-56,5 3-136,11 8-953,-10 10-2327,15 0 247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8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36 11394,'-9'4'182,"8"-2"19,-1-1 0,1 0 0,-1 0 0,1 0 0,-1 0 0,1 0 0,-1 0 0,0 0 0,1-1 0,-1 1 0,0-1 0,0 1 0,0-1 0,1 0 0,-1 1 0,0-1 0,0 0 0,0 0 0,0 0 0,1-1 0,-1 1 0,0 0 0,0-1 0,0 1 0,1-1 0,-1 1 0,0-1 0,1 0 0,-1 0 0,0 0 0,1 0 0,-1 0 0,1 0 0,0 0-1,-1 0 1,1-1 0,-2-1 0,3 2-195,-1 1 0,1 0-1,0 0 1,0 0 0,-1 0-1,1 0 1,0-1 0,-1 1-1,1 0 1,0 0 0,-1 0-1,1 0 1,0 0 0,0 0-1,-1 0 1,1 0-1,0 0 1,-1 0 0,1 0-1,0 0 1,-1 0 0,1 1-1,0-1 1,-1 0 0,1 0-1,0 0 1,0 0 0,-1 0-1,1 1 1,0-1 0,0 0-1,-1 0 1,1 0 0,0 1-1,0-1 1,0 0-1,-1 0 1,1 1 0,0-1-1,0 0 1,0 1 0,0-1-1,-13 23-121,4-1 88,1 0 0,1 1 0,1 0 0,0 0 0,2 1 0,-1 28 0,4-40 10,0 0-1,1 0 1,1 0-1,0 0 1,1 0 0,0 0-1,0 0 1,2 0-1,-1-1 1,2 1 0,-1-1-1,1 0 1,1-1-1,0 1 1,8 9-1,-12-17 4,1 1-1,0-1 0,0 0 0,0-1 0,0 1 1,0 0-1,1-1 0,-1 0 0,1 0 1,-1 0-1,1 0 0,0 0 0,0-1 0,0 1 1,0-1-1,0 0 0,0-1 0,0 1 1,0-1-1,0 0 0,1 1 0,-1-2 0,0 1 1,0 0-1,0-1 0,0 0 0,0 0 0,0 0 1,0-1-1,0 1 0,0-1 0,-1 0 1,1 0-1,4-3 0,2-2 5,0-1-1,-1 1 1,0-1 0,-1-1 0,1 0-1,-1 0 1,-1-1 0,0 0 0,0 0-1,9-21 1,-11 18 29,0 0 0,-1-1 0,0 0 0,-1 0 0,0 0-1,-1 0 1,-1 0 0,-1 0 0,0 0 0,0 0 0,-1-1 0,-1 1 0,-5-19-1,5 26-36,0-1-1,-1 1 1,0 0-1,0 0 1,0 1-1,-1-1 1,0 1-1,0-1 1,0 1-1,-1 1 0,0-1 1,-1 1-1,1-1 1,-1 1-1,0 1 1,0-1-1,0 1 1,-1 0-1,1 1 1,-1 0-1,0 0 1,0 0-1,0 1 0,-1 0 1,1 0-1,-12-1 1,8 2-140,1 1 0,0 0 1,-1 1-1,1 0 0,0 1 1,0 0-1,0 0 0,0 1 1,0 1-1,1-1 0,-15 9 1,12-5-701,0 0 1,0 1 0,1 0-1,-14 14 1,6-1-2344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8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778 207 14899,'3'-8'1388,"-1"5"-923,-1 0 0,0 0-1,0 0 1,0 0 0,0 0 0,0 0 0,-1 0 0,1 0 0,-1-1 0,0 1 0,0 0 0,0 0 0,-1-5 0,-1 8-470,0 1 0,-1-1 1,1 1-1,0 0 1,0 0-1,0 0 0,0 0 1,0 0-1,0 0 1,0 1-1,0-1 1,1 1-1,-1-1 0,0 1 1,-2 3-1,-49 54 16,2 3 0,-76 119 0,118-166-12,-453 810-1568,433-771-355,16-36-97,13-18 1930,-1 1-1,1-1 1,0 0-1,0 0 0,-1 0 1,1 0-1,0 0 1,-1-1-1,1 1 0,0 0 1,-1 0-1,1 0 1,0 0-1,0 0 0,-1 0 1,1 0-1,0 0 1,0-1-1,-1 1 0,1 0 1,0 0-1,0 0 1,-1-1-1,1 1 0,0 0 1,0 0-1,0-1 1,0 1-1,-1 0 0,1 0 1,0-1-1,0 1 1,0 0-1,0 0 1,0-1-1,0 1 0,0 0 1,0-1-1,0 1 1,0 0-1,0-1 0,0 1 1,0 0-1,0 0 1,0-1-1,0 1 0,0 0 1,0-1-1,0 1 1,0 0-1,1-1 0,-4-32-4471</inkml:trace>
  <inkml:trace contextRef="#ctx0" brushRef="#br0" timeOffset="1">48 77 13235,'-3'-23'1202,"1"17"-705,1 0 1,0 1-1,1-1 0,0 0 0,0 0 0,0 0 0,1-7 1,-3 28-679,-1 0 0,2 1 0,0-1-1,2 20 1,-1-24 94,0 1-47,1-1-1,0 0 0,0 0 1,1 0-1,1 0 0,0 0 0,0 0 1,1-1-1,1 1 0,5 9 1,-8-17 3,0 1 0,0-1 0,0 0 0,1 0 0,-1 0 0,1-1 0,0 1 0,0 0 0,0-1 0,0 0 0,0 0 0,0 0 0,1 0 0,-1 0 0,1-1 0,-1 1 1,1-1-1,0 0 0,-1 0 0,1 0 0,0-1 0,0 1 0,0-1 0,0 0 0,-1 0 0,1-1 0,0 1 0,0-1 0,0 1 0,3-3 0,-2 2 114,-1-1 0,1 0 1,-1 0-1,0-1 0,0 1 0,0-1 0,-1 0 0,1 0 0,-1 0 0,1 0 1,-1-1-1,0 1 0,0-1 0,-1 0 0,1 0 0,-1 0 0,0 0 0,0 0 1,0-1-1,0 1 0,-1-1 0,0 1 0,0-1 0,1-8 0,-1 9 71,-1 0 1,1 0-1,-1 0 0,0-1 0,-1 1 0,1 0 1,-1 0-1,0 0 0,0 0 0,0 0 0,0 0 1,-1 0-1,1 0 0,-1 1 0,0-1 0,0 1 0,-1-1 1,1 1-1,-1 0 0,1 0 0,-1 0 0,0 0 1,0 0-1,-1 0 0,1 1 0,0 0 0,-1 0 1,-5-3-1,6 4-299,0 0-1,0 0 1,-1 1 0,1-1 0,0 1-1,0-1 1,-1 1 0,1 0 0,0 1-1,0-1 1,-1 0 0,1 1 0,0 0-1,0 0 1,0 0 0,0 0 0,-5 3 0,-25 13-2947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09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26 13515,'-7'8'5807,"-11"19"-5033,-20 36-853,-19 39-124,56-101 188,1 0 1,-1 0-1,1 0 1,-1 0 0,1 0-1,-1 0 1,1 0 0,-1 0-1,1 0 1,0 1 0,0-1-1,0 0 1,-1 0 0,1 0-1,0 0 1,0 1-1,1-1 1,-1 0 0,0 0-1,1 2 1,0-2 1,-1-1 0,1 0 0,0 0 0,-1 1 0,1-1 0,0 0 0,-1 0 0,1 0 0,0 0 0,0 0 0,-1 0 0,1 0 0,0 0 0,0 0 0,-1 0 0,1 0 0,0 0 0,-1-1 0,1 1 0,0 0 0,-1-1 0,1 1 0,1-1 1,44-29-342,-36 21 307,-1 0 1,0-1 0,-1 0-1,0 0 1,0-1-1,-1 0 1,-1 0 0,1-1-1,-2 1 1,0-1-1,0-1 1,-1 1 0,2-16-1,-5 26-9,-1 1-1,1-1 0,-1 1 1,0-1-1,0 0 0,1 1 0,-1-1 1,0 0-1,-1 1 0,1-1 1,0 0-1,0 1 0,-1-1 1,1 1-1,-1-1 0,1 1 1,-1-1-1,0 1 0,0-1 1,0 1-1,1-1 0,-1 1 1,0 0-1,-1-1 0,1 1 1,0 0-1,0 0 0,0 0 1,-1 0-1,1 0 0,-1 0 0,1 1 1,-3-2-1,-1 1-290,0 0 0,-1 1 0,1 0 0,0 0-1,0 0 1,0 0 0,0 1 0,0 0 0,-8 2 0,-57 19-3274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19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20 12219,'-3'-19'6697,"3"20"-6601,-1-1-72,1 1-88,0 1 64,0 7-56,2 23 16,7 42 48,-4-27 32,-3-5-56,1 3-160,-2-5-464,3-7-1024,-6-13-2137,14-19-112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0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 11819,'15'-9'4293,"19"10"-3056,-21 0-1225,120-1-90,196-24 0,-325 38 914,-2 16-979,17 272 433,-8-88-85,-11-199-672,-2-36-8353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0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27 11835,'-16'-10'6217,"15"9"-5953,1 0-144,3 1 0,4 0 48,25 0-120,59-2-8,-30-1-72,17 1-864,-4-5-657,15 11-2183,-17-1-353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1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486 4 13675,'-74'14'2560,"84"-25"1457,-15 4-4217,7 11-64,-13 17 0,-3 17 144,-24 39-88,-23 28 152,-36 51-1128,-1 9-2609,-2 9 472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0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8 101 10306,'-1'-2'393,"0"1"1,0-1-1,0 0 0,1 0 0,-1 0 1,0 1-1,1-1 0,0 0 0,-1 0 1,1 0-1,0 0 0,0 0 0,0 0 1,0 0-1,0 0 0,1 0 1,-1 0-1,1-3 0,2 3-390,-1 0-1,0 0 1,1 0-1,0 0 1,-1 0 0,1 0-1,0 1 1,0-1-1,0 1 1,0 0 0,0 0-1,6-1 1,29-9-115,0 2 0,1 2 0,0 1 0,57 0 0,-33 6-545,-1 2 1,67 12-1,-120-14 2691,-10 0-1995,1 0 0,-1 0 1,1 0-1,-1 0 1,0 0-1,1 0 0,-1 0 1,1 0-1,-1 0 1,0 0-1,1 0 0,-1 0 1,1 1-1,-1-1 1,0 0-1,1 0 1,-1 1-1,1-1 0,-1 0 1,1 1-1,-1-1 1,1 1-1,-1-1 0,1 1 1,0-1-1,-1 1 1,1-1-1,0 1 0,-1-1 1,1 1-1,0-1 1,-1 2-1,-9 385-146,11-263 253,1-97-193,-1-21-93,-1-1-1,1 1 0,-1-1 0,0 1 0,0 0 0,0-1 1,-1 1-1,0-1 0,0 1 0,-1-1 0,-3 10 0,5-15 7,-1 1 1,1-1-1,0 1 0,-1-1 0,1 1 0,-1-1 0,1 1 0,-1-1 1,1 0-1,-1 1 0,1-1 0,-1 0 0,1 0 0,-1 1 0,1-1 0,-1 0 1,1 0-1,-1 0 0,0 1 0,1-1 0,-1 0 0,1 0 0,-2 0 1,-14-11-3291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1.3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20 11594,'-10'-7'1775,"-13"-5"1799,22 12-3564,1 0-1,-1 0 1,0-1 0,1 1 0,-1 0 0,0 0-1,0 0 1,1 0 0,-1 1 0,0-1-1,1 0 1,-1 0 0,0 0 0,0 1 0,1-1-1,-1 0 1,0 0 0,1 1 0,-1-1 0,1 1-1,-1-1 1,0 1 0,1-1 0,-1 1 0,1-1-1,-1 1 1,1-1 0,0 1 0,-1 0 0,1-1-1,-1 1 1,1-1 0,-1 2 0,-17 46-31,2 0 0,1 1 0,3 0 0,2 1-1,3 0 1,1 0 0,3 1 0,6 98 0,-3-143 21,1-1 1,-1 0 1,0 0 0,1-1 0,0 1 0,0 0 0,1 0 0,2 5-1,-4-9 11,1 0-1,0 0 0,0 0 0,0-1 0,0 1 1,-1 0-1,1-1 0,0 1 0,0 0 0,0-1 1,0 1-1,1-1 0,-1 0 0,0 1 0,0-1 1,0 0-1,0 1 0,0-1 0,0 0 0,1 0 1,-1 0-1,0 0 0,0 0 0,0-1 0,0 1 1,0 0-1,0 0 0,1-1 0,-1 1 0,0 0 1,0-1-1,0 0 0,0 1 0,0-1 1,1 0-1,20-9 200,0 1-1,0 1 1,1 1 0,0 2 0,46-7 0,-55 11-377,0 1 0,0 1 0,0 0 0,21 4-1,-23-2-675,-1 0 0,0 1-1,0 0 1,0 0-1,20 13 1,-12-6-2880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1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31 12491,'-3'-8'1397,"-8"-15"2383,8 27-3075,3 22-1310,2 202 557,-4-118 259,5-1-1,32 204 1,-29-286-854,-10-43-3188,-3-25 619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2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91 11995,'10'-20'2264,"13"3"1329,3 3-3569,14 1-16,3-1 96,10 4-24,-9 8-360,13 4 704,-6 8-4041,-4 5 1257</inkml:trace>
  <inkml:trace contextRef="#ctx0" brushRef="#br0" timeOffset="1">5 544 8186,'0'-5'4001,"3"-3"-409,18-2-1215,5-2-2417,17 1-56,5 1 136,14 4-1144,0 7-2497,9 6 416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2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25 330 13355,'33'18'6809,"-33"-20"-6721,1 4 24,-1-1-80,2 5-24,5 28-32,10 53 0,-13-34-8,0 3-536,-2-12-552,-1-12-848,-1-18-2097,-1-33-136</inkml:trace>
  <inkml:trace contextRef="#ctx0" brushRef="#br0" timeOffset="1">0 0 11378,'9'0'5522,"3"6"-5586,7 4-681,3-1-471,10-10-2121,-1-11-127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2.8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 11859,'19'-2'3782,"-20"2"-3701,1 0 0,0 0 1,0 0-1,-1 1 0,1-1 1,0 0-1,-1 0 1,1 0-1,0 1 0,0-1 1,0 0-1,-1 1 0,1-1 1,0 0-1,0 0 0,0 1 1,0-1-1,-1 0 0,1 1 1,0-1-1,0 0 0,0 1 1,0-1-1,0 1 0,0-1 1,0 0-1,0 1 1,0-1-1,0 0 0,0 1 1,0-1-1,0 0 0,1 1 1,-1-1-1,0 0 0,0 1 1,0-1-1,0 0 0,1 1 1,13 65 162,-3 1-1,-3 0 1,0 109 0,-8-110-671,3 0-1,3 0 1,3-1 0,19 71-1,-27-132 60,0-1 0,1 1-1,-1-1 1,1 1 0,-1-1 0,1 1 0,0-1-1,0 0 1,3 3 0,-3-5 75,-1 0 1,1 0-1,-1 0 0,1 0 1,-1 0-1,1-1 1,0 1-1,-1-1 0,1 1 1,0-1-1,-1 1 0,1-1 1,3 0-1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3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13363,'7'-18'1040,"2"-10"324,-8 7 2645,13 92-3243,-7-40-836,5 63 0,1 215-26,-13-107-5179,-3-133 1414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3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91 788 13427,'10'-60'3142,"-13"37"44,1 18-2206,2 8-756,44 231-336,-16-73 152,-74-284 1007,11 8-596,-34-197-1,61 253-604,2 0 0,3-1 0,2 0 0,3 1 0,13-80 0,-14 132 68,0 1 0,0 0-1,1 0 1,-1 0-1,2 0 1,-1 0 0,0 0-1,1 0 1,0 1 0,1 0-1,-1-1 1,1 1-1,0 0 1,7-6 0,-8 9-27,1-1 1,0 1 0,1 0 0,-1 0-1,0 0 1,1 1 0,-1-1-1,1 1 1,-1 0 0,1 0 0,0 1-1,-1-1 1,1 1 0,0 0 0,-1 1-1,1-1 1,0 1 0,8 2 0,7 2-805,-1 1 1,0 2-1,0 0 1,0 0 0,33 23-1,29 23-2425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4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35 13227,'-9'-13'6537,"11"11"-6593,17 1-48,13-1-32,37-2 8,20-1 40,39-2-1344,7 8-2449,5-2 368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4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286 1 8290,'-31'27'2099,"18"-18"3147,4-5-3827,-13 9-1309,-26 18 43,-38 26 71,78-51-295,0 0 0,0 1-1,0 0 1,1 1-1,0-1 1,1 2 0,-6 7-1,10-14-31,1 0 0,0 0 0,-1 0 0,1 0 0,0 0 0,1 0 0,-1 0 0,0 0 0,0 0 0,1 0 0,-1 0 0,1 1 0,0-1 0,0 0 0,0 0 1,0 1-1,0-1 0,0 0 0,1 0 0,-1 0 0,0 0 0,1 1 0,0-1 0,0 0 0,0 0 0,0 0 0,0 0 0,0 0 0,0 0 0,0-1 0,1 1 0,-1 0 0,4 2 0,-1-2-24,-1 0 1,1 0-1,0 0 1,0-1 0,0 1-1,0-1 1,1 0-1,-1-1 1,0 1-1,0-1 1,0 1 0,1-1-1,-1-1 1,0 1-1,0-1 1,1 1-1,5-3 1,4-1 92,-1-1 1,1 0-1,-1-1 0,0-1 1,22-14-1,-27 15 455,-1 1 0,1-1 0,-1-1 0,0 1 0,0-1 0,-1 0 0,0-1 0,0 0 0,8-16 0,-9 12 1515,0 5 681,4 16-1438,8 12-1850,0 0 375,38 42-1694,-13-27-2404,-7-18 118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4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9394,'3'-21'9313,"5"31"-7939,9 44-2824,-17-52 1752,16 68-318,-3 0-1,-3 1 0,0 108 1,-11-150 224,-4-22-893,-11-40-2984,8 13 1656,-14-30-2133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4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16 13787,'-5'-13'5453,"-4"10"-3427,-20 16-2399,14-5 682,-115 59-1080,129-67 725,0 0 1,0 1-1,0-1 0,0 1 1,0 0-1,0-1 0,1 1 0,-1 0 1,0 0-1,0-1 0,0 1 1,1 0-1,-1 0 0,0 0 1,1 0-1,-1 0 0,1 0 0,-1 0 1,1 0-1,0 0 0,-1 0 1,1 0-1,0 1 0,0-1 1,0 0-1,0 0 0,0 0 0,0 0 1,0 0-1,0 0 0,0 1 1,0-1-1,0 0 0,1 0 1,-1 0-1,1 0 0,-1 0 1,1 0-1,-1 0 0,1 0 0,-1 0 1,1 0-1,0 0 0,-1-1 1,1 1-1,0 0 0,0 0 1,1 1-1,4 3-68,-1 0 0,1-1-1,0 1 1,0-1 0,1 0 0,10 5 0,0-3-462,1 0 0,0-1 0,1-1 1,-1 0-1,1-2 0,-1 0 0,1-1 0,0-1 0,28-3 0,50-12-3016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5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96 10274,'-22'-61'7165,"13"27"-5592,23 156-1274,-6 1 0,-8 147 0,8 119-456,-15-419-4997,-3-7 1286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5.6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1 106 9730,'11'-6'3697,"-21"1"72,27-1-2017,8-4-1728,20-3-40,12-1 120,25-2-112,7 3-424,20 0-1224,-8 8-2185,5 0-64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6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77 12219,'-6'5'890,"-1"0"1,0-1-1,-1 0 1,1-1-1,-1 1 1,0-1-1,-9 2 1,15-4-867,0 0 0,1 0 1,-1 0-1,1 0 0,-1 1 0,1-1 1,0 0-1,0 1 0,-1-1 0,1 1 1,0-1-1,0 1 0,0-1 0,1 1 1,-1 0-1,0-1 0,1 1 1,-1 0-1,1 0 0,-1 0 0,1-1 1,0 1-1,0 0 0,0 0 0,0 0 1,0 0-1,0 2 0,6 54-695,-5-52 671,1 3-219,0-1 1,0 1-1,0-1 0,1 0 1,1 1-1,-1-1 0,1-1 1,1 1-1,-1-1 0,1 1 1,1-1-1,5 6 0,-9-10 161,1-1 0,-1 0 0,1 0 0,-1 0 0,1 0 0,0 0 0,0-1 0,-1 1 0,1-1 0,0 0 0,0 0 0,1 0 0,-1 0 0,0 0 0,0-1 0,0 1 0,1-1 0,-1 0 0,0 0 0,0 0 0,0 0 0,1-1 0,-1 1 0,0-1-1,0 0 1,0 0 0,0 0 0,0 0 0,0-1 0,0 1 0,0-1 0,0 0 0,2-2 0,1 0 169,-1-1-1,0 0 1,0-1-1,0 1 1,0-1 0,-1 0-1,0 0 1,0 0-1,-1-1 1,0 1 0,0-1-1,0 0 1,-1 0-1,0 0 1,2-12-1,-4 16-107,1 0 0,-1 0 0,0 0 0,0 0 0,0 0 0,0 0 0,-1 0-1,1 0 1,-1 1 0,1-1 0,-1 0 0,0 0 0,0 0 0,-1 1 0,1-1-1,0 0 1,-1 1 0,0 0 0,1-1 0,-1 1 0,0 0 0,0 0-1,-1 0 1,1 0 0,0 0 0,-1 0 0,1 0 0,-1 1 0,1 0 0,-1-1-1,0 1 1,1 0 0,-1 0 0,0 0 0,0 1 0,0-1 0,0 1 0,0 0-1,0-1 1,-3 2 0,5-2-123,1 1-1,0 0 1,-1 0-1,1-1 1,-1 1-1,1 0 1,-1 0 0,1 0-1,-1 0 1,1 0-1,-1 0 1,1 0-1,-1 0 1,1 0-1,-1 0 1,1 0 0,-1 0-1,1 0 1,-1 0-1,1 1 1,-1-1-1,1 0 1,-1 0-1,1 1 1,-1-1-1,1 0 1,0 0 0,-1 1-1,1-1 1,-1 0-1,1 1 1,0-1-1,-1 1 1,1-1-1,0 0 1,0 1 0,-1-1-1,1 1 1,0-1-1,0 1 1,0-1-1,-1 1 1,1 0-1,10 10-3671</inkml:trace>
  <inkml:trace contextRef="#ctx0" brushRef="#br0" timeOffset="1">466 88 11010,'-3'-23'9021,"4"33"-7545,24 115-1368,9 164-1,-34-304 18,-3-42 85,8-83 0,-2 114-189,1 1-1,1-1 1,2 0-1,0 1 1,2 1-1,12-28 0,-18 47-178,0-1-1,1 1 0,-1 0 0,1 0 0,0 0 1,0 1-1,0-1 0,1 1 0,0 0 0,-1 0 1,2 1-1,-1-1 0,8-3 0,-8 6-240,0-1 1,0 1-1,0 0 0,0 0 0,0 1 1,1 0-1,-1 0 0,0 0 0,0 0 1,0 1-1,0 0 0,1 0 0,-1 0 1,0 1-1,-1-1 0,1 1 0,0 1 0,7 3 1,29 19-5019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6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491 310 8194,'-138'-4'4648,"-67"14"-2936,109-5-1209,96-5-499,-40 1 772,29-4 98,25-4 480,54-8-1147,0 3 0,0 3 0,94-2 0,-100 8-97,584-30 236,228-15 172,-91 0 230,21 20-242,-5 12-281,-350 12-127,464-13 21,-721-3-6,-91 7-254,-101 14 117,1-1 0,-1 0 0,0 0 0,0 0 0,1 0-1,-1 0 1,0 0 0,1 0 0,-1 0 0,0 0 0,0 0 0,1 0 0,-1 0-1,0 0 1,1 0 0,-1 0 0,0 0 0,0 0 0,1 0 0,-1 0 0,0 0-1,1-1 1,-1 1 0,0 0 0,0 0 0,1 0 0,-1 0 0,0-1 0,0 1-1,0 0 1,1 0 0,-1-1 0,0 1 0,0 0 0,0 0 0,0-1 0,1 1-1,-1 0 1,0 0 0,0-1 0,0 1 0,0 0 0,0-1 0,0 1-1,0 0 1,0 0 0,0-1 0,0 1 0,0 0 0,0-1 0,0 1 0,0 0-1,0 0 1,0-1 0,0 1 0,0 0 0,-1-1 0,1 1 0,0 0 0,0 0-1,0-1 1,0 1 0,-1 0 0,1 0 0,0-1 0,-18-13-5737,5 5 1509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7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25 11362,'-3'-25'6370,"2"25"-6050,2 0-256,19 40-10410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8:27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11682,'2'16'3905,"12"-26"168,1 9-3753,1 1-4697,-8-18 481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2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12 165 10114,'-4'-20'774,"2"14"-258,0 0 0,1 0 0,0 0 1,0-1-1,1 1 0,0 0 0,0 0 0,0 0 0,1 0 0,-1-1 0,3-5 0,-3 12-505,0 0 1,0-1-1,1 1 1,-1 0-1,0 0 0,0-1 1,0 1-1,0 0 1,1 0-1,-1-1 0,0 1 1,0 0-1,1 0 0,-1 0 1,0 0-1,0-1 1,1 1-1,-1 0 0,0 0 1,1 0-1,-1 0 1,0 0-1,0 0 0,1 0 1,-1 0-1,0 0 1,1 0-1,-1 0 0,0 0 1,1 0-1,-1 0 1,0 0-1,0 0 0,1 0 1,-1 0-1,0 0 0,1 0 1,-1 0-1,0 1 1,0-1-1,1 0 0,-1 0 1,0 0-1,0 1 1,1-1-1,-1 0 0,0 0 1,0 0-1,0 1 1,1-1-1,-1 0 0,0 1 1,13 13 72,-13-14-81,23 31-25,-2 1 0,-1 1-1,-1 1 1,-2 0 0,-1 2 0,-2 0 0,-1 0 0,-2 1 0,6 40-1,-16-55 28,-1-22-3,-1 0 0,1 0 0,0 0 0,0 0 0,0 0 0,0 1 0,0-1 0,-1 0 0,1 0 0,0 0-1,0 0 1,0 0 0,0 0 0,-1 0 0,1 0 0,0 0 0,0 0 0,0 1 0,0-1 0,-1 0 0,1 0 0,0 0 0,0 0 0,0 0 0,-1-1 0,1 1 0,0 0 0,0 0 0,0 0 0,0 0 0,-1 0 0,1 0 0,0 0 0,0 0 0,0 0 0,0 0 0,-1 0 0,1-1 0,0 1 0,0 0 0,0 0 0,0 0 0,0 0 0,-1 0 0,1-1 0,0 1 0,0 0 0,-22-32 194,16 17-166,1 0-1,0 0 1,1-1-1,1 0 1,0 0-1,1 1 1,1-1-1,1-1 1,0 1-1,0 0 1,2 0-1,0 0 1,1 1-1,1-1 0,0 0 1,10-23-1,-9 27-132,1 1 0,0 0 0,0 0-1,1 0 1,0 1 0,1 0 0,0 0-1,0 1 1,18-14 0,-19 17-179,0 1 1,1 1 0,0-1-1,0 1 1,0 0-1,1 1 1,-1 0-1,1 0 1,-1 1 0,1 0-1,0 1 1,0 0-1,0 0 1,14 1-1,-19 0-146,1 1-1,-1-1 1,1 1-1,0 1 1,-1-1-1,1 0 0,4 4 1,26 17-3532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2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9362,'5'28'4801,"-3"-29"-4657,-4 2-112,2-2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3.4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41 224 8234,'-33'27'1908,"26"-23"477,7-6-1633,13-10-224,141-60-108,-65 33-341,-86 38-48,1-1 0,-1 1 0,0-1 0,0 0 0,0 0 0,0 0 0,-1 0 1,1 0-1,-1-1 0,1 1 0,-1-1 0,0 1 0,0-1 0,0 0 0,0 0 0,0 0 1,-1 0-1,1 0 0,0-5 0,-1 6 21,-1 0 0,0-1 0,-1 1 0,1 0 1,0 0-1,-1-1 0,1 1 0,-1 0 0,0 0 0,1-1 0,-1 1 0,0 0 1,0 0-1,-1 0 0,1 0 0,0 0 0,-1 1 0,1-1 0,-1 0 0,0 0 1,1 1-1,-1-1 0,0 1 0,0 0 0,0 0 0,0-1 0,0 1 0,-4-1 1,-4-2 16,0 0 0,-1 0 0,1 1 0,-1 1 0,0 0 0,0 0 0,0 1 0,0 0 0,1 1 0,-1 1 0,0-1 0,0 2 0,0-1 0,0 2 0,-17 5 1,24-7-83,-1 1 0,1-1 1,0 1-1,0 0 1,0 0-1,0 1 0,0-1 1,0 1-1,1 0 1,-1 0-1,1 0 0,0 0 1,0 1-1,0-1 1,0 1-1,1 0 0,-1 0 1,1 0-1,0 0 1,0 0-1,1 1 1,-1-1-1,1 0 0,0 1 1,0-1-1,0 1 1,1-1-1,-1 1 0,1 0 1,0-1-1,1 1 1,-1-1-1,1 1 0,0-1 1,0 1-1,0-1 1,1 0-1,-1 1 1,4 4-1,1 5-55,1 1-1,1-1 1,0-1-1,1 0 1,1 0-1,-1-1 1,2 0-1,0 0 1,0-2 0,1 1-1,1-1 1,0-1-1,20 12 1,-21-15-313,1 0 0,0 0 0,0-1 0,0-1 0,0 0 0,1-1 0,-1 0 0,1-1 0,23 1 0,61-14-2618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0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27 116 4081,'-5'-14'1814,"0"1"-1,1-1 1,0 0 0,1 0-1,1 0 1,-1-19 0,7 34-1673,0 0 0,0 0 0,0 1 0,0-1 0,-1 1 0,1 0 0,0 0 0,-1 0 0,1 1 0,5 5 0,33 30-89,-2 3-1,-1 1 1,-3 2 0,47 72 0,-40-34-25,-4 3 1,33 99 0,-2-2-33,-60-163 7,-6-10 46,-20-19-2346,9 5 1706,-1-1 0,-1 1 0,1 1 1,-1 0-1,0 0 0,0 0 0,-15-3 1,11 3-251,6 3 213,1-1-1,0 1 1,-1 0 0,1 0 0,-11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4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11715,'2'-18'2128,"2"6"1241,-1 8-3489,1 4 24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3.8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6 11755,'-16'-5'7294,"17"19"-6295,31 159-982,23 155 340,-50-279-796,-2 1 0,-3-1 0,-1 1 0,-13 79 0,13-120-88,-1 0 0,0 0 0,0 0 0,-1-1 1,0 1-1,0-1 0,-1 1 0,-1-1 1,-6 11-1,10-19 279,0 1 0,0 0 0,0 0 1,0 0-1,0-1 0,0 1 0,-1 0 0,1-1 1,0 1-1,0-1 0,-1 0 0,1 1 0,0-1 1,0 0-1,-3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4.2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13571,'0'0'90,"0"0"1,-1-1-1,1 1 0,0 0 1,0-1-1,0 1 0,0-1 1,0 1-1,0 0 1,0-1-1,0 1 0,0 0 1,0-1-1,0 1 0,0-1 1,0 1-1,1 0 0,-1-1 1,0 1-1,0 0 0,0-1 1,0 1-1,1 0 1,-1-1-1,0 1 0,0 0 1,1-1-1,-1 1 0,0 0 1,0 0-1,1 0 0,-1-1 1,0 1-1,1 0 1,-1 0-1,0 0 0,1-1 1,-1 1-1,1 0 0,-1 0 1,0 0-1,1 0 0,-1 0 1,0 0-1,1 0 0,-1 0 1,1 0-1,-1 0 1,0 0-1,1 0 0,-1 0 1,0 0-1,1 0 0,-1 1 1,1-1-1,-1 0 0,0 0 1,1 0-1,-1 1 1,0-1-1,1 0 0,21 6 609,-11-5-722,0 2 0,1 0 0,-1 0 0,0 1 0,-1 0 0,1 1 0,-1 0 0,0 0 0,0 1 0,0 1 0,-1 0 0,0 0 0,0 1 0,-1 0 0,11 13 0,-7-7-23,-1 1 1,-1-1 0,0 1-1,0 1 1,-2 0-1,0 0 1,-1 1-1,-1 0 1,6 22-1,-11-37 32,-1 0-1,1 1 0,-1-1 1,1 1-1,-1-1 1,0 1-1,0-1 0,0 1 1,0-1-1,0 1 0,0-1 1,-1 1-1,1-1 0,-1 0 1,0 1-1,0-1 0,0 0 1,0 1-1,0-1 1,-3 4-1,2-5-4,0 1-1,0-1 1,0 0 0,0 0-1,0 0 1,0 0 0,0 0-1,0-1 1,0 1-1,0-1 1,-1 1 0,1-1-1,0 0 1,0 0 0,-1 0-1,1 0 1,0 0 0,-3-1-1,-7-1-201,1-1 0,-1 0 0,1-1 0,0 0-1,0-1 1,0 0 0,-10-7 0,10 5-558,0 0 1,1-1 0,0 0-1,1 0 1,-1-1-1,2 0 1,-1-1-1,1 1 1,-11-20 0,12 3-2778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4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95 11338,'-7'-14'971,"4"11"-567,1-1 1,-1 0-1,1 0 0,0 0 1,0 0-1,1 0 1,-1-1-1,1 1 0,0-1 1,0 1-1,1 0 1,-1-1-1,1-5 1,0 10-393,1-1 0,-1 1 0,1-1 0,-1 1 0,1-1 1,-1 1-1,1-1 0,-1 1 0,1 0 0,0-1 0,-1 1 1,1 0-1,-1 0 0,1-1 0,0 1 0,-1 0 0,1 0 1,0 0-1,-1 0 0,1 0 0,0 0 0,0 0 1,-1 0-1,1 0 0,0 0 0,-1 0 0,1 1 0,0-1 1,-1 0-1,1 0 0,-1 1 0,1-1 0,0 0 0,-1 1 1,1-1-1,-1 0 0,1 1 0,-1-1 0,2 2 1,24 21 97,-17-10-113,1 0 0,-2 1 0,1 0 0,-2 0-1,0 1 1,-1 0 0,6 20 0,20 115-22,-18-73 55,-36-362 803,20 266-848,2 11 16,-1 0 0,1 0 0,0 1 0,0-1 0,1 0 0,2-9 0,-2 16-73,-1-1 0,1 0-1,0 0 1,0 0 0,0 1-1,0-1 1,0 1 0,0-1-1,0 1 1,1-1 0,-1 1-1,1-1 1,-1 1 0,1 0-1,-1 0 1,1 0 0,0 0-1,-1 0 1,1 0 0,0 0 0,0 1-1,0-1 1,-1 1 0,1-1-1,0 1 1,0 0 0,0 0-1,0-1 1,4 2 0,3-1-623,0 1 0,0 0 0,0 1 0,0 0 1,0 0-1,0 1 0,13 6 0,28 14-3196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5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22 169 8562,'-11'24'2793,"11"-24"-2711,0 1-1,0-1 1,0 1-1,0-1 1,0 0-1,0 1 1,0-1-1,0 0 0,0 1 1,0-1-1,0 0 1,0 1-1,0-1 1,0 1-1,0-1 1,0 0-1,1 1 1,-1-1-1,0 0 1,0 1-1,0-1 0,0 0 1,1 0-1,-1 1 1,0-1-1,0 0 1,1 1-1,-1-1 1,0 0-1,1 0 1,-1 1-1,5-1 27,0 1 0,-1-1 1,1 0-1,0 0 0,-1-1 0,1 1 0,9-4 1,-8 3-483,17-2 366,0-1-1,0-1 1,0-1 0,-1-2 0,0 0 0,0-1 0,24-14-1,-45 22 24,1 0-1,-1 0 0,1 0 1,-1 0-1,0 0 0,0-1 1,1 1-1,-1 0 0,0 0 1,0-1-1,0 1 0,0-1 1,-1 1-1,1-1 0,0 1 0,-1-1 1,1 0-1,-1 1 0,1-1 1,-1 0-1,0 1 0,1-1 1,-1 0-1,0 0 0,0 1 1,-1-1-1,1 0 0,0 1 1,0-1-1,-1 0 0,1 1 1,-1-1-1,0 0 0,1 1 1,-1-1-1,0 1 0,0-1 0,0 1 1,0 0-1,0-1 0,0 1 1,0 0-1,-1 0 0,1-1 1,0 1-1,-3-1 0,-3-5 116,-1 1 0,0 0 0,-1 1 0,1-1 0,-1 2 0,-18-8 0,16 8-80,0 1 0,0 0 0,-1 0 0,0 1 0,1 1-1,-1 0 1,0 0 0,0 2 0,-12 0 0,21 0-70,-1 0 0,1-1 0,0 1 1,-1 0-1,1 1 0,0-1 0,0 0 1,0 1-1,0 0 0,0 0 0,0 0 1,1 0-1,-1 0 0,0 0 0,1 1 0,0-1 1,0 1-1,0 0 0,0 0 0,0 0 1,0 0-1,1 0 0,-1 0 0,1 0 1,0 0-1,0 0 0,0 1 0,0-1 0,1 1 1,-1-1-1,1 0 0,0 1 0,0-1 1,0 1-1,1 4 0,0-1-49,0 0 0,0 0 0,1 0 0,0 0 0,0 0 0,0 0 0,1 0-1,0-1 1,1 1 0,-1-1 0,1 0 0,0 0 0,1 0 0,-1-1 0,1 1 0,0-1 0,1 0 0,-1-1 0,1 1 0,11 6 0,-3-3-385,0-1 0,1-1 1,0 0-1,0 0 0,0-2 1,1 0-1,0 0 0,23 1 1,45-3-2210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5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0 8722,'-18'3'6622,"-19"4"-3647,23-2-2823,-1 1 0,1 0 0,1 1 0,0 1 0,0 0 1,0 0-1,1 2 0,0-1 0,-12 14 0,24-22-166,-1-1 0,1 0 0,0 0-1,0 0 1,0 1 0,-1-1 0,1 0-1,0 0 1,0 0 0,0 1 0,0-1-1,-1 0 1,1 0 0,0 1 0,0-1-1,0 0 1,0 1 0,0-1 0,0 0-1,0 0 1,0 1 0,0-1 0,0 0-1,0 0 1,0 1 0,0-1 0,0 0-1,0 1 1,0-1 0,0 0 0,0 0-1,1 1 1,-1-1 0,0 0 0,0 0-1,0 0 1,0 1 0,0-1 0,1 0-1,-1 1 1,15 3-998,1 1 876,-16-5 133,27 8-224,-1 1 0,0 1 1,-1 2-1,44 27 0,-65-36 210,0 0 1,0 0-1,0 0 1,0 1-1,-1-1 1,1 1-1,-1 0 1,0 0-1,0 1 1,0-1-1,-1 1 1,0-1-1,0 1 0,0 0 1,2 5-1,-4-5 14,0-1 0,0 1-1,-1-1 1,1 1 0,-1-1 0,0 1-1,0-1 1,0 0 0,-1 1-1,1-1 1,-1 0 0,0 0-1,0 0 1,-1 0 0,1 0-1,-1-1 1,0 1 0,0-1 0,0 1-1,-6 3 1,1 1 24,0-1 1,0-1 0,-1 1-1,0-1 1,0-1-1,-1 0 1,-12 5-1,17-8-73,0 0-1,0 0 0,0-1 0,0 0 1,0 0-1,0 0 0,-1 0 0,1-1 1,0 0-1,0 0 0,-1-1 0,1 1 1,0-1-1,0 0 0,0-1 0,-10-3 1,14 5-80,0-1 1,-1 0 0,1 0-1,0 0 1,-1 0-1,1 0 1,0 0 0,0 0-1,0 0 1,0-1-1,0 1 1,0 0 0,0-1-1,0 1 1,1-1-1,-1 1 1,1-1 0,-1 1-1,1-1 1,-1 1-1,1-1 1,0 0 0,0 1-1,0-1 1,0 1-1,0-1 1,0 0 0,0 1-1,0-1 1,0 1-1,1-1 1,-1 1-1,2-4 1,15-29-3288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5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52 198 11682,'0'-15'6041,"0"14"-6026,0 0 0,0 0 0,0 0 0,0 0 0,0-1-1,0 1 1,0 0 0,0 0 0,0 0 0,0 0 0,1 0 0,-1 0 0,0 0 0,1 0-1,-1 0 1,1 0 0,-1 0 0,1 1 0,-1-1 0,1 0 0,0 0 0,-1 0 0,1 1 0,0-1-1,0 0 1,1 0 0,5-4-133,0 0 0,0 0 0,1 1 0,-1 0 0,1 0 0,0 1 0,9-2 0,-9 2-1,1 0 1,-1 0-1,0-1 0,0 0 1,0 0-1,9-8 0,-17 12 123,1-1 0,0 0 0,0 1 1,0-1-1,-1 0 0,1 0 0,0 1 0,-1-1 0,1 0 0,0 0 0,-1 0 0,1 0 1,-1 0-1,0 0 0,1 0 0,-1 0 0,0 0 0,0 0 0,1 0 0,-1 0 0,0 0 1,0 0-1,0 0 0,0-1 0,0 1 0,-1 0 0,1 0 0,0-1 0,-2-1 16,1 1 1,0 0-1,-1-1 0,0 1 0,1 0 0,-1 0 0,0 0 1,0 0-1,0 1 0,0-1 0,-3-1 0,-3-3 41,-1 2 0,1-1 0,-1 1 0,0 1 0,-15-5 0,20 6-65,-1 1 0,1 1 0,0-1 1,-1 1-1,1-1 0,-1 1 0,1 1 0,0-1 0,-1 0 0,1 1 1,0 0-1,-1 0 0,1 1 0,0-1 0,0 1 0,0 0 0,0 0 0,0 0 1,-5 4-1,6-3-26,1 0 0,-1 1 0,1-1 0,-1 1 0,1-1 0,0 1 0,0 0 0,1 0 0,-1 0 0,1 0 0,0 0 0,0 1 0,0-1 0,1 0 0,-1 0 0,1 1 0,0-1 0,0 0 0,1 0 0,1 9 0,1 1-107,0 1 0,1-1 0,0 1 0,1-1 0,1 0 0,1-1 0,-1 0 0,2 0 0,0 0 0,1-1 0,10 12 0,-12-16-263,1 1 1,0-2-1,1 1 1,0-1-1,0 0 0,1-1 1,0 0-1,0-1 1,14 6-1,36 4-2304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6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18 11386,'-14'-17'4639,"10"25"-2480,9 37-1630,-4-44-535,45 181 241,-17-80-144,-26-105-172,2-17-33,5-43-143,-3 21 100,27-127 510,-34 169-347,0 0-1,0 0 1,0-1-1,0 1 1,0 0-1,1 0 1,-1 0-1,0-1 1,0 1-1,0 0 1,0 0-1,0 0 1,0 0-1,1-1 1,-1 1-1,0 0 1,0 0-1,0 0 1,0 0 0,1 0-1,-1 0 1,0-1-1,0 1 1,0 0-1,0 0 1,1 0-1,-1 0 1,0 0-1,0 0 1,0 0-1,1 0 1,-1 0-1,0 0 1,0 0-1,1 0 1,-1 0-1,0 0 1,0 0-1,0 0 1,1 0-1,-1 0 1,0 0-1,0 1 1,0-1-1,1 0 1,-1 0-1,0 0 1,0 0-1,0 0 1,16 12 21,14 19-119,-5-1-367,-2 2 0,23 40-1,3 24-4794,-33-58 1164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6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87 10274,'-7'-13'1476,"1"3"-272,1 0 0,0 0 0,1 0-1,0-1 1,-2-11 0,47 175-2288,-31-95 1334,-2 1 0,-1 85 0,-17 117 714,2 49-580,11-275-1063,-1-26-564,3-29-3087,-8-26 229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6.8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10778,'2'-1'3169,"13"16"496,12-14-2577,7-1-1160,23-2 32,4-3-256,22-5-1104,23-1-6042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07.2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49 12091,'-1'-1'259,"0"1"1,0-1 0,0 1 0,0-1 0,0 1 0,0 0 0,0 0 0,0-1 0,0 1-1,-1 0 1,1 0 0,0 0 0,0 0 0,0 1 0,0-1 0,0 0 0,-1 0-1,1 1 1,0-1 0,0 0 0,0 1 0,0-1 0,-1 2 0,-15 3 1586,-8-46-1073,25 40-814,-1 0-1,0 0 1,1 0-1,-1 0 1,0 1 0,0-1-1,0 0 1,0 0-1,0 0 1,0 1 0,0-1-1,0 1 1,0-1-1,0 1 1,0-1 0,0 1-1,0-1 1,0 1-1,0 0 1,-1 0 0,1 0-1,0 0 1,0-1-1,0 2 1,0-1-1,-1 0 1,1 0 0,-1 0-1,1 1 22,0 1 0,0-1 0,0 0 0,1 0 0,-1 0-1,0 1 1,1-1 0,-1 0 0,1 1 0,0-1 0,-1 0 0,1 1 0,0-1 0,0 0-1,0 1 1,0-1 0,0 1 0,0-1 0,0 0 0,0 1 0,0-1 0,1 1-1,-1-1 1,1 0 0,-1 1 0,1-1 0,0 2 0,2 3 27,-1 0 0,1 1 1,0-1-1,1-1 0,-1 1 0,1 0 1,1-1-1,-1 0 0,1 0 1,9 8-1,1-1 36,0-1 1,33 18-1,-33-21-21,51 32 24,-61-37-43,0 0 0,-1 1 0,0 0 0,0 0 0,0 0 0,0 0 0,0 0 0,-1 1 0,0 0 0,4 8-1,-7-13-2,0 1-1,-1-1 0,1 0 0,0 1 0,-1-1 0,1 0 0,0 1 0,-1-1 0,1 0 0,-1 1 0,1-1 0,-1 0 0,1 0 0,-1 0 0,1 1 0,-1-1 0,1 0 0,-1 0 0,1 0 0,-1 0 0,1 0 0,-1 0 0,1 0 0,-1 0 0,1 0 0,-1 0 0,1 0 0,-1 0 0,1 0 0,-1 0 0,1-1 0,0 1 0,-1 0 0,1 0 0,-1-1 0,0 1 0,-2-1-39,-184-17-5565,78 5 1739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5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386 119 8730,'6'-5'25,"-3"2"294,1 0 0,-1 0-1,1-1 1,-1 1 0,0-1-1,0 1 1,-1-1 0,1 0-1,-1 0 1,0 0 0,0 0-1,0-1 1,-1 1 0,1-1-1,-1 1 1,0-1 0,0 1-1,-1-1 1,1-5 0,-1 8-237,0 0 1,0 0 0,0 0-1,0 0 1,0 0 0,0 0-1,0 0 1,-1 0 0,1 0-1,-1 0 1,0 0 0,-1-3-1,5 29-792,16 79 776,8 176 0,-26-250-14,35 558 1037,-30-552-1073,-2-23 325,-1-24 964,-4-17-957,-1 1 0,-1 0 0,-2 0 0,-11-40 0,7 29-401,1-1-60,-17-66-336,22 97 363,0-1 1,-1 0-1,0 1 1,0 0 0,-1 0-1,-1 0 1,-11-14-1,14 20 48,0 1-1,0-1 0,0 1 0,0 0 0,0 0 1,-1 0-1,1 1 0,-1-1 0,0 1 0,1 0 1,-1 0-1,0 0 0,0 0 0,0 1 0,1 0 1,-1-1-1,0 1 0,0 1 0,0-1 0,0 1 1,1-1-1,-1 1 0,0 0 0,0 0 1,1 1-1,-1-1 0,1 1 0,-1 0 0,-5 3 1,-9 6-159,0 1 0,1 0 0,-29 28 0,45-40 189,-30 30-384,-53 62 0,71-75 279,1 0 0,0 1 1,1 0-1,2 1 1,-15 37-1,23-55 108,0 1 0,1-1 0,-1 1 0,1 0 0,0-1 0,-1 1 0,1 0 0,0-1 0,0 1 0,0 0 0,0-1 0,0 1 0,0 0 0,1-1 0,-1 1 0,1-1 0,-1 1 0,1 0 0,-1-1 0,1 1 0,0-1 0,0 0 0,0 1 0,0-1 0,0 1 0,0-1 0,0 0 0,0 0 0,0 0 0,1 0 0,-1 0 0,0 0 0,1 0 0,-1 0 0,1 0 0,-1-1 0,1 1 0,-1 0 0,1-1 0,2 1 0,7 1 14,1 0 1,-1 0-1,1-1 1,22-1 0,44-5-673,138-27 0,-107 13-1900,1 4-183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5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161 204 12211,'-40'-2'1789,"19"0"-917,1 1-1,-1 0 1,-37 6-1,125-20-1222,76-28 0,-106 29 162,0 0 0,-2-3 0,0 0 0,40-29 0,-73 45 185,0 0-1,-1 0 1,1 0-1,0 0 0,-1 0 1,1-1-1,-1 1 0,0 0 1,1-1-1,-1 1 1,0-1-1,0 1 0,0-1 1,0 0-1,0 1 1,1-5-1,-2 6 5,-1-1 0,1 0 0,-1 1 1,1-1-1,0 1 0,-1-1 0,1 1 0,-1-1 0,1 1 0,-1-1 1,0 1-1,1-1 0,-1 1 0,1 0 0,-1-1 0,0 1 0,1 0 1,-1 0-1,0-1 0,0 1 0,1 0 0,-1 0 0,0 0 0,1 0 1,-1 0-1,0 0 0,0 0 0,0 0 0,-12 0 3,0 0 1,0 1-1,-17 4 0,-4 2-1,0 1 0,-59 23 0,83-27-6,1-1 0,0 2 0,0-1 0,1 1 0,-1 1 0,1-1-1,0 1 1,1 1 0,0 0 0,0 0 0,0 0 0,0 1 0,1 0 0,-9 17 0,13-21 6,0 0 0,1 0-1,0 0 1,0 1 0,0-1-1,1 1 1,-1-1 0,1 0 0,0 1-1,1-1 1,-1 1 0,1-1-1,-1 0 1,1 1 0,1-1-1,-1 0 1,0 0 0,1 1-1,0-1 1,0-1 0,0 1-1,1 0 1,-1 0 0,1-1 0,0 0-1,0 1 1,0-1 0,0 0-1,1 0 1,-1-1 0,5 4-1,1 0-94,0-1 0,1 1 0,0-1 0,-1-1-1,2 0 1,-1 0 0,0-1 0,1 0 0,-1-1-1,1 0 1,0-1 0,11 0 0,48-10-2542,-2-13-78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5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 11610,'-1'0'256,"1"0"0,-1 0 0,0 1 0,0-1 0,0 1 0,1-1 0,-1 0 0,0 1 0,0-1 0,1 1-1,-1 0 1,1-1 0,-1 1 0,0 0 0,1-1 0,-1 1 0,1 0 0,0-1 0,-1 1 0,1 0 0,-1 0 0,1 1-1,-4 26 958,11 28-2025,-6-52 1143,0 8-328,1 1 0,1-1 1,0 0-1,1 0 0,0 0 0,1-1 0,0 1 1,1-1-1,0 0 0,0 0 0,14 15 1,-19-25-14,-1-1 0,1 1 0,0-1 0,0 1 0,0 0 1,-1-1-1,1 0 0,0 1 0,0-1 0,0 1 0,0-1 1,0 0-1,0 0 0,0 0 0,0 1 0,0-1 1,0 0-1,-1 0 0,1 0 0,0-1 0,0 1 0,0 0 1,0 0-1,0 0 0,0-1 0,0 1 0,0 0 0,0-1 1,0 1-1,-1-1 0,1 1 0,0-1 0,0 1 0,-1-1 1,1 0-1,0 1 0,-1-1 0,1 0 0,0 0 1,-1 1-1,1-1 0,-1 0 0,1 0 0,-1-1 0,22-44-280,-19 39 273,44-149 819,-45 157-783,0 0 1,-1 1-1,1-1 1,-1 1 0,1-1-1,-1 1 1,1 0 0,-1-1-1,0 1 1,0 0-1,0 0 1,0 0 0,1 3-1,6 9-98,48 80-743,-10-38-3487,-16-33 800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5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55 12667,'0'1'102,"1"-1"0,-1 0 1,1 1-1,0-1 0,-1 0 1,1 0-1,0 1 0,-1-1 0,1 0 1,0 0-1,0 0 0,-1 0 1,1 0-1,0 0 0,-1 0 1,1 0-1,0 0 0,0 0 0,-1-1 1,1 1-1,0 0 0,-1 0 1,2-1-1,-7-12 2465,-28-21-89,32 33-2478,0 0 1,1 1-1,-1-1 0,0 0 0,0 1 1,0-1-1,0 1 0,0-1 1,0 1-1,0-1 0,0 1 0,0 0 1,0-1-1,0 1 0,0 0 1,0 0-1,0 0 0,0 0 0,0 0 1,0 0-1,0 0 0,0 0 1,-1 0-1,-27 17-632,24-13 582,-30 22-345,34-25 375,1-1 0,-1 1 0,0-1 0,1 1 0,-1-1 0,0 1 0,1 0-1,-1-1 1,1 1 0,-1 0 0,1-1 0,0 1 0,-1 0 0,1 0-1,0-1 1,-1 1 0,1 0 0,0 0 0,0-1 0,0 1 0,0 0 0,0 0-1,-1 0 1,2 0 0,-1-1 0,0 1 0,0 0 0,0 0 0,0 0 0,0-1-1,1 1 1,-1 0 0,0 0 0,1-1 0,-1 1 0,0 0 0,1 0-1,-1-1 1,1 1 0,-1-1 0,1 1 0,0 0 0,0 0 0,32 19-259,-27-18 250,64 28-14,-54-25 37,0 1 1,0 1 0,-1 1 0,0 0 0,0 0 0,15 14 0,-29-22 2,0 1-1,0 0 0,0 0 1,0 0-1,0 0 1,0 0-1,0 0 1,-1 0-1,1 0 0,0 0 1,-1 0-1,1 1 1,-1-1-1,1 0 1,-1 0-1,0 0 1,0 1-1,1-1 0,-1 0 1,0 0-1,0 1 1,0-1-1,0 0 1,0 1-1,-1-1 0,1 2 1,-1-1 7,-1 1 0,1-1 0,0 1 0,-1-1 0,0 0-1,1 0 1,-1 0 0,0 0 0,0 0 0,0 0 0,0 0 0,-3 1 0,0 1-52,-1-1-1,1 0 1,-1 0-1,0 0 1,0 0 0,0-1-1,0 0 1,0-1-1,-1 1 1,-7 0 0,11-2-182,1 0 0,-1-1 1,0 1-1,1-1 0,-1 1 1,1-1-1,-1 0 0,1 0 1,-1 0-1,1 0 0,0-1 1,-1 1-1,1-1 0,0 1 1,0-1-1,0 0 0,0 0 1,-3-3-1,-8-18-3132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6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67 13363,'-1'1'275,"0"-1"0,1 1 0,-1 0 0,0-1 0,1 1 0,-1-1 0,0 1 0,0-1 0,1 0 0,-1 1 0,0-1 0,0 0 0,0 1 0,0-1 1,1 0-1,-1 0 0,0 0 0,-1 0 0,-6 3 1555,11 11-2142,5 4 35,0-1 0,2-1 0,0 0 0,1 0 0,23 25 0,-31-37 230,0-1 0,0 0 1,0-1-1,0 1 0,1-1 0,-1 1 0,1-1 0,0 0 0,0 0 0,0 0 0,-1-1 0,2 1 0,-1-1 0,0 0 0,0 0 0,0-1 0,0 1 0,1-1 0,-1 0 0,0 0 0,0 0 0,1-1 0,-1 1 0,0-1 0,0 0 0,0-1 0,0 1 0,0 0 0,0-1 1,0 0-1,0 0 0,6-5 0,0-1 48,0 0 1,-1 0 0,0-1 0,0 0 0,-1-1 0,12-17-1,-16 22 14,0-1-1,-1 0 0,0 1 0,0-2 0,-1 1 0,1 0 1,-1 0-1,0-1 0,-1 1 0,0-1 0,0 1 0,0-1 1,-1 0-1,0-7 0,-1 11-85,0 0 0,0 1 0,0-1-1,-1 0 1,1 1 0,-1-1 0,1 1 0,-1-1 0,0 1 0,0 0 0,0 0-1,0 0 1,0 0 0,-1 0 0,1 0 0,-1 1 0,1-1 0,-1 1 0,1 0-1,-1 0 1,0-1 0,0 2 0,1-1 0,-1 0 0,0 1 0,0-1 0,0 1-1,0 0 1,0 0 0,0 0 0,0 0 0,-5 1 0,1 9-3053,12 3-524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6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 11715,'4'11'7116,"4"13"-5748,10 27-2000,56 171 820,-72-269-228,-8-92-108,7 120 85,0 0 0,1 1-1,1-1 1,1 1-1,8-26 1,-10 40-28,-1 0-1,1 0 1,0 1 0,0-1 0,0 0 0,0 1 0,1-1 0,0 1 0,-1 0-1,1 0 1,0 0 0,1 0 0,-1 1 0,0-1 0,1 1 0,0 0-1,-1 0 1,1 0 0,6-2 0,-4 2-402,0 1 1,-1 0-1,1 0 1,0 1-1,0-1 1,0 1-1,0 1 0,8 0 1,29 9-3141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7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67 231 12347,'61'-38'4914,"23"-16"-4899,-78 49-55,0 1-1,0-2 0,-1 1 1,1-1-1,-1 0 0,-1 0 1,1 0-1,-1-1 0,0 1 1,3-9-1,-6 13 38,0 1 0,-1-1-1,1 0 1,0 1 0,-1-1 0,0 0 0,1 0-1,-1 1 1,0-1 0,0 0 0,0 0 0,0 0-1,0 0 1,0 1 0,-1-1 0,1 0 0,0 0-1,-1 1 1,0-1 0,1 0 0,-1 1 0,0-1-1,0 0 1,0 1 0,0-1 0,0 1 0,0-1-1,0 1 1,-1 0 0,1 0 0,0-1 0,-1 1-1,1 0 1,-1 0 0,1 0 0,-1 1 0,0-1-1,1 0 1,-1 0 0,0 1 0,1-1 0,-1 1-1,0 0 1,0-1 0,0 1 0,-1 0 0,-8-1 32,0 0 0,0 0 0,1 1 0,-1 0 0,0 1 0,-13 3 0,10-1-2,0 1 1,0 0-1,0 1 0,1 0 0,-24 14 0,35-18-27,-1 0-1,1 1 0,0-1 1,0 0-1,-1 1 0,1 0 1,0-1-1,1 1 0,-1 0 0,0 0 1,0 0-1,1 0 0,-1 0 1,1 1-1,0-1 0,-1 0 1,1 1-1,0-1 0,1 1 1,-1-1-1,0 1 0,1-1 1,-1 1-1,1-1 0,0 1 1,0 0-1,0-1 0,0 1 1,0-1-1,1 1 0,-1 0 1,1-1-1,0 1 0,-1-1 1,1 1-1,0-1 0,0 0 1,1 1-1,1 1 0,2 2-35,0 0 0,1 0-1,-1-1 1,1 1 0,1-2-1,-1 1 1,1-1 0,0 0 0,0 0-1,0 0 1,0-1 0,0 0-1,1-1 1,0 0 0,15 2-1,-3 0-138,0-2-1,0 0 0,0-2 1,1 0-1,22-3 0,-20-1 211,0 0-1,-1-2 0,1 0 1,-1-1-1,-1-2 1,0 0-1,0-1 0,0-1 1,-2-1-1,1-1 1,-2-1-1,1 0 0,15-17 1,-17 4 1088,-17 26-1037,0 0 0,0 1 0,0-1 0,0 0 0,0 0 0,0 0 0,0 0 0,0 1 0,0-1 0,0 0 0,0 0 0,0 0 0,-1 0 0,1 1 0,0-1 0,0 0 0,-1 0 0,1 1 0,-1-1 0,1 0 0,-1 0 0,-2-1 35,1 0-1,-1 1 1,1-1-1,-1 1 1,0 0-1,0 0 1,0 0-1,1 0 1,-1 0-1,0 1 1,0-1-1,0 1 1,0 0-1,0 0 1,-5 0-1,8 0-118,-1 0 0,1 0 0,0 0-1,-1 0 1,1 0 0,-1 0-1,1 0 1,-1 0 0,1 0-1,0 0 1,-1 0 0,1 0-1,-1 0 1,1 0 0,-1 1 0,1-1-1,0 0 1,-1 0 0,1 0-1,0 1 1,-1-1 0,1 0-1,0 1 1,-1-1 0,1 0-1,0 1 1,0-1 0,-1 0-1,1 1 1,0-1 0,0 0 0,0 1-1,-1-1 1,1 1 0,0-1-1,0 0 1,0 1 0,0-1-1,0 1 1,0-1 0,0 1-1,0-1 1,0 0 0,0 1 0,0-1-1,0 1 1,0-1 0,0 1-1,0-1 1,1 0 0,-1 1-1,0-1 1,0 1 0,0-1-1,1 0 1,-1 1 0,0-1 0,0 0-1,1 1 1,-1-1 0,0 0-1,1 1 1,-1-1 0,0 0-1,1 0 1,-1 0 0,1 1-1,23 23-41,81 50-70,-71-52 117,-2 1 1,0 1-1,43 45 1,-72-66-7,0 0 1,0 0-1,-1 0 0,0 0 0,0 1 0,0-1 0,0 1 1,0 0-1,-1-1 0,3 9 0,-4-10-12,0-1 0,0 1 0,0-1 0,0 1 0,0-1 0,-1 1 1,1-1-1,0 1 0,-1-1 0,0 1 0,1-1 0,-1 1 0,0-1 0,1 0 0,-1 1 0,0-1 0,0 0 0,0 0 0,0 0 0,0 1 0,0-1 0,-1 0 0,1-1 0,0 1 0,0 0 0,-1 0 0,1 0 0,-1-1 0,1 1 0,-3 0 0,-11 4-411,0-2-1,-1 1 1,1-2-1,-1 0 1,1-1-1,-1 0 1,1-2-1,-1 0 1,1 0-1,-1-1 0,-25-8 1,-43-18-3149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7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74 6321,'-15'-20'3126,"10"13"-1614,-1-1 1,0 1-1,0 0 1,0 0-1,-10-6 0,16 12-1488,0 1 0,0 0 0,-1-1 0,1 1 0,0 0 0,0 0 0,-1-1 0,1 1 0,0 0 0,-1 0 0,1 0 0,0-1 0,-1 1 0,1 0 0,0 0 0,-1 0 0,1 0 0,0 0 0,-1 0 0,1-1 0,-1 1 0,1 0 0,0 0 0,-1 0 0,1 0 0,-1 1 0,1-1 0,0 0 0,-1 0 0,1 0 0,0 0 0,-1 0 0,1 0 0,0 1 0,-1-1 0,1 0 0,0 0 0,-1 0 0,1 1 0,0-1 0,-1 0 0,1 0 0,0 1 0,0-1 0,-1 0 0,1 1 0,0-1 0,0 0 0,0 1 0,0-1 0,-1 0 0,1 1 0,0-1 0,0 1 0,0-1 0,0 0 0,0 1 0,0-1 0,0 1 0,0-1 0,0 0 0,0 1 0,0-1 0,0 0 0,0 1 0,0-1 0,1 1 0,4 31 164,-5-28-126,38 194 149,18 302-1,-56-492-519,2 32 398,-2-39-300,0 0-1,0 0 1,0 0-1,0 0 1,0 0-1,0 0 1,0 1-1,0-1 1,1 0-1,-1 0 1,0 0-1,1 0 1,-1 0-1,1 0 1,-1 0-1,1-1 1,-1 1 0,1 0-1,0 0 1,0 0-1,-1 0 1,1-1-1,1 2 1,9-9-3539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8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8 171 13459,'-8'-8'6569,"21"2"-6577,21-9-176,18-5 88,33-3 88,15-2-72,34 4-1128,-3 7-472,10-7-2265,-22 3-544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8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85 8818,'-53'-39'7043,"41"31"-5086,-1-1 0,-20-19 1,50 81-733,2 21-1215,15 144-1,7 36-125,-32-222-203,-14-63 16,-4-19 201,8 44 82,0 1 0,1-1 0,0 0 1,0 1-1,0-1 0,1 1 0,-1-1 1,1 1-1,1-1 0,-1 1 0,1 0 1,3-8-1,-3 11 6,-1 0 1,1 0-1,0 0 1,0 0-1,0 0 1,0 1-1,0-1 1,0 1-1,0-1 1,1 1-1,-1 0 1,0 0-1,1 0 0,-1 0 1,1 1-1,-1-1 1,1 1-1,-1-1 1,1 1-1,0 0 1,-1 0-1,1 0 1,-1 0-1,1 0 1,-1 1-1,1-1 1,-1 1-1,1 0 0,2 1 1,9 2-366,-1 2 0,0 0 0,0 0 0,0 2 0,0-1 0,-1 1 1,-1 1-1,0 0 0,20 21 0,12 9-4359,-7-13 625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8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165 594 13851,'-14'-2'5235,"-10"-5"-3297,-4-2-1923,22 8 16,0 0-1,0 0 0,0 1 1,-1-1-1,1 1 0,0 0 1,0 1-1,-13 2 1,18-2-144,-1-1 1,0 1 0,0 0-1,0 0 1,1 0-1,-1 0 1,1 0 0,-1 1-1,1-1 1,-1 0 0,1 1-1,-1-1 1,1 1 0,0 0-1,0-1 1,0 1 0,0 0-1,0-1 1,0 1-1,1 0 1,-1 0 0,1 0-1,-1 0 1,1 0 0,-1 0-1,1 0 1,0 0 0,0 0-1,0 0 1,0 0-1,1 3 1,0 0-101,-1-1 0,1 1 0,0 0 0,0-1-1,0 1 1,1-1 0,-1 1 0,1-1 0,0 0 0,1 1 0,-1-1-1,1 0 1,-1-1 0,1 1 0,5 4 0,-7-7 195,0 0 0,1 0 1,-1 0-1,0 0 0,1 0 1,-1-1-1,1 1 1,-1-1-1,1 1 0,-1-1 1,1 1-1,-1-1 0,1 0 1,0 1-1,-1-1 0,1 0 1,-1 0-1,4-1 0,-2 0 88,-1 0 1,1 0-1,-1 0 0,1 0 0,-1 0 0,1-1 0,-1 1 0,0-1 0,0 0 1,0 0-1,0 0 0,0 0 0,0 0 0,2-3 0,1-3 322,0 0-1,-1 0 1,0 0-1,5-13 0,-6 12 54,0 1-1,1 0 1,0 0-1,8-11 1,-12 19-434,0 0-1,0 0 1,1 0 0,-1 0 0,0-1 0,0 1 0,1 0-1,-1 0 1,0 0 0,0 0 0,1 0 0,-1 0-1,0 0 1,1 0 0,-1 0 0,0 0 0,0 0 0,1 0-1,-1 0 1,0 0 0,0 0 0,1 0 0,-1 0 0,0 0-1,1 0 1,-1 0 0,0 0 0,0 0 0,0 1-1,1-1 1,-1 0 0,0 0 0,0 0 0,1 0 0,-1 1-1,0-1 1,0 0 0,0 0 0,0 1 0,1-1 0,-1 0-1,0 0 1,0 1 0,0-1 0,0 0 0,0 1-1,9 14-64,-8-12 83,48 82-1032,-37-66-452,2 0 1,17 19-1,12 3-2118</inkml:trace>
  <inkml:trace contextRef="#ctx0" brushRef="#br0" timeOffset="1">631 63 13819,'-1'-2'315,"1"-1"1,-1 1-1,0 0 0,0-1 0,0 1 1,0 0-1,0 0 0,-1 0 1,1 0-1,-1 0 0,1 0 0,-1 0 1,0 0-1,0 0 0,1 1 1,-1-1-1,0 1 0,-1 0 0,1-1 1,0 1-1,-4-1 0,6 2-294,-13-18 1438,13 15-1217,7 18-296,5 16 22,-1 0 0,-2 1 0,-1 0-1,-1 0 1,-2 0 0,-1 1 0,-1 36-1,-21 239 52,0-5 31,18-292-138,1 0 0,-1 0-1,2 0 1,4 18 0,-1-51-3245,-2-18 28,-13-16-1294,-5-8-1092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6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108 162 9226,'-21'-12'524,"14"9"-115,1-1-1,-1 1 1,1-1 0,0 0 0,0-1-1,0 1 1,0-1 0,1 0 0,0-1 0,0 1-1,0-1 1,1 0 0,-4-7 0,7 9-178,0 0 1,0 0-1,1 0 0,-1 0 1,1 0-1,0 0 1,0 0-1,0 0 1,1 0-1,-1 0 1,1 0-1,0 0 1,0 0-1,0 0 0,1 1 1,0-1-1,2-4 1,-3 7-236,1 1 0,-1 0 1,1-1-1,-1 1 0,0 0 0,1 0 1,-1 0-1,1 0 0,-1 0 0,0 1 1,1-1-1,-1 0 0,0 1 0,1-1 1,-1 1-1,0-1 0,1 1 0,-1-1 1,2 2-1,8 3-26,11 4-11,-1 2 1,0 0-1,-1 1 1,-1 1 0,0 1-1,23 22 1,186 199-83,-157-158 186,-67-72-535,5 3 1527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19.2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13123,'10'-16'2704,"13"12"1281,12 3-3761,24-7-96,10-3 112,12-1 64,-2 4-24,-2-1-127,-23 7-466,-19-4-3911,-25-1 1071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1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333 1 11314,'-22'6'1942,"-1"2"0,-39 19 0,38-14-1885,0 1 1,1 1 0,1 1-1,0 1 1,1 1 0,1 1-1,-34 40 1,53-57-60,-1-1-1,1 1 1,0-1-1,-1 1 1,1 0 0,0-1-1,0 1 1,0 0-1,0 0 1,0 0 0,1 0-1,-1 0 1,1 0-1,-1 0 1,1 0 0,-1 0-1,1 0 1,0 0-1,0 0 1,0 0 0,1 2-1,0-3-6,-1 0 0,1 0 0,0 0 0,0 0-1,1 0 1,-1 0 0,0 0 0,0 0 0,0 0 0,1-1-1,-1 1 1,0-1 0,0 1 0,1-1 0,-1 1 0,1-1-1,-1 0 1,0 0 0,1 0 0,-1 1 0,1-1 0,1-1-1,14 1-108,0-2-1,0 0 1,25-7-1,-38 8 102,12-2-35,-1-1-1,0-1 1,0 0-1,0-1 1,20-11-1,-30 14 171,0 0-1,0-1 0,0 0 1,-1 0-1,0 0 0,0 0 1,0-1-1,0 1 1,-1-1-1,1 0 0,-1 0 1,0-1-1,-1 1 0,1 0 1,-1-1-1,0 0 1,-1 1-1,2-7 0,6-19 713,-9 31-824,0-1 0,0 1-1,0-1 1,0 1 0,0-1-1,0 1 1,0-1-1,0 1 1,1 0 0,-1-1-1,0 1 1,0-1 0,0 1-1,1 0 1,-1-1-1,0 1 1,1-1 0,-1 1-1,0 0 1,1-1-1,-1 1 1,0 0 0,1 0-1,-1-1 1,1 1 0,-1 0-1,0 0 1,1 0-1,-1 0 1,1-1 0,-1 1-1,1 0 1,-1 0 0,1 0-1,-1 0 1,1 0-1,-1 0 1,0 0 0,1 0-1,-1 0 1,1 0 0,-1 1-1,1-1 1,-1 0-1,1 0 1,-1 0 0,0 0-1,1 1 1,-1-1-1,1 0 1,-1 0 0,0 1-1,1-1 1,-1 0 0,0 1-1,1-1 1,-1 0-1,0 1 1,0-1 0,1 1-1,-1-1 1,0 0 0,0 1-1,0-1 1,1 1-1,-1-1 1,0 2 0,14 23 76,42 68-1584,-47-80 410,0-1 1,1 0 0,1 0-1,0-1 1,15 11-1,20 8-3863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1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3 617 15267,'10'-50'3312,"-10"49"-3150,0 1 0,0-1 0,1 0 0,-1 0 1,0 1-1,0-1 0,-1 0 0,1 0 1,0 1-1,0-1 0,0 0 0,0 1 0,-1-1 1,1 0-1,0 1 0,0-1 0,-1 0 0,1 1 1,-1-1-1,1 0 0,-1 1 0,1-1 1,-1 1-1,0-1 0,1 1-165,0 0 0,-1 0 0,1 0-1,0 0 1,-1 0 0,1 0 0,0 0 0,0 0 0,-1 0 0,1 1-1,0-1 1,-1 0 0,1 0 0,0 0 0,0 0 0,0 1 0,-1-1-1,1 0 1,0 0 0,0 1 0,0-1 0,-1 0 0,1 0 0,0 1 0,0-1-1,0 0 1,0 0 0,0 1 0,0-1 0,-1 0 0,1 1 0,0-1-1,0 0 1,0 1 0,0-1 0,0 0 0,0 0 0,0 1 0,0-1-1,1 0 1,-1 1 0,0-1 0,0 0 0,0 1 0,6 39-91,1 0 1,3 0 0,1-1-1,27 65 1,-46-191 928,-10-30-678,6 0 0,6-1 0,11-175 0,-5 285-185,8-46-12,-8 52 11,1 1 0,-1 0 1,0 0-1,0-1 0,1 1 1,-1 0-1,1 0 1,-1-1-1,1 1 0,0 0 1,-1 0-1,1 0 1,0 0-1,0 0 0,0 0 1,0 0-1,0 0 0,0 0 1,0 0-1,0 1 1,0-1-1,0 0 0,0 1 1,1-1-1,-1 0 0,0 1 1,0 0-1,1-1 1,-1 1-1,0 0 0,1 0 1,-1 0-1,2 0 0,11 3-1065,1 2-1,-1 0 1,0 1 0,25 14-1,-13-7-993,34 16-2437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2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23 143 12603,'-16'-17'2456,"10"-3"1209,16 12-3729,17-7-56,46-5-104,23 2 0,29 4-688,10 0-345,10 2-2399,-39 7 71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2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78 263 12427,'-9'0'2760,"-2"-1"1241,-30-6-3545,40 7-224,1-1-56,3 9 8,-3-7-144,2 7-104,7 30 0,15 54 24,-14-37 32,2 1-192,-2-16-168,-2-8-480,-1-17-280,-1-23-617,-3-13-2095,-4-22 503</inkml:trace>
  <inkml:trace contextRef="#ctx0" brushRef="#br0" timeOffset="1">1 1 12547,'1'2'2000,"8"3"881,10 8-6466,7 1 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3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15 106 13283,'-15'-6'6841,"15"5"-6649,5 2-304,-2 1-24,2 0 144,36 7-32,42 58 8,-27-22-56,-5-2-280,1 4-744,-13-12-376,-4-7-2529,-13-19 8</inkml:trace>
  <inkml:trace contextRef="#ctx0" brushRef="#br0" timeOffset="1">259 5 14539,'-21'-5'2553,"-4"24"1616,5 4-4394,-5 11 17,5 1 168,-3 11-16,3 0-280,2 8-1256,8-11-2545,10-13 128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3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29 262 10698,'6'-27'6099,"3"4"-3332,-8 20-2791,2 0 0,-1 0 0,0 0-1,0 0 1,1 0 0,0 0 0,0 1 0,-1-1 0,1 1 0,1 0 0,-1 0-1,0 0 1,0 0 0,1 0 0,-1 1 0,1 0 0,0-1 0,4 1-1,27-7-977,-27 8 734,-1-2 0,1 1 1,0-1-1,-1 0 1,1 0-1,-1-1 0,0 0 1,1 0-1,-2-1 0,1 0 1,10-7-1,-16 10 290,-1 0 0,1-1 0,0 1-1,-1 0 1,1-1 0,-1 1 0,1 0 0,-1-1 0,0 1-1,1-1 1,-1 1 0,0-1 0,0 1 0,0 0 0,0-1-1,0 1 1,0-1 0,-1 1 0,1-1 0,0 1 0,-1 0-1,1-1 1,-1 1 0,1-1 0,-1 1 0,0 0-1,0 0 1,0 0 0,1-1 0,-1 1 0,0 0 0,-2-1-1,-35-32 1054,28 27-957,0 1-1,0 0 0,0 1 0,-1 0 1,0 1-1,-15-4 0,23 7-129,0 0-1,1 0 1,-1 1-1,0 0 1,0-1 0,0 1-1,0 0 1,0 0-1,0 1 1,0-1-1,0 0 1,0 1-1,0 0 1,0 0-1,1 0 1,-1 0-1,0 0 1,0 1 0,1-1-1,-1 1 1,1-1-1,0 1 1,-1 0-1,1 0 1,0 0-1,0 0 1,0 1-1,0-1 1,1 0-1,-4 6 1,1 0 1,1 1 0,0 0 0,0 0 0,0 0 0,1 0 0,1 0 0,0 1 1,0-1-1,0 1 0,1-1 0,1 0 0,0 1 0,0-1 0,1 0 0,0 0 0,0 0 0,1 0 0,0 0 0,1 0 0,0-1 0,0 1 1,1-1-1,7 10 0,-5-8-150,1-1 0,0 0 1,0 0-1,1 0 0,0-2 1,0 1-1,1-1 0,0 0 0,0-1 1,1 0-1,-1-1 0,1 0 1,1 0-1,-1-1 0,1-1 1,-1 0-1,1-1 0,15 2 1,-5-4-890,0 0 0,27-5 0,45-13-2653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9:23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314 39 14827,'-18'-39'9286,"34"65"-9606,-5-1 290,0-1 0,-1 1 0,-2 1 0,-1 0 0,0 0-1,3 41 1,-4 41-12,-12 168 0,1-178 129,3-107-302,0 0-1,0 0 1,-1 0-1,0 0 1,-1 0-1,0 1 1,0-1-1,-9-11 1,3 3-309,-1 1 0,-1 1 0,-26-29 0,31 38 385,-1 0 1,0 0 0,0 1 0,0 0-1,0 1 1,-1-1 0,0 2 0,0-1 0,0 1-1,0 0 1,-1 1 0,-17-2 0,22 4 113,0-1 0,-1 1 1,1 1-1,0-1 0,0 1 0,-1 0 0,1 0 1,0 0-1,0 1 0,0 0 0,0 0 1,0 0-1,0 1 0,1-1 0,-1 1 1,1 0-1,0 1 0,0-1 0,0 1 0,0-1 1,0 1-1,1 1 0,-6 7 0,7-9 25,0 0 0,0 0 1,0 1-1,1-1 0,-1 0 0,1 1 0,0-1 0,0 1 0,0-1 0,0 1 0,1-1 0,-1 1 0,1 0 0,0-1 0,0 1 0,0 0 0,1-1 0,-1 1 0,1 0 0,2 5 1,-1-4 12,1-1 0,0 1 0,0-1 0,0 0 1,0 0-1,1 0 0,-1-1 0,1 1 1,0-1-1,0 0 0,0 0 0,1 0 1,4 2-1,6 3-193,0-2 1,1 0 0,0-1-1,0 0 1,0-1 0,0-1-1,32 2 1,33-10-2822,-3-15-178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0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841 66 8370,'0'-3'166,"2"-6"919,-1 0-1,0 1 0,-1-1 0,-1-17 1,1 27-1070,0-1 1,0 0-1,0 0 1,0 1-1,0-1 0,0 0 1,0 0-1,-1 0 1,1 1-1,0-1 1,0 0-1,0 0 1,0 1-1,-1-1 1,1 0-1,0 0 1,0 0-1,0 0 1,-1 1-1,1-1 1,0 0-1,0 0 1,0 0-1,-1 0 0,1 0 1,0 0-1,-1 0 1,1 0-1,0 0 1,0 0-1,-1 0 1,1 0-1,0 0 1,0 0-1,-1 0 1,1 0-1,0 0 1,0 0-1,-1 0 1,1 0-1,0 0 0,0 0 1,-1 0-1,1-1 1,0 1-1,0 0 1,0 0-1,-1 0 1,1 0-1,0 0 1,0-1-1,0 1 1,-1 0-1,1 0 1,0-1-1,0 1 1,0 0-1,0 0 1,0 0-1,0-1 0,0 1 1,-1 0-1,1 0 1,0-1-1,0 1 1,0 0-1,0-1 1,0 1-1,0 0 1,-19 27-46,11-15 41,-236 381 206,-124 374 2510,256-521-1696,82-175-708,-17 31 341,47-102-663,0 0 0,0 0 0,0 0 0,0 0 0,0 0 0,0 0 0,0 0 0,0 0 0,0 0 0,0 0 0,0 0 0,-1 0 0,1 0 0,0 0 0,0 0 0,0 0 0,0 0 0,0 0 0,0 0 0,0 0 0,0 0-1,0 0 1,0 0 0,0 0 0,-1 0 0,1 0 0,0 0 0,0 0 0,0 0 0,0 0 0,0 0 0,0 0 0,0 0 0,0 0 0,0 0 0,0 0 0,0 0 0,-1 0 0,1 0 0,0 0 0,0 0 0,0 0 0,0 0 0,0 0 0,0 0 0,0 1 0,0-1 0,0 0-1,0 0 1,0 0 0,0 0 0,0 0 0,0 0 0,0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12 11819,'-16'-11'5897,"12"29"-5897,-4 77-139,-7 129 351,14-183-162,2-1 1,2 1 0,12 58 0,-15-96-37,1 0 1,0 0 0,0 0-1,-1-1 1,1 1 0,1 0-1,-1 0 1,0-1 0,1 1-1,-1-1 1,4 5 0,-4-7 13,1 1 1,-1 0 0,0-1 0,1 1-1,-1-1 1,0 1 0,1-1 0,-1 0-1,0 0 1,1 1 0,-1-1 0,0 0-1,1 0 1,-1-1 0,1 1 0,-1 0-1,0 0 1,1 0 0,-1-1 0,0 1 0,1-1-1,-1 1 1,0-1 0,0 0 0,1 1-1,0-2 1,167-96-781,-129 73-2681,-16 10-228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6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63 11122,'-42'-50'1934,"41"49"-1856,1 0 1,-1 0-1,0 0 0,1 0 1,-1 1-1,0-1 0,0 0 1,0 0-1,1 1 0,-1-1 1,0 1-1,0-1 0,0 1 1,0-1-1,0 1 0,0 0 1,0-1-1,0 1 0,0 0 1,0 0-1,0-1 1,0 1-1,0 0 0,-1 0 1,1 0-1,0 1 0,0-1 1,0 0-1,0 0 0,0 0 1,0 1-1,-1 0 0,-30 29-698,22-18 917,-63 84-288,-89 158 1,135-212-16,9-14-17,1 0 1,2 1-1,-22 55 1,37-84-14,0 0 1,0 0-1,0 0 1,0 0 0,0 0-1,1 0 1,-1 0-1,0 0 1,0 0 0,0 0-1,0 0 1,0 0-1,0 0 1,0 0 0,9-7-2799,8-14 288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5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335 1 7922,'-123'161'7232,"-50"88"-5705,158-219-1497,-8 10 264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5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28 9042,'-21'-5'4960,"2"-4"-4550,10 5 11,2-5 2206,25 10-2056,25 14-564,0 2 1,74 39 0,78 62 45,-190-115-47,12 7 606,-15-10-1155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6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67 9034,'-9'-22'5182,"7"18"-4760,1 0 1,-1 0-1,0-1 1,1 1-1,0 0 1,0-1-1,0 1 1,0-6 0,2 28-1768,3 88 915,20 233 915,-21-314-20,-2-16-524,6-42-8554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6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270 4 9098,'2'-4'5012,"-11"5"-3072,-16 3-1728,20-2-218,0 0 0,0 0-1,0 1 1,1-1 0,-1 1-1,1 0 1,-1 1 0,1-1-1,0 1 1,0-1 0,1 1-1,-1 1 1,-5 7 0,-2 2-11,-79 111-292,27-34-2552,56-77 90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6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6865,'7'-16'9244,"-5"15"-8858,18-1 2006,24 15-4418,-38-10 2957,20 7-935,0 1-1,35 22 1,-39-20 51,0-1-1,37 13 0,-56-26 191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07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 9898,'9'-4'909,"9"-8"367,-17-1 3259,-6 1-1436,7 17-3178,9 34-759,13 233 438,-21-158-2767,-3-44 537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0.4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73 7354,'-11'-34'3531,"-1"-5"3585,33 66-6372,22 40-727,38 82 0,212 545 2048,-122-273-1564,-155-386-682,-4-8 1053,-32-63-2333,0-3-304,-2-5-3009,8 18 100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0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75 188 10554,'-58'14'2869,"58"-14"-2729,-1 0 0,0 0 0,1 0 1,-1 0-1,0 0 0,1 0 0,-1 0 0,0 0 0,1 0 1,-1-1-1,0 1 0,1 0 0,-1 0 0,1-1 0,-1 1 1,0 0-1,1-1 0,-1 1 0,1-1 0,-1 1 0,1-1 1,-1 1-1,1-1 0,-1 1 0,1-1 0,0 1 0,-1-1 1,1 1-1,-1-2 0,5-2 1434,10 9-1445,96 65-158,-77-47 50,1-1 0,1-2 1,41 18-1,-75-37 9,1-1 0,-1 1 0,1-1 0,0 1-1,-1-1 1,1 0 0,0 0 0,0 0 0,-1 0 0,1 0 0,0 0 0,-1 0 0,1-1 0,0 1 0,-1 0 0,1-1 0,-1 0-1,1 1 1,0-1 0,-1 0 0,0 0 0,1 0 0,-1 0 0,1 0 0,-1 0 0,0 0 0,0 0 0,0 0 0,0-1 0,0 1 0,0-1-1,0 1 1,0-1 0,0 1 0,1-4 0,3-6 171,-1-1 0,0 0-1,4-25 1,-3 17-167,23-75-1260,6 1-3579,-11 33 529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4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44 8018,'-53'-43'8339,"63"49"-5376,8 6-3028,70 41 238,-31-20-104,56 44-1,-94-63-63,-2 2 0,0 0 0,-1 0 0,0 2 0,-1 0 0,-1 0 0,11 22 1,-25-40-5,0 1 1,0-1 0,-1 1 0,1 0-1,0-1 1,-1 1 0,1 0 0,0-1-1,-1 1 1,1-1 0,-1 1 0,1-1 0,0 1-1,-1-1 1,0 1 0,1-1 0,-1 0-1,1 1 1,-1-1 0,1 0 0,-1 1-1,0-1 1,1 0 0,-1 0 0,0 1 0,1-1-1,-1 0 1,0 0 0,1 0 0,-1 0-1,0 0 1,1 0 0,-1 0 0,-1 0-1,0 0-1,-14 6 1,0 0 0,1 1 0,0 1 0,0 0 0,0 1-1,2 1 1,-17 14 0,-25 16-13,-180 141-1102,220-168 602,28-30-4599,8-9 1500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5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 1 9122,'3'10'4537,"-3"6"-4481,-22 45 32,-1-35 104,-12 9 24,-2-2-8,-11 15-120,3-2-360,-6 4-2641,14-7 649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27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9082,'37'50'10102,"-29"-53"-8883,439-31-1018,-377 31-203,37 4 20,-127 4-3044,18-4 2719,0 0 0,0 0 1,0 0-1,0 0 0,0-1 0,-1 1 0,1-1 0,0 1 0,0-1 0,-1 0 0,1 0 1,0 0-1,0 0 0,-1-1 0,-2 0 0,-55-20-4719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5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92 10434,'-34'-70'2936,"23"49"-305,39 95 1978,-18-37-4637,-2 1 0,-2 0 0,3 68 0,-9 36-76,7-190-6586,-3 7 2484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6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0 12675,'-9'6'6081,"4"-4"-6113,-4 1 24,2 5 72,-4 0-16,-1 6 0,-7 12-40,-1 2-136,-8 8-720,-2 0-384,1 1-2529,-4-7-40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6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12411,'37'-1'6393,"-32"1"-6169,2 2-352,-4 0 72,2 0 88,19 12-24,48 35-112,-39-24-488,11 1-3193,-5-12 744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6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13547,'52'-14'2873,"-52"3"1279,2 6-2023,-2 8-2153,2 9-96,0 36-328,1 68-1249,-22-28-2800,-4-12 256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7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33 7802,'-8'-12'5204,"7"12"-4833,0-1 1,0 1 0,0-1 0,0 1-1,-1-1 1,-24-2 1553,-24 11-3276,44-7 2042,-59 17-579,61-17-137,1 0 0,0 0 0,-1 1 0,1-1 0,0 1-1,0 0 1,0 0 0,0 0 0,0 0 0,1 0 0,-1 1 0,1-1 0,-1 1 0,-2 4 0,5-4-55,-1 0 1,1-1-1,0 1 0,1-1 1,-1 1-1,0 0 1,1-1-1,-1 1 0,1 0 1,0-1-1,0 1 1,0-1-1,0 0 1,0 1-1,1-1 0,-1 0 1,1 0-1,-1 0 1,4 4-1,35 36-699,-38-40 769,0-1 0,-1 0 1,1 0-1,0 1 1,0-1-1,0 0 1,0 0-1,0-1 0,0 1 1,0 0-1,0-1 1,0 1-1,0-1 0,0 0 1,0 1-1,0-1 1,0 0-1,0-1 0,1 1 1,-1 0-1,3-1 1,-1 0 29,0-1 1,0 0 0,1 0-1,-1 0 1,-1-1-1,1 1 1,0-1 0,0 0-1,4-5 1,3-3 202,-2 0 0,1-1 1,-2 0-1,1-1 0,6-15 1,11-39 2056,-25 68-2300,1 0 0,-1 0 0,1 1 0,-1-1 0,0 0 1,1 0-1,-1 1 0,0-1 0,0 0 0,0 1 0,0 0 0,0-1 0,0 1 0,-1-1 0,1 1 0,1 3 0,7 12-80,82 115-2711,-69-106-220,-1-8-287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8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5 12035,'0'1'249,"-1"-1"0,0 1 1,0 0-1,0-1 1,1 1-1,-1 0 1,0 0-1,0-1 1,1 1-1,-1 0 0,1 0 1,-1 0-1,1 0 1,-1 0-1,1 0 1,0 0-1,0 0 1,-1 0-1,1 0 0,0 0 1,0 0-1,0 2 1,-3 34-1278,3-24 1418,-1-3-400,-1 6-142,1-1 1,0 1-1,1 0 0,1 0 0,1 0 1,5 25-1,-7-41 134,0 0 0,0 0 0,0 1 0,0-1 0,0 0 0,0 0 0,0 1 0,0-1-1,0 0 1,0 0 0,0 1 0,0-1 0,0 0 0,0 0 0,0 0 0,0 1 0,1-1 0,-1 0 0,0 0 0,0 0 0,0 1 0,0-1-1,1 0 1,-1 0 0,0 0 0,0 0 0,0 1 0,1-1 0,-1 0 0,0 0 0,0 0 0,0 0 0,1 0 0,-1 0 0,0 0 0,0 0-1,1 0 1,-1 0 0,0 0 0,0 0 0,1 0 0,-1 0 0,6-11-238,1-21 302,-7-12 253,-1 33-113,0 0 0,1 1 0,1-1 0,0 0 0,0 1 0,4-15 0,-3 22-164,0-1 0,0 1 1,0 0-1,0 0 0,1 0 1,-1 0-1,1 0 0,0 0 1,0 1-1,0-1 0,0 1 1,0 0-1,1 0 0,-1 0 1,1 0-1,-1 1 0,1-1 1,0 1-1,0 0 0,-1 0 1,8-1-1,-9 2-31,1-1 0,0 1 0,-1 0 0,1 0 0,0 0 0,0 0 0,-1 0 0,1 1 0,0-1 0,-1 1 0,1-1 0,0 1 0,-1 0 0,1 0 0,-1 0 0,1 1 0,-1-1 0,0 1 0,1-1 0,-1 1 0,0 0 0,0 0 0,0 0 0,0 0 0,0 0 0,-1 0 0,1 0 0,-1 0 0,1 1 0,1 3 0,4 19-402,7 45 0,-12-54-439,1 0 0,0 0 0,1 0 1,1-1-1,0 1 0,11 20 0,1-15-2402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8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35 12467,'0'-35'8232,"2"42"-7904,6 11-334,-1 1 0,0 0 0,-2 1-1,0 0 1,-2-1 0,0 1 0,0 35 0,-4 8-11,-11 72-1,-1-10-11,5-150-13,-2 1-1,-24-44 1,31 62-101,-1 0 0,0-1 0,0 1 0,-1 1 0,0-1 0,0 1-1,-10-9 1,14 13 69,0 0-1,-1 0 1,1 1-1,-1-1 1,1 0-1,-1 1 1,0-1-1,1 1 1,-1-1-1,0 1 0,1 0 1,-1 0-1,0 0 1,1 0-1,-1 0 1,0 0-1,0 0 1,1 1-1,-1-1 1,0 1-1,1-1 1,-1 1-1,1-1 1,-1 1-1,1 0 0,-1 0 1,1 0-1,-1 0 1,1 0-1,0 0 1,0 0-1,-1 0 1,1 1-1,0-1 1,0 0-1,0 1 1,0-1-1,1 1 0,-2 1 1,-2 3-99,0 0 1,0 1-1,1 0 1,-1-1-1,2 1 0,-1 0 1,1 0-1,0 0 1,-1 11-1,2-15 128,1-1 0,0 1 0,0 0 0,0-1 0,0 1 0,1-1 0,-1 1 0,1-1 0,-1 1 0,1 0 0,0-1 0,0 0 0,0 1 0,0-1-1,1 0 1,-1 1 0,1-1 0,-1 0 0,1 0 0,0 0 0,0 0 0,0-1 0,0 1 0,0 0 0,0-1 0,0 0 0,0 1 0,1-1 0,-1 0 0,5 2 0,40 5-2330,12-14 77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9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296 73 8922,'7'-58'2142,"-7"58"-2075,0-1 0,0 1 0,1 0 1,-1 0-1,0-1 0,0 1 0,0-1 0,0 1 1,0 0-1,0-1 0,1 1 0,-1 0 0,0-1 1,0 1-1,0 0 0,0-1 0,0 1 0,0-1 1,0 1-1,0 0 0,-1-1 0,1 1 1,0 0-1,0-1 0,0 1 0,0-1 0,0 1 1,-1 0-1,1 0 0,0-1 0,0 1 0,-1 0 1,1-1-1,0 1 0,0 0 0,-1 0 0,1-1 1,0 1-1,-1 0 0,1 0 0,0 0 0,-1-1 1,1 1-1,0 0 0,-1 0 0,1 0 1,0 0-1,-1 0 0,1 0 0,-1 0 0,1 0 1,0 0-1,-1 0 0,1 0 0,0 0 0,-1 0 1,0 0-1,-16 12-41,14-10 375,-20 18-44,0 0 1,2 1 0,0 1-1,1 1 1,-24 37 0,-73 136-77,114-192 266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9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11514,'-9'1'6354,"4"-1"-5682,1 0-280,1 0 64,2 1-24,4 1 8,21 11-312,69 32-64,-33-14-40,14 6-16,-7 3-288,0 3-1056,-12-3-16,-5-6-2753,-23-17-168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19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21 117 12035,'-5'-14'421,"2"9"149,1 0 0,0 0 0,0 0 0,0 0 0,1-1 0,0 1 0,0-1 1,0 1-1,0-1 0,1 0 0,0 1 0,0-1 0,1 1 0,-1-1 0,1 1 0,3-11 0,16 114 84,-17-60-689,-1 1-1,-6 53 1,2 29-1401,26-149-6863,-2-12 3773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0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60 8794,'47'-48'2075,"-40"37"1566,-16 21-2909,-60 231-738,-27 119 148,86-327 321,7-22-1326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20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1 10754,'7'5'7226,"-7"-1"-6066,-2 0-1112,0 4-88,-5 7 0,-24 36 48,11-33 0,-1-1-192,-6 4-896,2-5-481,-1 1-2271,8-7-329</inkml:trace>
  <inkml:trace contextRef="#ctx0" brushRef="#br0" timeOffset="1">7 184 12883,'3'-3'6921,"-2"2"-6617,0-1-320,1 1-24,6 2-8,17 12 24,48 43-32,-33-15-120,5 12-1112,-4-1-440,-3 2-2249,-12-17-496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20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0 113 8746,'2'-31'7492,"0"24"-7231,0-1 1,0 1 0,1-1-1,0 1 1,0 0 0,7-10-1,-10 16-220,0 0 0,1 0 0,0-1 1,-1 1-1,1 0 0,0 0 0,-1 0 0,1 0 0,0 0 0,0 0 0,0 0 0,0 0 0,0 1 0,0-1 0,0 0 0,0 0 1,0 1-1,1-1 0,-1 1 0,0-1 0,0 1 0,0-1 0,1 1 0,-1 0 0,0 0 0,3-1 0,-2 2-36,0 0-1,0 0 1,-1 0 0,1 0-1,0 0 1,-1 0-1,1 0 1,-1 0 0,1 1-1,-1-1 1,0 0-1,1 1 1,-1-1 0,0 1-1,1 3 1,5 5-69,-2 2 0,0-1 0,0 0 0,4 17 0,-6-14 52,-1 0 1,0 1-1,-1-1 1,-1 0-1,0 1 0,-1-1 1,0 1-1,-5 16 0,6-26 2,-1 0 0,0 0 0,-1 0 0,1-1 0,-1 1 0,0 0 0,0-1-1,0 1 1,0-1 0,-1 0 0,0 0 0,0 0 0,0 0 0,0 0 0,-1-1-1,1 1 1,-1-1 0,0 0 0,0 0 0,0 0 0,-1-1 0,1 0 0,-1 1-1,1-2 1,-1 1 0,1 0 0,-7 0 0,224 2 141,-28 1-4659,-104-7 983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26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548 104 7690,'12'-76'2021,"-16"49"3212,2 28-5094,0 1-1,1 0 0,-1 0 0,0 0 1,1 0-1,-1 0 0,1 0 0,-1 1 1,1-1-1,0 0 0,-1 4 1,-277 628 260,31 31 23,248-663-683,-6 11 1203,2-13-1952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26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52 10738,'-8'-14'1022,"-2"-7"291,8 5 2307,3 30-3320,2 0 1,-1 0 0,2 0-1,5 14 1,-2-3-214,-3-6-83,1 0 0,1 0 0,1-1 0,0 0 0,1 0 0,15 22 0,-23-39 8,1 0-1,0 0 1,0 0 0,0 0 0,0 0 0,0 0 0,0 0 0,0 0 0,0 0 0,0 0 0,0-1 0,0 1 0,1 0 0,-1-1 0,0 1 0,0-1 0,1 1 0,-1-1-1,0 0 1,1 1 0,-1-1 0,1 0 0,-1 0 0,0 0 0,1 0 0,-1 0 0,1 0 0,-1-1 0,0 1 0,1 0 0,-1-1 0,0 1 0,3-2 0,3-2 52,1-1 1,-1 1 0,-1-2 0,12-10 0,1 0-162,19-13-603,52-46-3365,-26 6 480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36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77 48 7754,'-35'-48'10721,"50"51"-10136,4 4-574,1 0 0,-1 1-1,0 2 1,32 21 0,70 59-106,5 5 107,-122-90 439,-13-1-368,-25 15-162,-209 187-2521,165-127-855,7-2-254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37.2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331 9 9482,'-3'-8'4761,"1"7"-4585,-2 2 8,-6 7 112,-35 35-16,-50 52-416,11-18-2872,-3-9 807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39.1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46 107 8218,'-8'-12'353,"-21"-31"1605,28 41-1701,0 0 0,0 0 0,0-1 1,0 1-1,0 0 0,0-1 0,1 1 0,-1-1 0,1 1 1,0-1-1,-1 1 0,1-1 0,0 1 0,1-1 0,-1 1 1,0-1-1,1-2 0,-1 5-201,0 0 1,0 0-1,0-1 0,0 1 1,0 0-1,0 0 0,0 0 1,0 0-1,0-1 1,0 1-1,0 0 0,0 0 1,0 0-1,0 0 0,0-1 1,0 1-1,0 0 0,0 0 1,0 0-1,0 0 1,0-1-1,1 1 0,-1-1 395,0 1-394,1 0-1,-1 0 0,0 0 1,0 0-1,0 0 0,0 0 1,1 0-1,-1 0 0,0 0 1,0-1-1,0 1 1,0 0-1,1 0 0,-1 0 1,0 0-1,0 0 0,0 0 1,0 0-1,1 0 0,-1 0 1,0 0-1,0 1 1,0-1-1,0 0 0,0 0 1,1 0-1,-1 0 0,4 15 14,0 2-2,12 60-7,6 80 0,6 36-196,-28-192 98,0-1 0,0 0 1,0 0-1,0 0 0,-1 0 0,1 0 1,0 1-1,0-1 0,0 0 0,0 0 1,0 0-1,0 0 0,0 0 0,0 1 1,0-1-1,0 0 0,0 0 0,0 0 1,0 0-1,0 1 0,0-1 0,0 0 1,0 0-1,0 0 0,0 0 0,1 1 1,-1-1-1,0 0 0,0 0 0,0 0 1,0 0-1,0 0 0,0 0 0,0 1 1,0-1-1,1 0 0,-1 0 0,0 0 1,0 0-1,0 0 0,0 0 0,0 0 1,1 0-1,-1 0 0,0 0 0,0 0 1,0 0-1,0 0 0,0 1 0,1-1 0,-1 0 1,0 0-1,0 0 0,0-1 0,0 1 1,1 0-1,-1 0 0,0 0 0,0 0 1,0 0-1,1 0 0,4-12-2932,1-13-533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39.5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197 9 9602,'-7'-9'4769,"1"14"-4697,-2 1 40,-2 4 152,-1 2-88,-6 1 40,2 1-40,-1 5-112,1-1-56,-3 6 0,3-2-80,-2 4-592,2-2-192,4 7-2241,-5-10 113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39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 10602,'-6'0'5057,"4"0"-5105,3 1 16,4 2 104,22 3-16,44 59-48,-36-28-464,6 7-2320,-8-4-377,-4-9-1096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0.7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26 5953,'17'-2'5682,"-6"9"-4176,2 28-1726,-13-34 278,4 26-7,-1 0 1,-1-1 0,-4 45 0,1-14-23,-19-130 451,18 68-479,1-1 1,1 0 0,-1 0-1,1 0 1,0 0-1,0 0 1,1 0-1,0 0 1,0 0 0,0 0-1,0 0 1,1 1-1,0-1 1,1 1-1,-1-1 1,1 1 0,0 0-1,6-9 1,1 4 66,0 1 0,0 0 0,1 0 0,0 1-1,0 0 1,20-9 0,-27 15 60,1 0 0,-1 0 0,1 0-1,-1 0 1,1 1 0,0 0-1,-1 0 1,10 0 227,-11 20-166,29 164 128,-27-168-683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1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96 10058,'-3'-91'10941,"3"91"-10936,1-1-1,-1 1 1,0 0 0,1-1-1,-1 1 1,1 0 0,-1-1-1,1 1 1,-1 0-1,1 0 1,-1-1 0,1 1-1,-1 0 1,1 0 0,-1 0-1,1 0 1,-1 0-1,1 0 1,-1 0 0,1 0-1,-1 0 1,1 0 0,0 0-1,-1 0 1,1 0 0,-1 0-1,1 0 1,-1 1-1,1-1 1,-1 0 0,1 0-1,0 1 1,30 9-69,-18-4 59,0 1-1,0 0 1,0 1-1,-1 0 0,-1 1 1,1 1-1,-1-1 0,-1 2 1,0-1-1,0 2 0,-1-1 1,9 17-1,-1 3-13,-2 2 0,-1 0 0,18 64 0,13 112 22,-3-14 79,-33-169-966,-27-71-3319,-16-29 347,10 21-127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3.3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 6761,'-8'29'6258,"9"-29"-6122,2 0-40,0-1 0,10 0 40,17 0-360,41-2-328,-33-2-2161,0-1 305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3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23 8170,'0'-8'8870,"0"-7"-5978,2 132-3155,-1 63-4742,-7-111 1423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5.8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0 9250,'-41'4'5025,"30"-1"-5001,1 0-1,-1 0 1,1 1 0,0 1-1,0-1 1,-14 11-1,19-11-89,0 0-1,0 0 0,1 0 0,0 0 0,0 1 0,0 0 0,1-1 0,-1 1 0,1 1 0,0-1 0,1 0 1,-1 1-1,1-1 0,0 1 0,1 0 0,-1 0 0,1 0 0,0 0 0,1 0 0,-1 0 0,1 0 1,0 0-1,1 0 0,-1 0 0,1 0 0,0 0 0,1 0 0,0-1 0,0 1 0,0 0 0,0-1 1,1 1-1,0-1 0,0 0 0,6 7 0,-8-10 39,0-1-1,0 0 1,0 0-1,1 0 1,-1 0 0,0 0-1,0 0 1,1 0-1,-1-1 1,1 1 0,-1 0-1,1-1 1,-1 1-1,1-1 1,-1 1 0,1-1-1,-1 0 1,1 0-1,-1 0 1,1 0 0,0 0-1,-1 0 1,1 0-1,-1 0 1,1 0 0,2-2-1,-1 1 28,1-1 0,-1 0-1,1 0 1,-1-1 0,0 1 0,0-1-1,0 0 1,0 0 0,0 0-1,3-4 1,3-7 229,0 0 0,0-1 0,-2 1 0,8-19 0,6-20 893,-6 88-1091,-2 9-61,-11-33-157,1-1 1,0 0 0,0 0 0,1 0 0,1 0-1,-1 0 1,2-1 0,-1 0 0,12 15-1,0-18-2103,-1-10 42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6.2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6 8602,'-5'9'4267,"4"-6"-4101,-1 0 0,1 0-1,-1 0 1,1 1 0,0-1-1,0 0 1,1 1 0,-1-1 0,1 0-1,-1 1 1,1 5 0,-1 2-194,0-5-7,0 0 0,1 0 1,-1 1-1,1-1 0,0 0 0,1 1 0,0-1 1,0 0-1,0 0 0,4 10 0,-5-15-188,14-17-84,-1-2 345,58-76 101,-70 93-136,-1-1 0,1 1 0,0-1 0,1 1 0,-1 0 0,0 0 0,0-1 1,0 1-1,1 0 0,-1 0 0,1 0 0,-1 0 0,1 0 0,-1 1 0,1-1 0,-1 0 1,1 1-1,0-1 0,-1 1 0,1 0 0,0-1 0,-1 1 0,1 0 0,0 0 0,0 0 1,-1 0-1,1 0 0,0 1 0,0-1 0,-1 0 0,1 1 0,0-1 0,-1 1 0,1 0 1,-1-1-1,1 1 0,-1 0 0,1 0 0,-1 0 0,0 0 0,1 0 0,-1 1 0,0-1 1,0 0-1,0 0 0,0 1 0,0-1 0,2 4 0,3 3-52,0 1 0,-1 0 1,0 1-1,0-1 0,-1 1 0,5 15 0,10 47-2981,-10-39 758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6.6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16 10490,'1'-14'3848,"5"12"-1133,23 29-1729,-23-20-973,1 1 1,-1 0 0,-1 0 0,1 1 0,-1 0 0,-1 0 0,0 0 0,0 0 0,-1 1 0,0-1 0,-1 1 0,3 19 0,-4 5 16,-2 1 0,-2-1 0,-1 0 0,-1 0-1,-2 0 1,-19 57 0,23-90-179,0-10-314,-3-21-396,4 22 858,1 2-47,-2-10-232,0 0 0,-1 1-1,-1-1 1,-10-22-1,14 36 253,0-1-1,1 1 0,-1 0 0,0 0 0,-1 0 0,1 0 1,0 0-1,-1 0 0,1 1 0,-1-1 0,1 0 1,-1 1-1,0-1 0,0 1 0,0 0 0,0-1 1,0 1-1,0 0 0,0 0 0,0 0 0,0 0 1,0 1-1,0-1 0,-1 1 0,1-1 0,0 1 1,-1 0-1,1 0 0,0 0 0,-1 0 0,1 0 1,0 0-1,0 1 0,-1-1 0,1 1 0,0-1 0,0 1 1,0 0-1,0 0 0,-1 0 0,1 0 0,1 1 1,-1-1-1,-2 2 0,-2 2 19,-1 1-1,1 0 1,1 0 0,-1 0-1,1 1 1,0 0 0,1 0-1,0 0 1,0 0 0,0 1-1,1-1 1,0 1 0,0 0-1,1 0 1,-2 13 0,3-16-1,0 0 0,1-1 0,-1 1 0,1 0 0,0 0 0,0 0 1,0 0-1,1 0 0,0 0 0,0-1 0,0 1 0,1 0 1,-1-1-1,1 1 0,0-1 0,0 1 0,1-1 0,-1 0 0,1 0 1,0 0-1,0 0 0,1-1 0,-1 1 0,1-1 0,-1 0 0,1 0 1,0 0-1,5 2 0,-1-1-196,0-1 1,0 0-1,0-1 0,0 0 1,0 0-1,0-1 1,1 0-1,-1-1 0,1 1 1,-1-2-1,1 1 1,-1-1-1,13-3 0,76-25-1957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7.2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32 7962,'-2'-27'1804,"2"27"-1744,0 0 0,-1-1 0,1 1 0,0 0 0,0 0 0,0-1 0,0 1 0,-1 0 0,1 0 0,0 0-1,0-1 1,0 1 0,-1 0 0,1 0 0,0 0 0,0 0 0,-1-1 0,1 1 0,0 0 0,0 0 0,-1 0 0,1 0-1,0 0 1,-1 0 0,1 0 0,0 0 0,0 0 0,-1 0 0,1 0 0,0 0 0,-1 0 0,1 0 0,0 0-1,0 0 1,-1 0 0,1 0 0,0 0 0,0 1 0,-1-1 0,1 0 0,-6 4 232,1 1 0,0-1 0,0 1 0,0 1 0,-5 7 0,-209 251 316,218-260-1024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7.6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8642,'4'6'7073,"-2"-5"-6625,3 2 145,17 5 23,56 22-88,-34-10-208,9 4-88,-2 3-216,7 10-1104,-14 4-2241,-6-9-376,-12-17-1680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8.0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37 106 9106,'-12'-18'827,"9"15"-479,0 0 0,1-1 0,0 1 0,0-1 0,0 1 0,0-1 1,0 0-1,1 0 0,-1 0 0,1 0 0,-1-8 0,1-14 2749,2 16-1574,1 14-145,16 152-1449,9 55-248,-24-201-1454,-3-37-6738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8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214 1 10074,'26'7'2361,"-36"0"823,-1-2-2768,0 3-400,-2 0 24,1 1-40,-3 6 64,2-1-72,-6 4-24,2-2-272,-7 5-576,1-3-280,-2 4-2065,6-6 41</inkml:trace>
  <inkml:trace contextRef="#ctx0" brushRef="#br0" timeOffset="1">17 190 9090,'-8'6'5601,"4"-3"-4897,2-2-504,0 2-72,2-1 56,1 2 24,9 8-96,55 48-40,-26-27 0,0 0-168,2 4-864,-5-5 48,0-3-2361,-8-18-63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49.3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29 8154,'16'-2'-276,"-1"3"6032,-14 0-5557,-1 1 0,1-1 0,-1 1 1,1-1-1,-1 1 0,0-1 0,0 1 1,0 0-1,0-1 0,0 1 0,0 0 1,0-1-1,0 1 0,-1 1 0,-4 41-179,-9 110-14,14-163 125,0-9-67,0 0 0,1 0 0,1 0 0,7-29-1,-8 42-65,1 0 0,0-1 0,0 1 0,0 0 0,0 0 0,1 0 0,0 1 0,0-1 0,0 1 0,1-1 0,0 1 0,-1 0 0,1 0 0,1 1 0,-1-1 0,0 1 0,1 0 0,0 0 0,0 1 0,0-1 0,0 1 0,6-2 0,17-5 20,-19 5 144,1 1 1,0 0-1,-1 0 1,1 1-1,1 0 1,-1 0-1,0 1 1,0 1-1,0 0 1,20 2-1,-28-1-127,0 0 0,0 1-1,0-1 1,0 0-1,0 1 1,0 0-1,-1-1 1,1 1 0,-1 0-1,1-1 1,-1 1-1,0 0 1,0 0 0,0 0-1,0 1 1,0-1-1,0 0 1,0 0-1,-1 0 1,1 1 0,-1-1-1,1 4 1,2 59 102,-3-52-107,-1 76-117,2 32-4473,1-78 1238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1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35 7506,'-8'-14'8673,"8"13"-8104,1-1-225,5 0-200,39-5-80,76-2-232,-23 9-817,4 13-2471,8-24 447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53.2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39 7658,'-5'-3'1062,"-36"-32"10074,69 55-10845,124 108-200,156 170 1,-56-58-106,-250-237-565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8:53.8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1 183 9842,'2'-10'5986,"-1"10"-5881,22 3 1116,26 14-1961,-48-17 1015,22 11-189,0 1 1,-1 1-1,-1 0 0,0 2 1,-1 0-1,24 24 0,16 12 41,-59-51-98,-1 1 0,1-1 1,-1 0-1,1 1 0,-1-1 1,1 0-1,-1 0 0,1 1 1,-1-1-1,1 0 1,-1 0-1,1 0 0,-1 0 1,1 0-1,-1 1 0,1-1 1,-1 0-1,1 0 0,0 0 1,-1-1-1,1 1 0,-1 0 1,1 0-1,-1 0 0,1 0 1,-1 0-1,1-1 0,-1 1 1,2-1-1,10-16 643,4-36 134,-14 43-689,16-55 201,11-46-1844,-13 42-3113,-11 31 473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0.7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127 47 6153,'-12'-13'4749,"-7"-6"-1759,3 5 454,31 15-3183,2 4-250,1 0-1,-1 1 1,-1 1-1,1 1 1,26 17-1,74 60 3,-86-61-10,-12-15 65,-18-12 59,-11-3-30,9 6-96,0 0-1,0-1 1,0 1 0,0 0 0,0 0-1,0 0 1,0 0 0,0 0 0,-1 0-1,1 0 1,0 1 0,0-1-1,0 0 1,0 1 0,0-1 0,0 0-1,0 1 1,0-1 0,-1 2 0,-3 0 0,-21 9 13,1 2 1,0 1-1,2 1 0,-1 1 1,-24 22-1,-107 107-1806,148-139 1387,6-5 163,-1 0 1,1 0 0,-1 0-1,1 0 1,-1 0 0,1 1-1,0-1 1,0 1 0,0-1 0,0 1-1,0-1 1,0 1 0,0 0-1,0-1 1,1 1 0,-1 0-1,1 0 1,-1 2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1.1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224 0 5913,'-1'7'4017,"0"-5"-3145,0 1-456,-2-1 16,0 2 25,-4 2-225,-20 12-80,-39 44-104,30-28-144,1 1-240,6-1-2169,14-14 513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1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59 104 9458,'-26'-32'3110,"22"28"-2857,0 0 0,0 0 1,1 0-1,0-1 0,0 0 0,0 0 1,1 0-1,-4-7 0,5-11 1957,6 23-1243,1 20-1137,-2 10 187,-1 1 0,-2-1 0,-1 1-1,-7 59 1,2-55-316,3 1 0,1 0 0,7 69 0,-6-104 132,0 0 0,0 1-1,0-1 1,1 0 0,-1 1 0,1-1-1,-1 0 1,1 0 0,-1 0-1,1 1 1,0-1 0,-1 0 0,1 0-1,2 2 1,-2-3-1,-1 0 0,1 1-1,0-1 1,-1 0 0,1 0 0,0 0 0,0 0-1,-1 0 1,1 0 0,0 0 0,-1 0 0,1 0-1,0 0 1,0 0 0,-1 0 0,1 0 0,0-1-1,-1 1 1,1 0 0,0-1 0,-1 1 0,1 0-1,0-1 1,-1 1 0,1-1 0,-1 1 0,2-2-1,19-19-3617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1.9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180 0 9570,'-5'5'4417,"3"-2"-4393,-2-1-288,0 2 272,-7 8 72,-36 43-48,26-36 40,3 1-48,-2 1-128,3-3-312,-2 6-1072,8 0-1321,10 5-224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2.4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 10762,'1'-5'4841,"1"2"-4961,2 2-184,8 4 136,9 8 216,41 37 16,-40-17-96,1-1-544,-2-4-312,6 5-2129,-4-11 33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02.8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56 9362,'-4'-15'599,"3"13"-351,0-1 0,0 1 0,0-1 0,0 1 0,1-1 0,0 1 0,-1-1 0,1 0 0,0 1 0,0-1 0,1 0 0,-1-3 0,-5 23-12,-1 2-211,1 1 0,0-1 1,2 1-1,-2 23 0,57-112 534,-35 39-475,-16 27-49,0 0 1,0 0-1,1 0 1,-1 0-1,1 0 1,0 0 0,0 0-1,0 1 1,0-1-1,0 1 1,1 0-1,-1-1 1,1 1 0,4-3-1,-6 6-28,0 0 0,0-1 0,0 1 0,0 0 0,0 0-1,0 0 1,0 0 0,0 0 0,-1 0 0,1 0 0,0 0 0,-1 0 0,1 0-1,-1 0 1,1 0 0,0 2 0,8 14-22,1-3-38,-3-5-91,-1 1 1,1 0 0,-2 1-1,1-1 1,-1 1 0,4 14-1,5 19-2338,0-9-26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3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44 9274,'-59'-22'2128,"10"9"817,21 8-2753,5 2-72,15 4-168,8 1-48,10 3 0,20 0 0,18 4 0,34 0 96,14-6 16,26-3-80,-1 0-112,12 0-352,-24-7-272,0 3-2049,-32-4 305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3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28 9834,'-19'-7'1236,"-19"-8"2072,28 10-2030,12 4-867,123 23-436,14 2 130,-121-19-92,0 1 0,-1 0-1,1 1 1,-2 1 0,26 15-1,-39-22-9,-1 1-1,0-1 0,0 1 0,0-1 0,0 1 0,-1 0 0,1-1 0,0 1 0,-1 0 1,1 0-1,-1 0 0,0 1 0,2 3 0,-2-5-6,-1 1 1,0-1-1,0 1 0,0-1 1,0 0-1,0 1 1,0-1-1,0 1 0,0-1 1,0 0-1,-1 1 0,1-1 1,-1 1-1,1-1 0,-1 0 1,1 0-1,-1 1 0,-1 0 1,-3 5-121,-1-1 0,0 0 0,0 0 0,-1 0 0,0-1 0,-10 7 0,2-2-331,-69 46-2339,-37-4-119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 8426,'3'-13'813,"0"0"-1,-1 0 1,0 0 0,-1 0 0,-1 0-1,0 0 1,0-1 0,-4-18 0,0-17 4855,4 44-4723,1 8-417,5 35-1185,1 61 609,-7 103 0,-3-121 33,4 0-1,3 0 1,20 112-1,-20-177 32,-1-5-1026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87 11482,'-31'-78'2361,"23"69"1112,0 20-3417,-7 21-88,-3 15-8,-8 45-8,-7 18-32,-8 34-496,4-6-201,-1 14-375,10-39-200,3-22-2041,13-50 737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1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 12451,'-2'-10'6089,"18"21"-6113,5 5-160,13 17 48,6 7 160,9 21 0,-6 3 0,5 24-16,-8-1-32,-2 17 16,-10-10-72,-3 5-896,-9-23-433,-3-3-2231,-10-39-329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1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1 711 11658,'7'-15'2745,"12"1"880,29 2-3153,18-4-664,31-3-56,6 1-200,21 4-2625,-6 12-576,0-6-1056</inkml:trace>
  <inkml:trace contextRef="#ctx0" brushRef="#br0" timeOffset="1">949 151 12715,'-16'-35'4116,"10"23"-3476,1 1 0,0-1-1,1 0 1,0 0 0,1-1-1,0 1 1,-1-19 0,4 31-628,6 18-302,17 64 214,-3 1-1,17 170 1,-29 175-3784,-8-423 3329,-2 22-675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2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12379,'25'-3'2440,"29"0"1233,21-2-3881,47-1-1312,9-4-2177,8-29 128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2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75 13403,'-23'-28'1129,"-8"-10"3220,29 37-4335,0 0-1,0-1 0,0 2 1,0-1-1,0 0 0,0 0 1,0 1-1,0-1 0,-1 1 1,1-1-1,0 1 0,0 0 1,0 0-1,-1 0 0,1 0 1,0 1-1,0-1 0,0 0 1,0 1-1,-1 0 0,1-1 1,0 1-1,0 0 1,0 0-1,-2 1 0,-48 28-134,43-23-31,0 0 0,1 0 0,0 1 0,1 0 0,0 0 0,0 0 0,1 1 0,0 0 0,0 1 0,-6 15 0,10-21 3,1 0-1,-1 1 1,1-1-1,0 0 1,0 1-1,1-1 1,-1 1-1,1 0 1,0-1-1,0 1 1,1-1-1,-1 1 1,1-1-1,0 1 1,0-1-1,1 0 1,-1 1-1,1-1 1,0 0-1,0 0 1,0 0-1,1 0 1,0 0-1,-1-1 1,1 1-1,0-1 1,6 5-1,-8-7 111,1 1-1,0 0 0,0-1 1,0 1-1,0-1 0,0 0 1,0 0-1,0 0 0,0 0 0,0 0 1,1 0-1,-1-1 0,0 1 1,1-1-1,-1 1 0,0-1 0,1 0 1,-1 0-1,0 0 0,1 0 1,3-1-1,-2 0 30,-1-1 0,1 0 0,0 1 1,-1-1-1,1 0 0,-1-1 0,0 1 0,1-1 1,-1 1-1,0-1 0,4-5 0,2-5 116,0 1 0,0-1 1,-2-1-1,0 1 0,10-25 0,22-91 1547,-30 116-1163,0 22-462,5 33-405,-10-29 394,1 3-279,29 75 47,-31-84-43,0 0 1,1 0-1,0 0 0,0-1 1,1 1-1,0-1 0,0 0 0,0 0 1,1-1-1,7 6 0,18 3-1662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3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 13859,'0'0'100,"0"-1"0,-1 1 1,1-1-1,0 1 0,-1 0 0,1 0 0,0-1 1,-1 1-1,1 0 0,0-1 0,-1 1 1,1 0-1,0 0 0,-1 0 0,1-1 0,-1 1 1,1 0-1,-1 0 0,1 0 0,0 0 0,-1 0 1,1 0-1,-1 0 0,1 0 0,-1 0 0,1 0 1,-1 0-1,1 0 0,0 0 0,-1 0 1,1 0-1,-1 0 0,1 1 0,-1-1 0,1 0 1,0 0-1,-1 0 0,1 1 0,0-1 0,-1 0 1,1 0-1,0 1 0,-1-1 0,1 0 0,0 1 1,0-1-1,-1 1 0,1 0 0,4 24 1705,-1-17-2449,-1-1 578,-1 1-121,1 0 0,0 0 0,1 0 0,0-1 0,0 1 0,0-1 0,1 0 0,0 0 0,6 7 1,-11-15 183,1 1 0,0 0 0,-1 0 0,1 0 0,0-1 1,-1 1-1,1 0 0,0 0 0,-1-1 0,1 1 1,0 0-1,0-1 0,-1 1 0,1 0 0,0-1 1,0 1-1,-1 0 0,1-1 0,0 1 0,0 0 0,0-1 1,0 1-1,0-1 0,0 1 0,0 0 0,0-1 1,0 1-1,0-1 0,0 1 0,0-1 0,0 1 1,0 0-1,0-1 0,0 1 0,0 0 0,0-1 0,1 1 1,-1-1-1,0 1 0,0 0 0,0-1 0,1 1 1,-1 0-1,0-1 0,1 1 0,-1 0 0,0 0 1,0-1-1,1 1 0,-1 0 0,0 0 0,1-1 0,-1 1 1,1 0-1,-1 0 0,1 0 0,33-2-901,-17 6 432,0 0-1,-1 2 0,33 13 0,18 18-3662,-33-15 1353</inkml:trace>
  <inkml:trace contextRef="#ctx0" brushRef="#br0" timeOffset="1">418 33 13283,'-3'-13'6153,"8"19"-6377,9 2 32,5 3 8,15 8-80,2 1-280,13 1-856,-3-4-233,9-2-2088,-9-8-31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3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79 11090,'26'-75'3177,"-36"71"616,-3 10-3121,-9 21-368,2 18-248,-10 29 0,-2 13-16,-5 38 0,5 5-72,-15 21-928,1-11-560,-14 23-2313,7-31-312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3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50 141 9874,'-15'-33'1943,"8"20"-964,1 0 0,1 0 0,0-1 0,1 0 0,-3-18-1,8 23-836,4 13-340,10 22-256,-10-17 539,15 34-94,-2 0-1,-2 1 1,-1 1 0,-3 0-1,-1 1 1,-3 0 0,4 61-1,-9 75 315,-3-142-6176,0-75 2329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4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1 356 11442,'12'-13'2361,"11"1"1088,9 6-3361,29-7-96,13 1 32,19 0-64,0 6-320,8-1-985,-20 5-2143,4 0 39</inkml:trace>
  <inkml:trace contextRef="#ctx0" brushRef="#br0" timeOffset="1">712 261 10842,'-10'-3'5906,"6"2"-5594,0 0-256,2 1-32,-1 1 16,1 6-32,-2 29-24,7 47 24,0-39-8,4 0-8,-6-10 8,3-7-744,-3-11-417</inkml:trace>
  <inkml:trace contextRef="#ctx0" brushRef="#br0" timeOffset="2">598 6 10882,'4'-5'1881,"2"13"1087,8 6-3496,8 12-808,7-2-1809,16 4 201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4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24 12907,'-5'2'4776,"5"-2"-4702,-6 20 857,-2 32-2067,7-46 1551,-2 13-498,1-10-65,0-1 1,1 1-1,0 0 0,1-1 1,-1 1-1,2 0 1,-1-1-1,4 17 1,-4-36-73,1-1 0,0 0 0,0 0 0,1 1 0,1-1 0,4-13 0,-3 8 111,-4 17 109,2-12 119,0 0 0,1 0 0,1 0 0,-1 1 1,9-16-1,-11 25-103,-1 1 0,1 0 1,0 0-1,0-1 0,0 1 1,0 0-1,0 0 0,0 0 0,0 0 1,1 0-1,-1 0 0,0 1 1,0-1-1,1 0 0,-1 1 1,1-1-1,-1 1 0,0-1 1,1 1-1,1-1 0,-1 1-34,1 1 0,-1-1 0,1 1 0,-1-1 1,0 1-1,1 0 0,-1 0 0,0 0 0,0 0 0,1 0 0,-1 0 0,0 1 0,0-1 0,0 1 0,-1-1 0,3 3 0,8 9-52,-2 0 0,0 1 0,0 0-1,-1 0 1,-1 1 0,-1 0-1,0 0 1,-1 1 0,8 27 0,-6-17-1011,1 0 1,19 33 0,-29-144-436,-1 46 2217,1 16 873,0 0-1,1 1 0,4-24 0,-3 45-1549,0 0 0,1 0-1,-1 0 1,0 0-1,0 1 1,1-1 0,-1 1-1,1-1 1,-1 1-1,0-1 1,1 1 0,-1 0-1,1 0 1,-1 0-1,1 0 1,-1 0-1,0 0 1,1 0 0,-1 0-1,1 0 1,-1 1-1,3 0 1,-3-1-8,12 2-15,-1 0 0,1 1 1,-1 1-1,0 0 0,0 0 0,0 1 0,0 1 0,-1 0 0,0 0 1,18 14-1,-24-15-131,1 1 0,-1-1 0,0 1 0,0-1 0,-1 1 0,0 1 0,0-1 0,4 10 0,-5-9-354,-1 0 0,0 0-1,0 0 1,0 0 0,-1 1 0,0-1 0,-1 0 0,1 1 0,-2 10 0,-4 17-3045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2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11 5585,'-23'17'8368,"20"-16"-8056,-1 0-1,1 0 0,-1 0 1,0 0-1,1-1 1,-1 0-1,0 1 0,-5-2 1,8 1-207,17 0 339,240-15-297,93-3-97,-309 19 0,-34 2-537,-24 4-1188,-10 1-1366,-6-1-218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5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1 248 12843,'43'-19'5117,"24"-2"-4980,-13 5-1365,-52 15 1203,0-1-1,-1 1 1,1 0-1,0-1 1,0 0 0,-1 1-1,1-1 1,0 0-1,-1 0 1,0 0 0,1 0-1,-1 0 1,0 0 0,0 0-1,0 0 1,-1-1-1,1 1 1,0 0 0,-1 0-1,0-1 1,1 1-1,-1 0 1,0-1 0,0 1-1,0-1 1,-1-3 0,1-2 52,-1-1 1,0 1 0,-1 0 0,1-1 0,-2 1-1,-2-10 1,2 14-93,0-1-1,0 0 1,0 1 0,0 0-1,0 0 1,-1 0-1,0 0 1,0 1 0,0-1-1,0 1 1,-1 0-1,1 0 1,-1 0 0,1 1-1,-1 0 1,-8-3-1,11 4 43,-1 0-1,1 1 0,0-1 0,-1 1 0,1 0 0,0 0 0,-1 0 1,1 0-1,0 0 0,-1 0 0,1 0 0,-1 1 0,1-1 1,0 1-1,0 0 0,-1 0 0,1-1 0,0 1 0,0 1 0,0-1 1,0 0-1,0 1 0,0-1 0,0 1 0,1-1 0,-1 1 1,0 0-1,1 0 0,0-1 0,-1 1 0,1 0 0,0 0 0,0 1 1,0-1-1,0 0 0,0 0 0,0 0 0,0 5 0,-3 12-19,0 1 1,1 0-1,2 0 0,0 0 0,1 0 0,0 0 0,2 0 0,1 0 0,0 0 0,1 0 0,1-1 0,1 1 1,1-2-1,1 1 0,0-1 0,13 21 0,-16-33-194,-1 0-1,1 0 1,0-1 0,1 1-1,-1-1 1,1 0 0,0 0 0,0-1-1,1 0 1,-1 0 0,1-1-1,0 1 1,9 2 0,38 3-2302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5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14067,'-5'68'2497,"21"-35"1383,-10 6-5344,-28 3-2737,-29-16 512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4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74 10522,'1'-2'162,"0"-1"-1,-1 1 1,1 0 0,-1-1-1,0 1 1,1-1-1,-1 1 1,0-1-1,0 1 1,-1-1 0,1 1-1,-1-1 1,1 1-1,-1 0 1,0-1-1,1 1 1,-1 0 0,-1 0-1,1-1 1,0 1-1,0 0 1,-1 0-1,-2-2 1,2 2-131,-1 0 0,0 0 1,0 1-1,0-1 0,0 1 0,-1 0 1,1 0-1,0 0 0,0 0 0,-1 1 0,1-1 1,0 1-1,-1 0 0,1 0 0,-5 0 1,-2 1-105,-1 1 0,1 0 0,0 0 0,0 1 0,0 0 0,0 1 0,0 0 0,1 0 0,0 1 0,0 1 0,-10 6 0,5 1 36,1 0 0,0 1 0,1 0 0,-21 31 0,28-37 32,1-1 0,0 1 0,0-1 1,1 1-1,0 0 0,0 0 0,1 1 0,0-1 0,0 0 0,1 1 0,0-1 0,0 1 0,2 10 0,-1-16-3,0 0 0,1 0 1,-1 0-1,1-1 1,0 1-1,0 0 0,0 0 1,0-1-1,1 1 0,-1-1 1,1 1-1,0-1 1,-1 0-1,1 1 0,0-1 1,0 0-1,0 0 1,1 0-1,-1-1 0,5 4 1,-2-3-4,0 0 1,0 0-1,0-1 0,0 0 1,0 0-1,1 0 1,-1 0-1,0-1 1,0 0-1,11-1 0,-3-1 9,0 0 0,0-1-1,0 0 1,0-1 0,0 0-1,-1-2 1,1 1 0,14-10-1,-18 8 92,-1 1 0,0-1 0,0-1 0,-1 1 0,0-1 0,0 0 0,-1-1 0,0 0 0,-1 0 0,0 0 0,0 0 0,-1-1 0,0 0 0,0 0 0,-1 0 1,-1 0-1,0-1 0,0 1 0,0-15 0,4 47-454,2 1 1,19 41-1,-27-64 358,9 18-422,0-1-1,0-1 0,1 0 0,1 0 0,1-1 1,15 15-1,8 2-1776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2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10 12667,'-4'-10'7337,"6"11"-7529,0 3-16,12 22 88,23 54 40,-24-34 16,3 10-232,-5-3-216,2 5-736,-4-15-345,1-9-2255,0-27 159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3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40 11626,'-5'-9'747,"-6"-12"3212,11 21-3931,0-1 0,0 1-1,0 0 1,0-1 0,0 1 0,0-1 0,1 1 0,-1 0 0,0-1 0,0 1-1,0 0 1,0-1 0,0 1 0,0 0 0,1-1 0,-1 1 0,0 0 0,0 0 0,0-1-1,1 1 1,-1 0 0,0 0 0,0-1 0,1 1 0,-1 0 0,0 0 0,1 0-1,-1-1 1,0 1 0,1 0 0,-1 0 0,0 0 0,1 0 0,-1 0 0,0 0-1,1 0 1,-1 0 0,0 0 0,1 0 0,-1 0 0,0 0 0,1 0 0,-1 0-1,0 0 1,1 0 0,-1 0 0,0 0 0,1 0 0,-1 0 0,0 1 0,1-1-1,-1 0 1,1 1 0,37 5-97,0 3 0,0 1 0,-1 2 0,0 1-1,63 34 1,-85-39-129,-1 1 0,0 1 0,0 0 0,-1 0 0,0 2 0,-1-1 0,-1 2 0,0-1 0,0 2 0,-1-1-1,-1 1 1,0 1 0,-1 0 0,-1 0 0,0 1 0,4 16 0,-89-51-2279,63 17 2671,13 7-13,20 14 22,-9-10-222,22 17 74,-9-7-17,0 1 0,38 44 1,-59-62-42,1 0 1,-1 0 0,0 0 0,1 0 0,-1 0-1,0 0 1,0 1 0,0-1 0,0 0 0,-1 0 0,1 1-1,-1-1 1,1 0 0,-1 1 0,0-1 0,0 1-1,0-1 1,0 0 0,0 1 0,-1-1 0,1 1-1,-1-1 1,-1 3 0,1-2-7,-1 0 0,-1 0 0,1 0-1,0 0 1,-1-1 0,1 1 0,-1-1 0,0 0 0,0 1 0,0-1-1,0-1 1,0 1 0,-6 2 0,-8 2-52,0 0 0,-1-1 0,1-1 0,-32 3 0,-201 9-3533,231-13 1904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3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10 10402,'-17'16'1793,"4"-22"1351,7 6-3104,4-2 56,2-1 128,0 2-80,2 0-296,4 1 56,41-2 16,49 0-8,-23-2-368,-4 1-336,5 1-2321,-17 9 249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4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58 11266,'-11'-23'3089,"0"8"832,3 1-2913,8 9-872,-1 4 8,2 1-56,-1 1-456,2 3 216,9 31-8,15 57 48,-7-8-1312,0 3-2385,12-11 360</inkml:trace>
  <inkml:trace contextRef="#ctx0" brushRef="#br0" timeOffset="1">1071 200 8066,'-32'-47'1976,"16"43"721,4 1-2097,6 1-264,4 5 40,7-3-24,-4-1-24,3-1-200,42-1-8,49-10-40,-17 6 0,8 1-88,11 2-464,-13 4-400,-1 15-2169,-25 0 89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5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28 12067,'-9'-23'6409,"5"19"-5929,4 3-88,1 4-400,6 14-80,19 72 0,-13-30 64,-1 27 8,0-2-8,0 13-528,-2-12-616,0 1-2641,-1-26 160</inkml:trace>
  <inkml:trace contextRef="#ctx0" brushRef="#br0" timeOffset="1">298 333 13803,'-1'-2'629,"0"2"-315,1-1 0,-1 0 1,1 0-1,-1 1 0,1-1 1,-1 0-1,1 0 0,-1 0 1,1 0-1,0 0 0,-1 0 1,1 0-1,0 0 0,0 0 1,3-3 1238,3 14-1550,8 31-255,-1 0-1,-3 0 0,8 59 1,-7-37-1169,-13-85 1315,0-1 0,2 1 0,0 0 1,2-1-1,0 1 0,2 0 0,0 0 0,1 0 0,2 1 0,11-29 1,-16 47 71,-1 0 0,1 0 0,0 0 0,0 0 0,0 0 0,0 1 0,0-1 0,0 1 0,1 0 0,-1 0 1,1-1-1,0 2 0,0-1 0,-1 0 0,1 0 0,0 1 0,0 0 0,5-2 0,-1 2-588,1 0-1,-1 1 0,0 0 1,0 0-1,1 0 1,-1 1-1,10 2 0,12 2-2609</inkml:trace>
  <inkml:trace contextRef="#ctx0" brushRef="#br0" timeOffset="2">798 470 12619,'-14'15'2339,"20"-19"-249,1-2-1950,0 1 0,1 0 0,0 0 0,12-5 0,34 2-495,5-1-5,-56 8 345,0 0 0,0 0 1,0 0-1,1 0 0,-1-1 1,-1 1-1,1-1 1,0 0-1,0 0 0,-1 0 1,1 0-1,-1 0 0,5-5 1,-6 6-41,0-1 0,0 1 0,0 0 0,-1 0 0,1-1 0,0 1 0,0 0 0,-1-1-1,1 1 1,-1-1 0,0 1 0,1 0 0,-1-1 0,0 1 0,0-1 0,1 1 0,-1-1 0,-1 0 0,1 1 0,0-1 0,0 1 0,0-1 0,-1 1 0,1 0 0,-1-1 0,1 1 0,-1-1 0,0 1 0,1 0 0,-1-1 0,0 1 0,0 0 0,0 0 0,0 0 0,0 0 0,0 0 0,0 0 0,-1 0 0,1 0 0,0 0 0,0 0 0,-1 1 0,1-1 0,0 0 0,-1 1 0,1-1 0,-1 1 0,-1-1 0,-4-1-83,0 0 0,0 0 0,0 1 0,0 0 0,0 0 0,0 0 0,0 1 0,0 0 0,-7 2 0,9-2 121,1 1 1,0 1-1,0-1 0,0 1 0,0-1 1,0 1-1,1 0 0,-1 1 0,1-1 1,-1 1-1,1-1 0,0 1 0,0 0 0,0 0 1,0 0-1,0 1 0,1-1 0,-1 1 1,1 0-1,0-1 0,0 1 0,0 0 1,1 0-1,0 0 0,-1 0 0,1 0 1,1 1-1,-1-1 0,1 0 0,-1 0 1,1 1-1,0-1 0,1 0 0,-1 0 1,1 1-1,0-1 0,0 0 0,0 0 1,0 0-1,1 0 0,0 0 0,0 0 1,0 0-1,0-1 0,0 1 0,1-1 1,0 1-1,-1-1 0,1 0 0,1 0 1,-1 0-1,0-1 0,1 1 0,5 3 1,8 1-544,1 0 0,0 0 0,0-2 0,24 5 0,23-1-1558</inkml:trace>
  <inkml:trace contextRef="#ctx0" brushRef="#br0" timeOffset="3">1303 518 10826,'41'-49'4068,"-36"46"-4063,1 0 1,-1 0-1,1 1 0,0 0 1,0 0-1,0 0 0,0 1 1,0 0-1,0 0 0,1 0 1,-1 1-1,7 0 0,25-3 7,-34 2-3,0-1 0,0 1 0,0 0 0,0-1 0,-1 0 0,1 0 0,-1 0 0,1 0 1,-1-1-1,0 1 0,0-1 0,0 0 0,0 0 0,0 0 0,-1 0 0,1-1 0,-1 1 0,0-1 0,0 1 0,0-1 0,0 0 0,1-4 0,-1 0-53,0 0 0,0 0 1,0 0-1,-1 0 0,0 0 1,-1-1-1,0 1 0,0 0 0,-1-1 1,-1-8-1,1 15 19,1 0 0,-1-1 0,1 1 0,-1 0 0,0 0 0,0 0 0,0 0 0,0 0 0,0 0 0,-1 0 0,1 0 0,-1 0 0,1 0 0,-1 1 0,1-1 0,-1 1 0,0-1 0,0 1 1,0 0-1,0-1 0,0 1 0,-4-1 0,1 0 7,1 1 1,-1 0-1,0 0 1,0 1 0,0 0-1,0 0 1,0 0-1,0 0 1,0 1 0,-7 1-1,2 0 9,1 1 0,0 0 0,0 0 0,0 1 0,0 0 0,0 0 0,1 1 0,-1 0 0,2 1 0,-1 0 0,-7 7 0,11-8 8,0 0-1,0 1 0,1-1 1,-1 1-1,1 0 0,0 0 1,1 0-1,0 1 1,0-1-1,0 0 0,1 1 1,0 0-1,0-1 0,0 1 1,1-1-1,0 1 0,1 0 1,-1-1-1,1 1 0,0-1 1,1 1-1,0-1 1,0 1-1,0-1 0,1 0 1,-1 0-1,2 0 0,-1 0 1,6 6-1,-1 0-233,1 0 0,1-1 0,0 0 0,0 0 0,1-1 0,1-1 1,0 0-1,0-1 0,0 0 0,1 0 0,0-1 0,24 8 0,81 13-1952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5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9330,'38'-34'2850,"-37"34"-2776,-1-1 0,0 1 0,0 0 0,1 0-1,-1 0 1,0 0 0,1-1 0,-1 1 0,0 0 0,1 0 0,-1 0 0,0 0 0,1 0 0,-1 0-1,0 0 1,1 0 0,-1 0 0,0 0 0,1 0 0,-1 0 0,0 0 0,1 0 0,-1 0 0,0 0-1,1 0 1,-1 0 0,0 1 0,1-1 0,-1 0 0,0 0 0,1 0 0,-1 1 0,0-1 0,0 0-1,1 0 1,-1 1 0,0-1 0,0 0 0,1 0 0,-1 1 0,0-1 0,0 0 0,0 1 0,0-1-1,0 0 1,1 1 0,-1-1 0,0 0 0,0 1 0,0-1 0,0 0 0,0 1 0,0-1 0,0 0-1,0 1 1,0-1 0,0 0 0,0 1 0,-1 0 0,4 27-725,-3-24 966,1 54-184,-3 1 0,-12 71-1,12-111 53,7-37-24,5-12-113,3-4-33,5-18 48,3 2 0,39-67 0,-59 115-59,0 0-1,0 0 0,0 0 0,0 0 1,0 0-1,1 0 0,-1 1 1,1-1-1,-1 1 0,1-1 0,0 1 1,-1-1-1,1 1 0,0 0 1,0 0-1,0 0 0,0 0 0,0 0 1,0 0-1,0 1 0,0-1 0,0 1 1,0-1-1,1 1 0,-1 0 1,0 0-1,3 0 0,-1 1-9,1 1-1,-2 0 0,1 0 1,0 0-1,0 1 0,-1-1 1,1 1-1,-1 0 0,0 0 1,0 0-1,0 1 0,0-1 1,3 6-1,13 20-13,-1 0 0,-2 1 0,19 49-1,10 20-1824,-25-69-1099,0-12-267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6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8738,'7'44'10839,"-7"-45"-10685,-3 1-179,1 1 1,0-1 0,0 1 0,0-1 0,0 1 0,0 0 0,0 0 0,0-1-1,0 1 1,0 1 0,0-1 0,0 0 0,0 0 0,1 1 0,-1-1 0,1 1 0,-1 0-1,1-1 1,-1 1 0,-1 3 0,-1 5-269,0-1-1,1 1 1,0 0-1,1 0 1,0 0 0,0 0-1,1 1 1,0 11-1,1-19 197,-1 0 0,1 0 0,1 0 0,-1 0 0,0 0 0,1 0-1,-1 0 1,1 0 0,0 0 0,0-1 0,0 1 0,0 0 0,0 0-1,1-1 1,0 1 0,-1-1 0,1 1 0,0-1 0,0 0-1,0 0 1,0 0 0,0 0 0,1 0 0,-1 0 0,1-1 0,-1 1-1,1-1 1,-1 0 0,1 1 0,0-1 0,0 0 0,0-1 0,0 1-1,-1 0 1,1-1 0,0 0 0,0 1 0,4-2 0,-4 2 135,0-1 0,0 0 0,0 0 0,-1 0-1,1 0 1,0-1 0,0 1 0,0-1 0,0 0 0,-1 1 0,1-1 0,0-1 0,-1 1 0,1 0 0,-1-1 0,1 1 0,-1-1 0,1 0 0,-1 1 0,0-1 0,0 0 0,0-1-1,0 1 1,-1 0 0,1 0 0,0-1 0,-1 1 0,0-1 0,1 0 0,-1 1 0,0-1 0,0 0 0,-1 1 0,1-1 0,-1 0 0,1 0 0,-1 0 0,0-4 0,0 0-44,-1 0 0,0 1 0,0-1 0,-1 0 0,1 1 0,-1 0 0,-1-1 0,1 1 0,-1 0 0,0 0 0,-1 0 0,1 1 0,-1-1 0,0 1 0,-9-9 0,-44-32-4080,31 25 1251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1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66 6457,'0'-1'182,"-1"1"-1,1-1 0,-1 1 0,0-1 0,1 0 0,0 1 0,-1-1 1,1 0-1,-1 1 0,1-1 0,0 0 0,-1 0 0,1 1 0,0-1 1,0 0-1,-1 0 0,1 1 0,0-1 0,0 0 0,0 0 0,0 0 1,0 1-1,0-1 0,1 0 0,-1 0 0,0 1 0,0-1 1,0 0-1,1 0 0,-1 1 0,0-1 0,2-1 0,31-4 690,-17 5-988,111-12 173,-37 2-45,159 2 0,-247 9-80,44 6-307,-45-6 288,0 0-1,0 0 1,0 0-1,0 0 1,0 0-1,0 1 1,0-1-1,0 0 1,0 0-1,-1 1 1,1-1-1,0 0 1,0 1-1,0-1 1,-1 1 0,1-1-1,0 1 1,0-1-1,-1 1 1,1 0-1,0-1 1,-1 1-1,1 0 1,-1 0-1,1-1 1,-1 1-1,1 0 1,-1 0-1,0 0 1,1-1-1,-1 1 1,0 0-1,0 0 1,0 0-1,1 0 1,-1 0-1,0 0 1,0 0-1,0 0 1,0 0-1,-1 0 1,-14 15-2649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5:3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10 159 8842,'-2'-9'1106,"0"7"-451,1-1 0,0 0 0,0 0-1,1 1 1,-1-1 0,0 0 0,1 0 0,0 0 0,0 0 0,-1 0-1,2 0 1,-1 1 0,0-1 0,1 0 0,0-4 0,0 8-653,0-1 1,0 0-1,0 1 0,0-1 1,0 1-1,0-1 1,0 1-1,0-1 0,0 1 1,0 0-1,0 0 1,0-1-1,-1 1 0,1 0 1,0 0-1,-1 0 1,1 0-1,0 2 0,1-2 5,45 57 12,-32-42-18,-2 1 0,0 1 1,-1 0-1,15 29 0,-9-9 4,-1 1 0,-2 1 0,-1 0 0,14 75 0,-28-113 16,3 20-30,-3-23 13,0 1 1,0 0-1,0 0 1,0-1-1,0 1 1,0 0-1,-1 0 1,1-1-1,0 1 1,0 0-1,0 0 1,0 0-1,-1-1 1,1 1-1,0 0 1,0 0-1,0 0 1,-1 0-1,1 0 1,0 0-1,0-1 1,-1 1-1,1 0 1,0 0-1,0 0 1,-1 0-1,1 0 1,0 0-1,0 0 1,-1 0-1,1 0 1,0 0-1,0 0 1,-1 0-1,1 0 1,0 0-1,0 0 1,-1 0-1,1 1 1,0-1-1,0 0 1,-1 0-1,1 0 1,0 0-1,0 0 1,0 1-1,-1-1 1,1 0-1,0 0 1,0 0-1,0 1 1,0-1-1,-1 0 1,1 0-1,0 0 1,0 1-1,0-1 1,0 0-1,0 0 1,0 1-1,0-1 1,0 0-1,0 0 1,0 1-1,-1-3 7,0 0 0,1 1 0,-1-1-1,1 0 1,-1 0 0,1 0-1,0 0 1,0 0 0,0 0 0,0 0-1,0 0 1,0 1 0,1-4-1,0-15 7,-1-7 3,6-138-13,-4 145-16,1-1-1,1 1 1,1 0-1,1 0 0,1 1 1,12-26-1,-13 33-11,0 0 0,0 1 0,1 0 0,1 0 0,0 1 0,0 0-1,1 0 1,0 1 0,1 0 0,0 1 0,0 0 0,1 0 0,0 1 0,0 1 0,1 0-1,0 0 1,0 1 0,0 1 0,1 0 0,-1 0 0,1 2 0,24-3 0,-25 3 16,0 1-1,1 1 1,-1 0 0,0 0 0,0 1 0,1 1 0,-1 0 0,0 1 0,16 5 0,-21-4-5,1-1 1,-1 1-1,0 1 1,0-1-1,-1 1 1,1 0-1,-1 1 1,0 0-1,0 0 1,-1 0-1,0 0 1,0 1-1,0 0 1,5 12-1,-2-1-77,0 0 1,-2 0-1,0 1 0,-1 0 0,-1 0 0,-1 0 0,0 1 0,-2-1 0,0 1 0,-1-1 1,-1 1-1,-4 21 0,5-41 74,0 1 0,0 0 0,0-1 0,0 1 0,0 0 0,0 0 1,0-1-1,0 1 0,-1 0 0,1-1 0,0 1 0,-1 0 0,1-1 0,0 1 1,-1-1-1,1 1 0,-1-1 0,1 1 0,-1-1 0,1 1 0,-1-1 0,1 1 1,-1-1-1,1 1 0,-1-1 0,0 0 0,1 1 0,-1-1 0,0 0 0,1 0 1,-1 1-1,-1-1 0,1-1-16,-1 1 1,1-1 0,-1 1-1,1-1 1,0 0 0,-1 0-1,1 0 1,0 0 0,0 0-1,0 0 1,-1 0 0,1 0-1,0 0 1,0-2 0,-30-50-517,26 42 439,1 0 0,1 0 0,0-1-1,1 1 1,0-1 0,0 1 0,1-1 0,1 0 0,0-12 0,1 16-459,1 0 1,-1 0 0,1 0-1,1 1 1,-1-1 0,1 0-1,1 1 1,7-13 0,8-7-3234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6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253 129 13163,'6'-22'5753,"-7"-28"-3525,-1 29-1582,4-7 256,1 20-500,3 19-666,0 17 44,-1 0-1,-2 0 1,0 1 0,-3 32-1,2 6 139,4 29 38,0 23 67,22 121-1,-18-209-55,-6-30-215,-6-16-334,-2-4-48,-1-1 0,-1 2 0,0-1 0,-2 1-1,0 0 1,-1 0 0,-1 1 0,0 0-1,-1 1 1,-1 0 0,-1 1 0,0 0-1,-17-14 1,26 26 599,0 0-1,0 0 1,0 1-1,0-1 1,0 1-1,-1 0 1,1 0-1,-1 1 1,1-1-1,-1 1 0,0 0 1,0 0-1,0 1 1,1-1-1,-1 1 1,0 0-1,0 1 1,0-1-1,0 1 1,1 0-1,-1 0 1,0 0-1,0 1 1,1-1-1,-1 1 1,1 0-1,0 1 1,0-1-1,-7 6 1,6-4 47,1 0 0,0 0 0,0 1 0,0-1 0,0 1 0,1 0 0,-1 1 1,1-1-1,1 1 0,-1-1 0,1 1 0,0 0 0,0-1 0,1 1 0,-1 0 1,1 0-1,1 1 0,-1-1 0,1 0 0,0 0 0,0 0 0,3 11 0,-2-10 11,1 0 0,0 0-1,1-1 1,-1 1 0,1-1-1,0 0 1,1 0 0,-1 0-1,1 0 1,1 0 0,-1-1-1,1 0 1,0 0 0,0 0-1,0-1 1,1 1 0,-1-1-1,1 0 1,0-1-1,0 0 1,1 0 0,6 3-1,5-1-304,-1 0 0,1-1 0,-1 0 0,1-2 0,0 0 0,0-1 0,24-2 0,41-7-1479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7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27 244 12563,'4'-4'5548,"13"-2"-5933,-6 3 604,-8 3-221,10-4 6,1-1 0,-1 0 0,0-1 0,23-14 0,-32 17-1,-1 1-1,1-1 1,-1 0 0,0 0-1,1-1 1,-1 1 0,-1-1 0,1 1-1,-1-1 1,1 0 0,-1 0-1,0 0 1,0 0 0,-1 0 0,1-1-1,-1 1 1,0 0 0,0-1-1,-1 1 1,1-1 0,-1-7 0,0 7-55,0 0 1,0 0 0,-1 0 0,0 0 0,0 0-1,0 0 1,0 1 0,-1-1 0,0 0 0,0 1 0,0-1-1,-1 1 1,1 0 0,-1 0 0,0 0 0,0 0-1,-6-6 1,7 9 33,-1-1-1,0 1 0,0-1 0,1 1 1,-1 0-1,0 0 0,0 0 0,0 1 1,0-1-1,0 1 0,-1-1 1,1 1-1,0 0 0,0 0 0,0 0 1,0 1-1,0-1 0,0 1 1,0 0-1,0 0 0,0 0 0,0 0 1,0 0-1,0 0 0,1 1 0,-1 0 1,1-1-1,-1 1 0,-2 3 1,-2 0 24,1 0 0,1 1 1,-1 0-1,1 0 1,-1 0-1,2 1 0,-1 0 1,1 0-1,0 0 1,1 0-1,-1 1 1,1-1-1,1 1 0,0 0 1,0 0-1,0 0 1,1 0-1,0 0 1,1 0-1,-1 0 0,2 1 1,-1-1-1,1 0 1,0 0-1,1 0 1,0 0-1,0 0 0,1-1 1,0 1-1,0-1 1,1 1-1,0-1 0,0 0 1,1 0-1,0-1 1,0 0-1,11 12 1,-4-9-440,1 0 1,0 0-1,0-1 1,0-1-1,1 0 1,0-1-1,1 0 1,-1-1-1,29 6 1,-19-8-1257,45 1 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8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28 157 10458,'-11'-34'733,"7"26"-208,1-1 0,1 0 1,-1 0-1,1 0 1,1 0-1,-1-15 1,3 15-205,3 14-366,6 23-13,-4 9 206,-1 1-1,-2-1 1,-1 48-1,-1-29-106,-1-56-49,-1 0 0,1 1 0,0-1 0,0 0 0,0 1 0,0-1 0,0 0 1,0 1-1,0-1 0,0 0 0,0 0 0,0 1 0,0-1 0,0 0 0,0 1 0,0-1 0,0 0 0,0 1 0,0-1 0,0 0 0,1 0 0,-1 1 1,0-1-1,0 0 0,0 1 0,0-1 0,1 0 0,-1 0 0,0 0 0,0 1 0,1-1 0,-1 0 0,0 0 0,0 0 0,1 1 0,-1-1 0,0 0 1,0 0-1,1 0 0,9-12-419,13-37-492,-17 34 616,96-232-548,-102 246 893,0 1 0,1 0 0,-1-1 0,0 1-1,0 0 1,0-1 0,0 1 0,0 0-1,0-1 1,0 1 0,0 0 0,1-1 0,-1 1-1,0 0 1,0-1 0,0 1 0,1 0 0,-1-1-1,0 1 1,0 0 0,1 0 0,-1-1-1,0 1 1,1 0 0,-1 0 0,0 0 0,1-1-1,-1 1 1,0 0 0,1 0 0,-1 0 0,0 0-1,1 0 1,-1 0 0,0 0 0,1 0-1,-1 0 1,1 0 0,-1 0 0,0 0 0,1 0-1,-1 0 1,0 0 0,1 0 0,-1 0 0,0 0-1,1 1 1,14 20 348,9 40-891,-22-56 600,53 199-284,-20-66-1678,-33-185 641,0 25 1253,-17-157 5319,15 176-5288,1 1-1,0-1 1,-1 1-1,1-1 1,0 1-1,0 0 1,1-1-1,-1 1 1,0 0-1,1 0 1,-1 0-1,1 0 1,0 0-1,0 0 1,0 0-1,0 0 1,0 1-1,0-1 0,0 1 1,0 0-1,1-1 1,-1 1-1,0 0 1,4-1-1,63-18-283,-65 19 286,6-1-66,0 0-1,0 0 1,0 2-1,0-1 0,0 1 1,0 0-1,0 1 1,0 0-1,0 1 1,-1 0-1,1 0 1,9 5-1,-13-4-22,0 0 1,0 0-1,-1 0 0,1 1 1,-1 0-1,0 0 0,0 1 1,0-1-1,-1 1 0,1 0 1,-1 0-1,0 1 0,-1-1 1,1 1-1,-1 0 0,-1 0 1,1 0-1,-1 0 0,2 7 0,11 68-1226,-13-60-496,1 1 0,8 23 0,-1-17-1513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8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84 13219,'-5'1'2560,"-9"5"2258,22 10-6188,3 2 1882,4 13-1009,-1 1 1,-1 0 0,14 58-1,-26-86 438,1 5-177,0 0 0,1 0 1,0 0-1,1-1 1,6 12-1,-9-18 217,0-1 0,0 1 0,0-1 0,0 0 0,0 0 0,0 1 0,0-1 0,1 0 0,-1 0 0,0 0 0,1 0 0,-1 0-1,1-1 1,-1 1 0,1 0 0,-1-1 0,1 1 0,0-1 0,-1 1 0,1-1 0,0 0 0,-1 0 0,1 0 0,0 0 0,-1 0 0,1 0 0,0 0 0,-1-1 0,1 1 0,-1 0 0,1-1 0,0 1 0,-1-1 0,1 0 0,-1 0 0,1 1 0,1-3 0,8-4 96,-1-1 1,1 0 0,-2-1-1,1 0 1,-1 0 0,-1-1-1,1 0 1,-2-1 0,1 0-1,6-14 1,-2 2 158,-1-1 0,-1 0 0,-1 0 0,6-27-1,-4-15 159,-11 62-441,0 0 0,0 0 0,0 0 0,0 0 0,-1 0 0,0 0 0,0 0 0,0 0 0,0 0 0,0 0 0,-1 1 0,0-1 0,-2-4 0,3 7-157,29 10-9212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8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10626,'-52'7'6016,"0"5"-4146,27-6-1711,0-1 1,0-2-1,-28 2 0,62-6-199,0 1 0,-1 1 0,1-1 0,-1 1 0,1 1 0,-1 0 0,1 0-1,-1 0 1,0 1 0,0 0 0,0 1 0,0 0 0,-1 0 0,0 0 0,0 1 0,0 1-1,0-1 1,-1 1 0,1 0 0,-2 0 0,1 1 0,-1-1 0,0 1 0,6 12 0,-2-2 11,14 32 26,-22-46-10,0 0 1,0 0-1,0-1 1,0 1-1,-1 0 1,1 0-1,-1 0 1,0 0-1,0 0 1,0 0-1,0 0 1,0 0-1,-1 4 1,-1-5-34,1 0 1,0-1-1,0 1 1,-1-1-1,1 1 1,0-1-1,-1 0 1,0 1-1,1-1 1,-1 0-1,0 0 1,0 0-1,1 0 1,-1-1-1,0 1 0,0 0 1,0-1-1,0 1 1,0-1-1,0 0 1,0 1-1,-4-1 1,-47-4-2078,17-10-977,9-15-232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9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10 245 12835,'-3'-28'951,"-4"-81"4159,7 99-4973,1 1 0,0-1 1,1 0-1,0 0 0,0 1 0,1-1 1,0 1-1,8-17 0,-11 25-160,0 1 0,0 0 0,0 0 0,0 0 0,0 0 0,0 0 0,0-1 0,0 1 0,0 0 1,1 0-1,-1 0 0,0 0 0,0-1 0,0 1 0,0 0 0,0 0 0,0 0 0,0 0 0,0 0 0,1 0 0,-1 0 0,0-1 0,0 1 0,0 0 0,0 0 0,0 0 0,1 0 0,-1 0 1,0 0-1,0 0 0,0 0 0,0 0 0,1 0 0,-1 0 0,0 0 0,0 0 0,0 0 0,0 0 0,1 0 0,-1 0 0,0 0 0,0 0 0,0 0 0,0 0 0,0 0 0,1 0 0,-1 0 1,0 0-1,0 0 0,0 0 0,0 1 0,0-1 0,1 0 0,-1 0 0,0 0 0,0 0 0,0 0 0,0 0 0,0 1 0,0-1 0,0 0 0,0 0 0,0 0 0,1 1 0,5 18-1022,-3-9 1115,6 20-276,-2 1 0,-2 0 0,4 60 0,-11 103 90,-1-127 399,3-1-1,16 126 1,-15-184-423,10 36 339,-11-42-389,1 0 0,-1 0 1,1-1-1,-1 1 1,1 0-1,0-1 0,0 1 1,0-1-1,0 1 0,0-1 1,0 0-1,0 1 0,1-1 1,-1 0-1,0 0 0,1 0 1,-1 0-1,1 0 1,-1 0-1,4 1 0,6-5-2840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0:59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11346,'69'-11'2393,"7"2"1072,42 10-6834,14-1 1120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62 12979,'-14'-57'3019,"14"57"-2960,0 0 0,0 0-1,0 0 1,0 0 0,0 0 0,0-1 0,0 1-1,0 0 1,1 0 0,-3-3 1411,2 3-1412,0-1 1,-1 1 0,1 0 0,0 0 0,0 0-1,0 0 1,0 0 0,-1 0 0,1 0 0,0 0-1,0 0 1,0 0 0,0 0 0,0 0-1,-1 0 1,1 0 0,0 0 0,0 0 0,0 0-1,0 0 1,-1 0 0,1 0 0,0 0 0,0 1-1,-5 12 572,0 21-893,1 42 9,4 1-1,4 0 1,2-1-1,4 0 1,38 142-1,-48-217 224,0 0-1,0 0 1,0 0-1,1 0 1,-1 0 0,0 0-1,1 0 1,-1 0-1,1 0 1,-1 0-1,1 0 1,-1 0-1,1 0 1,-1-1-1,1 1 1,0 0-1,0 0 1,-1-1 0,3 2-1,-3-2 22,1 0 0,0-1-1,-1 1 1,1 0 0,-1-1 0,1 1-1,-1 0 1,1-1 0,-1 1-1,1-1 1,-1 1 0,1 0 0,-1-1-1,1 1 1,-1-1 0,0 0 0,1 1-1,-1-1 1,0 1 0,0-1 0,1 1-1,-1-1 1,0-1 0,16-57 53,-11 39-50,5-16 13,-6 18 4,1-1 0,0 1 1,1 1-1,1-1 1,1 1-1,1 1 0,0-1 1,12-14-1,-20 30-16,0 0-1,-1 0 0,1 0 1,0 0-1,0 1 1,0-1-1,1 0 0,-1 1 1,0-1-1,0 1 1,0 0-1,0-1 1,0 1-1,1 0 0,-1-1 1,0 1-1,0 0 1,1 0-1,-1 0 1,0 0-1,0 0 0,0 0 1,1 1-1,-1-1 1,0 0-1,0 1 1,0-1-1,1 1 0,-1-1 1,0 1-1,0-1 1,0 1-1,0 0 1,0-1-1,0 1 0,0 0 1,0 0-1,-1 0 1,1 0-1,1 1 1,34 46-215,-33-42 211,41 74-82,-34-59-696,1-1-1,0 1 0,2-2 0,0 0 0,21 22 0,5-5-2453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0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31 12331,'-1'-2'603,"-1"0"0,1 1 0,-1-1 0,0 0 0,0 1 0,1-1 0,-1 1 0,0 0 0,0 0 0,-1-1 0,-2 0 0,-33-7 791,-41 7-3066,72 2 1995,2 0-424,1 1-1,-1-1 1,0 1-1,1 1 1,-1-1-1,1 0 1,-1 1-1,1 0 1,-1 0-1,1 1 1,0-1-1,0 1 1,0-1-1,1 1 1,-1 1-1,1-1 1,-1 0-1,1 1 1,0 0-1,0 0 1,1 0-1,-1 0 1,1 0-1,0 0 1,0 1-1,0-1 1,1 0-1,-1 1 1,1 0-1,0-1 1,1 1-1,-1 0 1,1 0-1,0-1 1,0 1-1,0 0 1,1 0-1,-1-1 1,1 1-1,0 0 1,1-1-1,-1 1 1,1-1-1,0 1 1,0-1-1,0 0 1,6 8-1,-6-9 68,1 0-1,-1 0 0,1 0 0,-1 0 0,1-1 0,0 1 0,0-1 0,0 0 0,1 0 1,-1 0-1,0 0 0,1 0 0,0-1 0,-1 1 0,1-1 0,0 0 0,-1 0 0,1 0 1,0-1-1,0 0 0,0 1 0,0-1 0,-1 0 0,1-1 0,0 1 0,0-1 0,0 0 1,0 0-1,-1 0 0,1 0 0,-1-1 0,1 1 0,6-5 0,-2 1 160,0 0-1,0 0 0,-1-1 1,1 0-1,-1-1 1,-1 1-1,1-1 0,-1-1 1,0 1-1,-1-1 0,0 0 1,8-16-1,-5 2 192,-7 16-281,1 0 0,0 1-1,0-1 1,0 1 0,1 0-1,-1 0 1,1 0 0,1 0-1,4-5 1,-8 9-43,1 1 0,-1 0-1,1 0 1,-1 0 0,1 0 0,-1 0-1,1 1 1,-1-1 0,1 0 0,-1 0-1,1 0 1,-1 0 0,1 0 0,-1 1-1,1-1 1,-1 0 0,0 0 0,1 1-1,-1-1 1,1 0 0,-1 1 0,0-1-1,1 1 1,-1-1 0,0 0 0,1 1-1,-1-1 1,0 1 0,0-1 0,1 1-1,-1-1 1,0 1 0,0 0 0,10 19-165,4 24-273,-12-35-165,0 0-1,1 0 1,0 0 0,0 0-1,1-1 1,0 1-1,1-1 1,-1 0-1,2-1 1,-1 1-1,12 11 1,10 1-3186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0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12667,'26'-81'3122,"-21"58"0,-4 18-2380,3 11-836,-2-3 34,34 57-15,-21-37 35,-1 1-1,16 36 1,-27-52 26,-3-6 15,1 1 1,0 0-1,0-1 0,0 1 1,0-1-1,1 0 1,-1 1-1,1-1 0,-1 0 1,1 0-1,0 0 0,-1 0 1,4 3-1,-3-6 21,-1 0 0,0 0 0,1 0 0,-1-1 0,0 1 0,0 0 0,0-1 0,0 1 0,0 0 0,0-1 0,-1 1 0,1-1 0,0 0 0,-1 1 0,1-1 0,-1 0-1,1 1 1,-1-1 0,0-2 0,1 0 34,14-44 42,17-56-294,-4 40-3599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0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449 126 8258,'30'-68'2284,"-30"66"-2180,1 0 0,-1 1-1,0-1 1,0 1 0,0-1-1,0 0 1,0 1 0,0-1-1,0 1 1,0-1 0,-1 0 0,1 1-1,-1-1 1,1 1 0,-1-1-1,0 1 1,1-1 0,-1 1-1,0 0 1,0-1 0,0 1-1,0 0 1,0 0 0,0-1 0,0 1-1,-1 0 1,1 0 0,0 0-1,-1 1 1,1-1 0,-1 0-1,1 0 1,-1 1 0,-2-2-1,-3 0 31,0 0 0,0 0 0,-1 1-1,1-1 1,-9 1 0,-3 0 21,0 2 1,0 0-1,1 1 1,-1 1-1,1 0 1,0 1-1,-1 2 1,2-1-1,-1 2 1,1 1-1,0 0 1,-20 13-1,26-14-130,0 1-1,1 0 0,0 0 0,0 1 1,1 0-1,0 1 0,1-1 0,0 2 0,0-1 1,1 1-1,1 1 0,0-1 0,0 1 1,1 0-1,1 0 0,0 1 0,0-1 0,-2 19 1,5-13-6,0 1 0,1-1 0,1 1 0,0-1 0,2 1 0,0-1 0,1 0 0,1 0 0,0 0 0,1-1 0,2 0 0,11 23 0,-13-31-7,0 1 0,0-1-1,1 1 1,0-2-1,1 1 1,0-1-1,0 0 1,1-1-1,0 0 1,0 0-1,1-1 1,-1 0-1,1-1 1,1 0-1,-1 0 1,1-1-1,0-1 1,0 0 0,0 0-1,0-1 1,16 1-1,-7-2 3,-1-2-1,1 0 1,0-1-1,0 0 1,0-2-1,-1 0 0,0-2 1,0 0-1,0-1 1,26-14-1,-33 15-4,-1-1 0,0-1-1,0 1 1,-1-2 0,0 1 0,0-1-1,-1-1 1,0 0 0,-1 0-1,0-1 1,-1 0 0,0 0-1,-1-1 1,0 1 0,-1-2 0,8-22-1,-9 16 77,0 1-1,-2-1 1,0 0-1,-1 0 1,-1 0 0,0 0-1,-2 0 1,0 0-1,-1 0 1,-1 1-1,-12-36 1,13 45-44,-1 0 1,0 1-1,0-1 1,-1 1-1,0 0 1,0 0-1,-1 0 1,0 1-1,-1-1 0,1 2 1,-1-1-1,-1 1 1,1 0-1,-1 0 1,0 1-1,0 0 1,-1 1-1,1 0 1,-1 0-1,0 1 0,0 0 1,-1 0-1,1 1 1,0 0-1,-18 0 1,13 2-304,-1 1 0,0 0 0,0 1 0,0 1 0,1 0 0,-1 1 0,-26 12 0,25-9-1005,0 0 0,1 2 0,-23 16-1,3 8-2639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34 246 13139,'-6'24'2335,"11"-13"204,-2-11-2369,1 0 1,-1 0 0,1 0 0,0 0-1,-1 0 1,1-1 0,-1 0 0,1 1 0,4-3-1,6-1-1058,-3 1 834,-1-1 1,0-1-1,0 0 1,0 0-1,0-1 1,-1-1-1,0 1 1,-1-1-1,1-1 1,-1 0-1,-1 0 0,1 0 1,6-11-1,-10 13 13,-1 1-1,0-1 0,0 1 1,0-1-1,0 0 0,-1 0 1,0 0-1,0 0 0,-1 0 1,1-13-1,-1 16-3,-2-1 0,1 0 0,0 0 0,-1 1 0,0-1 0,0 0 0,0 1 0,0-1 0,-1 1 0,1-1 0,-1 1 0,0 0 0,0-1 0,0 1 0,0 0 0,-1 0 0,1 1 0,-1-1 0,-4-3 0,4 3 16,-1 0-1,1 1 1,-1-1 0,0 1 0,0 0 0,0 0 0,0 1 0,-1-1 0,1 1 0,0 0 0,0 0 0,-1 0 0,1 0 0,-1 1-1,1 0 1,-1 0 0,1 0 0,-1 1 0,1-1 0,0 1 0,-1 0 0,1 0 0,0 1 0,0-1 0,0 1 0,0 0 0,0 0-1,0 0 1,0 1 0,0-1 0,1 1 0,-5 4 0,1-1 25,0 0 1,1 1-1,0 0 0,0 0 0,0 0 0,1 1 1,0 0-1,1 0 0,0 0 0,0 1 0,0-1 1,1 1-1,1 0 0,-4 17 0,6-17 14,0 1-1,0 0 1,1 0-1,0 0 1,1-1-1,0 1 1,0-1-1,1 1 1,0-1-1,1 0 1,0 0-1,1 0 1,0 0-1,0-1 1,0 0-1,1 0 1,1-1-1,-1 1 1,1-1-1,12 9 1,-2-2-393,1-2 0,0 0 1,0-2-1,1 0 0,1 0 1,-1-2-1,1-1 0,31 8 1,77 6-2247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2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0 12227,'-2'5'347,"0"0"0,-1-1 0,1 0 0,-1 0 0,0 0 1,0 0-1,-1 0 0,1 0 0,-1-1 0,0 0 0,0 0 0,0 0 1,0 0-1,-1 0 0,1-1 0,-6 2 0,-38 28-334,28-15-44,9-8 23,0 0 0,0 1 0,0 0 1,2 0-1,-1 1 0,1 1 0,1-1 0,0 1 1,-9 18-1,16-27-34,1 0 1,-1 0-1,1 0 0,0 0 1,-1 0-1,1-1 0,1 1 1,-1 0-1,0 0 0,1 0 1,-1 0-1,1 0 1,0 0-1,0-1 0,0 1 1,0 0-1,1-1 0,-1 1 1,1-1-1,-1 1 0,1-1 1,0 0-1,0 1 0,0-1 1,0 0-1,0 0 1,1-1-1,-1 1 0,0 0 1,1-1-1,0 0 0,-1 1 1,6 1-1,3 1-306,0 1-1,0-2 0,1 1 1,0-2-1,-1 1 1,23 0-1,-23-2 165,-1-1 0,1-1-1,0 0 1,-1 0-1,1-1 1,-1 0-1,1-1 1,17-7 0,-25 9 237,1-1 0,-1 0 0,1 0 0,-1-1 0,1 1 1,-1-1-1,0 1 0,0-1 0,0 0 0,-1 0 0,1 0 1,-1-1-1,0 1 0,0 0 0,0-1 0,0 0 0,0 1 1,-1-1-1,1 0 0,-1 0 0,0 0 0,-1 0 0,1 0 1,-1 0-1,1-7 0,-12-71 3470,38 138-3445,22 74-1276,-7-52-2488,-12-39 456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2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32 14139,'-2'-1'-68,"-2"-2"1022,-1 0-1,1 0 1,0-1 0,0 0 0,0 0-1,-4-5 1,7 8-1042,9 9-11,-3 4 92,0 0 0,0-1-1,11 15 1,-10-17 4,0 0-1,-1 1 1,-1-1-1,1 1 1,-1 1-1,-1-1 1,3 12-1,8 59-37,4 109 1,10 56-244,-27-240 96,12 47-344,-13-51 330,1 0 0,-1-1 0,1 1 0,0 0 0,0 0-1,-1-1 1,1 1 0,0 0 0,1-1 0,-1 1 0,0-1 0,0 1 0,1-1 0,-1 0 0,0 0 0,1 1 0,-1-1 0,1 0 0,0 0 0,-1 0 0,1-1 0,0 1-1,2 0 1,-4-1 48,1 0 1,0 0-1,-1 0 0,1 0 0,-1 0 0,1 0 0,-1 0 0,1-1 0,0 1 0,-1 0 0,1 0 0,-1-1 0,1 1 0,-1 0 0,1-1 0,-1 1 0,0-1 0,1 1 0,-1-1 0,1 1 0,-1 0 0,0-1 0,1 1 0,-1-1 0,0 0 1,1 0-1,9-26-4753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2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12443,'35'9'2728,"8"-14"1089,41-4-3985,17-1-1344,35-21-2369,-14-3 96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3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50 12051,'-13'-25'4319,"12"24"-4003,0-1 0,-1 1 0,1-1-1,0 1 1,0-1 0,0 1 0,1-1-1,-1 0 1,0 1 0,1-1 0,-1 0-1,0-3 1,8 15-400,9 28 5,-1 1 0,-2 1-1,-2 1 1,7 51 0,11 172-512,-21-172-345,-7-77 495,-2-11 9,1 1 1,1-1-1,-1 1 1,1 0-1,0-1 0,0 1 1,0-1-1,0 0 1,1 1-1,0-1 1,3 6-1,13-2-3574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3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0 291 12715,'23'-21'5480,"23"-3"-5797,-8 4 0,-22 9 159,0 0 1,-1 0-1,0-1 0,-1-1 1,12-15-1,-22 24 139,-1-1 1,0 1-1,0-1 1,0 1-1,-1-1 0,0 0 1,0 0-1,0 0 1,0 0-1,0-7 0,-1 9 16,-1 0-1,0 0 1,0-1-1,0 1 0,-1 0 1,1 0-1,-1-1 1,0 1-1,0 0 0,0 0 1,0 0-1,0 0 1,-1 0-1,1 0 1,-1 0-1,0 1 0,0-1 1,-3-3-1,3 4-41,0 0-1,-1 0 0,1 0 1,-1 1-1,0-1 0,0 1 1,0-1-1,0 1 0,0 0 1,0 0-1,0 0 0,0 1 1,0-1-1,0 1 1,0-1-1,0 1 0,-1 0 1,1 0-1,0 1 0,0-1 1,0 1-1,0-1 0,0 1 1,-1 0-1,1 0 0,1 0 1,-1 1-1,0-1 1,0 1-1,-4 3 0,0-2-4,1 1 0,0 0-1,1 1 1,-1-1 0,1 1-1,0 0 1,0 1 0,0-1 0,1 1-1,0 0 1,0 0 0,0 0-1,-2 7 1,4-7 42,0 1 0,1-1-1,0 1 1,1-1 0,-1 1 0,1-1-1,0 1 1,1 0 0,-1-1 0,1 1-1,1-1 1,-1 1 0,1-1 0,0 0-1,1 0 1,-1 0 0,1 0 0,0 0 0,7 9-1,-5-8-44,1-1 0,0 1 0,0-1 0,0 1 0,1-2 0,0 1 0,0-1 0,0 0 0,1-1 0,-1 1 0,1-1 0,1-1 0,-1 0 0,16 4 0,46 1-2221,7-7 31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3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11 8818,'-15'-6'6987,"14"6"-6882,0-1 0,-1 1 0,1-1 0,0 0 0,-1 1 0,1 0 0,-1-1 0,1 1 0,-1 0 0,1 0 0,0 0 0,-1 0 0,1 0 0,-1 0 0,1 0 0,-1 0 0,1 1 0,0-1 0,-1 1 0,1-1 0,-1 1 0,-1 1 0,-17 5-206,1 2 0,0 0 0,0 1 1,-18 14-1,33-22-41,0 1 0,1 0 0,-1 0 1,0 0-1,1 0 0,0 1 0,0-1 1,0 1-1,0 0 0,1 0 0,0 0 0,-1 0 1,1 0-1,1 0 0,-1 1 0,1-1 1,-1 1-1,1-1 0,1 1 0,-1-1 1,0 1-1,1 0 0,0-1 0,0 1 0,2 8 1,-1-11 100,-1 0 0,1 1 1,0-1-1,0 0 0,0 0 1,0 0-1,1 0 1,-1 0-1,0 0 0,1-1 1,-1 1-1,1 0 0,0-1 1,0 1-1,-1-1 0,1 1 1,0-1-1,0 0 0,0 0 1,1 0-1,-1 0 1,0 0-1,0-1 0,0 1 1,1-1-1,-1 1 0,0-1 1,1 0-1,-1 0 0,0 0 1,1 0-1,-1 0 0,0 0 1,0-1-1,1 1 1,-1-1-1,3 0 0,2-1 77,0 0-1,0 0 0,0-1 0,0 0 1,-1 0-1,1 0 0,-1-1 1,0 0-1,0 0 0,9-9 0,-7 3 406,0 0 0,-1-1 0,-1 0 0,0-1-1,0 1 1,6-21 0,9-19 1859,-20 51-2292,-1 0 1,0-1 0,0 1 0,0 0 0,0-1 0,1 1-1,-1 0 1,0-1 0,0 1 0,1 0 0,-1 0 0,0-1-1,1 1 1,-1 0 0,0 0 0,1-1 0,-1 1-1,0 0 1,1 0 0,-1 0 0,1 0 0,-1 0 0,0 0-1,1 0 1,-1-1 0,0 1 0,1 0 0,-1 0 0,1 0-1,-1 1 1,0-1 0,1 0 0,-1 0 0,1 0 0,0 0-1,15 12-172,13 25-852,-27-34 881,8 10-370,-6-5-119,1-1 1,1 0-1,-1 0 1,1 0-1,0 0 0,1-1 1,0 0-1,9 5 1,23 8-2647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16 12451,'0'-1'199,"0"0"1,-1 1-1,1-1 0,0 0 1,0 0-1,-1 1 1,1-1-1,0 0 1,-1 1-1,1-1 0,0 0 1,-1 1-1,1-1 1,-1 1-1,1-1 1,-1 1-1,0-1 0,1 1 1,-1-1-1,1 1 1,-1 0-1,0-1 1,1 1-1,-1 0 0,0-1 1,0 1-1,1 0 1,-1 0-1,0 0 1,1 0-1,-1-1 0,0 1 1,-1 1-1,-27 24-44,28-24-137,-14 12-166,-22 21-237,17-9-2748,20-24 3049,0 0 1,0 0-1,0 0 0,0 0 0,0 0 1,0 0-1,0 0 0,0 0 1,1 0-1,-1 0 0,0 0 0,1 0 1,-1 0-1,0 0 0,1 0 1,-1 0-1,1 0 0,-1-1 0,1 1 1,0 0-1,-1 0 0,1-1 1,0 1-1,0 0 0,-1-1 0,1 1 1,0-1-1,0 1 0,0-1 1,0 1-1,1 0 0,33 16-82,28 2 102,-41-14 78,1 2 0,28 13-1,-45-18-22,-1 1-1,0-1 0,0 1 1,0 1-1,-1-1 0,1 1 1,-1 0-1,0 0 0,0 0 1,0 0-1,0 1 0,-1 0 1,1 0-1,2 7 0,-5-11 2,0 1-1,-1 0 0,0 0 1,1-1-1,-1 1 0,0 0 0,0 0 1,0-1-1,0 1 0,0 0 1,0 0-1,0 0 0,-1-1 0,1 1 1,-1 0-1,1-1 0,-1 1 1,0 0-1,1-1 0,-1 1 1,0-1-1,0 1 0,0-1 0,0 1 1,-1-1-1,1 0 0,0 1 1,0-1-1,-1 0 0,1 0 0,-1 0 1,1 0-1,-1 0 0,-2 1 1,-5 2-75,0 1 0,0-1 0,-1-1 0,-15 4 1,9-2-271,1-1 1,-1-1-1,0 0 1,0-1-1,0-1 1,0-1-1,0 0 1,0-1-1,-23-4 1,24-2-1385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4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65 181 9090,'-17'-29'4056,"7"13"-1903,0-1-1,-9-24 1,17 37-2041,1-1 0,-1 0 0,1 0 0,0 0 1,0 1-1,1-1 0,-1 0 0,1 0 0,0 0 0,0 0 0,1 0 1,0 0-1,2-9 0,1 23-1051,7 38 777,-2 0 1,-1 1-1,0 49 1,-7 151 316,2 28 135,1-246-158,-1-10-1339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5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12915,'5'-1'2848,"20"-8"1113,18 0-3705,33-3-1000,20 2 744,34-8-3953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0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0 274 5809,'7'-4'418,"24"-20"3072,-30 23-3023,0 0 1,0-1-1,0 1 0,0-1 0,-1 0 1,1 1-1,-1-1 0,1 1 1,-1-1-1,0 0 0,1 1 1,-1-1-1,0 0 0,0 0 0,0 1 1,0-1-1,-1 0 0,1 1 1,0-1-1,-1 0 0,-1-2 1,2-3 1112,-3-12-20,4 32-1394,21 266-191,0 8 27,-20-270 7,-2-11 0,1 0 1,0 0 0,0 0-1,0-1 1,0 1-1,4 8 1,-3-57 169,17-413-109,-9 226-28,5 240-148,104 86 98,-39-27 3,-18-14-2,61 72 0,-83-83 0,1-1 1,3-2 0,1-2 0,52 35 0,-41-49 74,-55-46 42,3-19-78,-1 5-12,-1 1 0,-2 0-1,-4-38 1,-23-120 83,-5-72 49,35 236-727,1 28-645,1 17-638,0 33-2466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9626,'9'-37'800,"-4"18"318,-1-1 0,-1 1 0,-1-1 0,0-22-1,14 98 525,9 226-994,-22-305-512,1 0 0,1 0 0,1 1 0,1-1 0,0 1 1,2 1-1,13-24 0,-15 33-63,0 0 0,1 1-1,0 0 1,1 0 0,0 1 0,1 0 0,0 0 0,1 1 0,0 0 0,0 1 0,1 1 0,0-1 0,18-7 0,-26 14-45,-1-1 0,1 1-1,-1 0 1,1 0 0,0 0 0,-1 1 0,1-1-1,0 1 1,-1 0 0,1 0 0,0 0 0,0 1-1,-1-1 1,1 1 0,0 0 0,-1 0 0,1 0-1,-1 0 1,1 1 0,-1 0 0,0-1-1,1 1 1,-1 0 0,0 1 0,0-1 0,0 0-1,-1 1 1,1 0 0,-1-1 0,1 1 0,-1 0-1,0 0 1,0 1 0,0-1 0,2 7 0,3 4-31,-1 2 1,0-1-1,-2 1 1,0-1 0,0 1-1,-1 1 1,0 15 0,0 56 153,4 44 159,-7-132-316,1 7-179,-8-37-10424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5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83 5297,'-64'-24'11288,"132"18"-8557,360-19-1937,88-3-350,-408 29-918,-98 0-351,-12 4-366,-21 5-1637,12-5 1487,-24 11-2520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0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89 102 9394,'-2'-2'451,"-1"0"-1,0-1 1,1 1-1,-1-1 1,1 1-1,0-1 1,-1 0-1,2 0 1,-1 0-1,0 0 1,0-1-1,1 1 1,0 0-1,-2-7 1,2 9-375,1-1 1,-1 1-1,1-1 1,-1 1 0,1-1-1,0 1 1,0-1-1,0 1 1,0-1-1,0 1 1,0-1 0,0 1-1,0-1 1,0 1-1,1-1 1,-1 1-1,0-1 1,1 1 0,0 0-1,-1-1 1,1 1-1,0 0 1,-1-1-1,1 1 1,0 0 0,0 0-1,0 0 1,0 0-1,1 0 1,-1 0-1,0 0 1,0 0 0,0 0-1,1 0 1,-1 1-1,0-1 1,2 0-1,2 0-73,1-1 0,-1 2 1,0-1-1,0 1 0,0 0 0,0 0 0,1 0 0,-1 1 0,0-1 0,0 1 0,0 1 0,0-1 0,0 1 0,0 0 0,-1 0 0,1 0 0,0 0 0,-1 1 0,0 0 0,1 0 0,-1 0 0,0 1 0,-1-1 0,1 1 0,-1 0 0,4 5 1,-2-3-18,-1 1 0,0 0 1,0 0-1,-1 0 0,0 0 1,0 1-1,-1-1 1,1 1-1,-2 0 0,1-1 1,-1 1-1,0 0 0,-1 0 1,0 0-1,0 0 1,-3 13-1,-1-4 21,-1 0 0,-1 0 0,0-1 0,-1 0 0,-1 0-1,-1-1 1,0 0 0,-21 26 0,15-23-3,-1-1-1,-1 0 1,0-1-1,-1-1 1,-1 0-1,-23 13 1,32-21 207,19-7 79,26 0-195,327 15-253,-209-20-4911,-105 2 1239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14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55 8314,'-19'-21'3451,"16"18"-2540,-1 0 0,1-1 1,0 1-1,0-1 0,0 0 0,1 0 0,-3-4 1,10 75-894,24 384 144,-26-239-84,-3-69 125,30 227 0,-29-369-226,-1 0 0,1-1 0,-1 1 0,0 0 0,0 0 0,1 0 0,-1 0 0,0 0 0,0 0 0,0 0-1,0 0 1,0 0 0,0 0 0,-1 0 0,1 0 0,0 0 0,0 0 0,-1 0 0,1 0 0,0 0 0,-1-1 0,0 3 0,-1-4-307,1 0 0,-1 0-1,1 0 1,-1 0 0,1 0-1,0 0 1,-1 0 0,1 0 0,0-1-1,0 1 1,0 0 0,0-1 0,0 1-1,-1-3 1,-21-32-3423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1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3 177 10178,'-3'-17'2297,"7"-3"1015,8 2-2968,14-5 81,7-1-57,22-1 32,4 4-112,12 6-24,-6 6-144,1 5-24,-24 4-96,-9 4-336,-21 3-608,-17 3-2681,-17-4 368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15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5 7442,'-25'5'162,"-129"17"5797,138-24-1309,45-4-3442,347-18-855,-378 35-54,1 0 1,0 0 0,1-1-1,0 1 1,3 18 0,-2-22-134,7 434 232,-3-70-41,53 215-108,-58-584-779,3 20 1900,-3-15-2791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20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29 8538,'-10'-29'7743,"19"60"-4357,70 466-3471,-24-107 178,-55-389-93,1 0 0,-1 0 0,0 1 1,0-1-1,1 0 0,-1 0 0,0 0 1,0 0-1,0 0 0,0 1 0,0-1 0,-1 0 1,1 0-1,0 0 0,0 0 0,-1 0 0,1 0 1,-1 2-1,-12-9-442,-16-31-1950,16 0-1179,10-20-445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20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 12003,'-16'0'2576,"-11"10"1089,9 3-3521,-8 7-128,1 1 0,-6 11-24,2 2 40,2 3-152,5-6-256,4-6-864,12-18-329,11-27-5936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20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11434,'-1'6'5722,"4"-2"-5674,19 11 40,52 29 0,-27-10-8,-4 5-48,1 8-232,-8-4-544,3-4-2201,-7-4-552,6-10-1072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2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101 201 12275,'-1'-2'237,"0"1"1,1-1-1,-1 0 1,0 0-1,1 0 1,0 0-1,-1 0 1,1 0-1,0 0 1,0-1-1,0 1 1,0 0-1,0 0 1,1 0-1,-1 0 1,1 0-1,-1 0 1,2-2-1,0 2-300,1 0-1,0 0 1,-1 1-1,1-1 0,0 0 1,0 1-1,0 0 1,0 0-1,0 0 0,0 0 1,0 0-1,4 0 1,-2 0-106,-1 0-1,1 0 1,-1 0 0,1-1 0,-1 0 0,0 0 0,1 0 0,-1 0-1,0-1 1,-1 0 0,1 1 0,4-6 0,-6 6 160,-1 0 0,0 0 0,-1 0-1,1 0 1,0 0 0,-1 0 0,1 0 0,-1-1 0,1 1 0,-1 0 0,0 0 0,0 0 0,0-1 0,-1 1 0,1 0 0,0 0 0,-1 0 0,1-1 0,-1 1-1,0 0 1,0 0 0,0 0 0,0 0 0,0 0 0,0 0 0,0 1 0,-1-1 0,-2-3 0,0 1 65,0-1 0,0 1 0,-1 0 0,0 0 0,0 1 0,0-1 1,-1 1-1,1 0 0,-1 0 0,1 1 0,-1 0 0,0 0 0,0 0 0,0 1 0,0-1 0,0 2 0,0-1 1,0 1-1,-8 0 0,11-1-51,0 1-1,1 0 1,-1 0 0,0 0 0,0 1 0,0-1 0,0 1-1,0 0 1,0-1 0,1 1 0,-1 1 0,0-1 0,1 0-1,-1 0 1,0 1 0,1 0 0,0-1 0,-1 1 0,1 0 0,0 0-1,0 0 1,0 1 0,0-1 0,1 0 0,-1 1 0,1-1-1,-1 1 1,1-1 0,0 1 0,0 0 0,0 0 0,0 0-1,0-1 1,1 1 0,-1 0 0,1 0 0,0 0 0,0 0-1,0 0 1,1 4 0,1 5-30,1 1-1,1-1 0,0 0 1,1 0-1,0-1 0,0 1 1,2-1-1,-1 0 1,1-1-1,9 10 0,-9-10 18,1-2-1,-1 1 1,2-1-1,-1 0 1,1-1-1,0 0 1,0 0-1,1-1 1,0 0-1,0-1 1,15 5-1,-21-8 7,1-1 0,0-1 0,-1 1-1,1-1 1,0 0 0,0 0 0,-1 0 0,1-1 0,0 1-1,-1-1 1,1 0 0,-1-1 0,1 1 0,-1-1 0,1 0-1,-1 0 1,0 0 0,0 0 0,0-1 0,0 0 0,4-3-1,7-8 138,-1 0 0,-1-1 0,21-30-1,-8 10 631,-26 35-730,1-1-1,0 0 0,0 1 0,-1-1 0,1 1 1,0-1-1,0 1 0,-1-1 0,1 1 1,0 0-1,0-1 0,0 1 0,0 0 0,0 0 1,0-1-1,0 1 0,-1 0 0,1 0 1,0 0-1,0 0 0,0 0 0,0 0 0,0 1 1,0-1-1,0 0 0,0 0 0,0 1 0,-1-1 1,1 0-1,0 1 0,0-1 0,0 1 1,-1-1-1,1 1 0,1 0 0,31 29-75,-16-13 85,-13-14-75,1 0 0,-1 1-1,1-1 1,0-1 0,0 1 0,0-1-1,0 0 1,0 0 0,0 0-1,1-1 1,-1 0 0,1 0 0,-1 0-1,1-1 1,-1 1 0,1-1-1,-1-1 1,1 1 0,0-1-1,-1 0 1,0 0 0,1-1 0,7-3-1,-7 2 77,-1 0 0,0 0 0,0-1 0,0 0 0,-1 0 0,0 0 0,1 0 0,-1-1 0,-1 0 0,1 0 0,-1 0 0,1 0 0,-2 0 0,1-1 0,-1 1 0,1-1 0,-1 0 0,-1 0 0,1 0 0,-1 0 0,0-6 0,1 4 193,-1 2 43,0-1-1,0 1 1,-1-1-1,0 1 1,0-1 0,0 1-1,-1-1 1,-1-7-1,1 15-263,1-1-1,-1 1 1,0-1-1,1 1 1,-1-1-1,0 1 1,1 0-1,-1-1 1,1 1-1,-1 0 1,1-1-1,0 1 1,-1 0-1,1 0 1,0-1-1,-1 1 0,1 0 1,0 0-1,0 0 1,0 0-1,0-1 1,-1 1-1,1 0 1,1 1-1,-23 84-7,-94 410 57,90-356-165,-14 221 1,41-237-1525,1-104 185,8-55-7229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4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78 363 8010,'-56'-59'1877,"53"56"-1640,1 1 0,0 0 0,0-1 0,0 0 0,1 1 0,-1-1 0,1 0-1,-1 0 1,1 0 0,0 0 0,-1-6 0,2 7-70,0 0 1,0 0 0,0 0-1,1 0 1,-1-1-1,1 1 1,-1 0-1,1 0 1,0 0-1,0 0 1,1-2-1,-1 2 86,0 1-153,-1 1 1,1-1 0,0 0 0,-1 0-1,1 1 1,0-1 0,-1 1 0,1-1 0,0 0-1,0 1 1,0 0 0,-1-1 0,1 1-1,0-1 1,0 1 0,0 0 0,0 0-1,0-1 1,0 1 0,0 0 0,0 0 0,0 0-1,0 0 1,0 0 0,-1 0 0,1 0-1,1 1 1,13-2 148,6-1-184,0 1 0,-1 1 0,1 1 0,0 1 0,-1 1 0,1 0 0,-1 2 1,0 0-1,0 1 0,-1 1 0,26 14 0,-32-12-38,0 0-1,0 2 1,-1-1 0,-1 2 0,0 0-1,-1 0 1,0 1 0,0 0 0,-2 0-1,1 1 1,-2 0 0,0 1-1,-1 0 1,0 0 0,-1 0 0,4 24-1,-2-3-5,-2 1 0,-2 0 0,-1 1 0,-2-1 0,-1 0 0,-8 42 0,-2-27-29,11-50 11,-1 0 0,1 0-1,0 0 1,-1 0-1,0 0 1,1 0-1,-1-1 1,0 1-1,0 0 1,0 0 0,0-1-1,0 1 1,-1-1-1,1 1 1,0-1-1,-1 1 1,1-1-1,-1 0 1,0 0 0,1 0-1,-1 0 1,-3 2-1,4-4 6,-1 1 0,1-1 1,0 1-1,-1-1 0,1 0 0,-1 1 0,1-1 0,0 0 1,0 0-1,-1 0 0,1 0 0,0 0 0,0-1 0,0 1 0,0 0 1,0 0-1,1-1 0,-2-1 0,-18-34 56,15 28-51,-2-7 2,1 0 0,0-1 0,1 0 1,0 0-1,2 0 0,0-1 0,1 1 0,1-1 0,0 1 0,1-1 0,1 1 0,5-28 0,3 1-17,2 0-1,1 1 1,3 0-1,1 1 1,2 1-1,2 0 0,2 2 1,1 0-1,2 2 1,60-68-1,-79 98-1,1 0-1,0 1 1,1-1 0,0 2-1,0-1 1,0 1-1,1 0 1,-1 1 0,1 0-1,0 0 1,0 1 0,1 0-1,-1 1 1,1 0-1,-1 1 1,1-1 0,-1 2-1,1-1 1,0 2-1,0-1 1,-1 1 0,1 1-1,-1-1 1,1 2-1,-1-1 1,0 1 0,0 1-1,0 0 1,0 0-1,0 1 1,-1 0 0,0 0-1,0 1 1,0 0-1,-1 0 1,0 1 0,0 0-1,-1 0 1,0 0-1,0 1 1,0 0 0,-1 0-1,4 10 1,-2-1 0,-1 1 1,-1-1-1,0 1 1,-1 0-1,-1 0 1,-1 0-1,0 34 0,-2-42-7,0 0 0,0-1 0,-2 1 0,1 0 0,-1-1 0,0 1 0,-1-1 0,0 0-1,-1 0 1,0 0 0,0 0 0,-1 0 0,0-1 0,0 0 0,-1 0 0,-10 10 0,16-17 7,-1 0 1,0 0 0,0 0 0,0-1-1,0 1 1,0 0 0,0-1 0,0 1-1,0-1 1,0 1 0,0-1 0,0 1-1,0-1 1,0 0 0,0 1 0,-1-1-1,1 0 1,0 0 0,0 0 0,0 0-1,0 0 1,0 0 0,-1 0 0,1-1-1,-2 1 1,2-1-6,-1-1 0,0 1 0,1 0 0,-1 0 0,1-1 0,-1 1 0,1-1 0,0 1 0,0-1 1,-1 1-1,1-1 0,0 0 0,-1-3 0,-1-3-35,-1-1-1,2 0 1,-1 0 0,1 0 0,-1-16 0,3 8-85,0 1-1,1-1 1,1 1 0,0-1 0,1 1-1,1 0 1,1 0 0,0 0 0,1 1-1,9-18 1,-8 20-545,1 1 0,-1 0 0,2 0 0,0 0 0,0 1 0,1 1 0,14-12 0,18-3-3281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21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17 10994,'-2'-2'234,"0"0"-1,0 1 1,0-1-1,0 1 1,0 0-1,0 0 1,0 0-1,0 0 1,-1 0-1,1 0 1,0 0-1,0 1 1,-1-1-1,1 1 1,-1-1-1,1 1 1,-1 0-1,1 0 1,0 0-1,-1 1 1,1-1-1,-1 0 1,1 1-1,0 0 1,-1-1-1,1 1 1,-4 2-1,-10 4-134,0 1 1,-28 19-1,14-9 920,27-17-944,2-1-48,-1 1 1,1 0-1,-1-1 1,1 1-1,-1 0 1,1 0-1,-1 0 0,1 0 1,-1 0-1,1 0 1,0 0-1,0 0 1,0 0-1,0 1 1,0-1-1,0 1 0,-1 1 1,3-1-40,-1 0 0,1 1 0,0-1 0,0 0 0,1 0 0,-1 1 0,0-1 0,1 0 0,0 0 0,-1-1 0,1 1 1,0 0-1,0 0 0,0-1 0,3 3 0,22 16-35,38 22-1,-35-24 11,-1 1 0,-1 1 0,26 25 0,-51-42 36,0-1-1,-1 1 1,1 0-1,-1 0 1,0 0 0,0 0-1,0 1 1,0-1-1,0 0 1,-1 1 0,0-1-1,2 6 1,-3-8 2,0 1-1,0 0 1,-1-1 0,1 1 0,0-1 0,-1 1-1,1-1 1,-1 1 0,0-1 0,1 1 0,-1-1 0,0 1-1,0-1 1,0 0 0,0 0 0,0 1 0,0-1 0,0 0-1,0 0 1,0 0 0,-1 0 0,1 0 0,0 0-1,-1-1 1,1 1 0,-1 0 0,1-1 0,-1 1 0,1-1-1,-1 1 1,-1-1 0,-23 9-136,0-2-1,-1-1 1,-35 4 0,47-9-777,0 0 0,0-1 0,-31-3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0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73 291 11546,'-16'-6'1018,"13"4"-792,0 1 0,0-1-1,-1 1 1,1 0-1,0 0 1,0 0 0,-1 0-1,1 0 1,0 1-1,-1-1 1,1 1 0,0 0-1,-1 0 1,1 0 0,-4 1-1,54 0-562,-22-3 359,-1-2 1,0-1-1,0-1 1,-1-1-1,1 0 1,-2-2-1,1-1 1,-1-1-1,-1-1 1,0 0-1,0-2 0,-1-1 1,18-17-1,-36 31-12,0-1-1,0 0 1,0 0-1,0 0 1,0 0-1,0 0 0,-1 0 1,1 0-1,-1-1 1,1 1-1,-1 0 0,0-1 1,0 0-1,0 1 1,0-1-1,0 1 1,-1-1-1,1 0 0,-1 0 1,0 1-1,0-1 1,0 0-1,0 0 0,0 1 1,-1-1-1,1 0 1,-1 1-1,-1-6 1,-1 5 11,1-1 1,-1 0 0,0 1-1,-1-1 1,1 1-1,0 0 1,-1 0 0,0 1-1,1-1 1,-1 1 0,0-1-1,0 1 1,-1 1 0,1-1-1,0 0 1,-1 1 0,-5-1-1,0 0-18,0 0 1,0 1-1,0 0 0,0 1 0,0 0 0,0 0 0,0 1 0,0 1 1,0-1-1,0 2 0,0-1 0,1 2 0,-1-1 0,1 1 0,-11 6 0,16-7-12,-1-1-1,1 1 1,0 0-1,0 1 1,0-1-1,0 1 0,1 0 1,-1 0-1,1 0 1,0 0-1,0 0 1,1 1-1,-1 0 0,1-1 1,0 1-1,0 0 1,0 0-1,1 0 1,0 0-1,0 0 0,0 0 1,1 1-1,0-1 1,-1 0-1,2 0 1,-1 0-1,1 1 0,0-1 1,0 0-1,0 0 1,3 5-1,-1 0-206,1-1 0,1 0 1,0 0-1,0-1 0,1 0 0,0 1 0,1-2 0,-1 1 0,1-1 0,1 0 1,-1-1-1,1 1 0,1-2 0,-1 1 0,1-1 0,0 0 0,0-1 0,0 0 1,1 0-1,-1-1 0,1-1 0,18 4 0,55 2-2895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1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0 151 11354,'5'-83'2209,"-4"72"1208,3 7-3385,5 3-24,2 0 40,11 6-24,1 3-48,13 13-8,4 5-16,6 12 8,-4 2-152,5 4-753,-6-12-263,-1-11-2161,-4-18-127</inkml:trace>
  <inkml:trace contextRef="#ctx0" brushRef="#br0" timeOffset="1">396 19 10562,'-29'-15'2697,"-4"11"728,1 14-2913,-4 11-496,6 5-64,-5 15-16,2 7 24,1 11-745,7 0-463,14 6-2161,17-19-159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1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42 13003,'-5'-23'4904,"5"23"-4853,0-1 0,0 0 0,0 0 0,0 0 0,0 1 0,0-1 0,0 0 0,0 0 0,0 0 0,-1 1-1,1-1 1,0 0 0,0 0 0,-1 1 0,1-1 0,-1 0 0,1 1 0,-1-1 0,1 0 0,-2 0 0,0 0-54,0 1 0,-1-1 0,1 1 0,-1 0 0,1 0 0,0 0 0,-1 0 0,1 0 0,0 0 0,-1 1 1,1-1-1,-4 2 0,-7 1-188,0 1 1,0 0-1,1 0 0,-24 13 1,31-14 51,1-1 0,0 1 0,-1 1 0,1-1 0,0 1 0,1-1 0,-1 1 0,1 0 0,0 0 0,0 0 0,0 1 0,0-1 0,1 1 0,-1 0 1,1 0-1,0 0 0,-1 8 0,1-6 43,1 0 1,0 0 0,1 0 0,0 0 0,0-1-1,0 1 1,1 0 0,0 0 0,0 0 0,1 0-1,-1-1 1,2 1 0,-1-1 0,1 0 0,4 8 0,-4-9-101,0 0 0,1-1 0,0 0 0,-1 0 0,1 0 0,1 0 0,-1-1 0,1 1 0,-1-1 0,1 0 1,0-1-1,0 1 0,0-1 0,0 0 0,1 0 0,-1-1 0,0 1 0,1-1 0,9 1 0,44-2-2149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1.8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0 144 12051,'36'-9'4600,"-3"3"-3733,-18 4-1241,0-1 1,-1-1 0,20-7 0,-32 11 369,0-1 0,-1 0 0,1 0 0,0 0 0,-1 0 0,1-1 0,-1 1 0,1 0 0,-1 0 0,0-1 0,1 1 0,-1-1 0,0 0 0,0 1 0,0-1-1,0 0 1,-1 1 0,1-1 0,0 0 0,-1 0 0,1 0 0,-1 0 0,1 0 0,-1 0 0,0 1 0,0-1 0,0 0 0,0 0 0,0 0 0,-1 0 0,1 0 0,0 0 0,-1 0 0,0 0 0,1 1 0,-1-1 0,0 0 0,0 0 0,0 1 0,0-1 0,0 1 0,-3-4 0,3 3 8,-1-1-1,1 1 1,-1-1 0,0 1-1,0 0 1,0 0 0,-1-1-1,1 1 1,0 1 0,-1-1-1,1 0 1,-1 1 0,0-1-1,1 1 1,-1 0 0,0 0-1,0 0 1,0 0 0,0 0-1,0 1 1,0-1-1,0 1 1,0 0 0,0 0-1,0 0 1,0 0 0,0 1-1,-4 0 1,1 2-33,1 1-1,0-1 1,-1 1 0,2 0 0,-1 0-1,0 1 1,1-1 0,0 1-1,0 0 1,0 0 0,1 1 0,0-1-1,0 1 1,0-1 0,1 1-1,-1 0 1,-2 12 0,3-11 3,0 1 0,1-1 0,-1 1 0,1 0 0,1-1 0,-1 1 0,1 0 0,1 0 0,0-1 0,0 1 0,0 0 0,1-1 0,0 1 0,3 7 0,-3-12-30,1 1 0,-1-1 1,0-1-1,1 1 1,0 0-1,0 0 0,0-1 1,0 0-1,0 1 1,0-1-1,1-1 0,-1 1 1,1 0-1,-1-1 0,1 0 1,-1 1-1,1-1 1,0-1-1,0 1 0,0-1 1,-1 1-1,1-1 1,7-1-1,7 0-784,0 0 1,0-2-1,28-7 1,29-12-2003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34 9426,'-4'-3'1604,"-19"-12"4009,23 16-5540,0-1 1,0 0-1,0 0 0,0 1 0,1-1 1,-1 0-1,0 0 0,0 1 0,0-1 1,0 0-1,0 0 0,0 1 0,0-1 1,0 0-1,0 0 0,0 1 0,0-1 1,0 0-1,0 1 0,0-1 0,0 0 1,0 0-1,0 1 0,0-1 0,0 0 1,0 0-1,0 1 0,-1-1 0,1 0 1,0 0-1,0 1 0,0-1 0,0 0 1,-1 0-1,1 0 0,0 1 0,0-1 1,0 0-1,-1 0 0,1 0 1,0 0-1,0 1 0,-1-1 0,1 0 1,0 0-1,0 0 0,-1 0 0,1 0 1,0 0-1,0 0 0,-1 0 0,1 0 1,0 0-1,-1 0 0,1 0 0,0 0 1,0 0-1,-1 0 0,1 0 0,0 0 1,0 0-1,-1 0 0,1 0 0,-1-1 1,19 58-60,-3 1 0,-3 0 0,-2 1 0,4 98 0,-12-38-1377,-19 161-1,16-266 318,0 0-1,-2-1 1,1 0-1,-2 1 1,-5 13-1,-3-6-3196</inkml:trace>
  <inkml:trace contextRef="#ctx0" brushRef="#br0" timeOffset="1">1 83 12355,'7'-33'2528,"20"10"1225,0 7-3657,7 7-176,11 8 0,-4 5 88,6 10-80,-7 12 0,-4 12 0,-13 3 16,-5 11-64,-15-2-24,-8 1-600,-4-12-385,-12-7-583,-2-12-1873,-7-20 105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2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5 104 7418,'-5'-28'8289,"5"-6"-5764,2 5-967,-1 17-1357,4 11-531,11 28-234,-4 6 452,-1 0-1,-2 0 0,-1 1 1,-2 0-1,-2 1 0,0-1 1,-4 61-1,-22 109 274,13-139-71,-4 117 0,19-134-515,-6-48 336,0 1 0,0 0-1,0 0 1,0-1-1,0 1 1,0 0 0,0 0-1,0-1 1,1 1-1,-1 0 1,0 0 0,0-1-1,1 1 1,-1 0 0,0-1-1,1 1 1,-1 0-1,1-1 1,-1 1 0,1-1-1,-1 1 1,1-1-1,0 1 1,-1-1 0,1 1-1,-1-1 1,1 0 0,0 1-1,0-1 1,-1 0-1,1 1 1,0-1 0,-1 0-1,1 0 1,0 0-1,0 0 1,-1 1 0,1-1-1,0 0 1,0-1-1,0 1 1,-1 0 0,1 0-1,0 0 1,0 0 0,-1 0-1,1-1 1,0 1-1,-1 0 1,1-1 0,0 1-1,0-1 1,20-20-3460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3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10490,'92'31'3041,"-13"-40"520,44 1-3745,13 5-3489,7-4 432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3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1 196 11466,'5'-36'1459,"-1"0"0,-2 0-1,-3-51 1,23 150-2427,-12 14 1060,-3 0 0,-4 1 0,-6 82 0,3 108 623,-28-330-6646,7 23 2088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3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30 9290,'-14'-18'2216,"3"12"937,3 2-2497,7 3-376,14 1 0,22 7 48,21 2-184,29-2-152,15 4 73,22-5-73,-11-3-417,4-7-1319,-16 3-1521,1-6-311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6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598 16 9490,'0'-1'131,"-1"0"0,0-1-1,0 1 1,0 0 0,0 0-1,0 0 1,0 0 0,0 1 0,0-1-1,0 0 1,-1 0 0,1 1 0,0-1-1,0 1 1,-1-1 0,1 1 0,0-1-1,-1 1 1,1 0 0,-1 0 0,1 0-1,0-1 1,-1 1 0,1 1 0,-1-1-1,1 0 1,0 0 0,-1 0 0,1 1-1,0-1 1,-1 1 0,1-1 0,0 1-1,-1-1 1,1 1 0,0 0 0,0 0-1,0 0 1,-2 1 0,-5 5-275,0 1 1,0 0-1,1 0 0,-9 12 1,3-4 511,-55 67-158,4 3 0,4 2 0,-90 177 0,124-209-137,2 2 0,3 0-1,3 2 1,2 0 0,2 1-1,4 0 1,-6 115-1,16-145-57,0 0 0,2 1 0,2-1-1,1 0 1,1 0 0,1-1 0,2 0-1,1 0 1,2-1 0,0 0 0,2-1-1,1 0 1,2-2 0,0 0 0,41 46-1,-22-35-1,2-2 0,1-1 0,2-2 0,1-2-1,2-2 1,0-2 0,82 35 0,-57-33-13,1-3 0,1-3 0,1-4 0,137 18 0,-136-30-345,-49-8-48,-24 2 340,0 0 1,-1 0-1,1 0 1,0-1-1,0 1 0,0 0 1,-1 0-1,1 0 1,0 0-1,0 0 1,0 0-1,-1 0 0,1 0 1,0-1-1,0 1 1,0 0-1,0 0 1,0 0-1,-1 0 0,1 0 1,0-1-1,0 1 1,0 0-1,0 0 1,0 0-1,0-1 0,0 1 1,0 0-1,0 0 1,0 0-1,0-1 1,0 1-1,0 0 0,0 0 1,0 0-1,0-1 1,0 1-1,0 0 0,0 0 1,0 0-1,0-1 1,0 1-1,0 0 1,0 0-1,0 0 0,0-1 1,0 1-1,1 0 1,-1 0-1,0 0 1,0 0-1,0-1 0,0 1 1,0 0-1,1 0 1,-1 0-1,0 0 1,0 0-1,0 0 0,0 0 1,1-1-1,-1 1 1,0 0-1,0 0 1,-25-13-2881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4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9 131 11010,'-3'-17'133,"-2"-41"3225,5 55-3221,0-1 0,0 1 0,0-1 0,1 1 0,0-1 1,0 1-1,0 0 0,0-1 0,0 1 0,0 0 1,1 0-1,0-1 0,0 1 0,2-3 0,-4 6-156,1 0 0,-1 0 0,0-1 0,0 1 0,0 0 0,1 0 0,-1 0 0,0 0 0,0-1 0,0 1 0,1 0 0,-1 0 0,0 0 0,0 0 0,1 0 0,-1 0 0,0 0 0,1 0 0,-1 0 0,0 0 0,0 0 0,1 0 0,-1 0 0,0 0 0,0 0 0,1 0 0,-1 0 0,0 0 0,0 0 0,1 0 0,-1 0 0,0 1 0,0-1 0,1 0 0,-1 0 0,0 0 0,0 0 0,0 0 0,1 1 0,-1-1 0,9 15-517,2 15-69,-2 11 354,-2 0 0,-1 1-1,-1 68 1,-14 130 1455,1-119-463,5-73-381,1-22-125,1 0 1,3 35 0,-3-60-232,1-1 0,0 0 0,0 1 0,0-1 0,0 1 0,0-1 0,0 1 0,0-1 0,0 1 0,0-1 0,0 1 1,0-1-1,0 0 0,0 1 0,0-1 0,0 1 0,0-1 0,1 1 0,-1-1 0,0 0 0,0 1 0,0-1 0,1 1 0,-1-1 0,0 0 0,1 1 0,-1-1 0,0 0 0,1 1 1,-1-1-1,0 0 0,1 0 0,-1 1 0,1-1 0,-1 0 0,0 0 0,1 0 0,-1 1 0,1-1 0,-1 0 0,1 0 0,-1 0 0,1 0 0,-1 0 0,1 0 0,-1 0 0,0 0 1,1 0-1,-1 0 0,1 0 0,-1-1 0,1 1 0,-1 0 0,1 0 0,-1 0 0,0 0 0,1-1 0,-1 1 0,1 0 0,-1 0 0,0-1 0,1 1 0,-1 0 0,0-1 0,1 1 0,-1 0 1,0-1-1,0 1 0,1-1 0,23-31 209,-21 28-190,45-86 259,-41 73-286,1 1 0,0 0 0,1 1 0,0 0 0,1 0 0,1 1 0,0 0-1,18-15 1,-27 27-7,-1 1 0,1 0 0,0 0-1,0 0 1,0 0 0,0 1-1,0-1 1,0 0 0,0 1-1,0-1 1,0 1 0,0 0 0,0 0-1,0 0 1,0 0 0,0 0-1,0 0 1,0 0 0,0 1 0,0-1-1,0 1 1,0-1 0,0 1-1,0 0 1,0 0 0,0 0-1,0 0 1,-1 0 0,1 0 0,0 1-1,-1-1 1,1 0 0,-1 1-1,1-1 1,-1 1 0,0 0 0,2 2-1,6 8-19,-1 0 0,0 1 0,-1 0 0,6 15 0,-8-18 23,14 32-107,-5-10-1371,2-1 1,25 38 0,-17-36-1608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4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29 168 11266,'9'1'5543,"9"-5"-5528,1-1-127,86-12-1571,-103 17 1660,0-1 1,0 1 0,0-1-1,0 1 1,0-1 0,0 0 0,-1 0-1,1 0 1,0 0 0,-1 0 0,1 0-1,-1 0 1,1 0 0,-1-1-1,1 1 1,-1-1 0,0 1 0,0-1-1,0 1 1,0-1 0,0 0 0,0 1-1,0-1 1,0 0 0,-1 0 0,1 0-1,-1 0 1,1 0 0,-1 1-1,0-1 1,1 0 0,-1 0 0,0 0-1,-1 0 1,1 0 0,0 0 0,0 0-1,-1 0 1,1 0 0,-2-2-1,1-1 29,-1 0 0,0 0 0,0 1-1,0-1 1,0 0 0,-1 1 0,0-1-1,0 1 1,0 0 0,0 0 0,-1 0-1,1 0 1,-1 1 0,-5-4 0,6 5-15,0 0 1,0 1-1,0-1 1,-1 1 0,1 0-1,0 0 1,0 0-1,-1 1 1,1-1 0,0 1-1,-1 0 1,1-1-1,-1 2 1,1-1 0,-1 0-1,1 1 1,0-1-1,-1 1 1,1 0 0,0 0-1,0 0 1,0 1-1,0-1 1,0 1 0,0 0-1,0 0 1,0 0-1,0 0 1,1 0 0,-1 0-1,1 1 1,0 0-1,-3 3 1,-3 4-11,2 0 0,-1 0 0,1 0 0,1 1 0,-1 0-1,2 0 1,0 0 0,-3 14 0,4-11 8,0 0 0,1 0 0,1 0-1,1 0 1,0 0 0,1 0 0,0 0 0,1 0 0,0 0-1,1 0 1,1 0 0,1-1 0,-1 1 0,2-1-1,0 0 1,1-1 0,13 21 0,-12-23-320,0-1 0,0 0 1,1 0-1,0-1 0,1 0 0,0 0 1,18 10-1,54 17-1876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5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91 8634,'0'-5'411,"1"0"0,0 0 0,0 0 0,1 0 0,-1 0 0,1 1 0,0-1 0,0 0 0,1 1 0,-1-1 0,1 1 0,4-5 0,-4 6-208,0 1 0,0-1 0,0 1-1,0 0 1,1 0 0,-1 1 0,0-1 0,1 1 0,-1-1 0,1 1 0,0 0 0,-1 1-1,1-1 1,0 0 0,0 1 0,-1 0 0,1 0 0,6 1 0,-4 0-223,-1 1 0,1-1 0,0 1-1,-1 1 1,1-1 0,-1 1 0,0 0 0,0 0 0,0 0 0,0 1 0,-1 0 0,1 0 0,-1 0 0,0 0 0,0 1-1,-1 0 1,1-1 0,-1 1 0,0 1 0,4 7 0,7 16-126,-1 0 0,13 44 0,-24-65 155,3 5-23,-2-5 13,0 0-1,0 0 1,-1 1 0,1-1 0,-2 1 0,1 0 0,-2-1 0,1 1 0,-1 0-1,-1 14 1,0-23 16,1 1-1,-1-1 1,1 0-1,-1 0 1,0 0 0,1 0-1,-1 0 1,1 0-1,-1 0 1,1-1-1,-1 1 1,1 0-1,-1 0 1,1 0-1,-1 0 1,1-1-1,-1 1 1,1 0-1,-1-1 1,1 1 0,-1 0-1,1-1 1,0 1-1,-1 0 1,1-1-1,0 1 1,-1-1-1,1 1 1,0-1-1,-1 1 1,1 0-1,0-1 1,0 1 0,0-1-1,0 0 1,-1 0-1,-18-26 98,12 16-86,0 0 0,1 0 0,0-1 0,1 1 0,-7-25 0,11 33-25,0-1 0,1 0 0,-1 0 0,1 0 0,0 0 0,0 1 0,0-1 0,1 0 0,-1 0 0,1 0 0,0 1 0,0-1 0,0 0 0,1 1 0,-1-1 0,1 1 0,0-1 0,0 1 0,0 0 0,0-1 0,1 1 0,-1 1 0,1-1 0,0 0 0,-1 0 0,1 1 0,4-3 0,7-3-52,0 0-1,0 1 1,0 1 0,1 0-1,0 1 1,0 0 0,0 1 0,28-3-1,-26 5-839,0 1 0,0 0 0,0 2 0,28 3 0,3 5-2146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5.9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60 7186,'-3'-5'3677,"-10"-15"1994,-5 1-4789,18 18-920,-1 0 0,0 0 0,0 1-1,1-1 1,-1 0 0,0 1 0,0-1 0,0 0 0,1 1 0,-1-1 0,0 1 0,0-1 0,0 1 0,0 0 0,0-1 0,0 1 0,0 0 0,0 0 0,0 0 0,0 0 0,0 0 0,0 0 0,0 0 0,0 0 0,0 0 0,0 0 0,0 1 0,0-1 0,0 0-1,0 1 1,0-1 0,0 0 0,0 1 0,0-1 0,0 1 0,0 0 0,1-1 0,-1 1 0,0 0 0,0-1 0,0 2 0,-7 9 11,1-1 0,0 1 0,0 1 0,1-1 0,1 1 0,0 0 0,0 0 0,1 1 0,-3 22-1,6-31 15,0 0-1,1 0 1,0 0-1,0 0 1,0 0-1,0 1 1,0-1-1,1 0 0,0 0 1,0 0-1,0 0 1,0 0-1,1-1 1,0 1-1,-1 0 0,1 0 1,1-1-1,-1 0 1,0 1-1,1-1 1,0 0-1,0 0 1,0 0-1,0 0 0,0-1 1,0 1-1,1-1 1,-1 0-1,1 0 1,0 0-1,-1-1 0,1 1 1,0-1-1,0 0 1,6 1-1,1-1 24,0 0-1,0-1 0,0 0 1,0-1-1,0 0 0,-1-1 1,1 0-1,0-1 1,-1 0-1,1 0 0,-1-1 1,0-1-1,-1 0 0,14-8 1,-17 9 12,0 0 0,-1 0 0,1-1 0,-1 1 0,0-1 0,0 0 0,0-1 0,-1 1 0,0-1 0,6-10 0,-9 13-7,1-1-1,-1 0 0,0 0 1,0 1-1,0-1 1,0 0-1,-1 0 0,0 0 1,1 0-1,-1 0 1,-1 0-1,1 0 0,-1 0 1,1 0-1,-1 0 0,0 1 1,0-1-1,-1 0 1,-2-6-1,0 6-16,1-1 0,-1 0 1,1 1-1,-1 0 0,-1 0 0,1 0 0,0 1 1,-1-1-1,0 1 0,-10-5 0,-46-20-1033,51 24-1065,42 6-3874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6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97 7050,'26'-8'10080,"-26"7"-9880,-10 38-2548,10-18 2332,1 0 0,0 0 0,8 31 0,-8-41 26,1 0 0,1-1 0,0 0 0,0 1-1,0-1 1,1 0 0,0-1 0,0 1 0,1-1 0,0 0 0,10 11 0,-13-17 7,0 1 1,1-1 0,-1 0 0,0 0 0,1 0 0,-1 0 0,1 0 0,-1-1 0,1 1 0,-1-1-1,1 1 1,0-1 0,-1 0 0,1 0 0,-1 0 0,1-1 0,0 1 0,-1-1 0,1 1 0,-1-1 0,1 0-1,-1 0 1,1 0 0,-1 0 0,0 0 0,0 0 0,1-1 0,-1 1 0,0-1 0,0 0 0,2-2 0,6-4 80,-1-1 1,1 0-1,-2 0 1,14-19-1,-19 24-70,0-1-1,0 1 1,0-1 0,-1 1-1,0-1 1,0 0 0,0 0-1,0 0 1,-1 0-1,1 0 1,-2 0 0,1-1-1,0 1 1,-1 0 0,0 0-1,0-1 1,-1 1 0,-1-9-1,0 8-19,-1 0-1,1 0 0,-1 0 0,0 1 1,-1-1-1,0 1 0,1 0 0,-2 0 1,1 0-1,-1 0 0,1 1 0,-1-1 1,-7-3-1,-6-3-369,0 0 0,-1 1 0,0 1 0,-1 1 0,0 0-1,0 2 1,-42-8 0,33 9-2493,19 2-184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6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38 380 10002,'-11'-39'1703,"2"0"0,-6-54 0,13 75-1605,1 0 1,1 0-1,1 0 1,0-1 0,1 1-1,1 0 1,9-28-1,-11 44-124,-1 0-1,1 0 0,-1 0 0,1 0 1,0 0-1,0 0 0,0 0 1,0 1-1,0-1 0,1 0 0,-1 1 1,0-1-1,1 1 0,-1-1 1,1 1-1,-1 0 0,1-1 0,0 1 1,3-2-1,-3 3-23,-1 0 1,1 0-1,0 0 0,-1 0 0,1 0 1,-1 0-1,1 0 0,0 1 1,-1-1-1,1 1 0,-1-1 1,1 1-1,-1-1 0,1 1 1,-1 0-1,0 0 0,1-1 1,-1 1-1,2 2 0,3 2-117,-1 1 0,0 0-1,0-1 1,0 2 0,-1-1-1,0 0 1,0 1 0,6 13-1,-2 7-36,-1 1-1,-2-1 0,0 1 1,-2 0-1,-1 0 1,-2 47-1,-27 171 647,22-210-274,-10 58 390,4-37 169,3 1 1,2 0-1,2 0 1,7 95-1,2-131-446,-2-7-52,-15-29-1588,-4-9-1554,-6-10-225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7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8306,'0'-18'2536,"3"11"433,3 5-2049,15 2-856,11-1 88,32 4 80,19-1 0,35-2 64,4 1-3320,18-22 1063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37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 12611,'4'-6'2720,"10"-15"1185,-11 19-3809,-3-1-424,1 3-40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2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710 28 8330,'-345'20'3895,"235"-11"-3338,35-2 482,-104-4 1,243-17 527,166-11-1464,292 8 0,-234 12-2043,-176 2-1054,-15 1-296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3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95 8578,'-31'-14'2027,"6"2"161,1 0 0,-1-1 0,-39-31 0,106 47-1695,-9 6-504,-2 2 0,1 0 0,-1 2 0,50 30 0,-68-36 5,-2 0 0,1 1 1,-1 1-1,0 0 0,-1 0 1,0 1-1,0 0 0,-1 1 0,-1 0 1,0 1-1,0-1 0,-1 1 1,10 25-1,-15-30-131,0 1 1,-1-1-1,0 1 1,-1 0-1,1-1 0,-1 1 1,-1 0-1,0 0 1,0-1-1,0 1 1,-1-1-1,0 1 1,0-1-1,-1 0 0,0 1 1,0-1-1,-1-1 1,0 1-1,0-1 1,-8 10-1,1-2-613,-1-1 1,0-1-1,-1 0 1,0-1-1,-1 0 1,0-1-1,-28 16 0,13-13-1822,-47 15-1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8 9266,'-4'-7'3749,"4"7"-3635,-1 0-1,1 0 1,0 0 0,-1 0-1,1 0 1,0 0 0,0 0-1,-1 0 1,1 0-1,0 0 1,-1 0 0,-15 12 1262,-81 114-238,-2 0-570,22-18-417,5 3 1,5 3-1,-61 140 1,112-229 357,40-68-13820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3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327 76 9474,'-254'-2'6182,"181"2"-6072,208-24 1186,280-19-1039,-206 36-1335,1 18-3332,-139-4 925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3.7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50 14147,'-10'-50'6473,"14"54"-6697,6 6 0,3 8 160,7 18 88,-1 10-16,2 24 32,-4 9-24,-1 22-8,-5-5-16,-2 16-184,0-16-288,6-2-1208,3-26-2337,7-19 104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4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38 15395,'-11'-38'5099,"24"72"-2978,53 217-2405,-44-155-2135,52 143 0,-79-252 2640,-2-2-31,1 0 0,0 0 0,1-1 0,0 0 0,2 0 0,0 0 0,1 0 0,0 0 0,1-30 0,2 40-201,0 0 1,-1 0 0,2 0 0,-1 0-1,1 0 1,0 0 0,0 0-1,1 1 1,-1-1 0,7-8 0,-8 12 4,0 1 1,1 0 0,-1-1-1,1 1 1,-1 0 0,1 0 0,-1 0-1,1 0 1,0 0 0,0 0-1,-1 1 1,1-1 0,0 0-1,0 1 1,0-1 0,0 1-1,0 0 1,0 0 0,-1 0-1,1 0 1,0 0 0,0 0 0,0 0-1,0 0 1,0 1 0,0-1-1,0 1 1,-1 0 0,1-1-1,0 1 1,0 0 0,-1 0-1,1 0 1,0 0 0,-1 0-1,1 1 1,1 1 0,8 7-25,0 1 1,-1 0 0,-1 0-1,0 1 1,0 1 0,-1-1 0,-1 1-1,0 1 1,-1-1 0,0 1-1,4 15 1,-1-6-1533,0 0 0,22 35-1,-1-20-1783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4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77 208 12331,'2'0'334,"-1"1"1,1 0 0,0-1 0,-1 1-1,1-1 1,0 1 0,0-1 0,-1 0-1,1 1 1,0-1 0,0 0 0,-1 0-1,1-1 1,0 1 0,0 0 0,-1-1 0,1 1-1,0-1 1,2 0 0,19-20-1054,16-17 354,19-22-417,-57 59 777,0-1 1,0 1 0,0-1 0,0 0 0,0 1-1,0-1 1,0 0 0,-1 0 0,1 0 0,0 0-1,-1 0 1,0 0 0,1 1 0,-1-1-1,0 0 1,0 0 0,0 0 0,-1 0 0,1 0-1,0 0 1,-1 0 0,1 0 0,-1 0 0,1 0-1,-1 0 1,0 1 0,0-1 0,0 0-1,0 1 1,0-1 0,0 0 0,-1 1 0,1-1-1,0 1 1,-1 0 0,1-1 0,-1 1 0,0 0-1,1 0 1,-4-1 0,1-1-10,0 1-1,0-1 1,-1 1 0,1 0 0,-1 1-1,1-1 1,-1 1 0,0 0 0,1 0 0,-1 0-1,0 1 1,0 0 0,0 0 0,1 0-1,-1 0 1,-5 2 0,1 2 10,1 0-1,0 1 1,0-1 0,0 2 0,1-1-1,0 1 1,0 0 0,0 1 0,1-1-1,0 1 1,0 1 0,1-1 0,0 1-1,0 0 1,1 0 0,0 0 0,0 1-1,1 0 1,0-1 0,-3 16-1,4-16-12,0-1 0,1 1-1,-1 0 1,1-1-1,1 1 1,0 0-1,0 0 1,0-1 0,1 1-1,0 0 1,1-1-1,-1 1 1,1-1-1,1 1 1,0-1-1,0 0 1,0 0 0,1 0-1,0 0 1,0-1-1,1 0 1,-1 1-1,1-2 1,1 1 0,7 7-1,-3-7-413,0-1 0,0 1 0,1-1-1,-1-1 1,22 6 0,77 8-1966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4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 9018,'0'-4'768,"0"0"0,0 0 1,0 0-1,0 1 0,1-1 0,0 0 0,0 0 0,0 0 1,2-4-1,-3 7-697,1 1 1,-1-1 0,0 1-1,1-1 1,-1 1-1,0-1 1,1 1-1,-1-1 1,1 1-1,-1 0 1,0-1 0,1 1-1,-1 0 1,1-1-1,-1 1 1,1 0-1,0 0 1,-1-1-1,1 1 1,-1 0 0,1 0-1,-1 0 1,1 0-1,0 0 1,0 0-1,1 0-88,-1 1 0,1-1 0,-1 1 0,1 0 0,-1-1 0,1 1 0,-1 0 0,0 0 0,0 0 0,1 0 0,-1 0 0,0 0 0,0 1 0,2 1 0,8 13 42,0 0 1,-1 1-1,-1 0 0,-1 0 0,0 1 0,-1 0 0,9 37 0,-9-24-22,-2 0 0,-1 0 0,-1 1 0,-1 36 0,-4-58 211,-1-26-66,-2-29 48,5 28-140,1 0 1,1 1 0,0-1 0,1 1-1,1-1 1,1 1 0,0 0-1,12-25 1,-12 30-238,1 2 0,0-1 0,1 1 1,0 0-1,0 0 0,1 1 0,0-1 0,0 2 0,1-1 0,0 2 1,0-1-1,1 1 0,19-10 0,23-2-3285,10 1-275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5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55 9914,'-17'-10'6696,"1"10"-3897,13 1-2763,-1 0-1,1 1 1,-1 0 0,1 0-1,0 0 1,0 0-1,0 1 1,-4 3 0,6-4-113,-1-1 1,1 1 0,0 0 0,0 0-1,0 0 1,1 1 0,-1-1 0,0 0-1,1 0 1,-1 0 0,1 1 0,0-1-1,-1 0 1,1 0 0,0 1 0,1-1-1,0 4 1,7 39-196,-7-39 160,1 7 14,1-1 1,0 0-1,0 1 0,1-1 1,1-1-1,0 1 0,1-1 0,0 0 1,0 0-1,10 11 0,-15-21 95,0 0 0,0 0 0,-1-1 0,1 1 0,0 0 0,0-1 0,0 1 0,0-1 0,0 1 0,0-1 0,-1 0 0,1 1 0,0-1 0,0 0 1,0 1-1,0-1 0,1 0 0,-1 0 0,0 0 0,0 0 0,0 0 0,0 0 0,0 0 0,0-1 0,0 1 0,1-1 0,1 0 0,-1 0 1,1-1-1,-1 1 1,0-1-1,0 0 1,0 0-1,0 0 1,0 0-1,4-4 1,0-3 25,-1 0-1,1 0 1,-1-1 0,5-14-1,-8 18 12,0 0 0,0 0 0,-1 0 0,1 0 0,-1 0-1,-1-1 1,1 1 0,-1 0 0,0 0 0,-1-1 0,0 1-1,0 0 1,0 0 0,0 0 0,-1 0 0,0 0 0,0 0 0,-1 0-1,0 1 1,0-1 0,0 1 0,-6-8 0,2 6-47,0 0 0,0 0 0,-1 1 0,0 0 0,0 1 0,0-1 0,-1 2 0,0-1 0,0 1 0,0 0 1,0 1-1,0 0 0,-16-2 0,12 1-1149,19 2-768,24 2-1216,20 1-694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5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84 8818,'-7'5'10910,"7"-5"-10873,-1 0 0,1 0 1,-1 0-1,1 0 0,-1 0 0,1 0 0,-1 0 0,1 0 0,0 0 0,-1 0 0,1 0 0,-1 0 0,1 0 0,-1 1 0,1-1 0,0 0 0,-1 0 0,1 0 0,0 1 0,-1-1 0,1 0 0,-1 1 0,1-1 0,0 0 0,0 1 0,-1-1 0,1 0 0,0 1 0,0-1 0,-1 0 1,1 1-1,0-1 0,0 1 0,0-1 0,0 0 0,-1 1 0,1-1 0,0 1 0,0 0 0,1 18-106,0-1 0,1 1-1,1 0 1,1-1 0,6 21 0,-7-29-36,1 0 1,0 0-1,1 0 1,0-1-1,0 0 1,1 0-1,0 0 1,0-1 0,1 1-1,12 9 1,-18-16 88,0-1 1,1 1 0,-1-1-1,1 1 1,-1-1 0,1 0 0,-1 0-1,1 0 1,0 0 0,0 0 0,0 0-1,-1 0 1,1-1 0,0 1 0,0-1-1,0 1 1,0-1 0,0 0 0,0 0-1,0 0 1,0 0 0,0 0 0,0 0-1,0 0 1,0-1 0,0 1-1,0-1 1,0 1 0,0-1 0,-1 0-1,1 0 1,0 0 0,0 0 0,-1 0-1,1 0 1,0 0 0,-1-1 0,0 1-1,1 0 1,1-3 0,0-2 27,1 1 0,-1-1 0,0 1 0,-1-1 0,1 0 0,-1 0 0,-1-1 0,1 1 0,-1 0 0,0 0 0,0-9 0,-1 3-25,0 0-1,0 0 0,-2 0 1,0 1-1,0-1 1,-1 0-1,0 1 1,-1-1-1,0 1 1,-1 0-1,0 0 1,-1 1-1,0 0 1,-1 0-1,0 0 0,0 1 1,-13-13-1,13 16-753,0 0 0,-1 0 0,1 1 0,-1 0 0,0 1-1,-1-1 1,1 2 0,-15-6 0,11 6-3375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6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60 303 13403,'-12'-30'2892,"0"1"-1056,1 0 0,-8-36 1,17 56-1678,1 0 1,-1-1-1,2 1 1,-1-1 0,1 1-1,1-1 1,-1 1-1,2 0 1,-1-1-1,1 1 1,5-14-1,-6 22-143,-1-1-1,0 1 0,1 0 0,-1 0 0,0 0 0,1 0 0,0-1 0,-1 1 0,1 0 1,0 0-1,-1 0 0,1 0 0,0 0 0,0 0 0,0 1 0,0-1 0,0 0 0,0 0 0,0 1 1,0-1-1,0 0 0,2 0 0,-2 1-13,0 0-1,0 1 1,0-1 0,0 1-1,0-1 1,0 1 0,0-1-1,0 1 1,-1-1 0,1 1-1,0 0 1,0-1 0,-1 1-1,1 0 1,0 0 0,-1 0-1,1 0 1,-1-1 0,1 1-1,-1 0 1,1 1 0,4 10-21,0 0 0,-1 0 0,4 18-1,6 52 11,-3 2 0,-5-1 0,-5 126 0,-3-104-260,19 159 0,-15-242-1376,-7-44-2365,0-2 1343,-6-22-1733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6.3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51 12451,'36'-3'2584,"15"0"1185,18-2-3641,41-2-528,14 1-1072,18-4-2289,-15-6 32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6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291 11 11707,'-7'-2'612,"0"1"0,0 0 1,1 0-1,-1 1 1,0 0-1,0 0 0,0 0 1,-14 3-1,11 0-423,-1 0-1,1 0 1,0 1-1,0 1 1,-12 6-1,7-2-215,1 1 0,0 0 1,1 1-1,0 1 0,0 0 0,-20 26 0,30-35 28,1 1 0,-1-1 0,1 1 0,-1-1 0,1 1 0,0 0 0,1 0 0,-1 0 0,1 0 0,-1 0 0,1 1 0,1-1 0,-1 0 0,0 1 0,1-1 0,0 0 0,0 1 0,0-1 0,1 0 0,-1 1 0,3 6 0,-1-6-24,1-1 0,-1 0 1,1 0-1,0 0 0,0 0 0,0 0 1,1-1-1,-1 1 0,1-1 0,0 0 1,0 0-1,0 0 0,0-1 0,1 1 1,-1-1-1,0 0 0,1 0 0,7 1 0,0 1-65,-1-2-1,1 0 1,0 0 0,0-1-1,0 0 1,0-1-1,0 0 1,0-1-1,0-1 1,0 0-1,0 0 1,0-1-1,-1 0 1,14-7-1,-19 7 120,0 1-1,0-1 0,-1 0 1,0-1-1,0 1 1,0-1-1,0 0 1,0-1-1,-1 1 0,1-1 1,-1 0-1,-1 0 1,1 0-1,-1 0 0,1-1 1,-2 1-1,1-1 1,-1 0-1,1 0 1,-2 0-1,1 0 0,-1 0 1,0-1-1,0 1 1,0 0-1,-1 0 0,0-1 1,0 1-1,-2-8 1,1 9 22,0-1 1,0 0 0,-1 1 0,0-1 0,0 1-1,0 0 1,-1 0 0,0 0 0,0 0-1,0 0 1,0 0 0,-1 1 0,1-1 0,-1 1-1,-1 0 1,1 0 0,0 1 0,-1-1-1,0 1 1,0 0 0,-8-4 0,2 3-236,0 0 1,0 0 0,0 1-1,-1 0 1,1 1-1,-1 0 1,1 1 0,-1 1-1,-20 0 1,20 3-486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44 10594,'-1'-1'194,"-15"-20"2486,15 21-2474,1-1-1,0 0 1,-1 1 0,1-1-1,-1 0 1,1 0 0,0 1 0,-1-1-1,1 0 1,0 0 0,0 0-1,0 1 1,-1-1 0,1 0 0,0 0-1,0 0 1,0 1 0,1-1-1,-1 0 1,0 0 0,0 0 0,0 0-1,0 1 1,1-1 0,-1 0-1,0 0 1,1 1 0,6 0 2839,10 23-3060,2 4 48,7 7-38,-1 2 0,-2 1 0,-2 0 0,23 56 0,92 316 12,-134-395-592,-12-49-10733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47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67 766 8674,'2'1'567,"1"1"-1,-1-1 1,0 0 0,0 1-1,0 0 1,0-1 0,0 1-1,0 0 1,0 0 0,0 0 0,-1 0-1,1 0 1,-1 1 0,2 2-1,10 38 3161,4 9-2722,-8-35-983,-1 1-1,-1 0 1,-1 0 0,0 1 0,-2 0-1,0 0 1,-1 0 0,-1 0-1,0 0 1,-3 33 0,1-75 318,-2-1 1,-6-38-1,-2-12-109,-17-179 166,6 76-396,1-225 0,21 389-73,-2 3 21,2 0 0,-1-1 1,1 1-1,1 0 0,2-10 0,-3 18 7,-1 1-1,1-1 1,-1 1-1,1-1 0,0 1 1,-1-1-1,1 1 1,0 0-1,0-1 0,0 1 1,0 0-1,0 0 1,0 0-1,1 0 0,-1 0 1,0 0-1,0 0 1,1 0-1,-1 0 0,0 1 1,1-1-1,-1 0 1,1 1-1,-1-1 0,1 1 1,0 0-1,-1 0 1,1-1-1,-1 1 0,1 0 1,-1 0-1,1 0 1,0 1-1,-1-1 0,1 0 1,-1 0-1,1 1 0,-1-1 1,3 2-1,13 6-972,0 1 0,0 0 0,-1 1-1,0 1 1,-1 1 0,0 0 0,-1 1-1,17 19 1,25 26-3957</inkml:trace>
  <inkml:trace contextRef="#ctx0" brushRef="#br0" timeOffset="1">26 687 13819,'-26'5'3177,"40"-23"1128,33-5-3929,27 4-720,37-2-1249,21 12-2720,12-7 320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3.9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28 117 10938,'-28'-116'8529,"47"231"-8308,-5 0 0,-3 231 0,-7-123-431,-7-229-2200,-3-24-394,3 15 863,-6-24-2038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4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99 10402,'-15'-22'5633,"17"18"-5208,9 4-177,14-5 40,12 3-8,27-4-144,12-1-104,32 1 40,3 3-96,18-5-1000,-7-2-2473,0-16 440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4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72 12843,'-4'-3'523,"-1"0"0,1 0 0,0-1 0,0 1 0,0-1 0,1 0-1,-1 0 1,1 0 0,0 0 0,0-1 0,0 1 0,0-1 0,1 0 0,-4-9 0,6 12-568,10 31-211,0 0 0,-2 0 0,-1 1 1,-1 0-1,2 39 0,5 189 434,-8-110-187,-3-142 123,0-7-23,5-16 40,7-33 58,-13 48-172,1-7 11,24-78 90,-23 79-135,0 0 1,1 0-1,0 0 0,0 1 0,1-1 0,0 1 0,0 0 0,8-7 0,-12 13 8,1 0 1,-1 0-1,1 0 0,-1 0 0,1 1 0,0-1 0,-1 0 0,1 1 0,0 0 1,-1-1-1,1 1 0,0 0 0,0 0 0,-1 0 0,1 0 0,0 0 1,0 0-1,-1 0 0,1 0 0,0 1 0,0-1 0,-1 1 0,1 0 1,-1-1-1,1 1 0,0 0 0,-1 0 0,1 0 0,-1 0 0,0 0 1,1 0-1,-1 0 0,2 2 0,5 5-29,0-1-1,-1 1 1,0 1-1,6 8 1,-7-7-185,0 0 0,0 0 0,-1 1 1,-1 0-1,1 0 0,-2 0 0,5 23 1,2 42-4346,-8-63 3183,1 10-2349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5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1 216 13579,'19'-10'6187,"15"4"-7048,-24 4 1260,10-2-584,-11 3 144,-1-1 0,1 0-1,-1-1 1,1 0 0,-1 0 0,10-5 0,-15 5 28,0 1 0,-1 0 1,1-1-1,-1 0 0,1 0 0,-1 1 0,0-1 0,0-1 1,0 1-1,-1 0 0,1 0 0,-1-1 0,1 1 0,-1-1 1,0 1-1,-1-1 0,2-6 0,-1 1-174,0 0-1,-1-1 1,0 1 0,0-1-1,-1 1 1,-2-12 0,3 20 165,-1-1 1,1 1 0,0 0-1,0-1 1,0 1 0,-1 0-1,1-1 1,-1 1 0,1 0-1,-1-1 1,1 1 0,-1 0 0,0 0-1,0-1 1,0 1 0,1 0-1,-1 0 1,0 0 0,0 0-1,-1 0 1,1 1 0,0-1 0,0 0-1,0 0 1,0 1 0,-1-1-1,1 0 1,0 1 0,-1 0-1,1-1 1,0 1 0,-1 0 0,1-1-1,-1 1 1,1 0 0,0 0-1,-1 0 1,1 0 0,-1 1-1,1-1 1,0 0 0,-1 1 0,1-1-1,0 0 1,-1 1 0,1 0-1,0-1 1,0 1 0,-1 0-1,1 0 1,-2 1 0,-4 3 13,1 0 1,-1 0 0,1 0-1,1 1 1,-1 0 0,1 0-1,0 1 1,0-1 0,0 1-1,1 0 1,0 1 0,1-1-1,0 0 1,0 1 0,0 0-1,1 0 1,0 0 0,1 0-1,-1 0 1,2 0 0,-1 14-1,1-15-80,1 0 0,0-1 0,0 1 0,0 0 0,1-1 1,0 1-1,0-1 0,1 0 0,-1 1 0,1-1 0,1-1 0,-1 1 0,1 0 0,0-1 0,0 0 0,1 0 0,0 0 0,0 0 0,0-1 0,0 0 0,0 0 0,1 0 0,0-1 0,0 1 0,0-1 0,0-1 0,9 3 0,18 3-817,49 6 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5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30 139 11739,'-10'-36'3259,"5"19"-1916,0 0 1,1-1-1,-2-33 0,30 102-2004,-14-17 612,-2 0 1,0 1 0,-3 0 0,3 54 0,-10 151 143,2-180-200,5-56-607,3-12-100,7-16-1084,5-15-1691,2-9-559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5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54 11755,'-1'-1'278,"0"0"1,-1 0 0,1-1 0,0 1 0,0 0 0,0-1 0,0 1 0,0-1 0,0 0 0,0 1-1,0-1 1,1 0 0,-1 1 0,1-1 0,-1 0 0,1 0 0,0 1 0,-1-1 0,1 0 0,0 0-1,1-2 1,-1 3-228,1-1-1,0 1 0,1 0 0,-1 0 0,0 0 0,0 0 1,0 0-1,1 0 0,-1 0 0,0 0 0,1 1 0,-1-1 1,0 0-1,1 1 0,-1-1 0,1 1 0,-1 0 0,1-1 1,0 1-1,-1 0 0,1 0 0,-1 0 0,1 0 0,-1 0 1,3 1-1,28 1-52,-1 1 1,1 2 0,-1 1-1,-1 1 1,1 2 0,-1 1-1,-1 2 1,0 0 0,-1 2-1,0 1 1,34 25 0,-57-36-2,0 0 1,0 0-1,0 0 1,0 1-1,-1-1 1,9 11-1,-13-14 6,1 1 0,-1-1 0,1 0 0,-1 0 0,1 0 0,-1 0 0,0 1-1,1-1 1,-1 0 0,0 0 0,0 1 0,0-1 0,0 0 0,0 0 0,0 1 0,0-1 0,0 0 0,-1 0 0,1 1 0,0-1-1,-1 0 1,1 0 0,-1 0 0,0 1 0,1-1 0,-1 0 0,0 0 0,1 0 0,-1 0 0,0 0 0,0-1 0,0 1 0,0 0-1,0 0 1,0 0 0,0-1 0,0 1 0,0-1 0,-1 1 0,1-1 0,0 1 0,-2 0 0,-8 3 9,0 0 0,-1-1 0,1 0-1,-14 1 1,-23 7-639,47-11 576,0 0 1,1 0-1,-1 0 1,0 0 0,0 1-1,0-1 1,1 0-1,-1 0 1,0 1 0,0-1-1,1 1 1,-1-1-1,0 1 1,0-1 0,1 1-1,-1-1 1,1 1-1,-1 0 1,1-1-1,-1 1 1,1 0 0,-1-1-1,1 1 1,-1 0-1,1 0 1,0-1 0,0 1-1,-1 0 1,1 0-1,0 0 1,0 0 0,0-1-1,0 1 1,0 0-1,0 0 1,0 0 0,0 0-1,0-1 1,0 1-1,0 0 1,1 0 0,-1 0-1,0-1 1,0 1-1,1 0 1,-1 0-1,1-1 1,-1 1 0,1 0-1,-1-1 1,1 1-1,-1 0 1,1-1 0,0 1-1,-1-1 1,1 1-1,0-1 1,1 1 0,46 35-762,-43-33 818,21 14-66,-1 0-1,0 2 1,40 38-1,-60-51 55,0 0-1,0 0 1,-1 0-1,0 0 1,0 1-1,0 0 1,-1-1-1,0 1 1,4 12-1,-7-15-1,1 0-1,0-1 1,-1 1-1,0 0 0,0 0 1,0 0-1,-1 0 1,1 0-1,-1 0 1,0 0-1,0 0 1,0-1-1,-1 1 1,1 0-1,-1-1 1,0 1-1,0-1 1,0 1-1,-4 3 1,2-2-38,0-1 0,-1 0 0,0 0 0,1-1 0,-1 1 0,0-1 0,-1 0 0,1-1 0,-1 1 0,1-1 0,-1 0 0,0 0 0,1-1 0,-1 0 0,0 0 0,0 0 0,0-1 0,0 1 0,0-2 0,0 1 0,0-1 0,0 1 0,0-2 0,-8-1 0,1-1-156,-1 0 0,1-1 1,0 0-1,0-1 0,0 0 0,1-1 0,0 0 0,0-1 0,-14-13 0,7-1-1890,14 5 197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6.2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38 7370,'-45'-24'3240,"7"29"-151,2-14-1209,9 4-1736,6 1 168,13 3-48,3 1-15,7 3-113,-1-3 48,3 0-104,33 6 48,55 4 32,-13-7-312,5-3-601,16-2-2711,-11-1 383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6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85 9218,'-2'-3'314,"-3"0"294,1 0-1,1-1 0,-1 0 1,0 0-1,1 0 0,0 0 1,0-1-1,0 1 1,1-1-1,-1 1 0,1-1 1,0 0-1,0 0 0,1 0 1,0 0-1,-1-7 1,2 12-632,4 18-718,7 64 15,-4 1 1,-5 103-1,-2-75-2483,2-22-58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6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80 9106,'-3'-3'586,"1"0"1,-1 0-1,1 1 1,-1-1-1,0 1 0,0 0 1,0-1-1,0 2 1,0-1-1,-1 0 0,1 1 1,-1-1-1,-4-1 1,71-11-384,0 3 0,108-6 1,132 13-53,-269 4-354,-19-1-620,0 0-1,-1 2 0,1 0 1,23 5-1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9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61 9858,'-18'-5'2465,"6"-5"719,3 3-1127,11 7-1665,2-2-64,1 0-248,40-3-72,64-13 16,-32 11-56,4 6-312,19-3-1032,-8 8-2289,1-6 104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7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7 10898,'-7'-6'8318,"9"14"-7791,8 32-620,-1 1-1,-2 0 1,1 47 0,-4 129 548,0-7-184,-4-201-108,3 8-1159,-3-17 871,0 0 0,1 0-1,-1 0 1,1 0 0,-1 0 0,0 0-1,1 0 1,-1 0 0,1 0 0,-1 0-1,0 0 1,1-1 0,-1 1 0,0 0-1,1 0 1,-1 0 0,0 0 0,1-1-1,-1 1 1,0 0 0,1 0 0,0-2-502,-1 2 502,0 0 0,1-1-1,-1 1 1,0 0 0,0-1 0,0 1-1,0-1 1,0 1 0,10-13-3539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7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13235,'6'-37'4728,"-6"37"-4644,0-1 0,0 1 0,0-1 0,0 1-1,0-1 1,0 1 0,1 0 0,-1-1 0,0 1 0,0 0 0,1-1 0,-1 1 0,0 0 0,0-1-1,1 1 1,-1 0 0,0-1 0,1 1 0,-1 0 0,1 0 0,-1-1 0,0 1 0,1 0-1,-1 0 1,1 0 0,-1 0 0,0 0 0,1 0 0,0-1 0,0 2-91,0 0 0,0-1 0,0 1 0,0 0 0,0 0 0,0 0 0,0-1 0,0 1 0,0 0 0,0 0 0,0 0 0,0 1 0,-1-1 1,1 0-1,0 0 0,0 1 0,13 27-39,-1 1 1,0 0-1,-3 0 1,0 1-1,-2 1 0,5 43 1,-13-112 324,2 0 0,1 0 0,15-67 0,-17 101-350,1 0 1,-1 0-1,1 0 0,0 0 1,-1 0-1,1 1 0,0-1 1,1 0-1,-1 1 0,0 0 1,1-1-1,0 1 0,-1 0 0,1 0 1,0 1-1,0-1 0,0 1 1,0-1-1,0 1 0,0 0 1,6-1-1,7-2-940,-1 2-1,0 0 1,24 1 0,-17 0-564,44-2-2511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8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1 234 9818,'10'-17'8267,"18"6"-8608,-10 6 760,88-29-834,-103 33 398,0 0 0,-1-1 1,1 0-1,0 1 0,-1-1 0,0 0 0,0 0 1,1 0-1,-1-1 0,0 1 0,-1 0 1,1-1-1,0 0 0,-1 1 0,1-1 1,-1 0-1,0 1 0,0-1 0,0 0 1,0 0-1,-1 0 0,1 0 0,-1 0 1,1 0-1,-1 0 0,0 0 0,0 0 1,-1 0-1,1 0 0,-1 0 0,1 0 0,-1 0 1,0 0-1,0 0 0,0 0 0,-3-4 1,3 3-62,-1 0 1,0 0-1,1 0 1,-1 1-1,0-1 0,-1 1 1,1-1-1,-1 1 1,1 0-1,-1 0 1,0 0-1,0 0 1,0 1-1,-1-1 1,1 1-1,-1 0 0,1 0 1,-1 0-1,0 0 1,1 0-1,-1 1 1,0 0-1,0 0 1,0 0-1,0 0 1,-1 1-1,-3-1 1,5 2 58,0 0 0,1 1 0,-1-1 0,0 0 0,1 1 0,-1 0 0,1-1 1,0 1-1,-1 0 0,1 0 0,0 1 0,0-1 0,0 0 0,1 1 1,-1-1-1,1 1 0,-1-1 0,1 1 0,0 0 0,0-1 0,0 1 0,0 0 1,-1 4-1,-2 8-104,1 1 1,-4 30-1,6-33 92,1 0-1,0 0 1,0 0-1,1 0 0,4 16 1,-4-24-21,0 0 0,1 0 1,0 0-1,0 0 1,0 0-1,0 0 0,1 0 1,0-1-1,0 1 1,0-1-1,0 0 0,1 0 1,0 0-1,0 0 1,0-1-1,5 4 0,0-2-397,-1-1-1,1 0 0,-1-1 1,17 5-1,45 4-1769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1:58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0 166 9922,'8'31'8099,"-6"-30"-7851,13-1 723,2-2-1106,0-1 1,0-1-1,0-1 0,0 0 1,26-12-1,-36 14 51,0-1 0,0 0 0,-1 0 0,0-1 0,1 0 0,-1 0 0,-1 0 0,1-1 1,-1 0-1,0 0 0,0 0 0,-1 0 0,0-1 0,0 0 0,4-9 0,-7 14 77,-1 1 0,1 0 0,-1-1 0,0 1 0,1-1 0,-1 1 0,0-1 0,0 0 0,0 1 0,0-1 0,0 1 0,0-1 0,0 1 0,0-1 0,-1 1 0,1-1 0,0 1 0,-1-1 0,0 1 0,1 0 0,-1-1 0,0 1 0,-1-2 0,0 1 0,0 0-1,0 0 1,0 0 0,-1 0-1,1 1 1,-1-1 0,0 1 0,1-1-1,-1 1 1,0 0 0,-3-1 0,-4-1 13,-1 1 0,1 0 0,-1 1 0,0 0 0,-14 1 0,20-1 9,1 2 0,-1-1 0,0 0 0,1 1 0,-1 0-1,1 0 1,-1 0 0,1 0 0,0 1 0,0 0 0,0 0-1,-1 0 1,2 0 0,-1 1 0,0 0 0,0-1 0,1 1 0,0 1-1,-1-1 1,1 0 0,0 1 0,1-1 0,-1 1 0,1 0 0,-1 0-1,1 0 1,0 0 0,1 1 0,-1-1 0,1 0 0,0 1 0,0-1-1,0 1 1,1-1 0,-1 8 0,1 0 31,1-1 0,0 1 0,0-1 0,1 0 0,1 1 1,0-1-1,1 0 0,0-1 0,0 1 0,1-1 0,0 1 0,1-2 0,7 11 1,-2-7-95,1-1 0,0 0 0,0-1 0,1 0 1,0-1-1,1-1 0,0 0 0,16 7 0,-15-9-806,-1-1 0,1 0-1,0-1 1,27 5-1,-6-10-2691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0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19 7642,'-4'-18'9507,"11"26"-7098,6 14-3426,-3-1 986,-1 0 1,-1 1-1,-1 0 0,-1 1 0,0-1 0,-2 1 1,-1 0-1,-1 0 0,0 34 0,-2-44-11,0-8-3,0 0-1,0-1 0,0 1 0,0 0 0,-1 0 0,-2 7 0,2-12 30,-1-1 0,1 0 0,-1 0 0,1 0-1,0 0 1,-1 0 0,1 0 0,0 0-1,0 0 1,0 0 0,0-1 0,0 1-1,-1-2 1,1 2 14,-4-5-2,0 0 0,0 0 0,1-1-1,0 0 1,0 1 0,0-1 0,1-1 0,0 1-1,-3-11 1,6 14-6,-1 0-1,1 1 1,0-1-1,0 0 1,0 0-1,0 0 1,1 0-1,-1 0 1,1 1-1,0-1 1,0 0-1,0 1 0,1-1 1,0 0-1,-1 1 1,1 0-1,0-1 1,1 1-1,-1 0 1,0 0-1,4-3 1,6-6 18,0 0 0,1 0 0,0 1 0,1 1 0,0 0 0,0 1 0,1 1 0,1 0 0,-1 1 0,1 0 0,24-5 0,-37 11-16,1 1 0,-1-1 0,0 1 0,0 0-1,0 1 1,0-1 0,0 0 0,0 1 0,0 0 0,0-1 0,0 1 0,0 1 0,0-1 0,-1 0 0,1 1 0,0-1 0,3 4 0,-1-1-13,0 0 0,-1 1-1,1 0 1,-1 0 0,0 0 0,-1 0 0,1 1 0,2 6 0,1 3-28,-1 1 0,0 0 1,-1 0-1,-1 1 1,3 26-1,-6-38 43,1 9-22,-1 1 0,0-1 0,0 1 0,-2-1-1,-3 27 1,-1-83 60,5 39-37,1-31-7,5-47 1,-5 72 4,0 0 0,1 0 0,0 0 0,1 0-1,0 0 1,0 1 0,1-1 0,0 1 0,0 0 0,1 0 0,8-11 0,-11 17 1,0 0 0,0 1 0,0-1 0,1 0-1,-1 1 1,0-1 0,1 1 0,-1 0 0,1 0 0,0 0 0,-1 0 0,1 0 0,0 1 0,-1-1 0,1 1-1,0-1 1,0 1 0,0 0 0,-1 0 0,1 1 0,0-1 0,0 0 0,-1 1 0,1 0 0,0 0 0,-1-1 0,1 2-1,0-1 1,-1 0 0,1 0 0,-1 1 0,0-1 0,0 1 0,1 0 0,-1 0 0,2 2 0,4 3-21,0 1 0,-1 0 0,0 0 0,0 1 0,-1 0 0,0 0-1,9 19 1,-7-6-88,-1 1-1,-1 0 1,-1 0-1,-2 1 0,0 0 1,0 26-1,5 46-3816,-2-68 1056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0.6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90 11747,'-14'-10'6646,"20"47"-6202,-5-34-505,7 63 5,6 40-11,-12-96 51,1 0 0,-1 0-1,2 0 1,-1 0 0,1-1-1,1 1 1,7 12 0,-10-20 6,-1 0 0,0 0 0,1-1 0,-1 1 1,1 0-1,0-1 0,0 1 0,0-1 0,-1 0 1,1 0-1,0 1 0,0-1 0,1-1 1,-1 1-1,0 0 0,0 0 0,0-1 0,1 1 1,-1-1-1,4 1 0,-2-2 5,0 1 0,0-1 0,0 0 0,-1 0 0,1 0-1,0 0 1,0-1 0,-1 1 0,1-1 0,-1 0 0,4-3 0,4-2 37,-1-2 0,0 1-1,0-2 1,-1 1 0,0-1 0,9-15 0,-10 13-18,-1-1 0,-1 0 0,0-1 0,-1 0 1,0 0-1,-1 0 0,0 0 0,-2 0 0,0-1 0,0 1 1,-1-1-1,-1 0 0,0 1 0,-1-1 0,-1 0 0,0 1 1,-1-1-1,-6-16 0,9 31-142,0-1-1,0 0 1,0 0 0,0 0-1,0 1 1,0-1-1,0 0 1,0 0 0,0 0-1,0 1 1,0-1 0,0 0-1,1 0 1,-1 1-1,0-1 1,0 0 0,1 0-1,-1 1 1,1-1 0,-1 0-1,1 1 1,-1-1-1,1 1 1,-1-1 0,1 0-1,-1 1 1,1-1 0,0 1-1,-1 0 1,1-1-1,0 1 1,0-1 0,-1 1-1,1 0 1,0 0 0,0-1-1,-1 1 1,1 0-1,0 0 1,0 0 0,0 0-1,-1 0 1,1 0 0,0 0-1,1 0 1,26-4-3609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0.9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27 9290,'-15'-4'8167,"-2"-5"-4490,14 7-3763,1 0 0,-1 1 1,0-1-1,0 1 0,0 0 0,0 0 1,0 0-1,0 0 0,-5 0 1,7 1 23,0 0 1,-1 1-1,1-1 1,0 1-1,0-1 1,0 1 0,0-1-1,0 1 1,0 0-1,0 0 1,0-1-1,0 1 1,0 0 0,1 0-1,-1 0 1,0 0-1,0 0 1,1 0-1,-1 0 1,1 0-1,-1 0 1,1 0 0,-1 1-1,1-1 1,0 0-1,0 0 1,-1 0-1,1 1 1,0-1-1,0 0 1,0 2 0,0 4 27,-1 0 0,1 0 0,0 0 1,0-1-1,1 1 0,0 0 1,0-1-1,0 1 0,1 0 0,0-1 1,1 0-1,-1 1 0,1-1 0,0 0 1,1 0-1,0-1 0,-1 1 1,2-1-1,-1 0 0,9 8 0,22 14 71,10 8 37,-43-33-77,0 0 0,1 1 0,-1-1 0,0 0 0,0 1 0,-1 0 0,1-1 0,0 1 0,-1 0 0,1 0 0,-1 0 0,1 5 0,-2-6-11,0 0 0,-1-1 0,1 1 0,-1 0 0,1 0 0,-1-1 0,0 1 0,0 0-1,0-1 1,0 1 0,0-1 0,0 1 0,0-1 0,-1 1 0,1-1 0,0 0-1,-1 0 1,1 1 0,-1-1 0,1 0 0,-1 0 0,0-1 0,1 1 0,-3 1 0,-42 17-468,45-19 462,-9 4-419,0-1 0,-1 0 1,1 0-1,0-1 0,-1-1 1,0 0-1,1 0 1,-1-1-1,-15-1 0,25 0 218,-1 1 0,1 0-1,-1 0 1,1-1 0,-1 1 0,1-1-1,-1 1 1,1-1 0,-1 0-1,1 0 1,0 1 0,0-1 0,-1 0-1,-1-2 1,-3-21-3524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1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45 396 13051,'-2'-40'1276,"-3"-112"4797,14 52-5324,-6 77-723,-3 16-82,1 1 1,-1-1-1,1 1 0,1 0 0,-1-1 0,1 1 1,0 0-1,1 0 0,-1 0 0,1 0 1,4-6-1,2 48-2790,3 42 2103,6 126 1,-17 90 1862,5 70 1102,-4-348-2137,2 35 157,-4-50-253,0 1 0,0 0 0,0 0 0,0-1 0,0 1 0,0 0 1,0-1-1,-1 1 0,1 0 0,0-1 0,-1 1 0,0 0 0,1-1 0,-1 1 0,0-1 0,0 1 0,0-1 0,0 1 0,-2 1 1,1-2-89,0-2 0,1 1 0,-1 0 0,0 0 0,0-1 0,0 1 1,1-1-1,-1 1 0,0-1 0,0 0 0,1 0 0,-1 1 0,1-1 1,-1 0-1,1-1 0,-1 1 0,1 0 0,0 0 0,-1-1 1,-1-2-1,-3-1-585,-28-26-2975,-5-16-410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1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9786,'29'3'2849,"15"-3"527,25 3-2391,10-1-1041,37 1-3313,-11-5 1136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2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4 108 11674,'-2'-20'2081,"1"-36"2575,10 24-4520,-8 32-161,-1 0 0,1 0 0,-1 0 0,0 0 0,1 0 0,-1 0 1,1 0-1,-1 0 0,0 0 0,1 1 0,-1-1 0,1 0 0,-1 0 0,0 0 1,1 0-1,-1 1 0,0-1 0,1 0 0,-1 0 0,0 0 0,1 1 0,-1-1 1,0 0-1,0 1 0,1-1 0,-1 0 0,0 1 0,0-1 0,1 0 0,-1 1 1,0-1-1,0 0 0,0 1 0,0-1 0,0 1 0,0-1 0,0 0 0,1 1 1,-1-1-1,0 1 0,0-1 0,0 0 0,-1 1 0,1-1 0,0 1 0,19 74-23,-4 0-1,-3 1 1,-3 1-1,-2 91 1,-6-118 295,-1-13 122,8 66 0,-9-115-1,1-1 0,0 1-1,0-1 1,1 1 0,1-1-1,0 1 1,6-18 0,-6 21-404,1 0 1,0 0-1,1 1 0,0-1 0,0 1 1,1-1-1,0 2 0,1-1 1,-1 0-1,1 1 0,1 0 1,13-11-1,-18 16 27,1 0 0,-1 0 1,1 1-1,-1 0 0,1-1 0,-1 1 0,1 0 0,0 0 0,0 0 1,0 1-1,-1-1 0,1 1 0,0 0 0,0-1 0,0 1 1,0 0-1,0 1 0,0-1 0,0 0 0,4 2 0,-3 0-7,0 0 0,1 0 0,-1 1-1,0-1 1,-1 1 0,1 0-1,0 0 1,-1 0 0,1 1 0,-1-1-1,4 7 1,4 6-66,-1 1 0,-1 0-1,-1 1 1,12 35 0,-13-32-134,2 6-1770,0 0 0,19 36 1,-6-32-2151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9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85 8242,'1'-9'2665,"1"-1"0,-2 1 0,1 0 0,-2-14 1,0-1-492,9 141-2183,-2-46 24,-10 160 78,1-4-636,4-218 292,-1 15-1705,-14-29-4086,-8-21 827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2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16 9154,'-18'28'10275,"7"-34"-10293,0 0-1,0 1 1,0 1-1,-20-5 1,15 4-36,11 4-44,0 0 1,0 0 0,0 0 0,-1 1-1,1-1 1,0 1 0,0 1-1,-1-1 1,1 1 0,0 0-1,0 0 1,0 0 0,0 1-1,0 0 1,0 0 0,0 0 0,0 0-1,1 1 1,-1 0 0,1 0-1,0 0 1,0 0 0,0 1-1,0 0 1,1 0 0,-1 0-1,-4 8 1,-2 2-35,0 0 0,1 1 1,1 0-1,1 1 0,0 0 0,-9 30 0,15-42 105,0 0 0,0 0 0,0 0 0,0-1 0,1 1 0,0 0 0,0 0 0,0 0 0,0 0 0,0 0 0,1 0 0,0 0 0,0-1 0,0 1 0,0 0 0,0-1 0,1 1 0,0 0 0,0-1-1,0 0 1,3 4 0,-2-4-8,0 0 0,0-1 0,0 0 0,1 1 0,-1-1 0,1-1 0,-1 1 0,1 0-1,0-1 1,0 0 0,0 0 0,0 0 0,-1 0 0,1-1 0,0 0 0,1 1 0,-1-1-1,0-1 1,0 1 0,5-2 0,1 1-9,0-1 0,0 0 0,0 0 0,-1-1 0,1-1 0,-1 0 1,0 0-1,0 0 0,0-1 0,-1-1 0,0 1 0,0-1 0,0-1 0,-1 0 0,12-13 0,-11 10 91,-1-1 0,-1 0-1,1 0 1,-2-1 0,0 0-1,0 0 1,-1-1 0,0 1-1,-1-1 1,-1 1 0,2-24-1,2-24 984,5 94-1099,1 0 0,27 47-1,-33-70-339,0 0-1,1 0 1,0-1 0,0 0-1,2 0 1,-1-1-1,1 0 1,0-1-1,1 0 1,17 11-1,-3-8-2234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3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3 111 8642,'-1'-28'3908,"0"23"-3270,1 1-1,-1-1 0,1 1 0,0 0 0,1-1 0,-1 1 0,1-1 0,0 1 0,1-6 0,-1 10-610,-1-1-1,1 1 0,-1 0 0,1 0 0,-1-1 0,1 1 0,0 0 0,-1 0 1,1-1-1,-1 1 0,1 0 0,-1 0 0,1 0 0,0 0 0,-1 0 0,1 0 1,-1 0-1,1 0 0,0 0 0,-1 0 0,1 0 0,-1 1 0,1-1 0,-1 0 1,1 0-1,0 1 0,-1-1 0,1 0 0,-1 0 0,1 1 0,-1 0 1,6 2-40,0 1 0,-1-1 0,0 1 1,0 1-1,0-1 0,-1 1 0,1 0 1,-1 0-1,0 0 0,0 0 0,3 7 0,3 4-15,4 8-11,-2 1-1,0 0 1,-1 1 0,-2 0-1,-1 0 1,-1 1 0,6 45-1,-5-32 48,-7-31 2,3 10 84,-4-19-83,0 0 0,0 0 1,0 0-1,0 0 0,0 1 0,1-1 0,-1 0 0,0 0 0,0 0 0,1 0 0,-1 0 0,0 0 0,0 1 0,0-1 0,1 0 0,-1 0 0,0 0 0,0 0 0,1 0 0,-1 0 0,0 0 0,0 0 0,1 0 0,-1 0 1,0 0-1,0 0 0,0 0 0,1 0 0,-1 0 0,0-1 0,0 1 0,1 0 0,-1 0 0,0 0 0,0 0 0,0 0 0,1 0 0,-1-1 0,0 1 0,0 0 0,0 0 0,0 0 0,0-1 0,1 1 0,-1 0 1,0 0-1,0 0 0,0-1 0,0 1 0,0 0 0,0 0 0,0-1 0,0 1 0,0 0 0,0 0 0,0 0 0,0-1 0,0 1 0,0 0 0,0 0 0,0-1 0,0 1 0,0 0 0,21-38 87,-2 0 0,-1-1-1,-2-1 1,-2 0 0,-1-1-1,-3 0 1,-1-1 0,3-45-1,-13 70-898,-5 17-832,5 2 1511,0-1 0,1 1 0,-1-1 0,0 1-1,1 0 1,-1-1 0,1 1 0,-1 0 0,1 0 0,0-1-1,0 1 1,0 0 0,0 0 0,0 2 0,8 20-2657,8-3 243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3.5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1 193 10002,'14'9'4575,"9"-6"-3452,17-5-2037,-36 1 1362,2 1-413,1-1 1,0 0-1,-1 0 0,1-1 1,-1 0-1,1 0 1,-1-1-1,0 0 0,0 0 1,0 0-1,0 0 1,0-1-1,-1 0 0,0-1 1,0 1-1,7-8 1,-9 8 0,1 0 1,-1-1 0,0 1-1,0-1 1,0 0 0,0 1-1,-1-2 1,0 1 0,0 0-1,0 0 1,-1 0 0,0-1-1,0 1 1,0-1 0,-1 1-1,1-1 1,-1 1 0,-1-1-1,0-5 1,1 9-36,0 0 0,0 0-1,-1 1 1,1-1 0,0 0 0,-1 0 0,0 1 0,1-1 0,-1 0-1,0 1 1,0-1 0,0 1 0,0-1 0,0 1 0,0-1 0,0 1-1,0 0 1,-1-1 0,1 1 0,-1 0 0,1 0 0,0 0 0,-1 0-1,0 0 1,1 1 0,-1-1 0,0 0 0,1 1 0,-1-1-1,0 1 1,0 0 0,1-1 0,-1 1 0,0 0 0,0 0 0,0 0-1,1 0 1,-1 0 0,0 1 0,0-1 0,1 1 0,-1-1 0,0 1-1,0-1 1,1 1 0,-3 1 0,-2 1-18,0 0 0,1 0 0,0 0 1,0 1-1,0 0 0,0 0 0,1 0 0,-1 0 0,1 1 1,0 0-1,0 0 0,-4 7 0,5-6 22,0 0 0,1 1 0,0-1 0,0 1 0,0-1 0,0 1 0,1 0 1,0 0-1,1-1 0,0 1 0,0 0 0,0 0 0,1 0 0,0-1 0,0 1 0,3 10 0,0-9 24,-1-1-1,1 1 1,0-1 0,1 0 0,0 0-1,0-1 1,0 0 0,1 0 0,0 0-1,0 0 1,1-1 0,7 5-1,4 1-141,0-1 0,1 0 0,0-2 0,1 0 0,0-1 0,0-1 0,0-1 0,1 0 0,0-2 0,23 1 0,-11-4-858,-1-1 0,39-6 0,60-20-2144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4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1 12411,'-47'12'6332,"-1"-10"-4458,36-2-2212,0 0-1,0 1 0,-23 5 0,30-4 327,0-1 0,0 1 0,0 0 1,1 0-1,-1 1 0,1 0 0,0-1 0,0 2 0,0-1 0,0 0 1,0 1-1,1-1 0,-5 7 0,4-3-29,-1 0-1,2 0 1,-1 0 0,1 1-1,0-1 1,0 1 0,1 0-1,0 0 1,1 0-1,0 0 1,0 0 0,1 1-1,0-1 1,0 0 0,0 0-1,1 0 1,1 0 0,4 16-1,-5-19-66,1 0-1,-1 0 1,1 0-1,0 0 1,1 0-1,-1-1 1,1 1-1,0 0 1,0-1-1,1 0 1,-1 0-1,1 0 1,0 0-1,0-1 1,0 1-1,0-1 1,1 0-1,-1-1 1,1 1-1,0-1 1,0 1-1,0-2 1,0 1-1,0 0 1,0-1-1,0 0 1,1 0-1,-1-1 1,8 1-1,0-3-95,0 0 1,0-1-1,-1 0 0,1-1 0,-1 0 1,0-1-1,0-1 0,0 1 0,-1-2 1,0 0-1,0 0 0,-1-1 0,16-15 1,-20 18 305,0-1 0,0 0 0,0 0 0,-1-1 0,0 1 0,0-1 0,0 0 0,-1-1 0,-1 1 0,1-1 1,-1 1-1,0-1 0,-1 0 0,1 0 0,-2 0 0,1-1 0,-1 1 0,0 0 0,-1-1 0,0 1 0,-2-16 0,2 23-24,0-1-1,-1 1 0,1-1 1,0 1-1,0-1 0,-1 1 0,1-1 1,-1 1-1,0 0 0,1-1 1,-1 1-1,0 0 0,0 0 0,0-1 1,1 1-1,-1 0 0,-1 0 1,1 0-1,0 0 0,0 0 0,0 0 1,0 0-1,-1 1 0,1-1 0,0 0 1,-1 1-1,1-1 0,-1 1 1,-2-1-1,3 1-64,0 1 1,-1-1-1,1 1 1,0 0-1,0-1 0,0 1 1,0 0-1,0 0 1,0 0-1,0 0 0,0 0 1,0 0-1,0 0 1,0 0-1,0 0 0,1 0 1,-1 0-1,0 1 1,1-1-1,-1 0 0,1 1 1,0-1-1,-1 0 1,1 1-1,0-1 0,0 0 1,0 1-1,0-1 1,0 0-1,0 3 0,1 14-165,1 0-1,0 0 0,2 1 1,0-2-1,1 1 0,1 0 0,0-1 1,1 0-1,1-1 0,1 1 1,0-2-1,2 1 0,-1-1 1,2-1-1,16 18 0,-22-27-390,-1 0 0,2-1 0,-1 1 0,0-1 0,1 0-1,-1-1 1,1 0 0,0 0 0,0 0 0,1-1 0,13 3 0,28-9-3718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4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79 13803,'-11'-14'2565,"-19"-26"2963,22 15-5091,8 25-413,12 29-263,5 20 196,-2 0 0,-2 1 0,11 78 0,4 172-877,-14-133-2313,-14-164 2973,2 28-1586,-5-21-2122,-4-21 131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5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66 13923,'31'-2'2537,"23"-9"1335,33-2-4408,14 1-808,28 0-2865,-14-3 752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5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35 112 11811,'-34'-111'7160,"48"197"-6480,6 132 0,-17-138-1631,5 0 1,29 132 0,-17-154-2632,3-21-442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6.0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0 205 14051,'34'-15'4229,"1"4"-3779,-18 6-860,-1-1 0,32-16 0,-40 18 339,-1-1 0,1 0 0,-1 0 1,0 0-1,0-1 0,0 0 0,9-13 1,-15 18 73,0-1 1,0 1 0,0-1-1,0 0 1,0 0 0,0 0-1,-1 1 1,1-1 0,-1 0-1,0 0 1,1 0 0,-1 0-1,0 0 1,0 0 0,0 0-1,-1-3 1,0 2 24,0 0 1,0 0-1,0 1 1,-1-1-1,1 1 1,-1-1 0,1 1-1,-1 0 1,0 0-1,0 0 1,0 0-1,0 0 1,-1 0-1,-3-3 1,3 3-39,0 0 1,0 0-1,0 0 0,0 0 1,0 1-1,-1-1 1,1 1-1,0 0 0,-1 0 1,1 0-1,-1 1 1,1-1-1,-1 1 1,0-1-1,1 1 0,-1 0 1,1 1-1,-1-1 1,1 1-1,-1-1 0,1 1 1,-1 0-1,1 1 1,0-1-1,-1 0 1,1 1-1,0 0 0,-6 3 1,5-1-13,0 0 0,0 0 0,0 0 0,1 0 0,-1 1 0,1 0-1,0-1 1,0 1 0,1 0 0,-1 0 0,1 0 0,0 1 0,1-1 0,-1 1 0,1-1 0,0 1 0,0 8 0,1-4-50,0 0 1,0-1-1,2 1 0,-1-1 0,1 1 1,0-1-1,1 0 0,0 0 1,0 0-1,1 0 0,0 0 0,1-1 1,0 1-1,0-1 0,1-1 1,12 14-1,-12-15-243,0 0 0,1-1 1,0 0-1,-1-1 0,1 0 1,1 0-1,-1 0 0,1-1 0,-1 0 1,1 0-1,0-1 0,16 3 0,60-5-2817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6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72 10650,'10'-3'975,"9"-4"1356,-19 7-2251,0 0-1,1-1 1,-1 1 0,0 0 0,0 0 0,0 0-1,0-1 1,0 1 0,0 0 0,0 0 0,0-1-1,0 1 1,0 0 0,0 0 0,0 0 0,0-1 0,0 1-1,0 0 1,0 0 0,0-1 0,0 1 0,-2-2 1037,2 1-1037,0 1 0,0 0-1,-1 0 1,1 0 0,0 0 0,0 0 0,0 0-1,-1 0 1,1 0 0,0 0 0,0 0 0,0 0-1,-1 0 1,1 0 0,0 0 0,0 0 0,-1 0-1,1 0 1,-38-22 1204,34 19-1283,0 0 0,0 0 0,0 0 0,-1 1 0,1 0 0,-1 0 0,0 0 1,1 0-1,-1 1 0,0-1 0,0 1 0,0 1 0,0-1 0,0 1 0,0-1 1,0 2-1,0-1 0,0 0 0,0 1 0,-7 2 0,6 0-68,0-1 0,1 2 0,-1-1 0,1 1 0,0-1 0,0 2 0,0-1-1,0 0 1,1 1 0,0 0 0,0 0 0,0 0 0,1 1 0,-1-1 0,1 1 0,0 0 0,-3 10 0,3-10-129,1 0 0,0 0 0,0 0 0,1 0 0,-1 0 0,1 1 0,0-1 0,1 0 0,0 1 0,0-1 0,0 0 0,1 1 0,0-1 1,0 0-1,0 1 0,1-1 0,4 10 0,-6-15 170,1 0-1,0 0 1,-1 0 0,1 0 0,0 0 0,0-1 0,0 1-1,0 0 1,0 0 0,0-1 0,0 1 0,0 0 0,0-1-1,0 1 1,0-1 0,0 1 0,0-1 0,0 0 0,0 0-1,0 1 1,1-1 0,-1 0 0,0 0 0,0 0 0,0 0-1,1 0 1,-1 0 0,0 0 0,0-1 0,0 1-1,0 0 1,0-1 0,0 1 0,1-1 0,-1 1 0,0-1-1,0 1 1,0-1 0,0 0 0,-1 0 0,1 1 0,0-1-1,0 0 1,0 0 0,0-1 0,7-6 95,0-1 0,-1 1-1,10-16 1,-13 19-100,15-21 206,11-18 847,46-50 1,-76 93-1008,0 1 0,0 0-1,1-1 1,-1 1 0,0 0 0,0 0 0,1-1-1,-1 1 1,0 0 0,1 0 0,-1-1-1,0 1 1,1 0 0,-1 0 0,0 0-1,1-1 1,-1 1 0,0 0 0,1 0 0,-1 0-1,0 0 1,1 0 0,-1 0 0,1 0-1,-1 0 1,0 0 0,1 0 0,-1 0-1,1 0 1,-1 0 0,0 0 0,1 0 0,-1 0-1,0 0 1,1 1 0,-1-1 0,0 0-1,1 0 1,-1 0 0,0 1 0,1-1-1,-1 0 1,0 0 0,1 1 0,10 21-13,-1 0-94,47 52-864,-51-68 402,0 0 1,0 0-1,0 0 0,1-1 1,0 0-1,11 5 0,21 2-2789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6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21 12859,'0'-1'290,"-1"-1"1,1 1 0,-1 0-1,1 0 1,-1 0-1,0 0 1,1 0-1,-1 0 1,0 0 0,0 0-1,1 0 1,-1 0-1,0 0 1,0 0 0,0 0-1,0 1 1,0-1-1,-1 0 1,1 1-1,-1-1 1,-26 1 1347,18 3-1871,1 1 0,-1 0 0,1 1 0,-9 5 0,9-4 785,1-3-615,0 1 1,1 1 0,0-1 0,0 1 0,0 0-1,-11 11 1,18-15 23,-1 0 1,0 0-1,0 0 0,1 0 0,-1 0 0,1 0 1,-1 0-1,1 0 0,-1 0 0,1 1 0,0-1 0,0 0 1,-1 0-1,1 0 0,0 0 0,0 1 0,0-1 1,0 0-1,0 0 0,1 2 0,0-1-28,0 0 0,0 0 0,0 0 0,1 0 0,-1 0 0,0-1 0,1 1 0,-1-1 0,1 1 1,0-1-1,0 1 0,-1-1 0,1 0 0,0 0 0,3 1 0,29 14-494,43 15 0,-55-24 521,0 1 0,0 1 0,-1 1 1,0 1-1,0 1 0,21 17 0,-39-27 31,0 1-1,-1 0 1,1-1-1,0 1 1,-1 0-1,0 0 1,0 0-1,0 1 1,0-1-1,0 0 1,0 1-1,-1 0 1,2 6-1,-3-7 5,0-1 1,0 0-1,0 0 0,0 1 0,0-1 1,-1 0-1,1 0 0,-1 0 1,1 0-1,-1 1 0,0-1 0,0 0 1,0 0-1,0 0 0,0 0 1,0-1-1,-1 1 0,1 0 0,-1 0 1,1-1-1,-1 1 0,0-1 1,1 1-1,-1-1 0,-3 2 0,-4 2-133,1 0-1,-1 0 0,-1-1 0,1 0 1,-1-1-1,1 0 0,-1 0 0,0-1 0,0 0 1,0-1-1,0 0 0,0-1 0,0 0 0,-1 0 1,-14-3-1,23 2-88,0 1-1,-1-1 1,1 0-1,0 0 1,-1 0 0,1 0-1,0 0 1,0 0 0,0-1-1,0 1 1,-2-3-1,-11-25-2676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19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 10946,'-5'-10'4762,"5"10"-4673,-1-1 0,1 0 0,0 0 0,0 1 0,0-1 0,0 0 0,0 0 0,0 1 0,0-1 0,0 0 0,1 0 0,-1 1 0,0-1 0,0 0 0,1 0 0,-1 1 0,0-1 0,1 0 0,-1 1 0,0-1 0,1 0 0,-1 1 0,1-1 0,-1 1 0,1-1 0,0 1 0,-1-1 0,1 0 0,12-1 207,-1 0 0,0 1 1,1 0-1,-1 1 0,1 0 0,-1 1 0,20 4 0,-5 0-208,0 1-1,39 16 0,-43-12-76,0 1-1,0 1 0,-1 1 0,-1 1 1,-1 1-1,0 0 0,0 2 0,30 33 1,-26-21 11,-1 1 0,-2 1 0,-1 1 0,-1 0 0,20 50 1,-16-21 1,-2 0 0,-3 2 1,-3 0-1,-3 1 1,-2 0-1,1 101 1,-10-113-101,-3-1 0,-2 1 1,-2 0-1,-2-1 0,-2 0 1,-3-1-1,-2 0 0,-2-1 1,-2-1-1,-35 62 0,28-64-482,-3-2 0,-1-1-1,-3-1 1,-69 70 0,70-82-592,-1-3 0,0 0 0,-59 34 0,56-42-1019,-64 23-1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7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121 198 12763,'-11'-13'827,"0"0"-1,1-1 1,1 0 0,0-1 0,1 0 0,0 0 0,1-1-1,1 0 1,1 0 0,0 0 0,-3-19 0,13 85-937,-3 94 1,-3-59 34,2 52-112,15 329-998,-43-518-7809,8 13 5219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7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65 9386,'-10'-12'4409,"21"5"-512,10 2-1769,30-4-1880,17 2-392,33-2-536,12 5-1944,9 3-1369,-31-10-848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8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48 8666,'-29'-48'11077,"44"110"-11022,-3 0-1,7 123 1,-24 127-60,3-310-873,-3-12-466,-2-14-1588,-1-11-654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8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61 9818,'-1'-44'3833,"-10"33"16,6 6-2017,1 7-1928,0 5 8,3-7 16,-1 2 16,-3 7 56,-3 26-296,-54 41-392,26-28-952,5-3-2161,4-8-8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9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10866,'8'-10'6702,"12"3"-4653,27 2-3286,-33 4 1936,78-11-419,139-12-121,-215 25-583,-11 0-1623,-14-6-1612,-13-5-423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9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95 11378,'-41'-95'8225,"62"189"-7651,-4 0 0,5 118 0,-19-94-536,-3-42-17,13 86 1,-10-151 175,0-10-737,2-18-2162,-1 1-148,6-10-1195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0.0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251 1 9378,'-18'2'8890,"10"2"-6057,-2 4-2849,-9 2 56,0 5-32,-7 8 8,0 1-8,-4 0 0,11 1-48,-1-2-745,3-10-631,2 3-1201,3-4-1615,0-3-457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0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 13043,'0'-3'6761,"-1"-1"-6585,1 1-88,0 1 72,1-1-40,3 1 72,7 1-64,21 6-80,38 23-64,-25-1 8,-9 1-24,5 13-432,-5-4-568,5 4-1128,-9-14-1969,0-17-296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0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113 266 7114,'-25'-17'5410,"25"17"-5298,0-1-1,-1 1 1,1-1-1,0 1 0,0-1 1,0 1-1,-1-1 1,1 1-1,0-1 1,0 1-1,0-1 1,0 1-1,0-1 1,0 1-1,0-1 1,0 1-1,0-1 0,0 1 1,0-1-1,1 1 1,-1-1-1,0 1 1,0-1-1,0 1 1,1 0-1,-1-1 1,0 1-1,1-1 1,-1 0-1,5-2 210,-1-1 0,1 1 0,0 0 0,-1 1 0,1-1 1,10-3-1,11-6-652,-22 8 372,0 0 0,0 0 0,0 0 0,-1 0 0,1-1 1,-1 0-1,0 1 0,0-1 0,-1-1 0,0 1 0,0 0 0,0 0 0,0-1 0,-1 1 0,0-1 0,0 1 0,0-1 0,-1 0 0,0 1 0,0-7 1,0 9-4,0-1 1,0 1 0,0-1 0,0 0 0,-1 1 0,0-1 0,0 1 0,0-1 0,0 1 0,0 0-1,-1-1 1,1 1 0,-1 0 0,0 0 0,0 0 0,0 0 0,0 0 0,0 1 0,-1-1 0,0 1 0,1-1-1,-1 1 1,0 0 0,0 0 0,0 0 0,0 0 0,0 1 0,-1-1 0,1 1 0,-7-2 0,6 3-41,0 1 0,0-1 0,0 1 0,0 0 0,0 0 1,0 0-1,0 1 0,0-1 0,1 1 0,-1 0 0,0 0 1,1 0-1,0 1 0,-1-1 0,1 1 0,0 0 0,0-1 0,1 1 1,-1 1-1,1-1 0,-1 0 0,1 1 0,-2 3 0,-4 6-23,0 1-1,1 1 0,0-1 0,-6 22 0,9-23 18,1 1 0,0-1 0,1 1 0,1 0 0,0-1-1,1 1 1,0 0 0,1 0 0,1-1 0,0 1 0,1 0 0,6 17-1,-6-24-17,-1 0-1,1 0 1,1-1-1,-1 1 0,1-1 1,0 0-1,1 0 1,0 0-1,0 0 0,0-1 1,0 0-1,1 0 1,0 0-1,0-1 0,0 0 1,0 0-1,1 0 1,0-1-1,0 0 0,0 0 1,0-1-1,0 0 1,0 0-1,11 1 0,-1-3-554,1-1-1,-1-1 0,0 0 1,1-1-1,-1-1 0,0 0 0,-1-2 1,1 0-1,-1 0 0,24-15 1,25-16-3368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1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243 313 9490,'-4'-41'2910,"-1"26"1875,-7-5-1958,5 9-1828,7 10-988,11 27-105,-8-20 92,1 1-1,0 0 0,0-1 0,0 1 0,0-1 0,11 11 0,-13-16 7,1 1-1,-1 0 1,0-1 0,1 1-1,-1-1 1,1 0 0,0 0-1,-1 0 1,1 0 0,0 0-1,-1 0 1,1-1 0,0 1-1,0-1 1,0 0 0,-1 0-1,1 0 1,0 0 0,0-1-1,0 1 1,0-1 0,3 0-1,4-3 6,1 0 0,0-1 0,-1 0 0,0-1-1,0 0 1,0-1 0,-1 0 0,0 0-1,-1-1 1,1 0 0,-1 0 0,-1-1 0,0 0-1,0-1 1,8-15 0,-11 18 44,0 0 1,0 0 0,-1 0-1,0 0 1,-1-1 0,1 0-1,-2 1 1,1-1-1,-1 0 1,0 0 0,0 0-1,-1 0 1,0 1-1,-1-1 1,0 0 0,0 0-1,0 0 1,-1 1-1,-1-1 1,1 0 0,-1 1-1,0 0 1,-6-10-1,18 48-291,-3-3 204,24 93 32,-6 0 0,-4 2 1,4 171-1,-36 377 21,11-658-19,-2 38-24,-11 56 0,12-94 24,-1-1 0,0 0-1,-1 0 1,-1 0 0,0 0 0,0 0-1,-1-1 1,-1 0 0,-12 17 0,15-24 1,1 0 1,-1-1 0,-1 0 0,1 1-1,0-1 1,-1-1 0,0 1-1,1-1 1,-1 1 0,0-1 0,0-1-1,0 1 1,-1-1 0,1 0-1,0 0 1,0 0 0,-1-1 0,1 0-1,0 0 1,-1 0 0,1-1-1,-7-1 1,-3-1 0,1-1-1,-1 0 0,1-1 1,1-1-1,-1 0 1,-22-14-1,15 5-38,0 0 1,1-1-1,1-2 0,1 0 0,0 0 1,2-2-1,0 0 0,1-1 0,1-1 1,1 0-1,1 0 0,1-2 1,1 1-1,1-1 0,1-1 0,1 1 1,1-1-1,1-1 0,2 1 0,-1-32 1,2 31-116,2-1 0,2 0 1,0 0-1,1 1 0,2-1 1,1 1-1,1 0 0,1 1 1,1-1-1,1 2 0,1-1 1,2 1-1,0 1 0,2 1 1,0 0-1,1 0 0,1 2 1,1 0-1,29-24 0,-15 20-1595,42-25 0,34-9-1966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2.4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 16 8794,'-10'-9'3709,"42"8"-3140,-12 2-658,331-2 343,-337 0-246,688-3 250,-565 17-2083,-119-10-556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2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6505,'4'-13'771,"6"-30"283,-8 11 9227,6 39-9621,19 32-780,-14-21 93,-1 1 1,-1 0-1,0 1 0,8 25 0,13 33 21,-4-6 120,58 103 0,-77-156-88,-1 0 0,0 0 0,-1 0 0,-2 1 0,5 21-1,-7-25-44,6 67 29,-9-82 261,-55-1-13566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2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51 10618,'-5'-6'659,"4"5"-389,0 0 1,0 0-1,0 0 0,0 0 0,0 0 1,0-1-1,0 1 0,0 0 0,1-1 1,-1 1-1,0 0 0,1-1 0,-1 1 1,1-1-1,-1 1 0,1-1 1,0 1-1,0-1 0,0 1 0,0-1 1,0 0-1,0-1 0,-4-5 2353,4 8-2625,-1-1 0,1 1 1,-1 0-1,0-1 0,1 1 0,-1 0 0,0 0 0,1-1 1,-1 1-1,0 0 0,1 0 0,-1 0 0,0 0 1,0 0-1,1 0 0,-1 0 0,0 0 0,1 0 1,-1 0-1,0 0 0,0 0 0,1 1 0,-1-1 0,0 0 1,1 1-1,-1-1 0,1 0 0,-1 1 0,0-1 1,1 0-1,-1 1 0,1-1 0,-1 1 0,1-1 1,-1 1-1,1 0 0,-1-1 0,1 1 0,0-1 0,-1 1 1,1 0-1,0-1 0,-1 2 0,-3 12-35,1-8 20,1 1 0,0-1 1,0 1-1,1-1 0,0 1 1,0 0-1,0 0 0,1 0 0,0-1 1,0 1-1,1 0 0,2 8 1,-4-14 2,2 1 1,-1 0 0,0-1-1,0 1 1,0 0 0,1-1 0,-1 1-1,1-1 1,-1 1 0,1-1 0,-1 1-1,1-1 1,0 1 0,0-1-1,0 0 1,0 1 0,0-1 0,0 0-1,2 2 1,-3-5 21,1 1 0,0 0 0,0 0 0,0-1-1,0 1 1,-1 0 0,1-1 0,-1 1 0,1-1 0,-1 1 0,0-1 0,1 1 0,-1-1-1,0-2 1,7-65 241,-7 69-274,0-1 17,0 1 0,0-1 0,0 0 0,0 1 0,0-1 1,0 0-1,0 1 0,0-1 0,0 0 0,0 1 0,-1-1 0,1 0 1,0 1-1,0-1 0,0 0 0,-1 1 0,1-1 0,0 1 1,-1-1-1,1 1 0,-1-1 0,1 1 0,-1-1 0,1 1 0,-1-1 1,1 1-1,-1-1 0,1 1 0,-1 0 0,1-1 0,-1 1 1,0 0-1,1 0 0,-1-1 0,0 1 0,1 0 0,-1 0 0,0 0 1,1 0-1,-1 0 0,0 0 0,1 0 0,-1 0 0,0 0 1,1 0-1,-1 0 0,0 0 0,1 0 0,-2 1 0,1-1-82,0 1 0,0-1 0,0 1 0,0 0 0,0-1 0,0 1 1,1 0-1,-1-1 0,0 1 0,0 0 0,0 0 0,1 0 0,-1 0 0,0 0 0,1 0 0,-1 0 0,1 0 0,-1 0 0,1 0 0,-1 0 0,1 0 0,0 0 0,0 0 0,-1 0 0,1 0 0,0 0 0,0 2 0,0-2 92,0 0 0,0-1-1,0 1 1,0 0 0,0-1 0,1 1-1,-1 0 1,0 0 0,0-1 0,0 1-1,1 0 1,-1-1 0,0 1 0,1-1-1,-1 1 1,1 0 0,-1-1 0,0 1-1,1-1 1,-1 1 0,1-1-1,0 1 1,-1-1 0,1 1 0,-1-1-1,1 0 1,0 1 0,-1-1 0,1 0-1,0 0 1,-1 1 0,1-1 0,0 0-1,-1 0 1,1 0 0,0 0 0,0 0-1,-1 0 1,1 0 0,0 0-1,-1 0 1,1 0 0,0 0 0,0-1-1,0 1 1,1-1-14,0 0 0,0 0 0,0 0 0,-1 0 1,1-1-1,0 1 0,-1 0 0,1-1 0,-1 1 0,1-1 0,-1 0 0,0 1 0,0-1 0,0 0 1,2-2-1,-4 4-16,1 0 0,0 0 1,0 0-1,0 0 0,0 0 1,0 0-1,0 0 0,0 0 0,0 0 1,0 0-1,0 0 0,0 0 1,-1 0-1,1 0 0,0 0 1,0 0-1,0 0 0,0 0 1,0 0-1,0 0 0,0 0 1,0 0-1,0 0 0,0 0 1,-1 0-1,1 0 0,0 0 1,0 0-1,0 0 0,0 0 0,0 0 1,0-1-139,0 1 138,0 0 0,0 0 1,0 0-1,0 0 0,0 0 1,-1 0-1,1 0 0,0-1 1,0 1-1,0 0 0,0 0 1,0 0-1,0 0 0,0 0 0,0 0 1,0 0-1,0 0 0,0 0 1,1 0-1,-1 0 0,0-1 1,0 1-1,0 0 0,0 0 1,0 0-1,0 0 0,-11 11-2744,-13 31-138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1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14955,'5'3'7370,"-2"-1"-7874,8 17-7394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51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11394,'0'-15'5123,"12"43"-4554,4 31-643,-3 1-1,11 121 0,-23-159 27,-2-24 320,-1-44 183,4 25-410,0 0 1,1 0-1,0 0 1,2 0-1,1 1 0,0-1 1,2 1-1,0 1 1,1-1-1,20-29 0,-23 40-6,0 0 0,1 0 0,0 1-1,0 0 1,1 0 0,0 1-1,1 0 1,-1 0 0,1 1-1,1 0 1,-1 0 0,1 1 0,0 1-1,0 0 1,0 0 0,1 1-1,-1 0 1,1 0 0,0 2 0,-1-1-1,1 1 1,0 1 0,12 0-1,-20 1-38,1-1 0,0 1-1,0 0 1,-1 0 0,1 1-1,-1-1 1,1 1 0,-1-1-1,0 1 1,1 0 0,-1 0-1,0 1 1,0-1 0,0 1-1,-1-1 1,1 1 0,-1 0-1,1 0 1,-1 0 0,0 0-1,0 0 1,0 1-1,-1-1 1,1 1 0,-1-1-1,0 1 1,0 0 0,1 5-1,2 13-16,-1-1-1,-1 1 1,-1 41-1,-1-30 46,0 17-35,-1-29 21,2 0 0,0 0 1,7 38-1,-8-59-53,0 1 0,0 0 0,0-1 0,1 1 0,-1 0 0,0-1 0,0 1 0,0-1 0,1 1 0,-1 0 0,0-1 0,1 1 0,-1-1 1,1 1-1,-1-1 0,1 1 0,-1-1 0,1 1 0,-1-1 0,1 0 0,-1 1 0,1-1 0,-1 0 0,1 1 0,0-1 0,-1 0 0,1 0 0,-1 0 0,2 1 0,19-6-3481,-9 1 1949,17-4-2078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51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26 11707,'-8'-16'5857,"8"11"-5665,4 3-72,-3 2 56,3-1-56,24-1-56,54 6-144,-26-1-152,-4 3-288,-4-1-737,-13 1-319,-2 3-2025,-17-3 33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5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11386,'10'-6'5474,"5"5"-5514,16-3 80,8-1 72,19 2-200,1 1-593,23-2-2743,-11 3 527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52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9506,'3'-13'1062,"0"2"0,1-1-1,0 0 1,1 1 0,11-20 0,-16 29-1036,1 0 1,0 0 0,0 0 0,1 1 0,-1-1-1,0 1 1,0-1 0,1 1 0,-1-1-1,1 1 1,0 0 0,-1 0 0,1-1 0,0 1-1,-1 0 1,1 1 0,0-1 0,0 0 0,0 0-1,0 1 1,0-1 0,0 1 0,0 0 0,0 0-1,0 0 1,0 0 0,0 0 0,0 0 0,0 0-1,0 0 1,0 1 0,0-1 0,0 1 0,0 0-1,0-1 1,-1 1 0,1 0 0,0 0-1,0 0 1,-1 0 0,1 1 0,0-1 0,-1 0-1,0 1 1,3 1 0,1 3-54,0 1 1,1 0-1,-2 0 0,1 0 0,-1 0 1,0 1-1,-1 0 0,0 0 1,0 0-1,-1 0 0,0 0 1,0 0-1,-1 1 0,0-1 1,0 0-1,-1 17 0,-2 12-17,-1 0-1,-12 50 0,15-87 45,-2 14-5,-2 11-28,-1-1 0,0 0 0,-2 0 0,-1-1 0,0 0 0,-18 32 0,22-49 32,-2 6 597,21-13 57,9-4-777,-14 4 134,219-29 102,-175 26-135,0 2 0,78 7 0,-107-1-143,-22 2-1441,-38 2-2428,-10-5 407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53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65 11915,'-10'-13'4371,"1"2"-3255,8 10-1098,1 1 0,0 0 0,0 0 0,0 0 1,0-1-1,0 1 0,0 0 0,0 0 1,0 0-1,0-1 0,0 1 0,0 0 0,0 0 1,0 0-1,0-1 0,0 1 0,0 0 1,0 0-1,0 0 0,0-1 0,0 1 0,0 0 1,0 0-1,0 0 0,1 0 0,-1-1 1,0 1-1,0 0 0,0 0 0,0 0 1,0 0-1,0-1 0,1 1 0,-1 0 0,0 0 1,0 0-1,0 0 0,0 0 0,1 0 1,-1 0-1,0 0 0,0 0 0,0-1 0,1 1 1,-1 0-1,0 0 0,0 0 0,0 0 1,1 0-1,-1 0 0,0 0 0,125-15 638,188-1 0,-240 15-522,826 13 1195,-195 3-428,-558-15-665,139-3 323,-276 3-891,-17 2-804,-8 1-477,-21 5-2579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4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56 9058,'-21'-55'6343,"25"66"-5391,0 1 1,-1 0 0,2 24 0,1 92-1128,-6-71 534,42 1411-607,-40-1414-481,0 24-5159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6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67 203 8762,'-58'-52'5444,"49"44"-5476,10 8 36,-1 0 0,0 0 0,0 0 0,0 0 0,0 0 1,0 0-1,1 0 0,-1 0 0,0 0 0,0 0 0,0 0 0,0 0 1,1 0-1,-1 0 0,0 0 0,0 0 0,0 0 0,0 0 0,0 0 1,0 0-1,1 0 0,-1 0 0,0-1 0,0 1 0,0 0 0,0 0 0,0 0 1,0 0-1,1 0 0,-1 0 0,0 0 0,0-1 0,0 1 0,0 0 1,0 0-1,0 0 0,0 0 0,0 0 0,0 0 0,0-1 0,0 1 1,0 0-1,0 0 0,0 0 0,0 0 0,0-1 0,0 1 0,0 0 1,0 0-1,0 0 0,0 0 0,0 0 0,0-1 0,0 1 0,0 0 1,5 0 75,150-14 777,494-31 126,172 23-361,597-11 320,-3 34-565,-650 5-47,-766-7-254,0 0 0,1 1-1,-1-1 1,0 0-1,0 0 1,1 1 0,-1-1-1,1 0 1,-1 0-1,1 0 1,-1 0 0,1 0-1,-1 0 1,1 1-1,0-1 1,0 0 0,-1 0-1,1 0 1,0 0 0,0 0-1,0-2 1,1-7 1304,5 17-1106,10 31-272,-2 0 0,-2 1 0,-1 0-1,9 69 1,5 174-29,-14-114 31,48 310-294,-26-238-2301,-20-114-1340,-10 3-348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6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19 9266,'-8'-18'4617,"4"18"-4569,2 8-128,-4 10 96,-1 8 88,-1 14 64,2 5 16,1 4-8,3 0 80,4-8-200,-2-15 0,0-8 0,-3-10-56,-1-12-312,-3-2-2673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7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84 327 8258,'-66'-18'2354,"65"18"-2187,0 0 1,0 0 0,0-1 0,0 1 0,0 0 0,0-1 0,0 1 0,0-1-1,0 1 1,0-1 0,0 1 0,1-1 0,-1 0 0,0 0 0,0 1-1,1-1 1,-1 0 0,-1-1 0,11-8 946,25-1-749,-33 11-306,125-21 285,1 5 0,135 2 1,-153 9-135,712-51 1159,155-6-351,-170 42-431,468-22-223,-126 3-162,-1118 37 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21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65 12395,'-4'-7'1527,"-9"-9"2925,13 16-4432,-1 0 1,1 0-1,-1 0 1,1 1-1,-1-1 1,0 0-1,1 0 1,-1 0-1,1 0 1,-1 1-1,1-1 1,-1 0-1,1 1 1,-1-1-1,1 0 1,-1 1-1,1-1 1,-1 1-1,1-1 1,0 0-1,-1 1 1,1-1-1,0 1 0,-1-1 1,1 1-1,0-1 1,0 1-1,0 0 1,-1-1-1,1 1 1,0-1-1,0 1 1,0-1-1,0 2 1,-4 4-16,1 0 0,-1-1-1,-1 0 1,1 1 0,-1-1 0,0-1 0,0 1 0,0-1 0,-1 0 0,1 0 0,-13 6-1,17-9-2,1-1 0,-1 1 0,0-1 0,0 0 0,1 1 0,-1-1 0,0 0 0,0 0 0,0 1 0,0-1 0,1 0 0,-1 0 0,0 0 0,0 0 0,0 0 0,0 0 0,0 0 0,1 0 0,-1-1 0,0 1 0,0 0 0,0 0-1,1-1 1,-1 1 0,0 0 0,0-1 0,1 1 0,-1-1 0,0 1 0,1-1 0,-1 1 0,0-1 0,1 0 0,-1 1 0,1-1 0,-1 0 0,1 1 0,-1-1 0,1 0 0,0 0 0,-1 1 0,1-1 0,0 0 0,-1 0 0,1 0 0,0 0-1,0 1 1,0-3 0,-3-42 120,3 41-98,3 135-660,38-175-489,-26 28 885,-10 12 229,-1 1-1,0-1 0,0 0 0,-1 0 0,1-1 1,-1 1-1,0-1 0,0 1 0,0-1 1,-1 0-1,4-11 272,-6 17-259,-1 0 0,1 0 0,0 0 1,0 0-1,-1-1 0,1 1 0,0 0 0,0 0 0,0 0 0,0 0 0,0 0 0,0 0 0,0-1 1,0 1-1,0 0 0,1 0 0,-1 0 0,0 0 0,0 0 0,1 0 0,1 17 143,-5-15 109,-5-9 186,8 8-545,0-1-1,0 1 1,0 0-1,-1 0 1,1-1-1,-1 1 1,1 0 0,-1-1-1,0 1 1,0 0-1,0-1 1,0 1-1,0-1 1,0 1 0,0-1-1,0 0 1,-3 3-1,-26 26-39,30-30 152,-1 0 0,1 0 0,0 1 0,-1-1 0,1 0-1,-1 0 1,1 0 0,-1 0 0,1 0 0,-1 0 0,1 0 0,0 0 0,-1 0 0,1 0-1,-1 0 1,1 0 0,-1 0 0,1 0 0,-1 0 0,1 0 0,0 0 0,-1-1 0,1 1-1,-1 0 1,1 0 0,0-1 0,-1 1 0,1 0 0,0 0 0,-1-1 0,1 1 0,0 0-1,-1-1 1,1 1 0,0-1 0,0 1 0,-1 0 0,1-1 0,0 1 0,0-1 0,0 1-1,0 0 1,-1-1 0,1 1 0,0-1 0,0 1 0,0-1 0,0 1 0,0-1 0,0 1-1,0 0 1,0-1 0,1 1 0,-1-1 0,0 1 0,0-1 0,0 1 0,0 0 0,0-1-1,1 1 1,-1-1 0,7-7-92,-6 8 71,-1 1 1,1-1-1,0 1 1,-1-1-1,1 1 1,0 0-1,-1-1 1,1 1 0,0 0-1,-1 0 1,1 0-1,-1-1 1,0 1-1,1 0 1,-1 0-1,0 0 1,1 0-1,-1 0 1,0 1-1,3 11-160,-7-14 231,3-1-43,1-1-1,-1 1 1,1-1-1,-1 1 1,1-1-1,0 1 1,0-1-1,0 1 1,0 0-1,1-1 1,-1 1-1,0-1 1,2-3-1,2-4 25,0 0 0,0 1 0,0-1 0,1 1 0,1 0-1,-1 1 1,1-1 0,1 1 0,8-8 0,-13 13-17,1 1 0,-1-1 0,1 1 1,0 0-1,-1 0 0,1 0 0,0 1 1,0-1-1,0 1 0,1-1 0,-1 1 0,0 0 1,0 0-1,1 1 0,-1-1 0,1 1 0,-1-1 1,0 1-1,1 0 0,-1 0 0,1 1 1,-1-1-1,0 1 0,1-1 0,-1 1 0,0 0 1,0 1-1,1-1 0,-1 0 0,0 1 0,0 0 1,0-1-1,-1 1 0,1 1 0,0-1 0,2 3 1,2 2 1,-1 0 1,0 0 0,-1 0 0,1 1-1,-2 0 1,1 0 0,-1 0 0,0 0-1,-1 1 1,1 0 0,-2 0 0,1 0-1,-2 0 1,3 14 0,-3-2-47,0 0 0,-1 0 1,-1 0-1,-1 0 0,-9 40 0,2-26-493,-2 0 0,-22 49 0,-51 68-2711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7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56 11354,'-16'-56'6322,"17"64"-5930,-4 12-1128,-7 21-3009,-10 3 944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48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43 10026,'-10'-28'3239,"5"13"174,16 41-2723,8 30-521,-2 2 0,-3-1 1,11 102-1,3 194 3,-25-289-154,15 282-23,39 544-864,-49-778-2120,-8-24 35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1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576 32 9482,'1'0'90,"-1"-1"0,1 1-1,-1-1 1,1 0 0,-1 1 0,0-1 0,1 1 0,-1-1-1,0 0 1,1 0 0,-1 1 0,0-1 0,0 0-1,0 1 1,0-1 0,0 0 0,0 0 0,0 1-1,0-1 1,0 0 0,0 0 0,0 1 0,0-1-1,0 0 1,0 1 0,-1-1 0,1 0 0,0 0 0,-1 1-1,1-1 1,0 1 0,-1-1 0,1 0 0,-1 1-1,1-1 1,-1 0 0,-2 0 77,1 0 0,-1 0-1,1 0 1,-1 1 0,1-1 0,-1 1 0,1-1 0,-1 1-1,0 0 1,1 0 0,-4 0 0,-83 14 1279,86-13-1426,-18 4 162,1 0-1,0 2 1,0 0 0,1 1 0,0 1-1,0 1 1,1 0 0,0 2 0,1 0-1,0 1 1,-23 23 0,30-25-178,0 0 1,1 1-1,0 0 1,1 1 0,1 0-1,0 0 1,1 0-1,0 1 1,1 0-1,0 0 1,1 1 0,1-1-1,0 1 1,1 0-1,1 0 1,0 0-1,2 19 1,1-15-75,0-1 0,2 1 0,0-1 0,0 0 0,2 0-1,1-1 1,0 0 0,1 0 0,0 0 0,2-1 0,0 0 0,1-1 0,0 0 0,1-1 0,1 0 0,0-1 0,27 21 0,-28-25-61,1-1 1,0 0 0,0-1-1,0 0 1,1-1 0,0-1-1,0 0 1,1 0 0,-1-2 0,1 0-1,0-1 1,0 0 0,0-1-1,0-1 1,0 0 0,0-1-1,0-1 1,0 0 0,0-1 0,-1 0-1,1-1 1,18-9 0,-26 10 85,0 0 1,0-1 0,-1 0 0,0 0 0,1 0-1,-2-1 1,1 0 0,0 0 0,-1 0-1,0-1 1,0 0 0,-1 0 0,0 0 0,0 0-1,0-1 1,3-7 0,-6 11 46,0 0 1,-1 0-1,1 0 0,0 0 1,-1 0-1,0 0 1,0-1-1,0 1 1,0 0-1,0 0 0,-1 0 1,1 0-1,-1-1 1,0 1-1,0 0 0,-1-3 1,-1 2 13,1 0 0,-1 0 1,1 1-1,-1-1 0,0 1 0,-1 0 1,1 0-1,-1 0 0,1 0 1,-1 0-1,0 1 0,0 0 0,0 0 1,-5-2-1,-13-5 26,-1 2-1,0 1 1,-1 1 0,1 1 0,-1 0 0,0 2-1,0 1 1,-30 3 0,2 1-32,-1 3 0,-86 21-1,133-25-74,-88 26-33,87-25-198,0-1 0,0 1 0,1 1 0,0-1 0,-1 1-1,1 0 1,1 1 0,-1-1 0,0 1 0,-6 8 0,9 1-2154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2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288 101 13251,'-14'-11'5664,"-4"0"-5663,-3-6-196,14 10 322,0 1 0,0 0 1,0 1-1,-1-1 0,0 1 0,0 1 1,0 0-1,-1 0 0,0 0 0,1 1 1,-1 0-1,-14-2 0,16 12-305,6-4 148,-8 17 5,1 1 0,1-1 1,1 2-1,1-1 0,0 1 0,2-1 1,1 1-1,0 0 0,2 26 0,1-31-26,1 1 0,0-1-1,2 0 1,-1 0 0,2 0-1,0 0 1,1-1 0,1 0-1,1 0 1,0 0 0,1-1-1,14 18 1,-20-28 26,0-1-1,1 1 1,-1-1 0,1 0-1,0 0 1,0-1 0,1 1-1,-1-1 1,1 0 0,-1 0-1,1-1 1,0 1 0,0-1-1,0 0 1,1 0 0,-1-1-1,0 0 1,1 0 0,-1 0-1,1 0 1,-1-1 0,1 0-1,-1 0 1,1 0 0,-1-1-1,1 0 1,-1 0 0,0 0-1,1-1 1,-1 0 0,0 0-1,0 0 1,0 0 0,0-1-1,-1 0 1,1 0 0,-1 0-1,1-1 1,-1 0 0,0 1-1,4-6 1,-1 0 10,1 1 1,-1-1-1,0-1 0,-1 1 1,0-1-1,-1 0 0,0-1 1,-1 1-1,1-1 1,-2 0-1,0 0 0,0 0 1,-1-1-1,-1 1 0,0 0 1,0-1-1,-1 1 0,0-1 1,-1 1-1,-1-1 0,1 1 1,-2 0-1,0 0 1,0 0-1,-1 0 0,0 0 1,-1 1-1,0 0 0,-1 0 1,0 0-1,0 0 0,-1 1 1,-1 0-1,1 1 1,-1 0-1,-1 0 0,1 0 1,-2 1-1,1 1 0,-16-10 1,0 5-1044,-1 0 1,0 2 0,0 1-1,-1 1 1,-30-4 0,-38-3-3658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5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40 6809,'-13'-14'640,"10"11"-185,1 0 0,-1 0 1,0 1-1,0-1 0,0 1 0,0-1 1,0 1-1,-5-3 0,4 15 2213,6 97-1980,4 0 1,25 126 0,-12-97-588,49 492 465,-62-249-1700,-29-127-2764,12-188 729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6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16 8714,'-12'-16'10276,"11"26"-6495,3 14-5291,14 351 1404,-15-312 84,75 1180-1846,-63-1107-1736,-8-28-214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7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62 7138,'-9'-10'1003,"-2"-6"4844,12 15-5752,-1 0 0,1 0 0,0 0 0,-1 0 0,1 1 0,0-1 0,0 0 0,0 1 0,-1-1 0,1 0 0,0 1 1,0-1-1,0 1 0,0-1 0,0 1 0,0 0 0,0-1 0,0 1 0,0 0 0,0 0 0,0 0 0,0 0 0,0 0 0,0 0 0,2 0 1,96-12 165,156 0 0,109 24-122,-338-12-132,-16 0-13,0 0 0,1 1 0,-1 0 0,1 1 0,-1 0 0,16 5 0,-56-9 1594,28 2-1549,1 0 0,0-1 0,-1 1 0,1 1 0,-1-1 0,1 0 0,0 0 0,-1 0 0,1 1 0,0-1 0,-1 1 0,1-1 0,0 1 0,0 0 0,-1-1 0,1 1 0,0 0 0,0 0 0,0 0 0,0 0 0,0 0 0,0 0 0,0 0 0,0 0 0,-1 2 0,-10 55 114,3 0 0,-5 109 1,15 125 465,1-246-546,52 1083 741,-52-1095-734,-1-9-1052,-1-51-5391,-1-3 2046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57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44 11058,'-1'-10'5762,"5"6"-5466,-2 3-16,0 0 56,27-2 128,60-4-120,-5 4-40,9 1-72,26 2-664,-8 1-952,-7-6-2473,-35-4-112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1.4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17 10914,'-5'-17'5154,"1"27"-3393,2 40-1581,3 439 173,-6 200-594,-15-487-1193,13-166-663,-20 56 0,0-27-1482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2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135 193 7858,'-41'-8'2290,"18"4"-1375,1-1 0,-27-14 2342,61 15-2730,24-1-606,353-13 61,-197 14 36,1273-59 1128,-384 50-258,41-1-588,-895 5-137,979-18 552,-1111 31-581,-91-4-123,-4-1-30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56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118 204 5569,'-32'-4'2561,"21"4"-1752,0-2 0,0 1 0,1-1 1,-1 0-1,1-1 0,-11-5 0,58 3 1654,41-3-2228,1479-141 2610,-1461 143-4205,-159-1-4030,15 0 1437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3.5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8 7418,'-14'-7'7553,"19"27"-3988,3 9-4010,7 68 579,6 194 0,-29 111-105,0-21 48,14-234-21,-3 88-232,-4-220-663,0-1-1,-2 1 0,0-1 1,-9 28-1,-3-8-2321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4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8466,'37'-45'2140,"-28"24"1787,-8 26-3621,7 22-240,-2-1 0,-1 1-1,-2 0 1,0 0 0,-1 34-1,-15 147 258,5-105-293,10-67-205,-2-35 90,0-1 0,0 1 0,0 0 0,0-1 0,0 1 1,1 0-1,-1-1 0,0 1 0,0 0 0,1-1 0,-1 1 0,1-1 0,-1 1 1,0-1-1,1 1 0,-1-1 0,1 1 0,0-1 0,-1 1 0,1-1 0,-1 1 1,1-1-1,-1 0 0,1 1 0,0-1 0,-1 0 0,1 0 0,0 0 0,-1 1 1,1-1-1,0 0 0,0 0 0,-1 0 0,1 0 0,0 0 0,-1 0 0,1 0 1,0 0-1,-1-1 0,1 1 0,0 0 0,0-1 0,17-8-2602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4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115 284 8490,'-115'10'4049,"145"-25"-3615,54-6-41,2 4 0,109-8-1,176 7 30,-238 14-122,1139-49 1679,382-13-702,-911 33-769,-553 24-354,897-23 787,-964 37-1468,-105-2-815,-18-3 1279,0 0-1,0 0 1,0 0 0,0 0-1,-1 1 1,1-1-1,0 0 1,0 0 0,-2 3-1269,2-3 1269,0 0 0,0 0-1,0 1 1,0-1-1,0 0 1,0 0 0,0 0-1,0 0 1,0 1-1,0-1 1,1 0 0,-1 0-1,0 0 1,0 0-1,0 1 1,3 0-1078,-3-1 1078,0 0-1,0 0 1,0 0-1,0 0 1,1 0 0,-22 8-3809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26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18 6569,'-9'-17'5134,"8"26"-1961,8 41-1970,17 114 20,3 232-1,-19-219-1029,9 180-74,38 523-399,-52-855-2,3 55-1757,-6-74 1551,0-1 0,0 1 0,-1-1 0,0 0 0,0 1 0,0-1 0,-1 0 0,1 0 0,-1 0-1,-1 0 1,-3 7 0,-13 3-4457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4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17 4833,'-22'-16'12155,"22"21"-11595,1 32-176,3 59-160,-2-11-32,2 6-88,0 19-312,-1-6-560,4-1-2929,-2-29 560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5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59 10890,'32'-39'2760,"-32"39"-2644,0-1 1,1 1 0,-1 0 0,0 0 0,1-1 0,-1 1 0,0 0 0,1-1 0,-1 1-1,0 0 1,0-1 0,1 1 0,-1-1 0,0 1 0,0 0 0,0-1 0,0 1 0,1-1-1,-1 1 1,0 0 0,0-1 0,0 1 0,0-1 0,0 1 0,0-1 0,0 1 0,0-1 0,0 1-1,0 0 1,-1-1 0,1 1 0,0-1 0,0 1 0,0 0 0,0-1 0,-1 1 0,1-1-1,0 1 1,0 0 0,-1-1 0,1 1 0,0 0 0,0-1 0,-1 1 0,1 0 0,-1 0-1,1-1 1,0 1 0,-1 0 0,0-1 0,1 1-50,-1 0 0,0 0 0,0 0 0,1 0-1,-1 0 1,0 0 0,0 0 0,1 0 0,-1 0 0,0 0 0,0 0 0,1 1 0,-1-1 0,0 0-1,0 1 1,1-1 0,-1 0 0,0 1 0,1-1 0,-1 1 0,1-1 0,-1 0 0,0 2 0,-9 15-73,2 0 0,0 1 1,1 1-1,0-1 1,2 1-1,0 0 1,1 0-1,1 0 1,1 1-1,1-1 1,1 23-1,1-15-72,1 1 0,1-1-1,1 0 1,2 0 0,1 0 0,1-1 0,16 37-1,-18-51-21,0-2-1,0 1 0,1 0 0,0-1 0,0-1 0,2 1 1,14 13-1,-18-19 62,-1 0 0,1 0 0,0-1 0,1 0 0,-1 0 0,0-1 0,1 1 1,0-1-1,-1 0 0,1 0 0,0-1 0,0 0 0,0 0 0,0 0 0,0-1 0,0 0 1,0 0-1,7-1 0,-3-1 35,0-1 0,0 1 1,0-2-1,-1 1 0,0-1 1,1 0-1,-2-1 0,1 0 0,0-1 1,-1 0-1,0 0 0,11-12 1,-9 7 35,0 0-1,-1-1 1,0 0 0,-1-1 0,0 0-1,-1 0 1,-1-1 0,6-16 0,-6 14 24,-1 0 0,-1 0 0,-1 0 1,0-1-1,-1 0 0,-1 1 0,0-1 0,-1 0 1,-1 1-1,-1-1 0,0 0 0,-1 1 0,-1-1 1,0 1-1,-2 0 0,-8-18 0,9 24-124,-1 1 0,0 0 0,0 0 0,-1 0 0,0 1 0,-1 0-1,0 1 1,0-1 0,0 1 0,-1 1 0,0 0 0,-1 0 0,1 1-1,-1 0 1,0 1 0,0 0 0,0 0 0,-1 1 0,0 0 0,1 1 0,-1 1-1,-14-2 1,3 3-1131,-1 1 0,-41 8 1,-55 17-2601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6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93 11322,'-1'-12'495,"2"7"-122,-1-1-1,0 0 0,-1 1 0,0-1 1,1 1-1,-2-1 0,1 1 0,-1-1 1,1 1-1,-2 0 0,1 0 0,0 0 1,-4-6-1,4 26 1016,17 545-1113,0-2-296,29-8 9,-40-520-151,23 143-215,-20-141-1558,17 46 0,-8-44-1276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6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70 10986,'-10'-26'2494,"9"21"-1891,0 0 0,-1 1 0,0-1-1,0 0 1,0 1 0,-1-1 0,-4-6 0,6 20 306,30 1078 161,33-403-1821,-62-678 710,9 56-1826,-3 1 1,-2 66 0,-18-30-2431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7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41 226 9322,'-5'-8'537,"0"1"-1,0-1 1,0 0-1,1 0 1,0-1-1,1 1 1,-5-18-1,7 21-295,1-1 1,0 1-1,-1-1 0,2 1 0,-1-1 0,1 1 0,0-1 0,0 1 0,0 0 0,1-1 0,-1 1 0,1 0 0,1 0 0,5-9 0,-6 9-87,1 1-1,-1 0 1,1 0-1,0 0 0,1 0 1,-1 0-1,1 1 0,-1-1 1,1 1-1,0 0 1,0 0-1,7-3 0,-9 5-138,1 1-1,0-1 0,0 0 1,0 1-1,-1 0 0,1-1 0,0 1 1,0 0-1,0 1 0,0-1 1,0 0-1,-1 1 0,1 0 0,0-1 1,0 1-1,-1 0 0,1 1 1,-1-1-1,1 0 0,-1 1 0,1-1 1,-1 1-1,0 0 0,3 2 1,7 6-53,0 2 1,-1-1 0,0 1 0,-1 1-1,0 0 1,-1 0 0,0 1 0,-1 0 0,-1 1-1,0 0 1,-1 0 0,-1 0 0,0 1-1,-1 0 1,-1-1 0,0 1 0,-1 1 0,-1 19-1,-1-21 15,0 1 0,-2-1 0,1 0 0,-2 1-1,0-1 1,-1 0 0,-1-1 0,0 1 0,-1-1-1,-1 0 1,0 0 0,0 0 0,-2-1 0,0-1 0,0 1-1,-1-1 1,0-1 0,-1 0 0,-14 11 0,-4-2 118,22-16-93,0 1 1,0 0-1,0 1 0,0 0 1,-6 7-1,12-12-5,1-1 0,0 0-1,-1 1 1,1-1 0,0 0 0,0 1-1,-1-1 1,1 0 0,0 1 0,0-1 0,-1 1-1,1-1 1,0 1 0,0-1 0,0 0-1,0 1 1,0-1 0,-1 1 0,1-1 0,0 1-1,0-1 1,0 1 0,0-1 0,1 1 0,-1-1-1,0 1 1,0-1 0,0 0 0,0 1-1,0-1 1,0 1 0,1-1 0,-1 1 0,0-1-1,1 1 1,17 5-5,23-7 89,72-18-1267,-3-5-3297,-43 6 741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8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108 105 10066,'-88'-73'9345,"97"109"-9468,17 75 111,-21-78-6,1-1 0,2 0-1,2 0 1,1 0 0,23 46 0,-33-75 25,1 0 0,-1-1 1,1 1-1,0 0 1,0-1-1,0 0 0,0 1 1,0-1-1,0 0 0,1 0 1,-1 0-1,1 0 0,-1 0 1,1-1-1,0 1 0,0-1 1,0 0-1,0 0 0,0 0 1,0 0-1,0 0 0,0-1 1,0 1-1,5-1 0,-4-1 18,0 0-1,0 0 1,-1-1-1,1 1 0,0-1 1,0 0-1,-1 0 0,1-1 1,-1 1-1,0-1 0,0 1 1,0-1-1,0 0 0,0 0 1,-1 0-1,1-1 1,-1 1-1,0 0 0,2-5 1,4-7 54,0 0 0,-2-1 1,0 0-1,0 0 1,-2-1-1,0 1 1,-1-1-1,-1 0 0,1-21 1,-2 26-28,-1 1 0,0-1 1,-1 1-1,-1-1 0,0 1 0,0 0 0,-1-1 1,0 1-1,-1 0 0,0 1 0,-1-1 1,0 1-1,-1 0 0,-10-15 0,12 21-159,-1 0 0,1 0 0,-1 0 0,1 0-1,-1 1 1,0 0 0,0 0 0,0 0 0,-1 1 0,1 0-1,-1 0 1,1 0 0,-1 1 0,0-1 0,0 2 0,-7-2-1,-2 2-1057,0 0 0,0 1 0,0 0 0,-29 7 0,-15 7-3641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57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147 120 8378,'-66'-24'5237,"58"22"-5040,-1 1-1,1-1 0,-1 1 1,1 1-1,-1-1 1,-8 2-1,4-3 1145,25-1 26,388-11 111,653-49-355,-897 56-2374,-163 6 677,0 1 0,1 0-1,-1 1 1,0 0 0,0 0 0,-12 3-1,-1 1-859,-43 5-2606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3:39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51 292 5729,'-33'-222'6650,"30"209"-6163,-4-26 978,-1 22 4412,12 30-5834,14 73 141,12 174 1,-20 101 34,-7-160-162,35 314 69,-5-122-166,-33-243-1590,-14-57-2915,-4-37 428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2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1059 1 13643,'-41'38'4822,"-8"30"-2813,29-37-2019,-452 720-84,153-232 328,253-424-149,37-55-58,-26 47 0,54-86-112,0 1 0,0 0 0,0 0-1,1 0 1,-1 0 0,0 0 0,1 0 0,-1 0 0,1 0-1,-1 0 1,1 0 0,0 1 0,0-1 0,0 0 0,0 0-1,1 0 1,-1 0 0,0 0 0,1 0 0,0 0 0,1 3-1,-1-3-221,0-1-1,0 0 1,0 0-1,0 1 1,0-1-1,1 0 1,-1 0-1,1 0 1,-1 0-1,1-1 1,-1 1-1,1 0 1,-1-1-1,1 1 1,-1-1-1,1 1 1,0-1-1,-1 0 1,1 0-1,0 0 1,0 1-1,-1-2 1,1 1-1,0 0 1,2-1-1,13-4-3589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4 13355,'-3'-1'223,"0"0"0,0 1 0,0-1 0,1 1 1,-1 0-1,0 0 0,0 0 0,0 0 0,0 0 0,1 1 0,-1-1 0,0 1 1,0 0-1,0 0 0,1 0 0,-1 0 0,1 0 0,-1 1 0,1-1 1,-1 1-1,1 0 0,-3 2 0,-1 3 78,1 1 0,0-1 0,1 1 0,0 0 0,0 0 0,-4 13 0,-4 8-309,2 0 0,2 1 1,0 0-1,2 1 0,2 0 1,0 0-1,2 0 0,2 0 1,0 0-1,2 0 0,8 38 1,2-39-110,-11-29 110,-1 0-1,1-1 1,-1 1 0,1 0 0,0-1-1,-1 1 1,1-1 0,0 1 0,-1-1-1,1 1 1,0-1 0,-1 0 0,1 1 0,0-1-1,0 0 1,-1 1 0,1-1 0,0 0-1,0 0 1,1 0 0,2-1-39,0 0-1,0 0 1,0-1-1,0 0 1,0 1 0,-1-1-1,1-1 1,-1 1-1,1 0 1,2-4 0,6-2-105,110-70-5123,-40 15 1474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92 9282,'-5'-9'1240,"-1"0"1,2-1-1,-1 0 1,1 0-1,1 0 1,0 0-1,-3-14 0,14 29 510,11 19-1660,20 38 156,-3 2 0,31 74 0,115 361 155,10 24-1060,-209-556-11328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4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7 193 12451,'0'-1'166,"-1"1"1,1-1-1,-1 1 1,1-1 0,-1 1-1,1-1 1,-1 1 0,1-1-1,0 0 1,-1 1-1,1-1 1,0 1 0,0-1-1,-1 0 1,1 1-1,0-1 1,0 0 0,0 1-1,0-1 1,0 0-1,0 0 1,0 1 0,0-1-1,0 0 1,0 1 0,0-1-1,0 0 1,0 1-1,1-1 1,-1 0 0,0 1-1,1-1 1,-1 0-1,0 1 1,1-1 0,0 0-1,31 1 704,22 11-799,-1 2-1,0 2 0,84 38 1,-23-9-47,-110-42-15,0 0 0,1-1 1,0 1-1,-1-1 0,1 0 1,0 0-1,-1 0 0,1-1 1,0 0-1,0 0 0,0 0 0,7-1 1,-10-1-19,1 1 0,-1-1 0,1 0 1,-1 0-1,0 0 0,0 0 0,0 0 0,0 0 1,0 0-1,0-1 0,-1 1 0,1-1 0,-1 1 1,0-1-1,1 0 0,-1 0 0,-1 1 1,1-1-1,0 0 0,-1 0 0,1 0 0,-1-4 1,37-142-5163,0 42 1410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5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59 8202,'-1'-7'1104,"0"1"1,0-1-1,-1 1 0,1-1 1,-2 1-1,1 0 1,-4-7-1,3 13-465,0 10-366,0 23-69,7 267 233,49 351 0,-50-633-356,1 12-1162,-2 1 1,-1 39-1,-8-33-1510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6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104 214 7642,'-26'-7'2822,"-49"-17"0,73 19-1777,13 1-551,23 0-130,-31 4-294,337-13 638,-72 6-436,132-26 371,-173 13-244,564-34 604,35 34-615,256 33-216,-866-8-197,-215-5 13,1 0 0,-1 1 0,0-1 0,0 0 0,1 0 0,-1 0 0,0 0 0,0 0 0,1-1 0,-1 1 0,0 0 0,0 0 0,0-1 0,1 1 0,-1-1 1,0 1-1,0-1 0,2-1 0,-16-9-818,-38-9-723,46 19 1335,-18-3-710,7 6-2706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7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6113,'-11'2'6538,"-1"3"-1621,11 24-4025,8 470 577,-10-285-2332,24 213 1,-20-421 682,2 20-2933,1 50 1,-9-44-1670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7.9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6 8882,'-3'-5'4641,"5"5"-4505,-2 1-80,1 4 160,5 30 24,6 53 16,-9-30-8,-1 10-8,-2-15-168,2 1-424,-4-16-304,1-8-2345,-1-19 281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8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68 189 10178,'-14'-1'797,"10"2"-491,1-1 0,0 0-1,0 0 1,-1-1 0,1 1 0,0-1 0,0 1 0,0-1 0,0 0 0,0 0-1,0-1 1,0 1 0,0 0 0,0-1 0,-3-2 0,6 3-304,0 1 1,0-1-1,0 1 1,0-1 0,1 1-1,-1 0 1,0-1-1,0 1 1,1-1-1,-1 1 1,0 0-1,1-1 1,-1 1 0,0 0-1,1-1 1,-1 1-1,0 0 1,1 0-1,-1-1 1,1 1 0,-1 0-1,1 0 1,-1 0-1,0-1 1,1 1-1,-1 0 1,1 0 0,-1 0-1,1 0 1,-1 0-1,1 0 1,-1 0-1,1 0 1,-1 0-1,1 0 1,-1 0 0,1 0-1,0 1 1,416-57 740,9 37-97,-144 8-296,365-19 75,36 4-202,1025 2 1528,-1672 24-1911,177 6-485,-169-2-1936,43 9-1,-62-6-1355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6:57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2 164 12099,'-1'-23'3264,"11"7"681,13 11-3345,33-2-536,12-7-168,46 0 80,14 0 88,32-7-32,-5 3-8,24 8 40,-28-1-32,8 4-8,-34 4-8,-1 3-8,-28 3-176,-13 2-1288,-34 6-2569,-46-25 320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09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8874,'5'-4'11436,"-1"19"-12151,2 9 962,15 53-111,20 153 1,-10 98 93,-13-109-383,10 33-1303,-6-90-2990,-7-66 582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2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53 8858,'6'-45'7406,"-6"37"-4548,-1 36-2528,1-12-366,2 89-78,-2-92 32,2-1 0,0 1-1,0 0 1,1-1 0,0 0 0,8 17 0,-11-28 67,1-1 1,0 1-1,-1-1 1,1 1-1,0-1 0,-1 1 1,1-1-1,0 0 1,0 1-1,-1-1 1,1 0-1,0 0 1,0 0-1,-1 1 1,1-1-1,0 0 1,0 0-1,0 0 0,-1 0 1,1 0-1,0 0 1,0-1-1,0 1 1,-1 0-1,1 0 1,0-1-1,0 1 1,-1 0-1,1-1 1,0 1-1,-1 0 0,1-1 1,0 1-1,0-2 1,34-21 109,-24 15-87,-6 5-8,1-1 0,-1 1-1,1 0 1,0 0-1,0 1 1,0 0 0,0 0-1,1 0 1,-1 1 0,0 0-1,1 0 1,-1 1 0,13 0-1,-10 1-19,-1 1-1,0 1 1,1-1-1,-1 1 1,0 1-1,0-1 1,-1 1-1,1 1 1,-1 0-1,8 6 1,-3-2-84,0 0 0,-1 1 0,0 1 0,-1 0 0,17 21 0,-25-29 70,0 0 1,0 0 0,0 0 0,-1 0 0,1 0-1,-1 0 1,0 0 0,1 0 0,-1 0 0,-1 1 0,1-1-1,0 0 1,-1 1 0,0-1 0,0 1 0,0-1 0,0 1-1,0-1 1,-1 0 0,1 1 0,-1-1 0,0 0-1,0 1 1,0-1 0,-1 0 0,1 0 0,-1 0 0,1 0-1,-1 0 1,0 0 0,-4 3 0,-3 3-51,-1-2 0,0 1 0,0-1 0,-1 0 1,0-1-1,0-1 0,0 1 0,-1-2 0,0 0 0,0 0 0,-16 2 0,8-2-137,1-1 0,0-1-1,-1-1 1,1 0-1,-1-2 1,-28-4-1,35 2-484,0 0-1,0-1 1,0 0-1,-16-9 1,3-1-1752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2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74 11787,'-2'-15'3000,"-19"0"553,19 6-3113,9 7-912,10-4 8,9-2 272,24 1 168,13-2-432,17 7-3065,-10 2 848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4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49 5993,'-3'-8'1397,"2"4"-664,-1 1 1,1-1-1,0 1 1,-1 0 0,0-1-1,0 1 1,0 0-1,0 0 1,-1 0 0,-4-4-1,4 21 102,-2 499 430,2 290-2719,5-763-1261,0-22 231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4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25 8338,'-12'-25'10114,"14"59"-9975,35 538 1209,-12-156-3799,-18-271-1167,-7-20-402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5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23 9490,'-8'-14'2377,"2"7"847,-2 6-1055,8 4-1633,2 36 128,5 60-32,0 2 40,1 16-176,2 36-56,1-4-216,0 32-168,-1-23-408,-7 9-1328,-4-38-2521,-10-17 80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7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72 8954,'32'-46'2480,"-27"20"4486,-5 39-6167,49 1042-1185,-47-1010-61,0-23-704,-1 0 1,-1 0-1,-1 1 1,-5 29-1,-5-14-2580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8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26 316 7170,'-8'-5'1762,"-10"-8"2073,22 8-2836,16 1-799,660-70 1614,100-8-861,-83 46-389,-33 17-273,-312 11-179,496-20-52,-820 27-62,-15 1-12,1-1 0,-1-1 0,0 1 0,21-7 0,-33-2 29,-1-6 1478,3 13-732,2 9-316,7 19-418,-1 0 0,-2 1 0,0 0 0,-1 0 0,-2 1 0,-1 0 0,4 51 0,-7 198 100,-2-262-124,-6 135-42,-1-35-705,6 0-1,14 125 1,-2-176-2901,1-26-320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9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75 327 8946,'-75'-4'4620,"77"1"-4497,13-4-47,21-4 105,963-114 2982,-857 112-2923,585-42 659,69 4-323,-8 17-127,1 26-293,-467 3-3668,-266 2-80,-28-5-587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19.7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28 8666,'-5'-13'2032,"1"5"777,3 1-1625,1 10-640,1 15 312,12 70-119,-5-10 15,0 18-128,3 28-184,2 3-320,2 17-216,-1-12-472,-1 4-1521,-7-30-1663,-12-18-393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2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525 25 10186,'3'-25'5657,"-5"29"-5473,-10 13-192,-4 13-96,-24 28 72,-13 22 112,-18 50 40,-7 7 40,-7 29-40,20-12-168,7-6-520,21-50-232,27-28-2497,31-61 233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1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26 8762,'-12'-9'2440,"3"-1"769,3 4-664,6 7-2249,1 6-40,9 36-176,12 64-48,-12-24-264,1 28-913,-13-10-2415,-12-5 271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1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78 7994,'-4'-7'7974,"-19"-6"-6385,9 5-822,-41-25 576,54 33-1346,1 0 1,0 0-1,0 0 0,0 0 1,-1 0-1,1 0 0,0 0 1,0 0-1,0 0 0,-1 0 1,1 0-1,0 0 0,0 0 1,0 0-1,-1 0 0,1 1 1,0-1-1,0 0 0,0 0 1,0 0-1,-1 0 0,1 0 1,0 1-1,0-1 0,0 0 1,0 0-1,0 0 0,0 1 1,0-1-1,0 0 0,-1 0 0,1 0 1,0 0-1,0 1 0,0-1 1,0 0-1,0 0 0,0 1 1,0-1-1,0 0 0,0 0 1,0 0-1,0 1 0,0-1 1,1 0-1,-1 0 0,0 0 1,0 1-1,0-1 0,0 0 1,0 0-1,0 0 0,0 0 1,0 1-1,1-1 1,0 31-35,1-1 0,2 1 1,1-1-1,1 0 0,17 47 1,-19-64-41,1 1 0,0-2 1,1 1-1,0-1 0,1 1 0,1-2 1,0 1-1,0-1 0,1 0 1,1-1-1,0 0 0,0-1 1,1 0-1,0 0 0,12 6 1,-15-11 8,0-1 1,0 0-1,0-1 1,0 1-1,0-1 1,0-1-1,1 0 1,-1 0-1,1-1 1,-1 0 0,0 0-1,1-1 1,-1 0-1,1 0 1,-1-1-1,0 0 1,12-5-1,-9 2 36,0 0-1,-1-1 1,1 0-1,-1-1 0,0 0 1,-1 0-1,0-1 1,0 0-1,-1-1 0,0 0 1,12-16-1,-15 16 40,1 1 0,-1-1 0,-1 0 0,0 0 0,0 0-1,-1 0 1,0-1 0,0 1 0,-1-1 0,-1 0 0,1 0 0,-2 0 0,0-19-1,-1 21 7,0 0-1,-1 0 1,0 0-1,-1 1 0,0-1 1,0 1-1,0-1 0,-1 1 1,0 0-1,-1 1 1,1-1-1,-1 1 0,-1 0 1,1 0-1,-1 0 0,0 1 1,0 0-1,-1 0 1,-8-5-1,1 2-99,-1 0 0,1 2 0,-1-1 0,-1 2 0,1 0 0,-1 1 0,1 1 0,-1 0 0,0 1 0,-23 0 0,-7 3-1338,0 1 1,-70 14-1,-13 8-1879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2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9 8202,'-3'-8'7129,"3"10"-6465,1 27 89,8 63-137,-2 4-32,1 14-128,0 41-136,-3 5-368,4 28-728,1-17-656,3 8-2321,2-47-192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3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25 7738,'-16'-24'8682,"17"42"-7978,10 73-216,-5-2-48,-3 11 8,-1 48-120,-2 2-392,-1 29-728,0-12-544,1 21-2457,2-45-80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3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67 6601,'-10'-16'2609,"2"2"200,4 2-1417,2 3-544,-1 4-64,1-6 2017,2 15-2545,1 16-168,5 72-56,-3-25-40,0 13-792,1-6-465,7 7-2391,5-23-153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4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10 8506,'-1'-1'140,"0"0"0,-1 1 0,1-1 0,0 0 0,0 0 0,0 1 0,-1-1 0,1 0 0,0 1 0,0-1 0,-1 1 0,1 0 0,-1-1 0,1 1 0,0 0 0,-1 0 0,1 0 0,-1 0 0,1 0 0,0 0 0,-1 0 0,1 1 0,0-1 0,-1 0-1,1 1 1,-3 0 0,-15 2 7054,18 0-7197,-1-1 0,1 1 1,0 0-1,0 1 0,0-1 1,1 0-1,-1 0 0,1 0 1,0 0-1,0 1 0,0 3 1,0-3-5,0 0 0,0 0 0,0 0 0,1 0 0,-1 0 0,1 0 0,0 0 0,0 0 0,1 0 0,-1 0 0,1-1 0,0 1 0,0 0 0,0-1 0,0 0 0,1 1 0,-1-1 0,1 0 0,0 0 0,0 0 0,0-1 0,0 1 0,0-1 0,1 0 0,-1 0 0,1 0 0,7 3 0,19 9 6,-11-6-4,0 1-1,-1 0 1,0 2-1,20 15 1,-35-24-11,0 1-1,1-1 1,-1 1 0,0 0 0,-1 1 0,1-1 0,0 0 0,-1 1 0,0-1 0,0 1 0,0 0 0,0 0 0,-1 0 0,1 0 0,-1 0 0,0 0 0,0 0 0,0 0 0,-1 0 0,0 0 0,0 1 0,0-1 0,0 0-1,0 0 1,-1 1 0,-1 5 0,0-5-64,0-1 1,0 1-1,0 0 0,-1-1 0,1 0 0,-1 0 0,0 1 0,0-2 0,0 1 1,-1 0-1,0-1 0,1 1 0,-1-1 0,0 0 0,-1-1 0,1 1 0,0-1 0,-1 1 1,0-1-1,1-1 0,-1 1 0,0-1 0,-8 2 0,4-1-376,1-1-1,0-1 1,0 1-1,0-1 1,-1-1-1,1 1 1,0-1-1,0-1 0,0 0 1,0 0-1,0 0 1,0-1-1,-12-6 1,-16-18-2687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4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 10234,'2'-13'2961,"4"2"584,9 1-2889,10-1-416,5 0-624,21 7-2401,8 5-760,4 5-912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24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30 8250,'-4'-30'7307,"8"56"-2663,3 10-5178,73 584 1896,-53-203-6300,-24-274 1514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7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59 9330,'-3'-28'3033,"-2"7"415,4 11-2543,0 10-385,1 9-240,1 11 80,0 9 40,2 30 48,2 12-40,2 31-16,1 4-192,-2 27-40,1-10-88,-1 11-40,7-14-792,-1-12-392,3-30-2857,-2-23 224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8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48 7082,'-8'-12'3553,"13"7"-1484,29 7-844,-13 0-1304,635-9 599,-124-8-471,-102 51-228,-270-17-273,236-3-1,-386-16 402,28-2-94,-37 2 133,0 0 0,1 0 0,-1 0 0,0 0 0,1 0 0,-1-1 0,0 1 0,0 0 0,1-1 0,-1 1 0,0-1 0,0 1 0,0-1 0,0 0 0,0 1 0,0-1 0,0 0 0,0 0 0,0 0 0,1-1 0,-3 1 10,1 0 1,-1 0-1,0 0 0,0 0 1,0 0-1,1 0 1,-1 0-1,0 1 0,0-1 1,-1 0-1,1 1 1,0-1-1,0 0 0,0 1 1,0-1-1,-1 1 1,1 0-1,0-1 0,0 1 1,-3 0-1,-29-9 73,32 9-71,-17-4 53,11 3 5,0 0 0,0 0 0,0-1 0,0-1 0,0 1 0,0-1 0,-10-5 1,49 5 1245,96-7-1077,-72 4-217,0 2-1,61 5 1,363 11 98,-471-12-426,8 0 1182,-14 2-1907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2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1 11322,'-5'1'6282,"3"3"-5794,0-2-488,0 3 64,-15 44 24,-34 84-40,-5-5 8,-7 16-16,-20 26-1024,12-9-2697,-3-18 544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9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5 149 8322,'-1'-1'198,"1"0"0,-1 0 0,1 1 1,-1-1-1,1 0 0,0 0 0,-1 0 1,1 0-1,0 0 0,0-1 0,0 1 0,0 0 1,-1 0-1,1 0 0,1 0 0,-1 0 1,0 0-1,0 0 0,0 0 0,0 0 0,2-2 1,25 0 485,107 1-54,186-28 0,-64 3-482,-113 16-125,938-40 729,-1001 53-781,104 17 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39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8586,'9'-16'5170,"16"-30"958,-25 46-6071,2 19-353,-1-1 475,-4 409 80,-3-64-234,14-240-139,1 31-1362,-13-57-2903,-10-48 466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0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9 8266,'-7'-9'4945,"7"15"-4561,-4 10-320,-3 9-152,-2 21 56,-3 7 72,-3 7 8,2-3-32,4-1 8,4-21-80,4-12-544,3-14-2145,2-20 481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0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52 8898,'-4'1'236,"-5"0"585,0 1 0,0-1 0,0 0 0,-14-1 0,158-10 1735,-32 0-1834,844-17 1114,-613 23-1617,462-3 1,-5 21 15,-366 4-481,307 7 727,-247-32-7782,-424 4 3238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1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38 8986,'-13'-37'8114,"68"589"-6604,-18-149-2115,-20-150-4231,-21-162 1181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4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94 9314,'0'-17'856,"-2"-33"2660,1 48-2988,1 0-1,-1-1 1,1 1 0,-1 0 0,0 0 0,1 0 0,-1 0 0,0 0 0,0 0 0,-1 1-1,-1-4 413,9 45-557,41 347 237,-1-1-1215,1-139-3744,-23-149 777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6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63 230 8298,'-8'-10'762,"0"0"0,1-1-1,0 0 1,1 0 0,0-1 0,-8-23 0,12 31-593,1 0 0,0 0 0,0 0-1,1 0 1,-1 0 0,1 0 0,0 0 0,0 0 0,0 0-1,0 0 1,1 0 0,-1 0 0,1 0 0,0 1 0,1-1 0,-1 0-1,0 0 1,1 1 0,0-1 0,0 1 0,0-1 0,1 1-1,-1 0 1,1 0 0,-1 0 0,1 0 0,5-4 0,-4 4-132,1 0 0,0 1 1,0-1-1,0 1 1,0 0-1,1 0 1,-1 1-1,0-1 1,1 1-1,-1 1 1,1-1-1,-1 1 0,1 0 1,0 0-1,-1 0 1,1 1-1,-1 0 1,1 0-1,-1 0 1,0 1-1,1-1 1,-1 1-1,10 6 0,-7-4-42,0 1-1,0 0 1,-1 0-1,1 0 1,-1 1-1,0 0 1,-1 1-1,1 0 1,-1 0-1,0 0 1,-1 1-1,0-1 1,6 14-1,-7-8-13,0 0-1,-1 1 1,-1-1-1,0 1 1,-1 0 0,0 0-1,-1 0 1,0-1-1,-2 1 1,1 0 0,-2 0-1,0-1 1,0 1-1,-8 16 1,2-5-54,-1 0 0,-2-1 0,0 0 0,-1-1 0,-2-1 1,-26 33-1,30-43 38,1-1 0,-1-1 0,-14 11 1,21-18 32,0 0 0,0 0 1,0-1-1,0 0 0,0 0 1,-1 0-1,1 0 0,-1-1 1,1 0-1,-1 1 0,1-2 1,-1 1-1,0 0 0,-6-1 1,10 0 1,0 0 1,0 0 0,0 0 0,0 0-1,0 0 1,0 0 0,1 0 0,-1-1 0,0 1-1,0 0 1,0 0 0,0-1 0,0 1 0,1-1-1,-1 1 1,0 0 0,0-1 0,1 0 0,-1 1-1,0-1 1,1 1 0,-1-1 0,0 0-1,1 1 1,-1-1 0,1 0 0,-1 0 0,1 0-1,0-1 0,0 1 0,0 0 0,0-1 0,0 1 0,1 0 0,-1-1 0,0 1 0,1 0 0,0 0 0,-1 0 0,1-1 0,-1 1 0,1 0 0,0 0 0,0 0 0,1-1 0,4-5-7,0 2 1,0-1-1,1 0 0,13-8 1,-1 5-17,0 1 1,1 0 0,0 1-1,0 2 1,1 0-1,0 1 1,22-2 0,10 3-2462,85 3 0,-70 5-931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6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49 7698,'-102'1'10214,"101"1"-10210,0 0 0,1-1 0,-1 1 0,0 0 0,1 0 0,-1 0 0,1-1-1,0 1 1,0 0 0,0 0 0,0 0 0,0 0 0,0-1 0,0 1 0,1 2 0,-1 0 1,1 22-15,2 1-1,1-1 1,14 50 0,-16-66 5,1-1 1,0 1-1,1-1 1,0 0-1,1 0 1,0-1-1,0 1 0,0-1 1,1 0-1,1-1 1,-1 1-1,1-1 1,0-1-1,14 11 0,-19-16 1,1 0 0,-1 1-1,1-1 1,0 0-1,0 0 1,-1 0-1,1-1 1,0 1-1,0-1 1,0 1 0,0-1-1,0 0 1,0 0-1,0-1 1,0 1-1,0 0 1,-1-1 0,1 0-1,5-1 1,-4-1 6,1 1 0,0-1 0,-1 0 0,0 0 0,0 0 0,0-1 0,0 1 0,-1-1 1,1 0-1,3-7 0,1 0 23,-2 0 1,1-1-1,-2 0 1,1 0-1,-2 0 1,0-1-1,0 1 1,2-18 0,-5 23-61,0-1 0,0 0 1,-1 0-1,0 1 1,-1-1-1,0 0 0,0 0 1,0 1-1,-1-1 1,0 0-1,-1 1 1,0 0-1,0 0 0,0 0 1,-1 0-1,0 0 1,-1 0-1,1 1 0,-1 0 1,0 0-1,-1 1 1,1-1-1,-1 1 0,0 0 1,0 0-1,-1 1 1,0 0-1,0 0 1,-7-3-1,3 4-463,0 0 0,0 0 0,0 1 0,0 1 1,-15-1-1,-70 8-2502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7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50 119 8538,'-8'-10'290,"4"6"96,1 0-1,-1 0 1,1 0 0,0-1 0,0 1 0,1-1 0,-1 1 0,1-1 0,0 0 0,0 0 0,0 0 0,1 0 0,0 0 0,0-1 0,0 1 0,1-8 0,-4-8 3076,5 34-2165,41 453-1030,-13-107-1945,4-123-3515,-16-144 987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8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11 146 9874,'-5'-37'1255,"0"-29"3143,5 64-4365,-1 0-1,2 1 0,-1-1 0,0 0 0,0 1 0,0-1 1,1 0-1,-1 1 0,1-1 0,-1 0 0,1 1 1,0-1-1,0 1 0,0-1 0,0 1 0,0 0 1,0-1-1,0 1 0,0 0 0,0 0 0,0-1 0,1 1 1,-1 0-1,1 0 0,-1 1 0,1-1 0,-1 0 1,1 0-1,-1 1 0,1-1 0,-1 1 0,1-1 1,0 1-1,-1 0 0,1-1 0,0 1 0,0 0 1,-1 0-1,1 0 0,0 1 0,-1-1 0,4 1 0,-1 0-38,1 0 0,0 0 0,-1 1-1,1-1 1,-1 1 0,1 1-1,-1-1 1,0 0 0,0 1-1,0 0 1,0 0 0,-1 0 0,1 0-1,4 7 1,0 2-39,-1 2 0,0-1-1,-1 1 1,-1 0 0,0 0 0,-1 0-1,0 1 1,-1 0 0,-1 0 0,0 0 0,-1 18-1,-1-1-272,-1 0-1,-2 0 0,-2 0 0,-9 38 0,11-60 214,0 0 0,-1 0 0,0 0 0,0 0 0,-1-1 0,-10 14-1,14-21 125,0 0-1,0 0 0,0-1 0,0 1 0,-1 0 0,1-1 0,-1 1 0,1-1 0,-1 0 1,1 1-1,-1-1 0,0 0 0,0 0 0,1 0 0,-1 0 0,0-1 0,0 1 0,0 0 1,0-1-1,0 1 0,0-1 0,0 0 0,0 0 0,0 0 0,0 0 0,0 0 1,0 0-1,0 0 0,0 0 0,0-1 0,0 1 0,0-1 0,0 0 0,0 0 0,0 1 1,0-1-1,1 0 0,-1-1 0,0 1 0,-1-2 0,2 3-11,1 0 0,0 0 0,0 0 0,0 0 0,0 0-1,0 0 1,0 0 0,-1 0 0,1 0 0,0-1 0,0 1 0,0 0 0,0 0 0,0 0-1,0 0 1,0 0 0,0 0 0,0-1 0,0 1 0,-1 0 0,1 0 0,0 0 0,0 0 0,0 0-1,0-1 1,0 1 0,0 0 0,0 0 0,0 0 0,0 0 0,0-1 0,0 1 0,0 0-1,1 0 1,-1 0 0,0 0 0,0 0 0,0-1 0,0 1 0,0 0 0,0 0 0,0 0-1,0 0 1,0 0 0,0 0 0,1-1 0,-1 1 0,0 0 0,0 0 0,0 0 0,0 0-1,13-4 527,22 0 341,-30 3-824,63-3-2493,78 4 0,-83 3-699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11 9050,'4'-11'8641,"-40"26"-7971,-107 58-589,123-62-72,1 1-1,0 1 1,1 1-1,1 1 1,-30 32-1,40-34-141,24-12-108,-4-2 147,36-1 76,-24 0 3,-1 2 0,1 0 1,45 8-1,-62-6 7,0 0-1,0 0 1,0 1 0,-1 0 0,1 1-1,-1-1 1,0 1 0,0 1 0,0-1-1,-1 1 1,0 1 0,0-1 0,0 1-1,0 0 1,-1 0 0,0 1 0,-1-1-1,1 1 1,-1 0 0,0 0 0,-1 1-1,0-1 1,0 1 0,2 9 0,1 7-69,0-1 1,-2 1-1,-1 0 1,-1 0-1,-1 0 1,-4 47-1,3-63-22,-1 0 0,-1 0 0,1 0-1,-1 0 1,-1 0 0,0-1 0,-6 13-1,8-18 43,0 0 0,0 0 1,-1 0-1,1 0 0,-1 0 0,1 0 0,-1-1 0,0 1 0,0 0 0,0-1 0,0 0 0,0 1 0,0-1 0,0 0 0,0 0 0,-1 0 0,1 0 0,0-1 0,-1 1 0,1-1 0,0 1 0,-1-1 0,1 0 0,-1 0 0,1 0 0,0 0 0,-1 0 0,-4-2 0,-6-2-441,0 0-1,1-1 0,0-1 0,0 0 1,0-1-1,0 0 0,1-1 0,0 0 1,1-1-1,0 0 0,-10-11 0,-35-42-2667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9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72 13147,'-17'-23'3333,"14"20"-2888,0-1-1,1 1 1,-1 0-1,1-1 1,0 1-1,-1-1 1,2 0-1,-1 1 1,0-1-1,1 0 1,-2-6-1,12 24-623,24 62 44,-26-62 50,0 0 0,-1 0 0,-1 1 1,0 0-1,4 21 0,-6-14-135,-3-16 70,1 0 0,0-1 0,0 1 0,0 0-1,1-1 1,2 8 0,-2-16 119,-1 1-1,1 0 1,-1-1-1,1 1 0,0 0 1,0 0-1,0 0 1,0 1-1,1-1 1,-1 0-1,5-1 0,-4 0 20,1 1-1,-1 0 1,1 0-1,0 1 1,-1-1-1,1 1 1,0 0-1,0-1 1,0 2-1,0-1 0,0 0 1,0 1-1,0 0 1,0 0-1,1 0 1,-1 1-1,0-1 1,0 1-1,0 0 0,0 0 1,-1 0-1,1 1 1,0-1-1,0 1 1,-1 0-1,1 0 1,-1 0-1,1 1 1,-1-1-1,0 1 0,0 0 1,0 0-1,0 0 1,-1 0-1,1 0 1,-1 0-1,0 1 1,2 4-1,3 5-61,-1 0 1,-1-1-1,0 2 0,-1-1 0,2 15 0,-4-22-167,-1 1-1,0-1 0,0 1 0,-1-1 1,0 1-1,0-1 0,0 0 0,-1 1 0,0-1 1,-1 1-1,1-1 0,-1 0 0,-3 8 1,4-14 68,1 1 1,-1 0-1,0 0 0,0 0 1,1 0-1,-1 0 1,0-1-1,0 1 1,0 0-1,0-1 1,0 1-1,0-1 1,0 1-1,0-1 1,0 1-1,0-1 1,0 0-1,0 1 1,0-1-1,-1 0 1,1 0-1,0 0 1,0 0-1,0 0 1,0 0-1,0 0 1,-2-1-1,-22-7-2755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49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12363,'33'-22'2488,"12"12"1137,23 5-3969,10 2-1032,18 1-2433,-8-3 344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50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78 9170,'0'0'119,"0"0"1,-1-1-1,1 1 0,0-1 1,-1 1-1,1-1 0,0 1 1,0-1-1,0 1 0,-1 0 1,1-1-1,0 1 0,0-1 1,0 1-1,0-1 0,0 1 1,0-1-1,0 1 0,0-1 1,0 1-1,0-1 0,0 1 1,0-1-1,1 1 0,-1-1 1,0 1-1,0-1 0,0 1 1,1-1-1,-1 1 0,0-1 1,1 1-1,18-11 966,39 0-2028,-41 8 1341,33-6-426,-10 0 42,1 1 1,0 3-1,0 1 1,1 2-1,48 3 1,-87 0-21,0-1 0,-1 0 0,1 1 0,-1 0 0,1-1 0,-1 1 0,1 0 0,-1 1-1,1-1 1,3 3 0,-5 4-8,-18-1 59,7-5 83,0 0 1,0 0 0,0-1-1,-12 0 1,18-1 188,0-1 1,0 1-1,1-1 1,-1 1 0,1-1-1,-1 0 1,1-1-1,-1 1 1,1 0-1,-1-1 1,1 0 0,0 0-1,0 0 1,0 0-1,-4-4 1041,16 35-1437,17 76 198,-4 0-1,14 180 1,-24-24-1033,-14-8-3781,-3-143 1026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4:53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35 8082,'-7'-15'2742,"0"0"-333,6 15-2367,1 0 1,0 0-1,0 0 0,0 0 1,0 0-1,0-1 0,0 1 1,0 0-1,0 0 0,0 0 0,0 0 1,0 0-1,0 0 0,0-1 1,0 1-1,0 0 0,0 0 1,0 0-1,0 0 0,1-2 635,-1 2-635,0 0 1,0 0-1,1 0 0,-1 0 1,0 0-1,0 0 0,0 0 1,0 0-1,0 0 0,0 0 0,0 0 1,1 0-1,-1 0 0,0 0 1,0 0-1,0 0 0,105 32 400,113 52 0,98 63-222,-41-18-157,698 255 147,190 86 546,-1150-463-741,176 73 169,-164-71-160,0-2 1,1 0-1,1-2 0,-1-1 1,44 1-1,-49-8-3230,-34-14-1582,-2 1 6150,-16-14-561,-48-35 0,48 40 244,7 0 339,23 24-1280,1 1-1,-1-1 0,0 0 1,0 1-1,1-1 1,-1 0-1,1 0 0,-1 0 1,1 0-1,-1 0 0,1 1 1,-1-1-1,1 0 0,0 0 1,0 0-1,-1 0 1,1 0-1,0 0 0,0 0 1,0 0-1,0 0 0,0 0 1,0 0-1,0 0 0,1 0 1,-1 0-1,1-2 1,17 11 533,12 11-622,-2 1 0,0 1 1,-1 2-1,-1 0 0,-2 2 0,0 1 0,-2 0 0,0 2 0,-2 1 1,21 39-1,-40-67-13,-1 1 1,1-1 0,-1 0-1,1 0 1,-1 0 0,1 0-1,-1 1 1,0-1 0,1 0-1,-1 0 1,0 1 0,0-1-1,0 0 1,0 0 0,0 1-1,0-1 1,-1 0 0,1 1-1,0-1 1,-1 0 0,1 0-1,0 0 1,-1 1 0,0-1-1,1 0 1,-1 0 0,0 0-1,-1 2 1,-2 0-5,1-1 0,-1 1 0,0-1 0,0 1 0,0-1 1,0 0-1,-1-1 0,-4 2 0,-66 19-1295,-1-3 1,-142 16 0,13-16-1683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1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54 10098,'-21'-53'9710,"23"61"-9202,8 61-372,2 118 0,-15 82 46,0-78-100,20 143-563,11-115-6230,-27-191 2765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16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93 6545,'-7'-5'1003,"-1"1"0,1 1 0,-1-1 0,0 1 0,-14-3 0,-9-4 537,69 4-169,1321-46 1400,-759 61-2186,785 22-320,-1224-19-80,-161-12-187,4 7 1975,2 23-1734,10 71-212,-4 2 1,-3 195-1,-7-115-194,7 76-1962,-1-91-2383,-3-60 102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17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86 6233,'-10'-7'958,"-1"1"-1,-1 1 1,1 0-1,-1 1 1,0 0 0,0 1-1,0 0 1,-19-2-1,475-15 1906,-79 0-1973,310 16 124,112 27-684,60 0-196,-693-19-284,299 8-242,-159 0-3821,-156-6 833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18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4 10938,'-12'-4'5842,"12"8"-5586,0-3 40,0 4 56,6 42 240,11 65 40,-4-7 56,1 11-208,0 33-64,-4-4-232,-1 25-528,-3-15-1000,0 11-2801,-4-25 128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19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9 11418,'-7'-9'6828,"6"17"-5231,9 27-2886,-7-30 1859,3 14-577,15 53 1,-17-66-25,0 1-1,0-1 0,1 0 1,0 0-1,0 0 1,1 0-1,-1-1 0,9 10 1,-11-14 13,1 0 1,-1-1 0,1 1 0,0 0-1,-1 0 1,1-1 0,0 1 0,-1-1-1,1 0 1,0 1 0,0-1 0,-1 0-1,1 0 1,0 0 0,0 0 0,-1 0-1,1-1 1,3 0 0,36-11-174,-27 7 98,-8 3 83,0 0 1,0 1 0,0 0 0,0 0 0,0 0 0,0 0 0,0 1 0,0 0 0,0 1 0,0-1-1,0 1 1,0 0 0,0 1 0,0-1 0,0 1 0,0 0 0,8 5 0,-9-3 3,0-1 1,0 1-1,-1 1 0,1-1 1,-1 1-1,0 0 1,0 0-1,-1 0 1,1 0-1,-1 0 0,0 1 1,-1 0-1,1 0 1,-1-1-1,0 1 1,-1 0-1,2 9 1,-1-3-77,0 0 0,-1-1 0,0 1 1,-1 0-1,0 0 0,-1 0 0,0 0 1,-1 0-1,-4 13 0,5-20-54,0-1 0,-1 0-1,0 0 1,1 0 0,-2 0-1,1 0 1,0 0 0,-1 0-1,0-1 1,0 1 0,0-1-1,0 0 1,0 0 0,-1 0-1,0 0 1,1-1 0,-1 1-1,0-1 1,0 0 0,0 0-1,0-1 1,-1 1 0,1-1-1,0 0 1,-1 0 0,1 0 0,-6 0-1,-32-3-2634,-7-11 44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0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11386,'11'-13'3225,"-2"-2"632,20 0-2841,5 4-1136,13-4-56,5 2 8,13 4-840,-1 3-424,16 5-2441,-8 1-32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10418,'3'-3'151,"19"-28"4003,-22 29-3879,1 0 1,-1 0-1,0 0 1,1 0-1,-1 0 1,0 0-1,0 0 0,-1 0 1,1 0-1,0 0 1,-1 0-1,1 0 1,-1 1-1,1-1 1,-1 0-1,0 0 1,0 0-1,0 1 1,-4-5 1822,4 14-1344,5 24-955,1 7 210,1 45-244,-4 0 1,-4 0 0,-13 89-1,12-209-3219,12-32-607,4-25-333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0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104 106 12603,'-3'6'120,"3"-4"129,-1-1 0,1 1 1,-1-1-1,1 1 0,-1-1 0,0 1 0,0-1 0,0 0 0,0 1 1,0-1-1,0 0 0,0 1 0,0-1 0,0 0 0,-3 2 1,2-4 20,0 1 1,0-1 0,0 0 0,0 0 0,0 0 0,1 0 0,-1 0-1,0 0 1,1 0 0,-1 0 0,0-1 0,1 1 0,0-1-1,-1 1 1,-1-3 0,7 39-416,6 82 80,-9-75-321,2 1 1,2-1-1,2 0 1,24 78-1,-30-116 306,0-1 0,1 0-1,-1 1 1,1-1-1,0 0 1,0 0 0,0 0-1,0 0 1,1 0 0,-1 0-1,1-1 1,0 1 0,0-1-1,0 1 1,0-1-1,4 2 1,-5-4 48,1 1 1,-1-1-1,0 0 1,0 0-1,0 0 0,1 0 1,-1 0-1,0 0 0,0-1 1,1 1-1,-1-1 1,0 1-1,0-1 0,0 0 1,0 0-1,0 0 1,0 0-1,0 0 0,0-1 1,-1 1-1,1-1 1,0 1-1,-1-1 0,1 1 1,-1-1-1,1 0 0,-1 0 1,1-2-1,7-9 18,-1 1-1,-1-2 1,-1 1-1,0-1 0,0 0 1,-1 0-1,-1-1 1,-1 1-1,0-1 1,0 0-1,-2 0 1,0 0-1,0 0 0,-2 0 1,0 0-1,-4-22 1,1 13-121,-1 1 0,-1 0 0,-1 1 0,-1-1 0,-1 2 0,0-1 0,-2 1 0,-1 0 0,-27-36 0,36 52-138,-1 1 0,1-1 0,-1 1 0,0 0 0,0 0 1,0 0-1,-1 1 0,1 0 0,-1-1 0,0 1 0,0 1 1,0-1-1,0 1 0,-1 0 0,1 0 0,-1 1 0,1-1 1,-1 1-1,1 0 0,-1 1 0,0 0 0,0-1 0,-7 2 0,-24 10-3234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0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91 11330,'1'-10'1391,"-1"-1"0,-1 1 0,0 0 0,-2-11-1,-2-3 1603,4 19-1925,1 8-403,61 526-521,0 4-4070,-37-401-288,-4-32-654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1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11 10458,'-9'-10'5817,"7"10"-5352,-1 7 15,2-5 8,1 15 80,6 69-168,5 0 24,5 13-120,12 33-16,-3-3-144,2 30-96,-6-17-304,-7 18-1064,-14-24-841,-20-6-1831,-8-41-729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1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9538,'3'7'5234,"6"17"-1178,17 28-3575,-23-46-614,0 0 0,1-1 0,0 1 0,0-1 0,0 0 0,0 0-1,1 0 1,0 0 0,0-1 0,0 0 0,1 0 0,9 5-1,25-16-46,-33 6 179,0 0 0,1 0-1,-1 1 1,0 0 0,0 1-1,0 0 1,10 2 0,-14-2-1,0 0 1,0 0 0,0 1 0,0 0-1,0 0 1,0 0 0,0 0 0,-1 0-1,1 0 1,-1 0 0,0 1-1,0 0 1,0-1 0,0 1 0,0 0-1,0 0 1,-1 0 0,1 0 0,-1 0-1,2 6 1,0 2-256,-1 1 1,0-1-1,0 1 0,-1-1 0,-1 1 1,0 0-1,-2 19 0,1-27 104,1 0-1,0 1 1,-1-1-1,0 0 0,0 0 1,0 0-1,-1 1 1,1-1-1,-1-1 0,0 1 1,0 0-1,0 0 1,-1-1-1,1 1 0,-1-1 1,0 0-1,0 0 1,0 0-1,0 0 1,-1 0-1,1-1 0,-1 1 1,-7 3-1,-12-3-2961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2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30 141 11819,'-30'-47'2552,"37"34"993,9-1-3233,9 1-584,17-5-128,8 2-72,16 5-1457,-4 7-1648,9-1-303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2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12523,'16'51'7259,"0"37"-6955,0 7-2796,-16-95 2467,0 0-1,0 0 1,0 1-1,0-1 1,0 0-1,1 0 1,-1 0-1,0 0 1,0 0-1,0 1 1,0-1-1,0 0 1,0 0-1,0 0 1,0 0-1,0 0 1,1 1-1,-1-1 1,0 0-1,0 0 1,0 0-1,0 0 1,0 0-1,1 0 1,-1 0-1,0 0 1,0 0-1,0 0 1,0 0-1,0 0 1,1 0-1,-1 0 1,0 0-1,0 0 1,0 0-1,0 0 1,1 0-1,-1 0 1,0 0-1,0 0 1,0 0-1,0 0 1,1 0-1,-1 0 1,0 0-1,0 0 1,0 0-1,0 0 0,0 0 1,1 0-1,-1-1 1,0 1-1,0 0 1,0 0-1,0 0 1,0 0-1,0-1 1,1 1 38,1-1 1,-1 1-1,0-1 0,0 1 1,0 0-1,0-1 0,0 1 1,0 0-1,1 0 0,-1-1 1,0 1-1,0 0 0,0 0 1,1 1-1,-1-1 1,0 0-1,0 0 0,0 0 1,0 1-1,1-1 0,-1 1 1,0-1-1,0 1 0,0-1 1,0 1-1,0 0 0,0-1 1,0 1-1,0 0 1,-1 0-1,3 1 0,5 7-12,0 0 0,0 0 1,-1 1-1,0-1 0,0 2 0,8 18 0,-13-25-97,0 0 0,0-1 0,0 1 1,-1 0-1,0 0 0,0 0 0,0 0 0,0 0 1,-1 1-1,0-1 0,1 0 0,-1 0 0,-1 0 1,1 0-1,-1 0 0,1 0 0,-1 1 0,-1-1 0,1-1 1,0 1-1,-1 0 0,0 0 0,0 0 0,0-1 1,0 1-1,-5 4 0,6-7-117,0 0 1,0 0-1,0 0 0,0 0 0,0 0 1,0 0-1,0 0 0,0-1 0,-1 1 1,1 0-1,0-1 0,-1 1 0,1-1 1,0 0-1,-1 1 0,1-1 0,0 0 1,-1 0-1,1 0 0,-1 0 0,1 0 1,0 0-1,-1 0 0,-2-1 1,-13-9-3152</inkml:trace>
  <inkml:trace contextRef="#ctx0" brushRef="#br0" timeOffset="1">14 62 12235,'-2'-3'2232,"18"-10"1073,11 2-3833,23 1-3241,4-14 880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83 7298,'-4'-1'472,"1"-1"0,-1 0 0,0 0 0,1 0 0,-1 0 1,1-1-1,-1 1 0,-3-5 0,7 6-433,-1 1-1,1 0 1,0-1-1,-1 1 1,1-1 0,0 1-1,0 0 1,0-1-1,0 1 1,-1-1 0,1 1-1,0-1 1,0 1-1,0-1 1,0 1 0,0-1-1,0 1 1,0-1-1,0 1 1,0 0-1,0-1 1,0 1 0,1-1-1,-1 1 1,0-1-1,0 1 1,0-1 0,1 1-1,20-13 644,13 4-637,0 1 0,1 2-1,0 1 1,0 2 0,0 1-1,0 2 1,43 5 0,-54 2 6580,-22 9-6330,15 94-181,4 169 1,-23 114 107,-1-102-101,5-253-114,8 52 0,1-12-14,-16-30 33,0-31 10,3-16 19,1-7 37,-1-6-98,1 0 1,-2 1-1,-6-23 0,7 31-67,1-1 0,-1 1 0,1 0 0,-1 0 0,0-1 0,0 1 0,0 1 0,-1-1 0,1 0 0,-1 0 0,0 1 0,1 0 0,-1-1 0,0 1 0,0 0 0,-1 1 0,1-1 0,0 0 0,-1 1 0,1 0 0,-1 0 0,1 0 0,-5-1 0,-7 0-839,1 1 0,-1 0-1,0 1 1,-19 2 0,30-1 645,-94 7-3942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4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53 9994,'-27'-52'6976,"45"121"-4032,3 28-2452,11 121 0,-7 110-75,11 84-1766,-35-404 1154,11 54-5330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5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25 131 8994,'-22'-17'2892,"22"16"-2830,0 1 1,0 0 0,-1 0-1,1-1 1,0 1-1,0 0 1,0 0-1,0-1 1,-1 1 0,1 0-1,0-1 1,0 1-1,0 0 1,0 0-1,0-1 1,0 1 0,0 0-1,0-1 1,0 1-1,0 0 1,0-1-1,0 1 1,0 0 0,0-1-1,0 1 1,0 0-1,0 0 1,0-1-1,1 1 1,-1 0 0,0-1-1,0 1 1,0 0-1,0 0 1,1-1-1,-1 1 1,4-2 211,0 0-1,1 1 1,-1-1 0,0 1-1,0 0 1,1 0 0,7 0-1,9-3-505,205-34 779,348-12 0,232 51-307,-478 6-110,375 17 480,-615-17-381,-93-11 1027,-8-3 104,13 8-1347,-1 0-1,0 1 0,1-1 1,-1 0-1,1 0 0,-1 1 0,1-1 1,0 0-1,0 1 0,-1-1 0,1 1 1,0-1-1,0 0 0,0 1 1,1-1-1,-1 0 0,0 1 0,0-1 1,1 0-1,0 2 0,34 422 318,1 0-234,-32-394-194,5 69-818,-9-90-32,-1 0 0,0 1 0,0-1 0,-4 12 0,-6 12-3032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5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95 11074,'-1'0'161,"1"0"-1,-1 0 0,1-1 1,-1 1-1,1 0 0,-1 0 1,1-1-1,-1 1 0,1 0 0,-1-1 1,1 1-1,-1-1 0,1 1 1,0 0-1,-1-1 0,1 1 1,0-1-1,-1 1 0,1-1 1,0 1-1,-1-1 0,1 0 0,0 1 1,0-1-1,0 1 0,0-1 1,0 1-1,0-1 0,0 0 1,0 1-1,0-2 0,17-8 1183,45 2-2226,-51 7 1428,1192-54 1991,-862 51-2233,408 3-95,-330 17-1307,-156 15-4604,-197-17 1515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4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13779,'4'-14'2440,"3"23"1089,14-9-4297,9 2-624,19 1-1329,8 6-936,17 12-87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6.2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8 11979,'-2'-8'6041,"4"13"-5977,-2-2 112,0 17 104,6 89 96,-1-14 40,-2 39-16,2 6-192,2 27-224,-1-14-536,8 2-1240,0-31-2241,-2-16-64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6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230 0 10826,'-14'11'5741,"-8"4"-5638,6-3-115,-8 6 287,1 2 0,-27 29 1,45-44-241,0 1 1,0-1-1,1 1 1,0 0 0,0 0-1,0 1 1,1-1 0,0 1-1,0-1 1,1 1-1,-1 0 1,2 0 0,-1 0-1,1 0 1,0 1 0,0 10-1,4-3-200,0-1 0,1 0 0,1 0 0,0 0 0,1 0 0,0-1 1,1 0-1,1 0 0,0-1 0,1 0 0,0 0 0,0-1 0,13 11 0,-15-16 29,-1 0 1,1-1-1,0 0 1,0 0-1,0-1 1,1 0 0,0 0-1,0-1 1,0 0-1,14 3 1,-16-5 110,-1 0 0,1-1 1,0 1-1,-1-2 1,1 1-1,-1 0 0,1-1 1,0 0-1,-1-1 1,0 1-1,1-1 1,-1 0-1,0 0 0,0-1 1,0 1-1,0-1 1,7-6-1,-10 8 30,-1 0 0,1 0 1,0 0-1,0-1 0,-1 1 0,1-1 0,-1 1 0,1-1 1,-1 0-1,0 0 0,0 1 0,1-1 0,-1 0 1,-1 0-1,1 0 0,0 0 0,0 0 0,-1 0 0,1-1 1,0-3-1,-2 4 2,1 0 0,-1 0-1,1 0 1,-1 0 0,0 0 0,0 0 0,0 1 0,0-1 0,0 0 0,0 0-1,0 1 1,-1-1 0,1 1 0,0-1 0,-1 1 0,0-1 0,-2-1-1,-5-2 11,0-1-1,0 2 0,0-1 1,-1 1-1,1 0 0,-1 1 0,-11-2 1,0 1-185,0 0 0,0 2 0,0 0 1,0 2-1,-1 0 0,1 1 0,0 2 1,0 0-1,-28 8 0,38-2-2295,17-2-220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7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206 140 11731,'-47'-26'4037,"-57"-20"0,58 26-2978,46 20-1053,0 0 0,0 0 0,0-1-1,0 1 1,-1 0 0,1 0-1,0 0 1,0 0 0,0 0-1,0 0 1,0-1 0,-1 1 0,1 0-1,0 0 1,0 0 0,0 0-1,-1 0 1,1 0 0,0 0 0,0 0-1,0 0 1,-1 0 0,1 0-1,0 0 1,0 0 0,0 0-1,-1 0 1,1 0 0,0 0 0,0 0-1,0 0 1,-1 0 0,1 0-1,0 0 1,0 1 0,0-1-1,0 0 1,-1 0 0,1 0 0,0 0-1,0 0 1,0 0 0,0 1-1,0-1 1,-1 0 0,1 0-1,0 0 1,0 0 0,0 1 0,0-1-1,0 0 1,0 0 0,0 1-1,4 15-412,2 2 409,-1 1-45,50 157-723,-50-161 645,2 0 1,0 0-1,0 0 1,2-1 0,-1 0-1,2-1 1,0 0-1,1 0 1,17 15-1,-27-27 113,0 0 0,1 0 0,-1 0 0,1 0 0,-1 0-1,1 0 1,-1 0 0,1-1 0,0 1 0,0-1 0,-1 1 0,1-1-1,0 0 1,-1 1 0,1-1 0,0 0 0,0 0 0,0-1 0,-1 1-1,1 0 1,0 0 0,0-1 0,-1 1 0,1-1 0,0 0 0,-1 1-1,1-1 1,-1 0 0,1 0 0,-1 0 0,1 0 0,-1 0 0,0 0-1,1 0 1,-1-1 0,0 1 0,0 0 0,0-1 0,0 1-1,1-3 1,5-6-9,-1 0 0,-1-1 0,0 0 1,6-18-1,-5 11-54,0 0 0,-2-1 0,0 1 1,-1-1-1,-1 0 0,-1 0 0,-1 1 1,0-1-1,-4-23 0,3 35-58,0 0 0,-1 1 0,1-1 0,-1 0 0,-1 1 0,1 0 0,-1-1 0,0 1-1,-1 0 1,1 1 0,-1-1 0,0 0 0,-1 1 0,1 0 0,-1 0 0,0 1 0,-1-1 0,1 1 0,-1 0 0,1 0 0,-1 1 0,0 0 0,-1 0 0,1 0 0,0 1-1,-1 0 1,0 0 0,-8-1 0,-45 1-2810,-4 8-4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7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74 10522,'-3'-7'736,"-1"0"-1,0 0 1,-1 0 0,1 0-1,-1 1 1,0 0 0,-1 0-1,0 0 1,-10-8-1,16 14-682,-1 0 0,1 0 0,0 0 0,0 0 0,0 0 0,0 0 0,-1 0 0,1 0 0,0 0 0,0 0 0,0 0 0,0 0 0,-1 0 0,1 0 0,0 0 0,0 0 0,0 0 0,0 0 0,-1 0 0,1 0 0,0 0 0,0 0 0,0 0 0,-1 1 212,1-1-212,0 0 0,0 0 0,0 0 0,0 1 0,0-1 0,0 0 0,0 0 0,0 0 0,0 0 0,-1 0 0,1 1 0,0-1 0,0 0 0,0 0 0,0 0 0,0 0 0,0 1 0,0-1 0,0 0 0,0 0 0,0 0 0,0 0 0,1 1 0,-2 18 581,7 25-932,-6-41 436,25 198-29,-2 237 1,-43-13-7216,3-307 2330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8.3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67 5017,'-9'-22'3909,"7"19"-3197,0 0-1,1 0 1,-1-1-1,1 1 1,0-1-1,0 1 1,0-1-1,0 0 1,1 1-1,-1-8 1,0 15-437,1 0 0,-1 0 0,1 0-1,-1 0 1,1 0 0,0-1 0,1 1 0,-1 0 0,2 6 0,1 18-174,19 192 79,9 117-628,-25-115-2836,-14-126-428,-7-22-681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29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87 7458,'30'-41'1871,"-28"38"-1590,0 1 1,0 0 0,0 0-1,1 0 1,-1 0 0,0 0 0,1 1-1,0-1 1,3-1 0,37-8-288,-27 9 251,-8 0-216,53-7 88,-58 9-113,0 0 1,0 0-1,1 0 0,-1 0 1,0 1-1,0-1 1,0 1-1,0 0 0,0 0 1,0 0-1,0 0 0,0 0 1,0 1-1,0-1 1,-1 1-1,5 3 407,-9 4 2829,1 21-2942,2-17 65,-9 203 959,2-120-1158,4 0 0,4 1 1,15 96-1,-15-183-154,3 25 8,1-1 1,2 0-1,2 0 0,22 52 0,-58-69-5548,15-14 5132,0 0-1,0 0 1,0 1 0,0 0 0,1 1 0,-13 7-1,-25 11-1022,32-17 652,-1-2 0,0 0-1,-22 2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31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74 9618,'-19'-11'1436,"9"6"-555,1 0 0,-1-1 1,1-1-1,0 0 1,0 0-1,-12-18 3168,33 28-3430,135 66-424,244 158 0,-179-97-93,7-5-43,6-9 0,4-10 1,5-10-1,353 95 0,-405-146-46,376 112-25,-543-151-261,-35-24-7435,5-1 3492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32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83 9202,'-14'-27'4792,"11"19"-3791,0 1 0,-1 0 0,1 0 0,-2 0 0,-9-12 498,21 24-1305,24 14-179,-1 1-1,-1 1 0,30 30 0,-49-42-13,0 0 1,-1 1-1,0 0 1,-1 1-1,0 0 1,-1 0-1,0 0 1,-1 1-1,0 0 1,-1 1-1,0-1 1,4 17-1,-9-25-5,0 1-1,0-1 0,0 0 0,-1 1 1,1-1-1,-1 1 0,0-1 0,0 0 1,-1 0-1,1 1 0,-1-1 0,0 0 0,0 0 1,0-1-1,0 1 0,-1 0 0,0-1 1,0 1-1,0-1 0,0 0 0,0 0 1,-1 0-1,1-1 0,-1 1 0,0-1 0,-5 3 1,-14 7-205,1-1 1,-1-1-1,-37 10 1,32-11-206,-167 57-4910,86-32 1434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37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 5577,'-1'-4'2001,"2"5"-2369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40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34 6769,'-9'-2'130,"2"1"316,1 0-1,0 0 1,0-1 0,1 0-1,-1 0 1,0 0-1,1-1 1,-1 0 0,1 0-1,0-1 1,-5-3 0,51 14 1333,284 88-1681,288 73 457,415 103 1708,-69-17-1270,-271-52 36,-664-194-1014,0 0 1,0-2-1,40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3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67 7386,'-84'23'4641,"84"-21"-3985,2-4-8,-2 0-64,0 0-16,0 1-128,0-1-136,1 0-224,1 0-64,2 1 8,22-3-24,81-12-8,-32 2-696,6 7-2353,13-12-31,-22 1-1433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5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14235,'2'-1'418,"0"0"0,0 0 0,-1 0 0,1 1 0,0-1 0,0 1 0,0-1 0,0 1 0,0 0 0,0 0 0,0 0-1,0 0 1,0 0 0,0 0 0,4 1 0,-5 1-379,0 1 0,0-1 0,0 1 0,0-1 1,0 0-1,0 1 0,0 0 0,-1-1 0,0 1 0,1-1 0,-1 1 0,0 5 0,8 180-144,3 29-67,-6-190 9,-4-25 57,0-7-4,-1-46-197,-2 23 272,0-145-335,3 144 308,1 0-1,2 1 1,14-56-1,-18 81 58,1 1 0,-1-1-1,1 1 1,0-1 0,0 1 0,0-1-1,0 1 1,0 0 0,1 0 0,-1-1-1,1 1 1,0 0 0,-1 0 0,1 1-1,0-1 1,0 0 0,0 1 0,0-1-1,0 1 1,0-1 0,1 1 0,-1 0-1,0 0 1,1 0 0,-1 0 0,1 1-1,-1-1 1,1 1 0,-1-1 0,1 1-1,0 0 1,-1 0 0,1 0 0,-1 0-1,1 0 1,-1 1 0,1-1 0,-1 1-1,1 0 1,-1 0 0,5 1 0,2 2-24,-1 1 1,1 0 0,-1 0 0,0 0 0,0 1 0,-1 0 0,0 0 0,0 1 0,11 14 0,1 10-681,-1 0 0,-2 1 0,-1 1 0,-2 0 0,12 45 0,-12-38-1299,-16-54 2029,1 0-1,0 0 0,1 0 0,1 0 0,0 0 0,3-16 0,-2 12 33,0-2 166,1 1-1,1 0 1,1-1 0,9-29 0,-11 42-109,1-1 1,0 1 0,1 0 0,-1 0-1,1 0 1,0 0 0,1 1 0,0-1 0,0 1-1,0 0 1,1 1 0,9-8 0,-13 12-100,0 0 1,0 0 0,0 0 0,0 0-1,0 1 1,0-1 0,1 1-1,-1 0 1,0-1 0,0 1 0,0 0-1,1 0 1,-1 0 0,0 1 0,0-1-1,1 1 1,-1-1 0,0 1-1,0 0 1,0-1 0,0 1 0,0 0-1,0 0 1,0 1 0,0-1-1,-1 0 1,1 1 0,0-1 0,-1 1-1,4 2 1,3 5-46,-1 0 0,1 0 0,-2 0 0,9 15 0,1 7-453,-2 1-1,-2 1 1,12 46 0,-2-9-2214,1-8-313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5:40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386 164 6529,'-21'-23'2333,"10"12"-1423,0-1 0,1 0 0,0 0 0,1-1 0,1 0 0,-11-22 1,18 34-771,1 0-1,-1 0 1,0-1 0,1 1 0,-1 0 0,1 0 0,-1-1 0,1 1 0,0 0 0,0-1 0,-1 1 0,1-1 0,0 1 0,0 0 0,0-1 0,1 1 0,-1 0 0,0-1 0,0 1 0,1-1 0,-1 1-1,1-2 1,1 3-93,0-1 0,-1 1 0,1 0 0,0 0 0,-1 0 0,1 0 0,0 1 0,-1-1 0,1 0 0,-1 1 0,1-1 0,-1 1 0,1-1 0,0 1 0,-1 0 0,0 0 0,1 0 0,-1 0 0,0 0 0,1 0 0,-1 0 0,2 2 0,41 29-20,-2 2-1,-1 2 1,-1 2-1,-2 1 0,34 48 1,-124-86 561,-158-3-3134,83 3-333,-82-3-997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2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63 8266,'-4'-16'1697,"3"11"-1030,1 1 1,-1-1-1,-1 1 0,1 0 0,-1 0 0,1-1 0,-1 1 0,-5-6 0,5 9 329,1 12-161,40 547-915,12 220 413,-49-748-250,-1-22-21,-1 1 0,1 0-1,-1-1 1,-1 1 0,0-1 0,-2 15 0,3-23-62,0 0 0,0 1 0,0-1-1,-1 1 1,1-1 0,0 1 0,0-1 0,0 0 0,0 1 0,0-1 0,-1 1 0,1-1 0,0 0 0,0 1 0,-1-1 0,1 0 0,0 1 0,-1-1 0,1 0 0,0 0 0,-1 1 0,1-1 0,0 0 0,-1 0 0,1 1 0,-1-1 0,1 0 0,0 0 0,-1 0 0,1 0-1,-1 0 1,1 0 0,-1 1 0,1-1 0,0 0 0,-1 0 0,1 0 0,-1-1 0,1 1 0,-1 0 0,1 0 0,0 0 0,-1 0 0,1 0 0,-1 0 0,1-1 0,0 1 0,-1 0 0,1 0 0,0-1 0,-1 1 0,1 0 0,0 0 0,-1-1 0,-17-23-1989,11-9-1423,7-19-526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4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579 1635 10122,'-54'-34'5250,"52"33"-5569,20 3 473,301 20 1396,839-41-756,116 1-78,-589 22-547,-2 5-13,-40-2 36,-382-5-54,1078 19 519,-1048-23 326,-290 2-909,0 0 0,-1 0 0,1 0 0,0-1 0,0 1 1,0 0-1,-1 0 0,1-1 0,0 1 0,0 0 0,-1-1 0,1 1 0,0 0 1,0-1-1,-1 1 0,1-1 0,-1 0 0,1 1 0,0-1 0,-1 1 1,1-1-1,-1 0 0,1 1 0,-1-1 0,0 0 0,1 0 0,-1 1 0,0-1 1,1 0-1,-1 0 0,0 1 0,0-1 0,0 0 0,0 0 0,0 0 0,0 0 1,0 0-1,6-18-216,13-45 176,-3 0-1,-2-1 1,-4-1 0,-2 0-1,-4-1 1,-6-128 0,-81-406-1634,67 508 1248,10 63 280,2 0 0,1-1 0,2 1 0,1-1 0,1 1 1,10-55-1,-9 76-248,2-11 267,-4 19-36,0 1-1,0-1 1,0 1-1,-1-1 1,1 1-1,0-1 1,0 1-1,0 0 0,-1-1 1,1 1-1,0-1 1,0 1-1,-1 0 1,1-1-1,0 1 1,-1 0-1,1-1 0,0 1 1,-1 0-1,1-1 1,-1 1-1,1 0 1,-1 0-1,1 0 1,0-1-1,-1 1 0,1 0 1,-1 0-1,1 0 1,-1 0-1,1 0 1,-1 0-1,1 0 1,-1 0-1,1 0 0,-1 0 1,0 0-1,-999 11 642,817-12-466,-1086 22 143,304-1-210,299-12 16,70 2 17,-805 37-39,999-31-12,308-12-5,-171 4-15,202-9 1,0-2 0,-70-14 0,69-1-26,49 11-6087,25 14 2948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5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69 7722,'-7'-18'2551,"-16"-32"2658,27 82-5734,11 160 869,-9 196 1,-5-81 681,27 144-359,15-153-4692,-20-170 849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5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72 11843,'-34'-71'6368,"34"70"-6387,-3 16-648,2 36 356,9 77-1,-6-111 319,0 0 0,2 0 0,0-1 0,1 0-1,0 0 1,1 0 0,1-1 0,17 28 0,-22-39 8,0-1 1,1 0 0,-1 0 0,1 0 0,0-1 0,0 1 0,0-1 0,0 1-1,0-1 1,1 0 0,-1 0 0,1 0 0,-1-1 0,1 1 0,0-1-1,-1 0 1,1 0 0,0 0 0,0-1 0,0 1 0,0-1 0,0 0-1,-1 0 1,1 0 0,0-1 0,7 0 0,6-4 55,0-1 0,0-1 0,0 0 0,28-17 0,-29 15-33,1 0-1,33-12 1,-44 20-48,0-1 1,0 1 0,0 0-1,0 0 1,0 1 0,0 0-1,0 0 1,7 1-1,-11-1-3,0 1 0,0-1 0,0 1 0,0 0 0,0-1 1,0 1-1,0 0 0,0 0 0,0 1 0,-1-1 0,1 0 0,0 0 0,-1 1 0,1-1 0,-1 1 0,1 0 0,-1-1 0,0 1 0,0 0 0,0 0 0,0 0 0,0-1 0,0 1 0,0 0 0,-1 0 0,1 1 0,0 1 0,1 12-48,0 1 0,-1-1 0,-1 0 0,-1 1 1,0-1-1,-1 0 0,0 0 0,-2 0 0,-9 28 1,5-22-66,0 0 0,-2-1 0,-1 0 0,0-1 0,-1 0 0,-21 25 0,27-38-19,-1 0-1,0-1 0,0 0 1,0 0-1,0 0 1,-1-1-1,-9 5 1,13-7-89,-1-1 0,1 0 0,-1-1 0,0 1 0,1-1-1,-1 0 1,0 0 0,0-1 0,0 1 0,1-1 0,-1 0 0,0 0 0,0-1 0,0 1 0,-5-2 0,-36-21-2577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6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0 102 11410,'0'-10'1729,"8"-3"1415,99-31-3368,1 34-272,14 2 136,22 0-448,-17 1-224,14 6-2137,-30 7 409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6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47 11506,'-26'-7'874,"19"5"-391,1 1 0,-1-2 0,1 1 0,-1-1 0,1 0-1,0 0 1,0-1 0,-11-7 0,17 10-484,-1 0 0,1 1 0,-1-1 0,1 1 0,-1-1-1,0 1 1,1-1 0,-1 1 0,0-1 0,1 1 0,-1 0 0,0-1 0,0 1-1,1 0 1,-1 0 0,0 0 0,0-1 0,0 1 0,1 0 0,-1 0 0,0 0-1,0 0 1,0 0 0,1 0 0,-1 1 0,0-1 0,0 0 0,1 0 0,-1 1-1,0-1 1,0 0 0,1 1 0,-1-1 0,0 0 0,1 1 0,-1-1 0,0 1-1,1-1 1,-1 1 0,0 1 0,-14 35-765,14-33 863,-7 33-137,2 0 0,2 1 0,1 0-1,1-1 1,2 1 0,2 0-1,9 48 1,-3-41 114,1 0 0,3-1 0,1 0 0,3-1 0,37 75 0,-45-104-43,0-1 0,0 0 0,1 0-1,1-1 1,12 12 0,-20-22-18,0 0 0,0 0 0,0 0 0,0 0 0,1 0 0,-1 0 0,1-1 0,-1 1 0,1-1 0,0 0 0,-1 0 0,1 0 0,0 0 0,0 0 0,0-1 0,0 1 0,0-1 0,0 1 0,0-1 0,-1 0 0,1-1 0,0 1 0,0 0 0,0-1 0,0 1 0,0-1 0,0 0 0,0 0 0,-1 0 0,1-1 0,0 1 0,-1-1 0,4-2 0,4-5 34,0 0 0,0-1 0,-1-1 1,-1 1-1,0-1 0,0-1 0,-1 1 1,-1-2-1,10-23 0,-3 2 30,-2-1 0,11-60 1,-16 63-94,-2 0 0,-1 0 0,-1-1 0,-2 0 0,-1 1 0,-2-1 0,-14-63 0,15 88-54,-1-1 0,0 0 0,-1 1 1,0-1-1,0 1 0,-1 0 1,0 1-1,0-1 0,0 1 0,-1 0 1,-10-8-1,10 10-196,0 1 0,0-1-1,0 2 1,-1-1 0,1 1 0,-1 0 0,0 0 0,0 1 0,0 0-1,0 0 1,-1 1 0,1 0 0,-1 0 0,-10 1 0,-76 7-2863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7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86 9090,'-65'-86'5895,"65"131"-7129,16 509 3034,13 184 897,-15-592-4244,-13-20-1799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7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69 9778,'-24'-68'5053,"33"94"-5293,-1 0 1,0 1-1,-2 0 0,4 45 1,0 120 962,-7 0 98,37 576 1716,-26-635-5532,-14-103 1393,-7 51-1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39.0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41 137 6985,'-4'-7'161,"0"3"209,0 0 1,1 0-1,0-1 1,0 1-1,0-1 0,0 0 1,1 0-1,0 0 1,0 0-1,0-1 1,0 1-1,1 0 0,0-1 1,0 1-1,1-1 1,0 1-1,0-1 0,0 1 1,0-1-1,2-5 1,0-1 661,-1 7 1007,3 22-1560,44 472 458,-35-290-279,4-7-146,14 312-2487,-36-350-1837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5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12819,'1'-6'1242,"1"-1"-1,-1 0 1,0 0 0,-1 1 0,1-1 0,-2-8 0,1 4 1164,1 27-2544,44 867 110,-42-772-24,-5 150-2842,-2-236 1431,4-25 1383,1 0 0,-1 1-1,0-1 1,0 0-1,0 1 1,0-1 0,0 0-1,0 1 1,0-1-1,0 0 1,0 1 0,0-1-1,0 0 1,0 1 0,0-1-1,0 0 1,-1 1-1,1-1 1,0 0 0,0 0-1,0 1 1,0-1 0,0 0-1,-1 1 1,1-1-1,0 0 1,0 0 0,-1 1-1,1-1 1,0 0 0,0 0-1,-1 0 1,1 0-1,0 1 1,0-1 0,-1 0-1,1 0 1,0 0 0,-1 0-1,1 0 1,0 0-1,-1 0 1,1 0 0,0 0-1,-1 0 1,1 0 0,0 0-1,-1 0 1,1 0-1,0 0 1,-1 0 0,1 0-1,0 0 1,0 0 0,-1 0-1,1 0 1,0-1-1,-1 1 1,1 0 0,0 0-1,0 0 1,-1-1 0,1 1-1,0 0 1,0 0-1,0-1 1,-1 1 0,-18-42-4540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40.6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26 8090,'1'0'69,"-1"-1"0,0 0 0,0 0 0,0 0 0,0 0 1,0 1-1,0-1 0,0 0 0,0 0 0,0 0 0,0 0 0,0 1 1,0-1-1,-1 0 0,1 0 0,0 0 0,0 1 0,-1-1 0,1 0 1,-1 0-1,1 1 0,-1-1 0,1 0 0,-1 1 0,1-1 0,-1 1 1,0-1-1,1 1 0,-1-1 0,0 1 0,1-1 0,-1 1 0,-1-1 1,0 1 211,-1-1 0,0 1 1,1 0-1,-1 0 1,1 0-1,-1 0 1,1 1-1,-1-1 0,1 1 1,-5 1-1,-48 22 1316,50-20-1545,1 0 1,-1 0 0,0 0 0,1 1 0,0-1-1,0 1 1,1 0 0,-1 0 0,1 0 0,0 1-1,-3 6 1,-14 22 398,-21 10 621,-63 54-1,-9 7-499,33-28-96,-155 113 0,1-1-58,-114 105-21,299-254-360,-23 16 400,-110 113 0,180-167-778,-2 2 849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50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77 6769,'-13'-20'3277,"10"16"-2721,0-1 0,0 1 0,0-1 0,0 1 0,1-1-1,0 0 1,0 0 0,0 0 0,-1-9 0,14 18-967,463 224 1629,-355-168-768,203 106 742,416 192 709,-412-223-1435,736 289 887,-1049-420-1340,755 305 438,-685-265-427,-111-76-2430,-24-25 1515,-111-118 2310,149 155-878,19 17-552,16 11-67,9 11 106,0 1-1,-2 1 0,0 2 1,-1 1-1,39 45 0,29 45 452,-103-115-324,0 0 0,1 0 0,-1 1 0,0 0 0,-14 3 0,11-2-71,-58 7-284,1 3 1,-107 31-1,-142 63-4714,193-63 1564,-43 17-2222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53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693 34 3897,'-39'-34'13744,"38"34"-13679,1 0 0,-1 0 0,0 1 0,0-1 0,1 0 0,-1 0 0,0 1 1,1-1-1,-1 0 0,0 1 0,1-1 0,-1 1 0,0-1 0,1 1 0,-1-1 0,1 1 0,-1-1 0,1 1 0,-1-1 0,1 1 0,0 0 0,-1-1 0,1 1 0,-1 0 0,1-1 1,0 1-1,0 0 0,0 0 0,-1-1 0,1 1 0,0 1 0,-9 18-39,-2-1 1,0 0 0,-17 22-1,12-17 9,-25 45 0,-291 755 227,255-609-156,67-188-261,-1-1 0,-1 0 0,-16 25 0,27-50-33,1 0 1,-1 0-1,0 0 0,1 0 1,-1 0-1,0 0 1,0 0-1,1 0 1,-1 0-1,0-1 0,0 1 1,0 0-1,0 0 1,0-1-1,0 1 0,0-1 1,-1 1-1,1-1 1,0 1-1,0-1 0,0 0 1,0 0-1,-1 1 1,1-1-1,0 0 0,0 0 1,0 0-1,-1 0 1,0-1-1,-18-13-4053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48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779 45 9218,'-16'-44'5892,"9"53"-5013,-298 713 1932,250-585-2209,-277 621 1446,319-735-2061,1 1 0,-15 45 0,16-16-3270,10-48 2081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6:4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10 11298,'-1'0'151,"1"-1"-1,0 0 1,-1 1-1,1-1 0,-1 1 1,1-1-1,-1 0 0,1 1 1,-1-1-1,0 1 0,1-1 1,-1 1-1,0 0 1,1-1-1,-1 1 0,0 0 1,0-1-1,1 1 0,-1 0 1,0 0-1,0 0 0,1-1 1,-1 1-1,0 0 1,0 0-1,0 0 0,1 0 1,-1 1-1,0-1 0,0 0 1,1 0-1,-1 0 1,0 1-1,0-1 0,1 0 1,-1 1-1,0-1 0,1 0 1,-1 1-1,0 0 0,-12 36 253,11-32-425,-14 68 312,-12 143-1,25-168-196,3 1 0,1-1-1,3 0 1,10 51 0,-14-98-74,1-1 1,-1 0 0,0 1 0,0-1-1,0 1 1,1-1 0,-1 0 0,0 1-1,0-1 1,1 0 0,-1 1 0,0-1-1,0 0 1,1 0 0,-1 1-1,0-1 1,1 0 0,-1 0 0,1 0-1,-1 1 1,0-1 0,1 0 0,-1 0-1,0 0 1,1 0 0,-1 0 0,1 0-1,-1 0 1,1 0 0,-1 0 0,0 0-1,1 0 1,-1 0 0,1 0-1,-1 0 1,0 0 0,1 0 0,-1 0-1,1 0 1,-1-1 0,0 1 0,1 0-1,-1 0 1,0-1 0,1 1 0,-1 0-1,0 0 1,1-1 0,-1 1-1,0 0 1,1-1 0,23-20 428,-18 16-347,117-108-238,-4-3-4239,-35 35 686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06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0 4681,'-47'138'-1160,"6"23"1176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3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24 7090,'-10'-23'11851,"14"50"-11859,58 455-14,-61-464 118,0 4-1527,3-41-2932,0-17 896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3.9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1 11570,'-12'22'2121,"-2"-4"1248,10 6-3417,-13 8-120,-1-1 160,-8 3 0,0 1 32,-6 4 0,2-6-280,1 4-809,5-10-303,3-3-2017,9-13-247</inkml:trace>
  <inkml:trace contextRef="#ctx0" brushRef="#br0" timeOffset="0.99">0 362 11378,'7'1'5218,"1"3"-5346,18 8-1,42 24 234,-25-12 127,4-1 40,9 5-56,1-1-328,7 3-1041,-6-8-2351,-5-12 119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4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36 12915,'-3'-13'6425,"2"8"-6313,0 0 296,1 1 200,0 1-15,1-1-81,0 3-176,2 1-448,0 5-168,16 41 48,-5 80-1161,-29-22-1615,-9 7-1217,-4-15-1296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5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12 111 5745,'-4'-24'967,"2"11"1079,-1 1-1,2-1 1,0 0-1,1-23 1,15 94-1732,-6 18-556,-3 0 0,-6 99 0,0-98 183,3-41-223,0-22-729,5-48-5547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5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44 12531,'4'-7'990,"-3"4"-616,0 1 0,0-1 0,0 1-1,0 0 1,1 0 0,-1-1-1,1 1 1,-1 0 0,1 0-1,0 0 1,0 1 0,0-1 0,3-2-1,-2 3-379,-1 0-1,1 0 0,0 1 1,-1-1-1,1 1 0,0 0 1,-1 0-1,1 0 0,0 0 1,4 1-1,11 2-21,0 2 0,-1 0 0,1 1 0,-1 0 0,-1 2 0,1 0 0,-1 1 0,0 0 0,-1 1 0,0 1 0,-1 1 0,0 0 0,-1 1 0,-1 0 0,1 1 0,-2 0 0,0 1 0,-1 0 0,-1 1 0,0 0 0,-1 0 0,0 1 0,-2 0 0,0 0 0,5 27 0,-10-41-31,0 0-1,-1 1 1,0-1 0,0 0 0,0 0-1,0 0 1,0 0 0,0 0 0,-1 0 0,0 0-1,1 0 1,-1 0 0,0 0 0,-1 0-1,1 0 1,0 0 0,-1-1 0,1 1-1,-1-1 1,0 1 0,0-1 0,0 1-1,0-1 1,-1 0 0,1 0 0,-1 0 0,1 0-1,-1-1 1,1 1 0,-1-1 0,0 1-1,0-1 1,0 0 0,0 0 0,0 0-1,0-1 1,0 1 0,0-1 0,0 0 0,-3 1-1,-17 1-403,0 0 0,0-1 0,0-1 0,0-1 0,1-2 0,-1 0 1,0-1-1,1-1 0,0-1 0,0-1 0,1-1 0,-24-13 0,6-4-1400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5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43 9682,'1'-3'362,"0"1"1,0-1-1,0 1 0,0 0 1,1-1-1,-1 1 1,1 0-1,0 0 0,-1 0 1,1 0-1,0 0 0,0 0 1,0 0-1,1 1 0,-1-1 1,0 1-1,4-2 0,-3 2-271,0 0 0,1 0 1,-1 1-1,0-1 0,1 1 0,-1 0 0,0-1 0,1 2 0,-1-1 0,1 0 0,-1 1 0,5 1 0,0 0-148,0 1 1,0 0-1,0 1 1,-1 0-1,1 0 1,-1 1-1,0 0 1,-1 0-1,1 0 1,10 12-1,31 49-157,-45-61 177,0 0 0,0 0 0,-1 1 0,0-1 0,0 1 0,0-1 0,0 1 0,-1 0 0,0 0 0,-1 0-1,1 11 1,-1-15 7,-1-1-1,1 0 0,-1 0 1,1 1-1,-1-1 0,0 0 1,1 0-1,-1 0 0,0 0 0,0 0 1,0 0-1,0 0 0,0 0 1,0 0-1,0 0 0,0-1 1,0 1-1,0 0 0,0-1 0,-1 1 1,1-1-1,0 1 0,0-1 1,-1 0-1,1 1 0,0-1 1,-1 0-1,1 0 0,-2 0 0,-46 0-958,39 0 734,-46-5-870,36 2-387,-1 2 0,-41 2 1,48 2-674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5.8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38 11466,'-1'-37'7706,"2"38"-7778,2 1-96,9 27-80,16 62 72,-20-10-3161,-5 2-400,-11 1-840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6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84 9146,'-14'-70'5663,"12"57"-4255,10 52-1956,3 40 300,2 161 0,-9-97 806,3-103-823,-2-30-1080,0-24-1584,-4-10-229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6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71 10962,'2'-5'328,"-1"1"0,1-1 0,0 1-1,0 0 1,1-1 0,-1 1-1,1 0 1,0 0 0,0 1 0,0-1-1,0 0 1,7-5 0,-8 8-311,0 0 1,0 0-1,0-1 1,0 1-1,0 0 0,0 1 1,0-1-1,0 0 1,0 1-1,0-1 1,0 1-1,1-1 0,-1 1 1,0 0-1,0 0 1,0 0-1,1 0 1,-1 0-1,0 1 0,0-1 1,0 1-1,0-1 1,0 1-1,0 0 1,0 0-1,0 0 1,0 0-1,0 0 0,0 0 1,0 1-1,2 1 1,0 2-60,1 0 0,-1 0 0,1 1 0,-1-1 0,-1 1 0,1 0 0,-1 0 0,4 11 0,17 56-178,-18-51 171,55 215-215,-61-237 242,0 0-1,0 0 1,-1 0-1,1 0 1,0 0 0,0 0-1,0 0 1,-1 0 0,1 0-1,0 0 1,0 0 0,0 0-1,0 0 1,-1 0 0,1 0-1,0 0 1,0 0 0,0 0-1,-1 0 1,1 0 0,0 0-1,0 1 1,0-1 0,0 0-1,-1 0 1,1 0 0,0 0-1,0 0 1,0 0 0,0 1-1,0-1 1,0 0 0,0 0-1,-1 0 1,1 0-1,0 1 1,0-1 0,0 0-1,0 0 1,0 0 0,0 1-1,0-1 1,0 0 0,0 0-1,0 0 1,0 0 0,0 1-1,0-1 1,0 0 0,0 0-1,0 0 1,0 1 0,0-1-1,-15-18-1972,11 12 1352,-20-23-1812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7:17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14 8210,'-6'0'5388,"10"-9"-3280,-3 8-2098,-1 1 1,0 0-1,1-1 1,-1 1-1,0 0 1,1-1-1,-1 1 1,0 0-1,1 0 0,-1-1 1,1 1-1,-1 0 1,0 0-1,1 0 1,-1-1-1,1 1 1,-1 0-1,1 0 1,-1 0-1,0 0 0,1 0 1,-1 0-1,1 0 1,-1 0-1,1 0 1,-1 0-1,1 0 1,-1 0-1,0 1 1,1-1-1,-1 0 0,1 0 1,-1 0-1,1 1 1,-1-1-1,0 0 1,1 0-1,-1 1 1,0-1-1,1 0 1,-1 1-1,0-1 1,1 0-1,-1 1 0,0-1 1,0 0-1,0 1 1,1-1-1,-1 1 1,0-1-1,0 1 1,0-1-1,0 0 1,0 1-1,1-1 0,-1 1 1,0-1-1,0 1 1,0-1-1,-1 1 1,1 0-1,23 53-66,-19-47 50,0 1 1,-1 0-1,0 0 1,0 0-1,-1 0 1,0 0-1,0 1 1,-1-1-1,0 1 0,-1-1 1,0 11-1,0-19 6,-9 103-85,8-95 86,-1 0-1,0 0 1,0-1 0,0 1 0,-1 0-1,0-1 1,-1 0 0,0 0 0,0 0-1,-9 12 1,13-19 21,-1 1-1,0-1 0,1 1 1,-1-1-1,0 1 1,0-1-1,1 0 1,-1 1-1,0-1 1,0 0-1,0 0 0,0 1 1,1-1-1,-1 0 1,0 0-1,0 0 1,0 0-1,0 0 1,0 0-1,1 0 0,-1 0 1,0-1-1,0 1 1,0 0-1,0 0 1,1-1-1,-1 1 1,0-1-1,0 1 0,1 0 1,-1-1-1,0 0 1,1 1-1,-1-1 1,0 1-1,1-1 1,-1 0-1,1 1 0,-1-1 1,1 0-1,-1 1 1,1-1-1,0 0 1,-1 0-1,1 0 1,0 1-1,-1-1 0,1 0 1,0-1-1,17-1 358,-7 4-328,21-1-27,544 11 391,-521-4-1981,-54-7 1493,1 0-1,-1 0 1,1 0 0,-1 0 0,0 0 0,1 0-1,-1 0 1,1 0 0,-1 0 0,1 0 0,-1 1-1,1-1 1,-1 0 0,1 0 0,-1 0 0,0 1-1,1-1 1,-1 0 0,1 0 0,-1 1 0,0-1-1,1 0 1,-1 1 0,0-1 0,1 1 0,-1-1-1,0 0 1,0 1 0,1-1 0,-1 1 0,0-1-1,0 1 1,0-1 0,0 0 0,0 1 0,1-1-1,-1 1 1,0-1 0,0 1 0,0-1 0,0 1-1,0-1 1,0 1 0,-1 0 0,-25 15-3480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0.5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128 67 7394,'-4'-21'1073,"3"16"-453,1 0 0,-1 0 0,0 1 0,-1-1 0,1 1 0,-4-9 0,5 13-552,-1 0 0,1 0 0,0-1 0,0 1 0,0 0 1,0 0-1,0-1 0,0 1 0,-1 0 0,1 0 0,0-1 0,0 1 0,0 0 1,-1 0-1,1 0 0,0-1 0,0 1 0,-1 0 0,1 0 0,0 0 0,0 0 1,-1 0-1,1 0 0,0-1 0,-1 1 0,1 0 0,0 0 0,0 0 1,-1 0-1,1 0 0,0 0 0,-1 0 0,1 0 0,0 0 0,0 0 0,-1 1 1,1-1-1,0 0 0,-1 0 0,1 0 0,0 0 0,0 0 0,-1 0 0,1 1 1,0-1-1,0 0 0,-1 0 0,1 0 0,0 0 0,0 1 0,-15 18 476,7-8-507,-2 2 3,-34 45 23,41-54-68,0 1 0,0 0 0,1 0 1,0 0-1,0 0 0,0 1 0,0-1 1,1 0-1,0 1 0,0-1 0,0 11 1,1-14-2,1 0 0,0 0 0,0 0 0,0 0 0,0 1 0,0-1 0,1-1 0,-1 1 0,0 0 0,1 0 0,0 0 0,-1-1 0,1 1 1,0-1-1,0 1 0,0-1 0,0 0 0,0 0 0,0 1 0,0-2 0,0 1 0,0 0 0,4 1 0,63 14 16,-52-12-8,-5-2-1,0 1-1,1 1 1,-1 0 0,0 0-1,-1 1 1,1 1 0,-1 0-1,0 1 1,13 10 0,-21-14-4,0 0 0,1 1 0,-1-1 0,-1 1 0,1 0 0,0 0 1,-1 0-1,0 0 0,0 0 0,0 1 0,0-1 0,-1 0 1,0 1-1,0 0 0,0-1 0,0 1 0,-1-1 0,0 1 0,0 0 1,0 0-1,0-1 0,-1 1 0,0-1 0,0 1 0,0 0 0,0-1 1,-1 0-1,-2 6 0,1-4-59,0 0-1,0 1 1,-1-2 0,0 1 0,0 0 0,0-1-1,-1 0 1,0 0 0,0 0 0,-9 6 0,12-9-133,-1 0 1,0 0 0,1 0 0,-1-1-1,0 1 1,0-1 0,0 1 0,-1-1-1,1 0 1,0-1 0,0 1 0,-1 0-1,1-1 1,0 0 0,-1 0-1,1 0 1,0 0 0,-1 0 0,1-1-1,0 1 1,0-1 0,-1 0 0,-4-2-1,-22-21-2701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0.8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67 11330,'12'4'1489,"19"-20"1527,8 1-3360,27-1 8,4 2 240,10 5-816,-6 9-2105,2 7 233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1.2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123 46 9578,'10'-2'4171,"-26"-7"-1445,14 9-2662,0-1 0,0 0 0,0 1 0,-1-1 0,1 1 1,0 0-1,0-1 0,-1 1 0,1 0 0,0 0 0,0 1 0,0-1 0,-1 0 0,1 1 0,0 0 0,0-1 0,0 1 0,0 0 0,0 0 0,0 0 0,0 0 0,0 0 0,-2 3 0,-4 7-89,0 1-1,1 0 1,0 1 0,1 0 0,1 0 0,0 0-1,1 0 1,0 1 0,1 0 0,0 0 0,2 0 0,-1 25-1,1-15-220,2-1 0,1 1 0,0 0-1,2-1 1,1 0 0,13 39 0,-15-54 81,0 0 0,1-1 0,0 1 0,0-1 0,1 0 0,-1 0 0,2 0 0,-1-1 0,1 0 0,0 0 0,0 0 0,14 9 0,-17-13 117,1 0 1,0 0-1,0-1 0,-1 1 0,1-1 1,0 0-1,1 0 0,-1 0 0,0-1 0,0 1 1,0-1-1,0 0 0,1 0 0,-1-1 1,0 1-1,0-1 0,0 0 0,0 0 1,0 0-1,0-1 0,0 1 0,0-1 1,-1 0-1,1 0 0,0 0 0,-1-1 0,6-4 1,2-4 61,1 0 1,-1-1 0,-1 0 0,0-1-1,-1 0 1,0-1 0,-1 0 0,0 0-1,-2-1 1,1 0 0,-2 0 0,6-24 0,-7 25 51,-1-1 0,0 0 0,-1 0 1,-1 0-1,-1 0 0,0 0 1,0 0-1,-2 0 0,0 0 1,0 0-1,-2 0 0,0 0 1,-8-20-1,10 31-47,0 1 1,0 0-1,0-1 0,-1 1 1,1 0-1,-1 0 1,0 1-1,0-1 0,0 1 1,0-1-1,0 1 0,0 0 1,-1 0-1,1 0 1,-1 1-1,1-1 0,-8-1 1,9 2-124,0 1 0,0-1 0,-1 1 0,1 0 1,-1 0-1,1 0 0,0 0 0,-1 0 0,1 1 1,0-1-1,0 1 0,-1-1 0,1 1 0,0 0 0,0 0 1,0 0-1,-1 0 0,1 0 0,0 0 0,1 1 0,-1-1 1,0 1-1,0-1 0,1 1 0,-1 0 0,1 0 0,-1 0 1,1-1-1,-2 5 0,-2 17-2722,11-3-556</inkml:trace>
  <inkml:trace contextRef="#ctx0" brushRef="#br0" timeOffset="1">943 32 10274,'11'-16'3193,"-11"2"528,-10 13-2497,-11 5-960,-1 12-48,-15 17-40,-5 11-56,-8 29-80,4 11-72,-5 17-8,12-6 0,-3 4-288,13-23-224,4-7-680,10-29-313,11-23-2256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1.6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8882,'-5'29'6433,"12"-14"-4984,0 0-1585,8 2-625,0-4-343,20 8-2193,3-4-119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2.0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49 13875,'-11'-3'6625,"16"0"-6705,1-1-616,4 3-960,-15-12-2369,-3-11-216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6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55 102 13027,'-2'-9'841,"0"1"0,0 0 0,-1 0 0,0 0 0,-1 0 0,0 0 0,0 0 0,-1 1 0,1 0 0,-2 0 1,-7-9 464,12 18-1277,1 0-1,-1-1 1,1 1 0,0 0-1,0-1 1,0 1 0,0 0-1,0-1 1,0 1 0,0 0-1,0-1 1,1 1 0,-1 0-1,2 2 1,3 21-54,5 58-12,-1 146 0,-16-95 14,1-57-60,3-1 1,3 1-1,18 129 0,-15-199-1392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2.4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283 670 13011,'-9'-12'178,"-32"-48"4025,39 55-3981,0 1 0,0 0 0,0-1 1,0 1-1,1-1 0,0 0 0,0 0 1,1 1-1,-1-1 0,1 0 0,0 0 1,0 0-1,1-6 0,2 10-8,1 8-187,5 17-56,51 190 29,-64-232 110,1 1 0,-3-34 0,1 2-42,-8-50-65,4-1 0,5 1 1,12-136-1,-8 227-25,1-1 1,0 0-1,1 1 0,0-1 1,0 1-1,6-13 0,-7 19-21,0 0 0,1 0 0,-1 0 0,1 0 0,-1 0 0,1 0 0,0 1 0,0-1 0,-1 1-1,1-1 1,0 1 0,0 0 0,0 0 0,1 0 0,-1 0 0,0 0 0,0 0 0,1 0 0,-1 1 0,0-1-1,1 1 1,-1 0 0,0 0 0,1 0 0,-1 0 0,4 0 0,14 2-1152,1 2 1,0-1 0,37 14-1,-22-6-1191,30 6-1587</inkml:trace>
  <inkml:trace contextRef="#ctx0" brushRef="#br0" timeOffset="1">21 615 11042,'-20'-3'2481,"20"-7"952,11 1-3073,11 0-352,25-6 40,13-1 32,27 4-152,-2 2-344,10 4-753,-19 3-239,3 3-2105,-24 0 17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2.8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89 281 10050,'-3'-6'7432,"0"0"-5708,4 14-1258,21 174-444,-12-68-1990,-7-101 615,5-41-4600,-4-20 2542</inkml:trace>
  <inkml:trace contextRef="#ctx0" brushRef="#br0" timeOffset="1">0 0 9370,'8'8'1632,"5"1"1065,8 1-3137,8-4 80,14-7-2337,1-16 537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3.2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15 11955,'-15'-15'6185,"19"20"-5273,-4-4-552,1 2-232,4 15-24,17 62-72,-13-24-24,-7 3 8,0 15-8,-3-9 0,2 5-592,4-9-600,14-6-2777,13-28 168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3.6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32 11915,'-2'-7'2840,"0"-11"1249,-1 11-1672,5 7-2177,1 2-200,8 4-40,54 46 56,-36-3-24,-7 9-48,-4 26-32,-12 1-32,-15 21-1425,-11-4-183,-9-1-2617,3-39-568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3.9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302 698 12067,'4'-14'4240,"-4"13"-4184,0 1 0,0 0 0,0-1 0,0 1 1,0 0-1,0 0 0,0-1 0,-1 1 0,1 0 0,0 0 1,0-1-1,0 1 0,0 0 0,0 0 0,0-1 0,-1 1 1,1 0-1,0 0 0,0 0 0,0-1 0,0 1 0,-1 0 1,1 0-1,0 0 0,0 0 0,-1-1 0,1 1 0,0 0 1,0 0-1,-1 0 0,1 0 0,0 0 0,0 0 0,-1 0 1,1 0-1,0 0 0,0 0 0,-1 0 0,1 0 1,0 0-1,-1 0 0,1 0 0,0 0 0,0 0 0,-1 0 1,1 0-1,0 0 0,0 0 0,-1 0 0,1 1 0,0-1 1,0 0-1,-1 0 0,1 0 0,-1 10-39,3 218-94,-30-418 1143,17 94-1015,-28-392-164,39 482 67,0-9-42,0-1-1,1 1 1,6-29-1,-7 42 24,0 0-1,1 0 1,-1 0-1,1-1 0,-1 1 1,1 0-1,0 0 1,0 0-1,0 1 0,0-1 1,0 0-1,1 0 1,-1 0-1,0 1 0,1-1 1,-1 1-1,1-1 0,0 1 1,-1 0-1,1-1 1,0 1-1,0 0 0,0 0 1,0 0-1,0 0 1,0 1-1,0-1 0,0 1 1,0-1-1,0 1 1,0-1-1,0 1 0,0 0 1,1 0-1,-1 0 1,4 1-1,2 2-488,-1 0 0,1 0-1,0 0 1,-1 1 0,0 0 0,0 1-1,0 0 1,0 0 0,9 10 0,32 31-3151</inkml:trace>
  <inkml:trace contextRef="#ctx0" brushRef="#br0" timeOffset="1">13 696 13131,'-12'-13'6121,"19"8"-6193,11 2-112,22-4 112,15 2-88,34-3-736,2 3-520,13 4-2393,-16 2-8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4.3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127 1 7938,'-5'0'1852,"-25"0"4405,-4 3-3974,31-2-2267,-1-1 0,0 1 0,1 0 0,-1 0 0,1 0 1,-1 1-1,1-1 0,-1 1 0,1 0 0,0 0 0,0 0 1,0 0-1,0 0 0,-5 6 0,8-6-189,-1 0-1,1-1 1,-1 1 0,1 0 0,0 0-1,0 0 1,0 0 0,0 0-1,0 0 1,0 0 0,0 0 0,1 0-1,-1 0 1,1 0 0,0 0-1,-1-1 1,1 1 0,0 0 0,0 0-1,0-1 1,2 4 0,27 38-1288,-27-40 1342,-1 1 94,1-1 0,-1 0-1,1 1 1,0-1 0,0 0-1,1 0 1,-1-1 0,1 1-1,-1-1 1,7 4 0,-8-6 92,-1 0-1,1 0 1,-1 1 0,1-1-1,-1 0 1,1-1 0,-1 1 0,1 0-1,-1 0 1,1-1 0,-1 1-1,1-1 1,-1 1 0,1-1-1,-1 1 1,0-1 0,1 0 0,-1 0-1,0 0 1,0 0 0,1 0-1,-1 0 1,0 0 0,0 0 0,0 0-1,0 0 1,-1-1 0,1 1-1,0 0 1,0-1 0,0-1 0,9-13 710,-7 9-544,0 1 0,1 0-1,0 0 1,0 0 0,0 0 0,1 1 0,0 0-1,11-9 1,-15 14-232,0 0 0,0 0 0,0 0 0,0 0 0,0 0 0,1 0 0,-1 1 0,0-1 0,0 0 0,0 1 0,0-1 0,0 1 0,0-1 0,0 1 0,0-1 0,0 1 0,0 0 0,0-1 0,0 1 0,-1 0 0,1 0 0,0 0 0,0 0 0,0 1 0,21 26-264,-21-26 218,15 23-574,-12-17 110,1 0 0,0 0-1,0 0 1,1-1 0,0 0-1,0 0 1,1 0 0,0-1 0,0 0-1,0 0 1,16 8 0,11-6-2905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4.8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10 9034,'-13'-10'8049,"12"10"-7727,-17 7 1004,12-3-1519,1 1 1,0 0-1,0 0 1,0 0-1,-5 8 1,5-5 83,0 0-1,0 1 1,0-1 0,1 1 0,1 0 0,0 0 0,0 1-1,-2 13 1,4-20 18,1 0 0,0 0-1,-1 0 1,1 0 0,1 0-1,-1 0 1,0 0 0,1 0-1,-1 0 1,1 0 0,0 0 0,0-1-1,0 1 1,0 0 0,1 0-1,-1-1 1,1 1 0,-1-1-1,1 1 1,0-1 0,0 0-1,0 0 1,0 0 0,1 0 0,-1 0-1,0 0 1,1-1 0,-1 1-1,1-1 1,0 1 0,-1-1-1,1 0 1,0 0 0,0-1-1,0 1 1,4 0 0,39 0-2643,12-12 39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5.2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163 34 11923,'-27'-34'9510,"32"43"-9534,1 0 0,-2 1 0,1-1 0,-1 1 0,-1 0 0,0 0 0,0 0 0,-1 0 1,2 12-1,-2-8 3,2 15-3,-1 1 0,-2-1 0,-1 1 0,-4 39 0,-25 116 11,16-114 19,12-65-45,-3 10-321,1-1-1,1 1 0,0 0 1,1 0-1,1 0 0,1 0 1,0 0-1,6 31 0,-7-47 306,0 0-1,0 1 1,0-1 0,0 0 0,0 0-1,0 1 1,1-1 0,-1 0-1,0 0 1,0 0 0,0 1-1,0-1 1,0 0 0,1 0-1,-1 0 1,0 1 0,0-1-1,0 0 1,0 0 0,1 0-1,-1 0 1,0 1 0,0-1 0,1 0-1,-1 0 1,0 0 0,0 0-1,1 0 1,-1 0 0,0 0-1,0 0 1,1 0 0,-1 0-1,0 0 1,0 0 0,1 0-1,-1 0 1,0 0 0,0 0-1,1 0 1,-1 0 0,0 0 0,0 0-1,1 0 1,-1-1 0,0 1-1,0 0 1,0 0 0,1 0-1,-1 0 1,0 0 0,0-1-1,0 1 1,0 0 0,1 0-1,-1 0 1,0-1 0,0 1-1,0 0 1,10-16-2534,0-20-1142</inkml:trace>
  <inkml:trace contextRef="#ctx0" brushRef="#br0" timeOffset="1">0 418 9026,'6'2'1912,"7"-2"953,15-2-2497,15-1-216,29-4-344,5-2-400,11 4-2273,-17 0 97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5.6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 0 7970,'-36'30'3207,"20"-24"2677,16-6-5874,0 0 1,0 1-1,0-1 0,-1 0 0,1 0 1,0 0-1,0 0 0,0 0 0,-1 0 0,1 0 1,0 0-1,0 0 0,0 1 0,0-1 1,0 0-1,-1 0 0,1 0 0,0 0 1,0 1-1,0-1 0,0 0 0,0 0 0,0 0 1,0 0-1,0 1 0,0-1 0,0 0 1,-1 0-1,1 0 0,0 1 0,0-1 1,0 0-1,0 0 0,0 0 0,0 1 0,1-1 1,-1 0-1,0 0 0,0 0 0,0 1 1,0-1-1,0 0 0,0 0 0,0 0 0,0 0 1,0 1-1,0-1 0,1 0 0,-1 0 1,0 0-1,0 0 0,0 0 0,0 1 1,1-1-1,3 32-372,3 0 0,0 0 1,2 0-1,15 34 0,-24-66 356,0 1-1,0-1 0,0 1 0,0-1 0,0 1 0,1-1 0,-1 1 1,0-1-1,0 1 0,1-1 0,-1 1 0,0-1 0,1 1 1,-1-1-1,0 0 0,1 1 0,-1-1 0,1 0 0,-1 1 1,1-1-1,-1 0 0,1 0 0,-1 1 0,1-1 0,-1 0 0,1 0 1,-1 0-1,1 0 0,-1 0 0,1 1 0,-1-1 0,1 0 1,-1 0-1,1 0 0,-1-1 0,1 1 0,0 0 0,16-18 173,6-31 359,-21 39-411,1 1-1,-1-1 1,-1 0-1,1-12 0,-2 19-152,0 0 0,0 1 0,0-1 0,0 0 0,0 0 0,0 1-1,-1-1 1,1 0 0,-1 1 0,0-1 0,0 0 0,0 1 0,0-1-1,0 1 1,-1 0 0,1-1 0,-1 1 0,0 0 0,1 0 0,-4-3-1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6.0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0 11074,'-4'2'6908,"2"6"-4844,3 17-3526,-1-12 2142,9 176-725,-8-234 1087,11-75 0,-12 118-1088,0 0-1,1 0 0,-1 1 0,0-1 1,1 0-1,0 0 0,-1 0 1,1 0-1,0 1 0,0-1 1,0 0-1,0 1 0,0-1 1,0 1-1,1-1 0,-1 1 0,0-1 1,1 1-1,-1 0 0,1 0 1,0 0-1,-1 0 0,4-2 1,0 2-330,1 0 0,-1 0 1,0 0-1,0 1 1,1 0-1,-1 0 1,6 1-1,11 0-1571,28-4-2018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6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12 316 12739,'9'1'6880,"44"-4"-6996,-36 1 123,-1-1 0,0-1 0,0 0 1,24-10-1,-34 11-4,0 0 0,1 0 0,-1-1 0,0 0 0,-1 0 0,1 0 0,-1-1 0,0 0 0,0 0 0,0 0 0,-1 0 0,0-1 0,0 0 0,0 0 0,3-8 0,-4 9 3,-1 0 0,0-1 0,-1 0 0,0 1 0,0-1 0,0 0 1,0 1-1,-1-1 0,0 0 0,0 0 0,0 0 0,-1 1 0,0-1 0,0 0 0,-1 1 0,1-1 0,-1 1 1,-1-1-1,1 1 0,-1 0 0,0 0 0,0 0 0,0 0 0,0 1 0,-8-8 0,5 6-12,1 1 0,-1 0 0,-1 0-1,1 0 1,-1 1 0,1 0 0,-1 0-1,-1 1 1,1 0 0,0 0 0,-1 1 0,1 0-1,-1 0 1,0 0 0,0 1 0,0 1-1,1-1 1,-17 2 0,20 0 3,0-1 0,0 1-1,0 0 1,0 0 0,0 0 0,0 1 0,1-1-1,-1 1 1,0 0 0,1 0 0,-1 0 0,1 1 0,0-1-1,0 1 1,0 0 0,0 0 0,0 0 0,1 0 0,-1 0-1,1 1 1,0-1 0,0 1 0,0-1 0,0 1 0,1 0-1,-1 0 1,1 0 0,0 0 0,0 0 0,1 0-1,-1 0 1,1 0 0,0 0 0,0 0 0,1 6 0,-1 4-17,2-1 0,0 0 0,0 0 0,1 0 0,1 0 0,0-1 0,1 1 0,0-1 0,12 20 0,-10-21-352,2 0-1,-1-1 0,1 1 0,1-1 1,0-1-1,0 0 0,1-1 0,0 0 1,1 0-1,-1-1 0,22 9 1,-12-9-732,1 0 1,32 5-1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7.2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226 48 9082,'-12'-36'2955,"12"35"-2839,0 0 0,-1 1 0,1-1 0,-1 0 0,1 1 0,0-1 0,-1 1 0,1-1 0,-1 0 0,0 1 0,1-1 0,-1 1 0,1 0 0,-1-1 1,0 1-1,1-1 0,-1 1 0,0 0 0,1 0 0,-1-1 0,0 1 0,0 0 0,1 0 0,-1 0 0,0 0 0,0 0 0,1 0 0,-1 0 0,0 0 0,0 0 0,1 0 0,-1 0 0,0 0 0,0 1 0,-1-1 0,-22 15 125,23-15-208,-15 12-55,0 1 0,1 1 1,0 0-1,1 1 1,1 1-1,1 0 0,0 0 1,1 1-1,1 1 1,-16 35-1,25-51-35,0 0-1,1-1 1,-1 1-1,1 0 1,-1-1-1,1 1 1,0 0 0,0 0-1,0-1 1,0 1-1,0 0 1,0 0-1,0-1 1,0 1-1,1 0 1,-1 0-1,1-1 1,-1 1 0,1 0-1,0-1 1,0 3-1,1-3-6,-1 0 0,0-1-1,0 1 1,1 0 0,-1 0 0,0 0-1,1-1 1,-1 1 0,0-1-1,1 1 1,-1-1 0,1 0 0,-1 0-1,1 1 1,-1-1 0,1 0-1,-1 0 1,1 0 0,1-1 0,6 0-108,0-1 0,-1 0 1,1-1-1,-1 1 0,1-2 0,11-6 1,-1 0 129,-1-2 1,-1 0-1,17-16 1,-27 22 223,-1 0-1,0 0 1,0-1 0,0 1 0,-1-2 0,0 1 0,0 0 0,-1-1 0,0 0 0,4-10 0,-8 17-145,0 1 0,0-1 1,0 1-1,0-1 0,1 1 1,-1 0-1,0-1 0,0 1 1,1-1-1,-1 1 0,0 0 1,0-1-1,1 1 0,-1 0 1,0-1-1,1 1 0,-1 0 1,1 0-1,-1-1 0,0 1 0,1 0 1,-1 0-1,1 0 0,-1 0 1,1-1-1,-1 1 0,0 0 1,1 0-1,-1 0 0,1 0 1,-1 0-1,1 0 0,-1 0 1,1 0-1,-1 0 0,1 0 1,-1 0-1,0 1 0,1-1 1,-1 0-1,1 0 0,0 1 1,29 18-256,110 99-2615,-112-94 441,0 0-326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7.5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66 12299,'-35'-59'7992,"33"53"-7133,6 6-139,8 16-513,3 16-212,-1 1 0,-2 0 1,-2 1-1,8 42 0,19 157-886,-20-116-1284,-17-114 1760,0 0 1,0 1-1,1-1 0,-1 0 1,1 1-1,0-1 1,0 0-1,0 0 1,1 0-1,-1 0 0,1 0 1,0 0-1,-1-1 1,4 4-1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7.9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54 12683,'-1'2'2144,"38"-3"1505,11-1-3761,37-3-200,11-6-536,43-5-2769,-12-4 480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8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24 12123,'5'-19'6289,"-4"17"-5969,-1 0 704,0 4-896,3 8-136,6 30-64,9 54 48,-13-31 24,-1 9 32,1-9-120,0-4-680,3-17-552,0-7-2649,5-16 32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8.8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1 215 13003,'18'-1'4005,"20"-14"-5036,-16 6 872,-5 3 119,1 1-100,0 0 0,0-2 0,-1 0 1,0-1-1,0-1 0,-1 0 0,24-19 0,-38 27 144,-1 0 0,1-1 1,-1 1-1,1 0 0,-1-1 0,0 1 0,0-1 0,1 1 0,-1-1 1,0 0-1,0 1 0,-1-1 0,1 0 0,0 0 0,-1 0 0,1 1 1,-1-1-1,1 0 0,-1 0 0,0 0 0,0 0 0,0 0 0,0 0 1,0 0-1,0 0 0,0 0 0,-1 0 0,1 1 0,-1-1 0,1 0 1,-1 0-1,0 0 0,0 0 0,0 1 0,0-1 0,0 1 0,0-1 1,0 0-1,0 1 0,-1 0 0,1-1 0,-1 1 0,1 0 0,-1 0 1,-2-2-1,-2-1 35,0 1 0,0 0 1,0 0-1,0 0 1,0 1-1,0 0 1,-1 0-1,1 0 0,-1 1 1,0 0-1,1 1 1,-9-1-1,8 2-35,0 0 1,0 0-1,-1 0 0,1 1 1,0 0-1,0 1 1,1 0-1,-1 0 0,0 0 1,1 1-1,0-1 1,-9 9-1,12-10-24,0 1 1,0 0-1,1 0 1,0 0-1,-1 0 0,1 0 1,0 0-1,1 1 1,-1-1-1,1 1 0,-1-1 1,1 1-1,0-1 1,0 1-1,1 0 0,-1 0 1,1-1-1,0 1 1,0 0-1,0 0 0,0 0 1,1-1-1,-1 1 1,1 0-1,0 0 0,2 4 1,-1-1-67,0 0 0,1 0 1,1-1-1,-1 1 0,1-1 0,0 1 1,0-1-1,1 0 0,0-1 0,0 1 1,0-1-1,0 0 0,1 0 0,0-1 1,0 1-1,0-1 0,1-1 0,0 1 1,-1-1-1,1 0 0,10 2 0,-8-3-12,0 0-1,1-1 1,-1 0-1,0-1 1,0 0-1,0 0 1,1-1-1,-1 0 1,0-1-1,0 0 1,0 0-1,-1-1 1,1 0-1,0-1 1,-1 0-1,0 0 1,8-6-1,5-3 182,-1-1 0,-1-1-1,0-1 1,-1-1 0,0-1 0,-2 0-1,0-1 1,17-26 0,-32 43 64,-1 0 1,1 0-1,0-1 1,-1 1-1,0 0 1,1 0 0,-1 0-1,0 0 1,0-1-1,0 1 1,0 0 0,0 0-1,-1 0 1,1 0-1,-1-1 1,1 1 0,-1 0-1,0 0 1,0 0-1,-1-2 1,2 4-140,0 0 0,-1 0 0,1-1 0,0 1 0,-1 0 0,1 0 0,0 0 0,0-1 0,-1 1 0,1 0 0,0 0 0,-1 0 0,1 0 0,0 0 0,-1 0 0,1 0 0,0 0 0,-1 0 0,1 0 0,0 0 0,-1 0 0,1 0 0,0 0 0,-1 0 0,1 0 0,0 0 0,-1 0 0,1 0 0,0 0 0,-1 1 0,1-1 0,0 0 0,-1 0 0,1 0 0,0 1 0,0-1 0,-1 0 0,1 0 0,0 1 0,0-1 0,0 0 0,-1 0 0,1 1 0,0-1 0,0 0 0,0 1 0,0-1 0,0 0 0,-1 1 0,1-1 0,0 0 0,0 1 0,0-1 0,-15 27-55,11-19 66,-2 2-23,3-5-1,0 0 0,0 0 0,0 0-1,0 1 1,1-1 0,0 1-1,0-1 1,0 1 0,1 0 0,0 0-1,0 0 1,1-1 0,-1 1-1,1 0 1,0 0 0,1 0 0,0 0-1,2 9 1,-2-10-13,1 1-1,0 0 1,0-1 0,1 0 0,0 0-1,0 0 1,0 0 0,0 0-1,1 0 1,0-1 0,0 0 0,0 1-1,1-2 1,-1 1 0,1 0-1,7 4 1,-9-7 7,0 0-1,0 0 1,0 0-1,0 0 1,1-1 0,-1 1-1,0-1 1,0 0-1,0 0 1,0 0-1,0 0 1,1 0-1,-1-1 1,0 0 0,0 1-1,0-1 1,0 0-1,0 0 1,0-1-1,0 1 1,-1-1 0,1 1-1,0-1 1,-1 0-1,1 0 1,-1 0-1,0 0 1,0-1 0,0 1-1,0 0 1,0-1-1,3-4 1,0-2 77,1-1 0,-2 0 0,1 0 0,-1 0 0,-1-1 0,0 1 0,0-1 0,-1 0 0,0 1 0,-1-1 0,0-12 0,-1 23-62,0 0 1,0 1-1,0-1 0,0 0 1,0 0-1,0 0 0,0 0 1,0 0-1,0 0 0,0 0 1,0 0-1,0 0 0,1 0 1,-1 0-1,0 1 0,0-1 1,0 0-1,0 0 0,0 0 1,0 0-1,0 0 0,0 0 1,0 0-1,1 0 0,-1 0 1,0 0-1,0 0 0,0 0 1,0 0-1,0 0 0,0 0 1,0 0-1,0 0 0,1 0 0,-1 0 1,0 0-1,0 0 0,0 0 1,0 0-1,0 0 0,0 0 1,0 0-1,0 0 0,0 0 1,1-1-1,-1 1 0,0 0 1,0 0-1,0 0 0,0 0 1,0 0-1,0 0 0,0 0 1,0 0-1,0 0 0,0 0 1,0-1-1,0 1 0,0 0 1,0 0-1,0 0 0,10 15-225,5 7-62,-11-17 198,1 2-214,1-1 0,-1 1 1,1-1-1,1 0 1,-1-1-1,1 1 0,0-1 1,1-1-1,-1 1 0,1-1 1,8 3-1,27 0-2512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9.2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110 8 12179,'-1'-1'400,"-1"0"0,1 0 0,-1 0 0,1 1 0,0-1 1,-1 1-1,1-1 0,-1 1 0,0-1 0,1 1 0,-1 0 1,1 0-1,-1 0 0,-3 0 0,-28 7 1222,29-5-1698,0-1 0,0 1 0,0 0 0,0 0 0,1 0 1,-1 1-1,1 0 0,-1-1 0,1 1 0,0 0 0,0 0 0,-5 7 0,13 1-2542,10 7 2650,1-2-1,1 1 0,33 23 1,-30-24-11,0 0 1,33 37 0,-52-52-23,0 0 0,0 0 0,0 0 0,0 0 0,0 1 0,-1-1 0,1 0-1,0 0 1,-1 0 0,1 1 0,-1-1 0,0 0 0,1 0 0,-1 1 0,0-1 0,0 0 0,1 1 0,-1-1 0,0 0 0,-1 1 0,1-1 0,0 0 0,0 1 0,0-1 0,-1 0 0,1 1 0,-1-1 0,1 0-1,-2 3 1,0-2 9,0 0-1,-1 0 0,1 1 1,-1-1-1,1-1 0,-1 1 1,0 0-1,0-1 0,1 1 1,-1-1-1,0 0 0,-5 2 1,2-1-52,0-1 1,0 1 0,0-1-1,0 0 1,0-1-1,0 1 1,0-1 0,-1 0-1,1-1 1,0 1 0,0-1-1,0-1 1,0 1-1,-6-3 1,11 3-16,0 1 1,0-1-1,1 0 0,-1 0 1,0 0-1,0 0 0,1 0 0,-1 0 1,1 0-1,-1 0 0,1 0 1,-1 0-1,1 0 0,0 0 0,-1 0 1,1 0-1,0 0 0,0 0 1,0 0-1,0-1 0,0 1 1,0 0-1,0 0 0,0 0 0,0 0 1,0 0-1,1 0 0,-1-1 1,1 1-1,-1 0 0,1 0 1,-1 0-1,1 0 0,-1 0 0,1 0 1,0 1-1,-1-1 0,1 0 1,2-1-1,37-38-2105,-36 36 1819,41-31-2285,2 4 132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39.6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0 306 5345,'7'-14'1202,"0"0"0,-1 0 0,-1 0 1,0-1-1,-1 0 0,2-16 0,-3 8 3,-1-1 1,-2 1-1,-2-31 0,3 27-522,-1-11 77,-1 79-1105,15 546-786,-14-585 1010,0 0-254,0 1-1,0-1 1,0 0 0,0 0-1,0 0 1,0 0 0,1 0-1,-1 0 1,1 1 0,-1-1-1,1 0 1,0 0 0,2 3-1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0.0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66 13067,'3'-1'2272,"17"-8"1433,15 2-3897,28-4-608,20-3-656,44 2-2129,-1 1-48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0.4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73 197 11354,'-4'-41'5835,"2"-44"-1775,3 103-4015,1-1-1,1 0 1,8 30 0,-2-10-59,3 25-61,-6-24-62,1 0 1,2-1-1,2 0 1,19 45-1,-29-114-5611,-13-42 1646,11 68 3427,-7-45-2479</inkml:trace>
  <inkml:trace contextRef="#ctx0" brushRef="#br0" timeOffset="1">110 13 11018,'0'-12'5730,"0"14"-5482,-1 3-168,0-5 8,-2 2 8,-1 2-72,-12 16-945,-33 49-223,27-35-2336,8-6-129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0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44 12267,'-4'-6'2352,"5"-5"1289,2 5-3649,4-1-32,12 4-16,14 0-64,15 3-544,31 3-2985,7-13 664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76 13451,'-4'-8'328,"-15"-28"2843,19 35-2993,-1 0 0,1 0 0,-1 0 0,1-1 0,-1 1 0,1 0 0,-1-1 0,1 1 0,0 0 0,0-1 0,0 1 0,0 0 0,0-1 0,0 1 0,0 0 0,0-1 0,1 1 0,-1 0 1,0-1-1,1 1 0,-1 0 0,2-2-1,-2 2 14,2 8 104,6 19-321,-2 1 1,-1 0-1,2 37 0,-4-38 13,1 26 22,-4 74 1,-2-34-667,2-89 534,1 1-352,-1-1 0,1 1 0,-1 0 0,-1-1 0,1 1 0,0-1 0,-1 1 0,0-1 1,1 1-1,-3 4 0,-6-20-3648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1.2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1 138 9186,'3'-25'2188,"-1"1"1,-2-28-1,0 41-538,2-14 797,-2 25-2429,0 0-1,0 0 1,0 0-1,0 0 1,0 0-1,0 0 1,0 0-1,0 0 0,0 1 1,0-1-1,0 0 1,0 0-1,0 0 1,0 0-1,1 0 1,-1 0-1,0 0 1,0 0-1,0 0 0,0 0 1,0 0-1,0 0 1,0 0-1,0 0 1,0 0-1,0 0 1,0 0-1,0 0 0,0 0 1,0 0-1,1 0 1,-1 0-1,0 0 1,0 0-1,0 0 1,0-1-1,0 1 1,0 0-1,0 0 0,0 0 1,0 0-1,0 0 1,0 0-1,0 0 1,0 0-1,0 0 1,0 0-1,0 0 1,5 21-6,0 36-81,-2 97 0,0 26-53,-2-168-2,1 1-1,0 0 1,1 0-1,9 23 1,-12-34-60,1 1 0,0-1 0,0 0 0,0 1 0,0-1 0,1 0 0,-1 0 0,1 1 1,-1-1-1,1-1 0,0 1 0,0 0 0,0 0 0,0-1 0,0 1 0,0-1 0,0 1 0,0-1 0,1 0 0,-1 0 1,0 0-1,1 0 0,-1 0 0,1-1 0,-1 1 0,1-1 0,-1 1 0,1-1 0,0 0 0,3 0 0,35-16-3802</inkml:trace>
  <inkml:trace contextRef="#ctx0" brushRef="#br0" timeOffset="1">327 117 9914,'0'3'3177,"-3"8"392,-4 0-2281,-30 39-1344,20-31 72,1-7 0,-1 5-240,3 1-336,4-2-713,-1-8-175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1.7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0 10914,'-8'37'7058,"10"-39"-5994,9-1-936,0 4-72,11 4 48,1 5-32,4 7-96,-1 6-528,3 11-1096,1 1-2257,6-12-8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2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38 139 12419,'-9'-1'740,"-13"-2"3559,86-13-4780,-63 15 489,-1 1-1,1 0 1,0-1 0,0 1 0,0-1-1,-1 1 1,1-1 0,0 1-1,-1-1 1,1 1 0,0-1-1,-1 0 1,1 1 0,-1-1 0,1 0-1,-1 0 1,1 1 0,-1-1-1,1 0 1,-1 0 0,0 0 0,0 1-1,1-1 1,-1 0 0,0 0-1,0 0 1,0 0 0,0 0 0,0 0-1,0 1 1,0-1 0,0 0-1,0 0 1,-1 0 0,1 0 0,0 0-1,0 1 1,-1-1 0,1 0-1,-1 0 1,1 0 0,0 1 0,-1-1-1,0 0 1,0 0 0,-1-2 29,0 0 1,0 0 0,0 0 0,-1 0 0,1 0-1,-1 1 1,0-1 0,-5-3 0,7 5-57,0 1 1,0-1-1,-1 0 1,1 0 0,-1 0-1,1 1 1,-1-1-1,1 1 1,-1-1-1,1 1 1,-1 0 0,1 0-1,-1-1 1,1 1-1,-1 0 1,0 0-1,1 0 1,-1 1 0,1-1-1,-1 0 1,1 1-1,-1-1 1,1 1-1,-1-1 1,1 1 0,-1 0-1,1-1 1,0 1-1,-1 0 1,1 0-1,0 0 1,-2 2 0,3-2-53,-1 1 0,0 0 0,1 0 0,0 1 0,-1-1 1,1 0-1,0 0 0,0 0 0,0 0 0,1 0 0,-1 0 1,0 0-1,1 0 0,-1 0 0,1 0 0,0 0 0,0 0 1,0 0-1,0 0 0,0-1 0,0 1 0,0 0 0,0-1 1,1 1-1,0 1 0,9 10-243,1 0 0,0-1 0,1 0 0,0-1-1,22 14 1,-31-22 385,1 0 0,-1 0 0,0-1 0,1 1 0,0-1 0,-1 0-1,1 0 1,0-1 0,0 0 0,0 0 0,0 0 0,0 0 0,1-1-1,-1 0 1,0 0 0,0 0 0,0-1 0,0 1 0,0-1 0,0 0-1,0-1 1,9-3 0,-9 3 17,0-1-1,1 1 1,-1 0 0,1 1-1,-1-1 1,1 1 0,0 0-1,-1 1 1,8-1-1,-6 1-97,0-1 0,0 1 0,0-1 0,-1-1 0,1 0-1,0 0 1,9-4 0,-7 1 99,0 0 1,-1 0-1,0-1 1,0 0-1,0-1 0,-1 0 1,0 0-1,0 0 1,7-12-1,-11 15 145,0 0 1,0-1-1,-1 1 0,1-1 0,-1 1 1,0-1-1,-1 0 0,1 0 0,-1 0 1,0 0-1,0 0 0,0 0 0,-1 0 1,0 0-1,0 0 0,0 0 0,-1 0 1,1 0-1,-1 0 0,-2-6 0,3 11-223,0 0 0,0 0 0,0 0 0,0 0-1,-1 0 1,1 1 0,0-1 0,0 0 0,0 0 0,0 0 0,0 0-1,0 0 1,0 0 0,0 0 0,0 0 0,-1 0 0,1 0-1,0 0 1,0 1 0,0-1 0,0 0 0,0 0 0,0 0 0,0 0-1,-1 0 1,1 0 0,0 0 0,0 0 0,0 0 0,0 0-1,0 0 1,0 0 0,-1 0 0,1 0 0,0 0 0,0 0-1,0 0 1,0-1 0,0 1 0,0 0 0,-1 0 0,1 0 0,0 0-1,0 0 1,0 0 0,0 0 0,0 0 0,0 0 0,0 0-1,0-1 1,0 1 0,0 0 0,-1 0 0,1 0 0,0 0 0,0 0-1,0 0 1,0 0 0,0-1 0,0 1 0,0 0 0,0 0-1,0 0 1,0 0 0,0 0 0,0 0 0,0-1 0,0 1-1,0 0 1,-5 14 56,4-12-78,-37 123-139,6 2-1,-24 187 1,31 72-6290,25-277 2311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42.5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30 121 11594,'-22'-4'2409,"14"-6"1072,24 8-3361,45-5 40,36-1 8,72-2 152,35-1 48,80 4-48,0 3-104,25-4-1224,-53-5-2825,-37-24 520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01.2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66 5457,'71'-58'-1408,"-56"51"968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56.8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410 29 10722,'32'-28'1937,"-56"47"1127,-4 11-3184,-14 12 40,-5 6 144,-9 14 72,1-6 56,1 8 0,12-11-64,4-6-48,14-19-32,3-12-56,13-13-72,6-8-584,5-2-224,11-6-2385,12 5 169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57.2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9546,'-45'22'6922,"53"-19"-5666,8 3-1144,5 1-200,19 3 96,6 2 64,21 7-32,6 3 24,13 10-544,-12-1-625,13 4-2495,-18-10 87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57.6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91 8658,'-13'-28'3281,"5"6"151,0 10-2215,3 3-537,3 3-344,0 1 48,4 0 112,-2 4 40,0 0-136,1 0-112,2 1-96,0 2-152,5 18-72,37 76-208,-43-27-336,-12 22-1216,2-3-2169,-2-8-80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9:58.0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136 107 12035,'0'-4'237,"0"-1"1,0 1-1,-1-1 1,0 1-1,0-1 1,0 1-1,0 0 1,0-1-1,-1 1 1,0 0-1,0 0 1,0 0-1,0 0 1,-1 0-1,0 1 1,1-1-1,-1 1 1,0 0-1,-1 0 1,1 0-1,-1 0 1,1 0-1,-1 1 1,0-1-1,0 1 1,0 0-1,0 0 1,0 1-1,0-1 1,-1 1-1,1 0 1,-1 0-1,-4 0 1,-2 4-237,4 20-176,1 11-76,1-1-1,0 60 0,5-82 112,0 0 1,0 0-1,2 0 0,-1 0 0,1 0 0,1-1 0,0 1 0,0-1 0,1 0 0,1 0 0,0 0 0,0 0 0,11 14 0,-13-21 92,0 0 0,0 1 0,1-2 0,0 1 0,-1 0 0,1-1 0,0 1 0,0-1 0,1 0 0,-1-1 0,0 1 0,1-1 0,-1 0 0,1 0 0,-1 0 0,1 0 0,-1-1 0,1 0 0,0 0 0,-1 0 0,1-1 0,-1 1 0,1-1 0,-1 0 0,1 0 0,-1-1 0,0 1 0,1-1 0,-1 0 0,0 0 0,0-1 0,4-2 0,3-2 56,-1 0 0,-1 0 0,1-1 0,-1 0 0,0-1 1,-1 0-1,0 0 0,0 0 0,-1-1 0,-1-1 0,7-10 0,-10 14 22,0 1-1,-1-1 0,1 0 0,-1 0 0,0 0 0,-1 0 0,0 0 1,0 0-1,-1-1 0,1 1 0,-2 0 0,1 0 0,-1-1 0,0 1 1,0 0-1,-1 0 0,0 0 0,0 0 0,-4-7 0,2 8-112,0 0-1,0 1 0,-1-1 1,1 1-1,-1 0 0,0 0 1,0 1-1,-1 0 1,1 0-1,-1 0 0,0 0 1,0 1-1,0 0 0,-1 0 1,1 1-1,-1 0 0,1 0 1,-1 0-1,0 1 0,-10-1 1,-4 1-900,0 0 0,-27 2 0,-43 11-2300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7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236 29 9874,'26'-29'1913,"-47"53"975,-6 4-2896,-13 12-160,3 2 104,-3 7 0,5-7 32,7 3 40,12-13-112,5-4-296,6-14-136,4-6-344,13-16-4385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7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88 14531,'-16'-88'5465,"25"92"-6785,6-1-600,12-1-2241,13 5 688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7.9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22 8458,'-17'-21'7625,"17"23"-7577,1-2-56,1 2 128,16 4 41,64 26-25,-29-5-16,12 14-705,-2 4-511,11 16-2265,-7-10-47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8.3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201 0 10618,'29'8'1937,"-38"-8"1135,2 6-3200,-3 8-152,-4 5 200,-6 6-32,-7 19 104,-16 34-592,-2 7-2417,-10-1 553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8.9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30 7650,'0'-2'426,"0"0"1,-1 0-1,1 1 1,0-1-1,0 0 1,0 0 0,0 0-1,0 1 1,1-1-1,-1 0 1,0 0-1,1 1 1,1-4 0,-1 4-383,1 1 0,-1 0 1,1 0-1,-1 0 1,1 0-1,-1 0 0,1 0 1,-1 1-1,0-1 1,1 0-1,-1 1 0,1-1 1,-1 1-1,0 0 1,1-1-1,-1 1 0,0 0 1,1 0-1,-1 0 1,0 0-1,0 0 0,0 0 1,1 1-1,7 4-44,-1 1 1,-1-1-1,1 1 0,-1 1 1,0-1-1,-1 1 0,0 1 1,0-1-1,0 1 0,-1 0 1,-1 0-1,5 11 0,-7-13-16,0 0 0,0-1 0,-1 1 0,0 0 0,0 0-1,-1 0 1,1 1 0,-1-1 0,-1 0 0,0 0 0,0 0 0,0 0-1,-1 0 1,0-1 0,0 1 0,0 0 0,-1-1 0,0 1 0,-7 9-1,-81 102 192,100-121-104,0 0-1,1 0 0,-1 1 1,1 1-1,-1-1 1,1 2-1,13 0 1,-5-2-105,110-14-3363,-61 5 819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9.4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31 135 10186,'6'-28'881,"-5"23"-427,1-1 1,-1 0 0,-1 0 0,1 0-1,-1 0 1,1 0 0,-2 1 0,0-11-1,0 14-160,-1-1-1,1 1 0,0 0 1,-1 0-1,0 0 1,1 0-1,-1 0 0,0 1 1,0-1-1,0 0 1,-3-1-1,5 3-258,0 0 0,-1-1 0,1 1 0,-1 0 0,1 0 0,0-1 0,-1 1 1,1 0-1,-1 0 0,1 0 0,-1 0 0,1 0 0,-1-1 0,1 1 0,-1 0 0,1 0 0,-1 0 0,1 0 0,-1 1 0,1-1 0,0 0 0,-1 0 0,1 0 0,-1 0 0,1 0 1,-1 1-1,0-1 0,0 1-72,1 0 0,-1 1 0,1-1 0,-1 0 0,1 0 0,-1 0 0,1 1 0,0-1 1,0 0-1,0 0 0,-1 1 0,1-1 0,0 0 0,1 0 0,-1 1 0,0-1 0,0 2 0,4 31-6,2 0 0,12 46 0,-14-67 28,0-1-1,0 0 1,1 0 0,1 0 0,0-1-1,0 0 1,1 0 0,1 0 0,0-1-1,14 15 1,-21-24 28,0 0 0,0 0-1,0-1 1,0 1 0,0 0 0,0 0-1,1 0 1,-1-1 0,0 1 0,0-1-1,1 1 1,-1-1 0,0 1 0,1-1-1,-1 0 1,1 1 0,-1-1 0,0 0-1,1 0 1,-1 0 0,1 0 0,-1 0-1,0-1 1,3 0 0,-2 0 10,0 0-1,0 0 1,0-1 0,0 1-1,-1-1 1,1 0 0,-1 1 0,1-1-1,-1 0 1,1 0 0,-1 0-1,0 0 1,2-4 0,2-8 90,0 0 1,-1-1 0,4-24-1,-8 36-101,3-14 61,0 0-1,-2 0 1,0 0-1,-1-1 1,0 1 0,-4-18-1,4 31-219,-1 0 0,0-1 1,0 1-1,0 0 0,-1 0 0,1 0 0,-1 0 0,0 0 0,0 0 0,-1 1 0,1-1 1,-1 0-1,1 1 0,-1 0 0,0 0 0,-1 0 0,1 0 0,0 0 0,-1 1 1,0-1-1,1 1 0,-1 0 0,0 0 0,0 0 0,0 1 0,0-1 0,-1 1 1,1 0-1,-5 0 0,-59 1-3075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3.1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201 28 18620,'14'69'-709,"10"116"0,-27-157 630,2-27 78,1-1 1,0 0-1,0 1 0,-1-1 1,1 0-1,0 0 0,-1 1 1,1-1-1,0 0 0,-1 0 1,1 1-1,0-1 0,-1 0 1,1 0-1,0 0 0,-1 0 1,1 0-1,-1 1 0,1-1 1,0 0-1,-1 0 0,1 0 1,-1 0-1,1 0 0,0 0 1,-1 0-1,1 0 0,-1-1 1,1 1-1,0 0 0,-1 0 1,1 0-1,-1-1 0,-5-2 5,1-1 0,0 0-1,0 0 1,0 0-1,-7-9 1,5 6-2,4 4-2,-21-20 78,0-1 1,2-1 0,1-1-1,1-1 1,1 0 0,-19-40-1,37 66-77,0 0 0,0 0 0,1-1-1,-1 1 1,1 0 0,-1 0-1,1-1 1,0 1 0,-1 0-1,1-1 1,0 1 0,0 0-1,0-1 1,0 1 0,0-1 0,0 1-1,0 0 1,1-1 0,-1 1-1,0 0 1,1-1 0,-1 1-1,1 0 1,-1 0 0,1 0-1,0-1 1,-1 1 0,1 0-1,0 0 1,0 0 0,0 0 0,0 0-1,0 0 1,0 0 0,0 1-1,0-1 1,0 0 0,1 0-1,-1 1 1,0-1 0,0 1-1,1-1 1,-1 1 0,0 0 0,0-1-1,3 1 1,5-1-16,0 0-1,0 0 1,0 1-1,0 0 1,14 3-1,14 5 14,-1 1-1,0 2 1,0 1-1,40 21 1,-35-15-840,-1-1 1,69 16 0,-55-28-2278,-10-14-382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3.5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6 8218,'-8'-6'7233,"7"43"-6777,2 71-48,5-19-127,9 34-145,8-6-905,14 5-2591,-1-36 415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4.5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45 247 9042,'16'8'927,"9"5"-98,-25-13-763,1 0 1,-1 0-1,0 0 1,0 0-1,0 0 1,1 0-1,-1 0 1,0 0-1,0 0 1,0 0-1,1 0 1,-1 0-1,0 1 1,0-1-1,0 0 1,1 0 199,-1 1-200,0-1 0,0 0 1,0 0-1,1 0 1,-1 0-1,0 1 1,0-1-1,0 0 1,0 0-1,0 0 1,0 1-1,0-1 1,0 0-1,0 0 1,0 0-1,0 1 1,0-1-1,0 0 1,0 0-1,0 0 1,0 1-1,0-1 1,0 0-1,0 0 1,0 0-1,0 1 1,0-1-1,0 0 1,-1 0-1,1 0 1,0 0-1,0 1 200,-1-1-199,1 0-1,0 1 1,0-1-1,0 0 1,0 0-1,-1 0 1,1 0-1,0 0 1,0 0-1,0 0 1,-1 0-1,1 0 1,-3-2-290,8-6-49,12-11 303,-9 12-19,-1-1-1,1 0 0,-1 0 1,-1 0-1,0-1 0,0 0 1,-1 0-1,0-1 0,0 1 1,-1-1-1,0 0 1,3-16-1,-6 24-3,-1 0 0,0 0 1,0 0-1,1 0 0,-1 1 1,-1-1-1,1 0 0,0 0 1,0 0-1,-1 0 0,1 1 1,-1-1-1,1 0 0,-1 0 0,0 1 1,0-1-1,0 0 0,0 1 1,0-1-1,0 1 0,0-1 1,0 1-1,-1 0 0,1 0 0,0-1 1,-1 1-1,1 0 0,-1 0 1,0 0-1,1 0 0,-1 1 1,0-1-1,1 0 0,-1 1 0,0-1 1,0 1-1,1-1 0,-1 1 1,0 0-1,-4 0 0,1 0 9,0 0 1,-1 1-1,1-1 0,0 1 0,0 0 1,-1 0-1,1 1 0,0 0 0,0 0 0,0 0 1,0 0-1,1 1 0,-7 4 0,5-3-62,1 1 1,0 0-1,0 0 0,1 0 0,-1 1 0,1 0 0,0 0 0,1 0 0,-1 0 1,1 0-1,0 1 0,1-1 0,0 1 0,0 0 0,0 0 0,1 0 0,0 0 0,-1 13 1,3-15-5,-1 1 1,1 0-1,0 0 1,0 0-1,1-1 1,0 1-1,0-1 1,0 1-1,1-1 1,-1 0-1,1 0 1,0 0-1,1 0 1,-1 0-1,1-1 1,0 1-1,0-1 1,1 0-1,-1 0 1,1-1-1,0 0 1,0 1-1,5 1 1,1 0-26,-1-1 0,1 0 1,-1 0-1,1-1 0,0-1 1,0 0-1,0-1 0,0 0 0,0 0 1,1-1-1,-1-1 0,0 0 0,0 0 1,0-1-1,0 0 0,0-1 0,0-1 1,-1 1-1,0-2 0,1 1 1,-1-2-1,14-9 0,-13 8 12,1-1-1,-2-1 1,1 0-1,-1 0 1,0-1-1,-1-1 1,0 1-1,-1-1 1,0-1-1,-1 0 1,0 0-1,-1 0 1,0-1-1,-1 1 1,0-1-1,-1-1 1,-1 1-1,2-17 1,-4 26 181,-1 0 1,-1-1 0,1 1 0,0 0-1,-1 0 1,0 0 0,0 0 0,0 0 0,-1 0-1,1 0 1,-1 1 0,0-1 0,0 0-1,0 1 1,-1-1 0,-3-4 0,5 7-26,-1-1 1,1 1 0,-1 0-1,1 0 1,-1 0-1,1 0 1,-1 0 0,0 0-1,0 0 1,1 0 0,-1 0-1,0 1 1,0-1-1,0 1 1,0 0 0,0-1-1,0 1 1,1 0 0,-1 0-1,0 0 1,0 0 0,0 1-1,0-1 1,0 0-1,0 1 1,0-1 0,0 1-1,1 0 1,-1 0 0,0-1-1,0 1 1,1 0-1,-1 1 1,1-1 0,-1 0-1,1 0 1,-3 3 0,-12 12 233,1 1 1,-20 29-1,25-31-264,8-14-88,1 1 0,0-1-1,0 0 1,1 1 0,-1-1 0,0 1-1,0-1 1,1 1 0,-1 0 0,1-1 0,-1 1-1,1-1 1,0 1 0,-1 0 0,1-1-1,0 1 1,0 0 0,0 0 0,1-1 0,-1 1-1,0 0 1,1-1 0,-1 1 0,2 2-1,0-1-106,-1 0 1,1-1-1,1 1 0,-1-1 0,0 1 0,1-1 0,-1 0 0,1 0 0,-1 0 0,1 0 0,6 2 0,1 1-213,1-1 1,0 0-1,0 0 0,0-2 0,0 1 0,15 0 0,-24-2 341,0-1 0,0 0 0,0 0-1,0 0 1,1 0 0,-1 0-1,0 0 1,0 0 0,0-1 0,0 1-1,0-1 1,0 0 0,0 1-1,0-1 1,0 0 0,0 0-1,-1 0 1,1 0 0,0-1 0,0 1-1,-1 0 1,1-1 0,-1 1-1,1-1 1,0-1 0,-1 0 92,0-1 0,0 1 0,0 0 0,0 0-1,-1 0 1,0 0 0,1-1 0,-1 1 0,-1 0 0,1 0 0,0-1 0,-1 1 0,1 0 0,-3-5 0,-3-12 924,-2 1 1,0 0 0,-20-32 0,28 51-1007,0 0-6,0 0 1,0 0-1,0 0 1,1 0-1,-1 0 1,0 0-1,0 0 1,0 0-1,0 0 1,1-1-1,-1 1 1,0 0-1,0 0 1,0 0-1,0 0 1,0 0-1,0 0 1,1 0-1,-1 0 1,0 0-1,0-1 1,0 1-1,0 0 1,0 0-1,0 0 1,0 0-1,0 0 1,0 0-1,0-1 1,1 1-1,-1 0 1,0 0-1,0 0 1,0 0-1,0 0 1,0-1-1,0 1 1,0 0-1,0 0 1,0 0-1,0 0 1,0-1-1,0 1 1,0 0-1,-1 0 1,1 0-1,0 0 1,0 0-1,0-1 1,0 1-1,0 0 1,0 0-1,0 0 1,0 0-1,0 0 1,0 0-1,-1 0 1,1-1-1,0 1 1,0 0-1,0 0 1,18 9-391,-12-6 387,42 27-540,-29-17-1026,0-1 0,0-1 1,37 16-1,-33-24-2023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4.8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269 486 12659,'4'-2'6255,"-4"2"-6164,10 13 86,6 11-212,25 26 143,107 121-46,-255-292 118,-115-171-1,216 284-162,-82-121 311,76 109-251,1 0-1,1-1 1,1 0 0,-12-40-1,21 60-112,-1-1 1,1 1-1,0 0 0,0-1 0,0 1 0,0-1 0,0 1 0,0-1 0,0 1 0,0-1 0,0 1 0,1 0 0,-1-1 0,1 1 0,-1 0 1,1-1-1,-1 1 0,1 0 0,0-1 0,0 1 0,0 0 0,-1 0 0,1 0 0,0 0 0,1 0 0,-1 0 0,0 0 0,0 0 0,0 0 1,0 1-1,1-1 0,-1 0 0,0 1 0,1-1 0,-1 1 0,0-1 0,1 1 0,1 0 0,8-3-495,0 2-1,-1 0 1,1 0 0,13 1-1,-12 0-183,38 2-2815,-3 5-169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5.2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1 379 11723,'2'-20'3384,"10"-11"569,31-17-3081,21-6-1360,34-17-1328,6-7-2161,-7 2 120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6.4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189 353 7906,'-4'-5'1368,"-25"-29"4482,28 32-5599,-1 1 0,0-1 0,0 0 0,0 1 0,0-1 0,0 1 0,0 0 0,0-1-1,0 1 1,-1 0 0,1 1 0,0-1 0,-1 0 0,-3 0 0,18 27 61,3 6-348,106 195-583,-171-270 983,11 3-203,-3-4 382,1-1 1,-50-73-1,91 118-544,-1-1 0,1 1-1,-1-1 1,1 1-1,-1-1 1,1 0-1,0 1 1,-1-1 0,1 0-1,0 1 1,-1-1-1,1 0 1,0 1 0,0-1-1,0 0 1,0 1-1,-1-1 1,1 0-1,0 0 1,0 1 0,0-1-1,1 0 1,-1 1-1,0-1 1,0 0 0,0 0-1,0 1 1,1-1-1,-1 0 1,0 1-1,1-1 1,-1 1 0,0-1-1,1 0 1,-1 1-1,1-1 1,-1 1-1,1-1 1,-1 1 0,1-1-1,-1 1 1,1-1-1,0 1 1,-1 0 0,1-1-1,0 1 1,-1 0-1,1 0 1,0-1-1,-1 1 1,1 0 0,0 0-1,-1 0 1,1 0-1,0 0 1,0 0-1,-1 0 1,1 0 0,0 0-1,1 1 1,55 4-146,-49-3 155,49 11-18,0 2 0,-1 4 0,-1 1 0,75 40 0,91 34-368,-220-93 370,1-1 0,-1 1 0,0-1 1,1 1-1,-1-1 0,1 1 0,-1-1 0,1 0 0,-1 0 1,1 0-1,-1 0 0,0 0 0,1 0 0,-1 0 0,1 0 1,-1-1-1,1 1 0,2-2 0,-4 2 8,1-1 0,-1 0 0,1 1 0,-1-1 0,1 0 1,-1 0-1,0 1 0,1-1 0,-1 0 0,0 0 0,0 0 0,1 1 0,-1-1 0,0 0 0,0 0 0,0 0 1,0 0-1,0 0 0,0 1 0,0-1 0,0 0 0,-1 0 0,1-1 0,-4-9 47,0-1 0,0 1 0,-11-19 0,7 14-4,-25-46 89,-2 2-1,-52-67 1,13 20-644,71 104 292,-7-17-1023,10 20 1131,0 0 0,0-1 1,0 1-1,0 0 0,0-1 0,0 1 0,0 0 1,0-1-1,0 1 0,1 0 0,-1-1 1,0 1-1,0 0 0,0-1 0,0 1 0,0 0 1,1-1-1,-1 1 0,0 0 0,0-1 0,0 1 1,1-1-337,0 1 337,-1 0-1,0 0 0,1 0 0,-1-1 0,0 1 1,1 0-1,18-3-3780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7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36 12971,'-5'69'5833,"-5"4"-4510,3-34-1539,2 1 1,1 60-1,3-84 333,-2-43-60,1 4-85,1 0 0,1 0 0,1 0 0,1 0 0,0 0 0,2 0-1,1 0 1,10-26 0,-13 42 19,1 0 0,1 1 0,-1-1 0,1 1 0,0 0 0,0 0 0,1 0 0,0 0 0,0 1 0,0 0 0,1 0 0,-1 0 0,1 1 0,0 0-1,1 0 1,-1 0 0,1 1 0,-1 0 0,1 0 0,0 1 0,0 0 0,12-2 0,-9 2-3,1 2 1,-1 0-1,1 0 0,0 1 0,-1 0 1,0 0-1,1 1 0,-1 1 0,0 0 1,0 0-1,0 1 0,0 0 1,-1 1-1,0 0 0,12 8 0,-12-5 5,1 0-1,-1 0 0,0 0 1,0 1-1,-1 1 0,-1-1 1,1 1-1,-2 1 0,1-1 0,-1 1 1,-1 0-1,6 16 0,0 9-1314,-1 1 0,7 60 0,-14-82 362,5 35-2345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6.8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162 116 12355,'-79'22'6054,"73"-20"-6005,1 1 0,-1-1-1,1 1 1,0 1 0,0-1-1,0 1 1,0-1 0,1 1-1,-1 1 1,1-1 0,-6 8-1,10-10-76,0 0-1,0-1 0,-1 1 0,1-1 0,0 1 1,0 0-1,0-1 0,1 1 0,-1-1 0,0 1 1,1 0-1,-1-1 0,1 1 0,-1-1 0,1 1 1,0-1-1,-1 1 0,1-1 0,0 0 0,0 1 1,0-1-1,0 0 0,0 0 0,0 0 0,1 0 1,2 2-1,33 28-887,-32-27 764,0-1 0,0 1 0,1-1 0,-1-1 0,1 1 0,0-1 0,0 0 0,0 0 0,0-1 0,0 0 0,0 0 0,0 0 0,0-1 0,8 0 0,-10 0 114,-1-1 0,0 0 1,1 0-1,-1 0 1,0 0-1,1 0 1,-1-1-1,0 1 1,0-1-1,0 0 0,0 0 1,-1 0-1,1 0 1,0-1-1,-1 1 1,0-1-1,1 0 1,-1 1-1,0-1 1,0 0-1,-1 0 0,1 0 1,0 0-1,-1-1 1,0 1-1,1-4 1,1-4 113,-1 0 0,-1 0 0,1 0 0,-2 1 0,0-1 0,0 0 0,-1 0 1,0 0-1,-1 0 0,0 0 0,-4-12 0,5 18-45,-1 1 1,1-1-1,-1 1 0,1 0 0,-1 0 1,0 0-1,-1 0 0,1 0 0,-1 0 1,0 1-1,0-1 0,0 1 1,0 0-1,0 0 0,-1 0 0,0 0 1,1 0-1,-1 1 0,0 0 1,0 0-1,0 0 0,-1 0 0,1 0 1,0 1-1,-1 0 0,1 0 0,-1 0 1,-8 0-1,-93 24-7254,82-25 2893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7.2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37 13283,'-17'-13'5901,"-24"-10"-2478,54 47-3005,-4 0-453,31 64-46,-14-26-60,2-2 1,56 88-1,-59-121-167,-12-20-2,-13-7 300,0 0 0,0-1 0,1 1 0,-1 0 0,0 0 0,0-1 0,1 1 1,-1 0-1,0-1 0,0 1 0,0-1 0,0 1 0,1 0 0,-1-1 0,0 1 0,0 0 0,0-1 0,0 1 1,0-1-1,0 1 0,0 0 0,0-1 0,0 1 0,0 0 0,0-1 0,-1 1 0,1-1 0,0 1 0,0 0 1,0-1-1,0 1 0,0 0 0,-1-1 0,1 0 0,-3-5-72,0-1 0,0 1 0,-1 0 0,0 0 1,0 0-1,0 0 0,-1 0 0,1 1 0,-2 0 0,1 0 0,0 0 0,-1 1 0,0 0 1,0 0-1,0 0 0,0 1 0,-1 0 0,-9-4 0,-2 0-176,0 1 0,-1 1 0,1 1 0,-1 0 1,-33-2-1,49 6 232,0-1 1,1 1-1,-1 0 1,0 0-1,0 0 1,0 1-1,1-1 1,-1 1-1,0-1 1,1 1-1,-1 0 1,0 0 0,1 0-1,-1 0 1,1 0-1,-1 1 1,1-1-1,0 1 1,0 0-1,-1-1 1,1 1-1,0 0 1,1 0-1,-3 3 1,3-2 12,0 0 0,0 0 0,1 0 1,-1 0-1,1 0 0,0 0 0,0 0 0,0 0 1,0 0-1,1 0 0,-1 0 0,1 0 0,0 0 1,0-1-1,0 1 0,0 0 0,0 0 0,1-1 0,-1 1 1,1 0-1,-1-1 0,1 0 0,3 3 0,2 5-17,1 0-1,1-1 0,0 0 1,0-1-1,0 0 0,1-1 1,1 1-1,-1-2 0,1 0 1,0 0-1,0-1 0,1 0 1,0-1-1,23 6 0,-26-9-253,1 1-1,-1-1 0,1-1 1,0 1-1,-1-2 0,1 1 0,-1-1 1,1-1-1,-1 0 0,0 0 0,1-1 1,-1 0-1,0-1 0,-1 0 0,1 0 1,-1-1-1,0 0 0,0 0 0,13-12 1,28-37-3242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27.6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104 449 12011,'18'-7'4070,"10"-16"-3555,-22 17-641,1 0 0,-2-1 0,1 0 0,-1 0 0,0 0 0,-1-1-1,6-12 1,-9 18 115,0 0 0,0-1 0,0 1 0,0-1 0,-1 1 0,1-1 0,-1 1 0,1-1 0,-1 1 0,0-1 0,0 1 0,0-1 0,-1 1 0,1-1 0,-1 1 0,1-1 0,-1 1 0,0-1 0,0 1 0,0 0 0,0-1 0,0 1 0,-1 0 0,1 0 0,-1 0 0,1 0 0,-1 0 0,0 0 0,0 0 0,1 0 0,-1 1 0,-1-1 0,1 1 0,0 0 0,0-1 0,0 1 0,-1 0 0,1 0 0,-1 1 0,1-1 0,-4 0 0,0-1 38,0 1-1,0 0 1,0 1 0,0-1 0,0 1 0,0 0-1,0 1 1,0-1 0,0 1 0,1 0 0,-1 1 0,0 0-1,0 0 1,1 0 0,-1 0 0,1 1 0,-8 5-1,9-5-51,1 0-1,-1 0 0,1 0 0,0 1 0,0-1 0,0 1 0,0 0 1,1 0-1,0 0 0,0 0 0,0 0 0,0 1 0,0-1 1,1 1-1,0-1 0,0 1 0,0-1 0,1 1 0,-1 0 1,1-1-1,0 1 0,0 0 0,1-1 0,0 1 0,-1-1 1,1 1-1,1 0 0,-1-1 0,1 0 0,0 1 0,0-1 1,0 0-1,0 0 0,1 0 0,0 0 0,-1-1 0,1 1 1,1-1-1,-1 1 0,1-1 0,-1 0 0,1-1 0,0 1 1,0 0-1,0-1 0,0 0 0,0 0 0,1 0 0,-1-1 1,6 2-1,2-1-119,0-1 0,0 0 0,0 0-1,0-1 1,0-1 0,0 0 0,0-1 0,0 0 0,0-1 0,0 0 0,-1-1 0,1 0 0,-1-1 0,0 0 0,-1 0 0,1-2-1,12-9 1,-10 8 166,-1-2 0,0 0 0,0 0 0,-1-1-1,0-1 1,-1 0 0,0 0 0,-1-1-1,0 0 1,-1-1 0,-1 1 0,0-2-1,4-14 1,-8 17 205,0-1 0,-1 1 0,-1 0 0,0-1 0,-1 1 0,-1 0 0,1-1 0,-5-18 0,4 24-1,0 1-1,-1-1 1,0 1-1,0 0 1,0 0-1,-1 0 1,0 0-1,0 0 1,0 0-1,-1 1 1,0-1-1,0 1 0,-1 0 1,1 0-1,-1 1 1,0-1-1,-6-3 1,10 7-166,0 1-1,0-1 1,0 1 0,0-1 0,0 1 0,0-1-1,0 1 1,0 0 0,-1-1 0,1 1-1,0 0 1,0 0 0,0 0 0,0 0 0,-1 0-1,1 0 1,0 0 0,0 0 0,0 0-1,0 1 1,0-1 0,0 1 0,-1-1 0,-1 1-1,3 0-47,-1 0 0,1-1 0,-1 1 0,1 0-1,0 0 1,-1-1 0,1 1 0,0 0-1,-1 0 1,1 0 0,0-1 0,0 1 0,0 0-1,-1 0 1,1 0 0,0 0 0,0 0 0,1-1-1,-1 1 1,0 0 0,0 0 0,0 0 0,0 0-1,1-1 1,-1 1 0,0 0 0,1 0 0,-1-1-1,1 1 1,-1 0 0,1 0 0,-1-1-1,2 2 1,4 6-24,0-1-1,0 0 0,1 0 1,0-1-1,1 1 0,-1-1 1,1-1-1,0 0 0,15 7 1,9 2-55,46 14 0,-49-19-21,41 19 1,-67-27 46,-1 0 1,1 1 0,-1-1-1,1 1 1,-1-1 0,1 1-1,-1 0 1,0 0 0,0 0-1,0 0 1,0 1 0,0-1-1,-1 0 1,1 1 0,-1-1-1,1 1 1,-1 0 0,0-1-1,0 1 1,0 0 0,0 0-1,-1 0 1,1-1 0,-1 1-1,0 0 1,1 0 0,-1 0-1,-1 0 1,1 0 0,0 0-1,-2 5 1,-1 2-422,-1-1 1,1 0-1,-2 0 0,1 0 1,-1-1-1,-1 0 1,1 0-1,-9 10 0,-44 41-2927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37.0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1 114 6201,'2'-23'675,"1"-29"1164,-3 13 2732,2 63-4674,1-1 1,7 27-1,5 37 110,-4 20 104,10 209 953,-21-316-1041,0 0-1,0 0 0,0-1 0,0 1 0,-1 0 0,1 0 0,0 0 1,0 0-1,0 0 0,-1 0 0,1 0 0,0 0 0,0 0 1,0 0-1,0 0 0,-1 0 0,1 0 0,0 0 0,0 0 1,0 0-1,-1 0 0,1 0 0,0 0 0,0 0 0,0 0 1,-1 1-1,1-1 0,0 0 0,0 0 0,0 0 0,0 0 1,0 0-1,-1 0 0,1 0 0,0 1 0,0-1 0,0 0 1,0 0-1,0 0 0,0 0 0,0 1 0,-1-1 0,1 0 1,0 0-1,0 0 0,0 1 0,0-1 0,0 0 0,0 0 0,0 0 1,0 1-1,0-1 0,0 0 0,0 0 0,0 0 0,0 0 1,0 1-1,0-1 0,1 0 0,-7-8-1381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37.6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 24 6985,'-1'-2'302,"0"0"0,0 0 0,0 1 0,0-1 0,-1 0 0,1 1 0,0-1 0,-1 1 0,1-1-1,-1 1 1,0 0 0,1 0 0,-1 0 0,-2-1 0,4 2-279,-1-1 0,1 1 0,-1 0 1,1 0-1,-1 0 0,1 0 0,-1 0 1,1 0-1,-1 1 0,1-1 0,-1 0 0,1 0 1,0 0-1,-1 0 0,1 0 0,-1 1 0,1-1 1,-1 0-1,1 0 0,0 1 0,-1-1 0,1 0 1,0 1-1,-1-1 0,1 0 0,-1 1 0,-7 25-14,0 25 200,2 1-1,3-1 1,2 1 0,3 0-1,1-1 1,17 80 0,-19-125-26,-2-8 251,-1-11-3461,0 1 645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38.4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53 3633,'-7'-14'798,"-3"-2"-26,-3 1 4851,14 13-5304,4 0-2210,8-2-1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40.0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10 274 8234,'-1'0'164,"1"0"0,-1 0 0,1-1 0,-1 1 0,1 0 1,-1-1-1,1 1 0,-1 0 0,1-1 0,-1 1 0,1-1 0,0 1 1,-1-1-1,1 1 0,0-1 0,-1 1 0,1-1 0,0 1 0,0-1 0,-1 1 1,1-1-1,0 1 0,0-1 0,0 0 0,0 1 0,0-1 0,0 1 1,0-1-1,0 0 0,0 1 0,0-2 0,21 2 356,2 1-424,316-4 689,296-12-27,255 3 62,-617 8-621,1194 10 362,-1325-1-550,1204 19 626,720-23-159,-1907 1-400,554-7 30,-1-13-54,-544 5-74,-94 6-36,-52 2-555,-43-9-498,9 8 1248,-65-36-285,-2 4-1,-108-36 0,80 34 359,157 58-126,68 17 0,57 19 452,-158-49-487,28 14-27,-44-18-34,0 0-1,0-1 1,0 1 0,0 0 0,0 0-1,-1-1 1,1 1 0,0 0-1,-1 0 1,1 0 0,0 0 0,-1 0-1,1 0 1,-1 0 0,0 0-1,1 0 1,-1 0 0,0 1 0,0-1-1,1 0 1,-1 0 0,0 0-1,0 0 1,0 0 0,0 1 0,-1-1-1,1 0 1,0 0 0,0 0-1,-1 0 1,1 0 0,0 0-1,-1 0 1,1 0 0,-1 0 0,-1 2-1,-35 59-101,-3-2 0,-49 56-1,65-88-1905,-36 31 0,11-22-1205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42.7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 61 3801,'-8'-22'1029,"-8"-13"3742,11 32-4203,4 10-400,5 24-250,-3-19 172,4 60 409,-8 119 0,1 38 1142,7-209-818,11-19 301,13-4-1181,499-12 1250,28 20-702,-258 5-317,1023-44 147,-1223 29-324,34 0 14,286-20-8,-406 22-70,-10-1-299,-19-7-529,-3-1 906,-102-94-1,119 103-2,0-1 1,0 0-1,0 0 0,1 0 1,0 0-1,-1 0 1,2 0-1,-1-1 0,0 1 1,1 0-1,0-1 1,0 0-1,0 1 0,1-1 1,-1 1-1,1-1 1,0 0-1,1 1 0,-1-1 1,1 0-1,0 1 1,2-7-1,15 21-2696,23 11 2915,2-1 0,0-3 0,1-2 0,1-1 0,70 11 0,-115-25-227,0 0 0,0 0 0,0 0 0,1 1 0,-1-1 0,0 0 0,0 0 0,0 0-1,0 0 1,1 0 0,-1 0 0,0 1 0,0-1 0,0 0 0,0 0 0,0 0 0,0 0-1,0 1 1,0-1 0,0 0 0,0 0 0,0 0 0,1 1 0,-1-1 0,0 0-1,0 0 1,0 0 0,0 1 0,0-1 0,-1 0 0,1 0 0,0 0 0,0 1 0,0-1-1,0 0 1,0 0 0,0 0 0,0 0 0,0 1 0,0-1 0,0 0 0,0 0 0,-1 0-1,1 0 1,0 1 0,0-1 0,0 0 0,0 0 0,-1 0 0,1 0 0,0 0 0,0 0-1,0 0 1,0 0 0,-1 0 0,1 1 0,0-1 0,0 0 0,-1 0 0,-20 17-75,-31 18-16,-29 17 47,2 4-1,-77 71 0,38-8-2792,50-37 414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0.4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96 106 4169,'-6'-9'464,"-17"-34"1495,16 7 2129,-1 19 199,5 32-3871,-16 131-343,-8 91-225,25-194-1789,5 69 0,5-63-967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0.8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30 7546,'-7'-15'2104,"4"6"465,2 3-1649,1 7-568,1 2 176,3 24 136,6 68-72,-6-3-32,-8 14-496,4 33-3160,5-17 727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489 62 14731,'1'-2'640,"0"-1"0,0 0 0,0 0 0,0 0 0,-1 0 0,1 0 0,-1 0-1,0 0 1,0 0 0,0-5 0,-6-17 463,40 96-790,-33-68-312,12 27 0,-2 1 1,-1 0 0,-2 0 0,7 50 0,-9 12 12,-5 1 1,-3 0 0,-5-1-1,-35 177 1,38-259 66,2-20-10,-5-16-66,-8-8-341,-2 0 0,-1 1-1,-2 1 1,-28-35 0,39 55 201,-1 0 0,0 0 0,0 1 0,-1 0 0,0 1 0,-1 0 1,0 1-1,-1 0 0,1 1 0,-1 0 0,-1 1 0,1 1 0,-20-6 0,24 10 82,0 1-1,0 0 0,-1 1 1,1-1-1,0 2 0,0-1 0,0 1 1,0 1-1,1-1 0,-1 2 1,0-1-1,1 1 0,0 0 1,0 1-1,0 0 0,1 0 1,0 1-1,0 0 0,-10 10 1,13-12 38,-1 1 1,1 1 0,0-1 0,0 1 0,0-1 0,1 1 0,0 0 0,0 0 0,1 1 0,0-1-1,-3 14 1,4-16 13,1 1-1,0 0 1,0 0-1,0-1 1,0 1-1,1 0 1,0-1-1,0 1 0,0 0 1,1-1-1,-1 1 1,1-1-1,0 0 1,1 0-1,-1 0 1,1 0-1,-1 0 1,5 5-1,0-2-13,1-1 0,-1 1 0,1-2 0,0 1 0,0-1 0,1 0 0,-1 0 0,1-1 0,0-1 0,0 1 0,1-1 0,-1-1 0,19 3 0,1-2-451,0 0 1,0-2-1,40-4 1,36-12-2812,11-16-252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7.2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3 6569,'0'-2'3937,"-2"2"-3609,1 0 8,0 1-8,-2 0-95,1 0-57,1 1-48,0-1-32,-1 0-16,1-1-208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7.6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4473,'0'-4'7754,"0"3"-7554,1 0-80,0 0-40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8.8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 16 5449,'-42'-13'4641,"44"10"-3609,-1 6-920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49.7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 71 6777,'-16'-19'6121,"34"19"-4883,-6 0-1270,1227-37 4735,-1131 25-4561,-114 10-1649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50.3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 85 8474,'-16'-47'5707,"16"46"-5592,-1 0 1,1 0-1,0 0 0,-1 0 0,1 0 1,0 0-1,0-1 0,0 1 0,-1 0 1,1 0-1,1 0 0,-1 0 1,0 0-1,0-1 0,0 1 0,1 0 1,-1 0-1,0 0 0,1 0 0,-1 0 1,1 0-1,-1 0 0,1 0 1,0 0-1,-1 0 0,1 0 0,0 0 1,0 0-1,0 1 0,-1-1 1,1 0-1,0 1 0,0-1 0,0 0 1,0 1-1,0-1 0,1 1 0,-1-1 1,1 1-1,0 0-99,0 1 0,0 0 0,0-1 0,0 1 0,-1 0 0,1 0 0,0 0 0,-1 1 0,1-1 0,-1 0 0,1 0 0,-1 1 0,1-1 0,-1 1 0,0 0 0,1 1 0,6 5 8,110 158 52,-116-163-72,11 7 20,-14-10-19,1 0 0,0 0 0,0 0 0,0-1 0,0 1 0,-1 0 0,1 0 0,0 0 0,0 0 0,0 0 0,0 0 0,0 0 0,-1 0 0,1 0 0,0 0 0,0 0 0,0-1 0,0 1 0,0 0 0,0 0 0,0 0 0,-1 0 0,1 0 0,-10 17-620,-2-1 0,0 0 0,0 0 0,-2-1 0,0-1 0,-1 0-1,0-1 1,-25 16 0,-39 24-3143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0.1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58 8578,'-18'-20'1102,"-6"-2"304,-2 6 2299,97 50-3652,-28-16 12,-2 2 1,0 2-1,-1 1 1,58 47-1,-97-69-65,0 0-1,0 0 0,0 0 1,0 0-1,0 0 0,-1 0 1,1 1-1,0-1 1,-1 0-1,1 0 0,-1 1 1,1-1-1,-1 0 0,1 1 1,-1-1-1,0 1 1,0-1-1,0 1 0,0-1 1,0 0-1,0 1 0,0-1 1,0 1-1,-1-1 1,1 0-1,0 1 0,-1-1 1,1 0-1,-1 1 0,0-1 1,1 0-1,-1 0 1,0 1-1,0-1 0,0 0 1,0 0-1,0 0 0,0 0 1,0 0-1,0 0 0,-1 0 1,-9 8-22,1-1 0,-1 0 1,-19 10-1,12-8-27,-19 14-1855,-56 48 1,60-37-769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0.4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266 0 8610,'14'53'2464,"-33"-43"481,-6 9-2177,-2 5-840,-9 6 32,-6 7 56,2 5-112,3-4-704,7 1-2129,7-9 345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0.8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86 10810,'-24'-73'5930,"24"68"-5610,1 3-232,-1 1 144,0-1 64,0 1 0,2 0-16,-1 1-80,1 1-168,6 10-56,26 69-40,-28-23-512,-4 3-640,0 13-2449,-4-17 48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1.2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71 12243,'1'-18'6066,"-4"3"-5204,3 15-890,0 0 1,0 1-1,0-1 0,0 0 0,-1 0 1,1 0-1,0 0 0,0 0 0,0 0 1,0 0-1,0 0 0,0 0 0,0 0 1,-1 1-334,1-1 333,0 0 0,0 0 1,0 0-1,0 0 0,0 0 1,0 0-1,0 0 0,0 0 0,0 0 1,-1 0-1,1 0 0,0 0 0,0 0 1,3 29 94,0 0-82,13 73-293,-14-92 185,1 0 0,0 0 0,0-1 0,1 1 0,0-1 0,0 0 0,1 0 0,7 8 1,-11-15 87,0-1 1,0 1 0,1-1 0,-1 1 0,1-1-1,-1 0 1,1 0 0,-1 1 0,1-1 0,0 0 0,-1 0-1,1-1 1,0 1 0,0 0 0,0-1 0,0 1-1,0-1 1,0 1 0,0-1 0,0 0 0,4 0-1,-3-1 20,0 1-1,0-1 1,0 0-1,0-1 0,0 1 1,0 0-1,0-1 0,0 0 1,0 0-1,-1 0 0,1 0 1,2-2-1,3-5 51,0 1 1,-1-1 0,0-1-1,0 1 1,-1-1-1,7-15 1,-9 18-5,-2-1 1,1 1-1,-1-1 1,0 1-1,-1-1 0,0 1 1,0-1-1,-1 0 1,1 0-1,-2 1 1,1-1-1,-1 0 1,0 1-1,-1-1 0,0 0 1,-5-11-1,5 14-75,0 0 0,-1 1 0,1 0 0,-1-1 0,0 1 0,-1 0 0,1 1 0,0-1 0,-1 1 0,0-1 0,0 1 0,0 0 0,0 0 0,-1 1 0,1-1 0,-1 1 0,0 0 0,1 0 0,-1 1 0,0 0 0,0-1 0,0 1 0,0 1 0,0-1 0,0 1 0,-8 0 0,-37 10-2698,-1 10-49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1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257 37 9074,'-1'-2'-4,"-3"-2"310,1 0 0,0 1 0,-1-1 0,0 1 0,0-1 0,0 1 0,-6-3 0,7 5-177,1 0 0,-1 1-1,1-1 1,-1 1 0,1-1-1,-1 1 1,1 0 0,-1 0-1,1 0 1,-1 1 0,1-1-1,-1 0 1,1 1 0,-1 0-1,1-1 1,0 1 0,-1 0-1,-3 3 1,-88 47 80,88-47-183,-1 1 0,1-1 0,-1 1 0,1 0 0,1 1-1,-1 0 1,1 0 0,0 0 0,0 0 0,1 1 0,-6 10 0,10-16-57,-1 0 0,1 0 0,-1 1 1,1-1-1,0 0 0,0 1 0,-1-1 0,1 0 0,0 1 0,0-1 1,0 0-1,0 1 0,1-1 0,-1 0 0,0 0 0,1 1 0,-1-1 0,0 0 1,1 0-1,0 1 0,-1-1 0,1 0 0,0 0 0,-1 0 0,1 0 1,1 1-1,1 0-70,-1 0-1,1 0 1,0 0 0,0 0 0,0-1 0,0 1-1,0-1 1,0 0 0,0 0 0,4 1 0,7 0-239,0 0 1,0-1-1,26-1 0,-35 0 386,0 0-1,0 0 0,1-1 1,-1 0-1,0 0 0,0 0 1,0-1-1,-1 0 0,1 0 1,0 0-1,0 0 0,-1-1 1,0 0-1,1 0 1,5-6-1,-7 6 169,0-1-1,-1 0 1,1 1 0,-1-1 0,0 0 0,-1 0-1,1 0 1,-1-1 0,1 1 0,-1 0 0,0 0-1,-1-1 1,1 1 0,-1-1 0,0 1 0,0-1-1,0 1 1,-2-7 0,8 31-813,0 0 0,13 25 0,-14-32 340,-2-6-121,0-1 1,0 1-1,0-1 1,1 1 0,0-1-1,0 0 1,1-1-1,0 1 1,9 8-1,11 4-2493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1 300 13507,'12'9'572,"-10"-7"-311,1 1 0,0-1 0,0 1 0,0-1-1,0 0 1,1 0 0,-1-1 0,0 1 0,1-1 0,-1 1-1,1-1 1,0 0 0,-1-1 0,1 1 0,0-1 0,0 1-1,-1-1 1,1 0 0,0 0 0,0-1 0,6-1 0,-4 1-178,133-40 421,-120 34-529,0 0 1,0-2-1,-1 0 1,0-2-1,17-12 1,-32 21 44,0-1 0,0 1 0,0-1 1,-1 1-1,1-1 0,-1 0 0,0 0 0,0 0 1,0 0-1,0-1 0,-1 1 0,1 0 1,-1-1-1,0 1 0,0-1 0,0 0 0,0 1 1,0-1-1,-1-5 0,0 3 18,-1 0 1,1 0-1,-1 1 0,-1-1 0,1 0 1,-1 1-1,0-1 0,0 1 0,-1 0 1,0 0-1,-5-9 0,4 8-91,0 0 0,-1 0-1,0 0 1,0 1 0,0 0 0,-1 0-1,1 0 1,-1 0 0,0 1 0,-1 0-1,1 0 1,-1 1 0,0 0 0,0 0-1,0 0 1,0 1 0,0 0 0,0 1 0,-12-2-1,11 4-16,0 1 0,0 0-1,1 0 1,-1 0 0,0 1-1,1 0 1,0 1-1,0 0 1,0 0 0,0 0-1,0 1 1,1 0 0,0 0-1,0 1 1,0 0 0,1 0-1,0 0 1,0 0 0,1 1-1,-1 0 1,-3 9 0,-3 5 56,1 1 1,1 0 0,1 0 0,1 1-1,0 0 1,-2 24 0,6-30 12,1 1-1,1-1 1,1 0 0,0 0 0,1 0-1,1 1 1,6 28 0,-6-39-4,1 0 1,-1 0-1,1 0 0,0 0 1,0-1-1,1 1 0,0-1 1,0 0-1,1 0 0,0 0 1,0 0-1,0-1 0,1 0 1,-1 0-1,1 0 0,0-1 1,1 0-1,-1 0 0,1-1 1,8 4-1,0-3-226,0 1-1,1-2 1,-1 0 0,1-1-1,0-1 1,0-1 0,0 0-1,0-1 1,0 0 0,27-7-1,-1-2-1731,0-2-1,64-28 1,3-9-2781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2.1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0 12155,'-1'0'158,"1"0"0,-1 1 1,0-1-1,1 0 1,-1 0-1,0 1 1,1-1-1,-1 1 0,1-1 1,-1 0-1,1 1 1,-1-1-1,1 1 1,-1-1-1,1 1 1,-1 0-1,1-1 0,-1 1 1,1-1-1,0 1 1,0 0-1,-1-1 1,1 1-1,0 0 0,0-1 1,0 1-1,-1 0 1,1-1-1,0 1 1,0 0-1,0 0 0,2 37 559,17 37-1286,4-28 153,-9-21-233,-6-62 1107,-7 29-512,4-12 46,0 1 0,1-1 1,10-22-1,-14 37-3,0 0 0,0 0 0,1 0 0,-1 1 0,1-1 0,0 1 0,0 0 1,0-1-1,6-3 0,-7 6-6,-1 0 0,1 0 0,-1 0 0,1 1 0,0-1 0,-1 1 1,1-1-1,0 1 0,0-1 0,0 1 0,-1 0 0,1 0 0,0 0 0,0 0 1,-1 0-1,1 1 0,0-1 0,0 0 0,-1 1 0,1-1 0,0 1 0,0 0 1,-1-1-1,3 2 0,-1 1-321,1 0 1,-1 0-1,1 1 1,-1-1-1,0 1 0,0-1 1,0 1-1,-1 0 1,0 0-1,4 8 1,1 0-1187,9 15-1762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2.5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113 110 9530,'-7'-42'5653,"5"34"-4943,0 1 1,1-1 0,-1 1-1,2-1 1,-1-8 0,1 15-681,0 1 0,0 0 0,0-1 0,0 1 1,0-1-1,0 1 0,0-1 0,0 1 0,0-1 0,0 1 1,0-1-1,0 1 0,0 0 0,0-1 0,1 1 0,-1-1 1,0 1-1,0-1 0,0 1 0,1 0 0,-1-1 0,0 1 1,1 0-1,-1-1 0,0 1 0,1 0 0,-1-1 1,0 1-1,1 0 0,-1 0 0,0-1 0,1 1 0,-1 0 1,1 0-1,14 15-183,-8-3 121,-1 0 0,-1 1 0,0-1 0,0 1 0,-1 0 1,3 23-1,3 82-203,-3-17-610,2-72 143,-5-20 136,-3-12-239,-14-19-984,3 11 1407,5 4 277,-43-47-1072,44 50 1083,1 1-1,-1 0 1,1 0-1,-1 0 1,0 1-1,0-1 1,-1 1-1,1 0 1,0 0-1,-1 0 1,1 1-1,-1-1 1,0 1-1,-6-1 1,9 3 77,0-1 0,0 0 0,0 1 0,0-1 0,0 1 0,0-1 0,0 1 0,0 0 0,1 0 0,-1 0 0,0 0 0,0 0 0,1 0 0,-1 1 0,1-1 0,-1 1 0,1-1 0,-1 1 0,1-1 0,0 1 0,0 0 0,0-1 0,0 1 0,0 0 0,0 0 0,0 0 0,1 0 0,-1 0 0,1 0 0,-1 0 0,1 0 0,0 0 0,0 0 0,0 0 0,0 4 0,0-2 5,0 1 1,0 0 0,0 0 0,1-1-1,0 1 1,0 0 0,0 0-1,0-1 1,1 1 0,0-1 0,0 0-1,0 1 1,0-1 0,5 6-1,-3-6-162,1-1 0,0 1 0,1-1 0,-1 1 0,0-2 1,1 1-1,0-1 0,0 1 0,-1-1 0,1-1 0,1 1 0,6 0 0,46 3-1525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2.8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1 13899,'-1'20'5494,"-15"20"-6310,14-38 1175,-30 40-655,3-7 253,-72 137-2620,97-159 1575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3.2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 6705,'-4'9'11643,"4"-7"-12131,1 0 16,3 2 408,29 20-56,50 46-512,-26-27-705,6-1-2143,4-5-41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3.6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11 10818,'-2'-11'6185,"2"11"-6082,1 0-115,-1 0 0,0 0-1,1 0 1,-1 0 0,1 0 0,-1 0 0,0 0 0,1 0-1,-1 0 1,0 0 0,1 1 0,-1-1 0,0 0-1,1 0 1,-1 0 0,0 0 0,1 1 0,-1-1 0,0 0-1,1 0 1,-1 1 0,0-1 0,0 0 0,1 1-1,-1-1 1,0 0 0,0 0 0,0 1 0,1-1 0,-1 0-1,0 1 1,0-1 0,0 1 0,0-1 0,0 0 0,0 1-1,0-1 1,0 0 0,0 1 0,0-1 0,0 0-1,0 1 1,0-1 0,0 1 0,0-1 0,0 0 0,0 1-1,0-1 1,-1 0 0,1 1 0,-22 146-338,2-19-1506,20-128 1871,0 1 1,0-1-1,0 0 1,0 0-1,0 1 1,1-1-1,-1 0 0,0 0 1,0 1-1,0-1 1,0 0-1,0 0 0,-1 1 1,1-1-1,0 0 1,0 0-1,0 1 0,0-1 1,0 0-1,0 0 1,0 1-1,0-1 0,0 0 1,-1 0-1,1 0 1,0 1-1,0-1 0,0 0 1,-1 0-1,1 0 1,0 0-1,0 1 1,0-1-1,-1 0 0,1 0 1,0 0-1,0 0 1,0 0-1,-1 0 0,1 0 1,0 0-1,0 0 1,-1 1-1,1-1 0,0 0 1,-1-1-1,1 1 15,0 0 1,0-1-1,0 1 0,1-1 0,-1 1 0,0 0 1,0-1-1,0 1 0,0 0 0,1-1 0,-1 1 1,0 0-1,0-1 0,1 1 0,-1 0 0,0-1 0,1 1 1,-1 0-1,0 0 0,1-1 0,-1 1 0,0 0 1,1 0-1,-1 0 0,1 0 0,-1-1 0,0 1 1,1 0-1,-1 0 0,1 0 0,-1 0 0,0 0 1,1 0-1,-1 0 0,1 0 0,50-9-1424,88-7 1,-96 13-696,23-7-963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0:04.0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107 181 11082,'-10'-13'298,"6"7"189,0 1-1,0 0 1,-1 0 0,1 0 0,-1 1-1,0-1 1,-1 1 0,1 0 0,-1 1-1,1 0 1,-9-4 0,14 7-461,0 0 0,-1 0 0,1 0 0,0 1 1,-1-1-1,1 0 0,0 0 0,-1 0 0,1 1 0,0-1 0,0 0 0,-1 0 0,1 1 0,0-1 1,0 0-1,-1 0 0,1 1 0,0-1 0,0 0 0,0 1 0,0-1 0,-1 0 0,1 1 1,0-1-1,0 0 0,0 1 0,0-1 0,0 1 0,0-1 0,0 0 0,0 1 0,0-1 0,0 0 1,0 1-1,0-1 0,0 0 0,0 1 0,1-1 0,-1 0 0,0 1 0,3 28-324,-2-22 390,3 33-131,-1-6-189,1 0 0,12 44 0,-16-76 213,0-1 0,0 1 0,1-1-1,-1 0 1,0 1 0,1-1 0,-1 1-1,1-1 1,0 0 0,-1 1 0,1-1-1,0 0 1,0 0 0,0 0 0,0 0-1,0 0 1,0 0 0,0 0 0,0 0-1,1 0 1,-1 0 0,0 0 0,0-1-1,1 1 1,-1 0 0,1-1 0,-1 1-1,0-1 1,1 0 0,-1 1 0,1-1-1,-1 0 1,1 0 0,-1 0 0,1 0-1,-1 0 1,1 0 0,-1-1 0,0 1-1,1 0 1,-1-1 0,1 1 0,-1-1-1,0 1 1,1-1 0,-1 0 0,2-1-1,4-2 23,0-1 1,0-1-1,-1 1 0,0-1 0,0 0 0,0 0 0,5-9 1,-4 6 40,-1 0 0,-1-1 0,1 0 0,-1 0 1,-1-1-1,0 0 0,-1 1 0,0-1 1,0 0-1,-1-1 0,-1 1 0,1-14 0,-2 19-118,0-1-1,-1 1 0,1 0 1,-1-1-1,-1 1 0,1 0 1,-1 0-1,0 0 0,-1 0 1,1 0-1,-1 1 0,0-1 1,-1 1-1,1-1 0,-1 1 0,0 0 1,0 0-1,-1 1 0,1 0 1,-1-1-1,0 1 0,-11-6 1,8 6-434,-1 0 0,0 0 0,0 1 0,0 0 0,-10-1 0,-61-9-2767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1:58.2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66 293 3265,'-22'4'7908,"20"-4"-7703,0-1 0,0 1-1,-1 0 1,1-1-1,0 1 1,0-1-1,0 0 1,-1 0 0,1 0-1,0 0 1,0 0-1,0 0 1,1 0-1,-1-1 1,0 1 0,0-1-1,1 1 1,-1-1-1,1 0 1,-1 1-1,0-3 1,3 3-173,1 0 0,-1 0 0,0 1 0,1-1 1,0 1-1,-1-1 0,1 1 0,-1-1 0,1 1 0,-1 0 0,1 0 0,0 0 0,-1 0 1,3 0-1,-1 0-6,180-12 631,325-35 380,-189 9-557,-263 35-436,1 3 0,0 2 0,92 15 0,-88-8-56,-56-9 15,0 0 0,1 1-1,-1-1 1,0-1-1,0 1 1,1-1 0,-1 0-1,0 0 1,9-4 0,-14 5-23,0 0 1,1 0 0,-1 0-1,0 0 1,0-1 0,1 1-1,-1 0 1,0 0 0,0 0-1,0 0 1,1 0 0,-1-1-1,0 1 1,0 0 0,0 0-1,0-1 1,1 1 0,-1 0-1,0 0 1,0 0 0,0-1-1,0 1 1,0 0 0,0 0-1,0-1 1,0 1 0,0 0 0,0 0-1,0-1 1,0 1 0,0 0-1,0-1 1,0 1 0,0 0-1,0 0 1,0-1 0,0 1-1,0 0 1,0 0 0,0 0-1,0-1 1,-1 1 0,1-1-1,-14-9-1745,-25-5-110,-68-2 731,78 14 1345,1-1 0,1 0 1,-1-3-1,-41-14 0,63 18 18,1-1 0,-1 1 0,1-1 0,0 0 0,1-1 0,-1 1 0,1-1 0,-6-7 0,9 10-133,0 0 1,0 1-1,0-1 1,0 0-1,0 0 1,0 1-1,1-1 1,-1 0-1,1 0 1,-1 0-1,1 0 1,0 0-1,-1-3 1,2 4-44,-1 0-1,0 0 1,1 0 0,-1 0 0,0 0 0,1 0-1,-1 0 1,1 0 0,0 0 0,-1 1 0,1-1 0,0 0-1,-1 0 1,1 0 0,0 1 0,0-1 0,0 0 0,0 1-1,-1-1 1,1 1 0,0-1 0,0 1 0,0 0-1,0-1 1,0 1 0,2-1 0,3 0-24,-1 1 1,1-1 0,0 1-1,-1 0 1,1 0-1,0 1 1,-1 0 0,1 0-1,0 0 1,-1 0-1,0 1 1,1 0-1,-1 0 1,0 1 0,0-1-1,0 1 1,0 0-1,0 0 1,4 5 0,5 3-29,-1 1 1,0 0 0,-1 1 0,19 25 0,-27-32 6,8 8 5,-2 2 0,0-1 0,0 1 1,-2 1-1,9 19 0,-18-35-25,1 0 1,-1 0-1,1 0 0,-1 0 0,1 0 1,-1 0-1,0 0 0,1 0 0,-1 0 1,0 0-1,0-1 0,0 1 0,1 0 1,-1 0-1,0-1 0,0 1 1,0-1-1,0 1 0,0-1 0,0 1 1,-1-1-1,1 0 0,0 1 0,0-1 1,0 0-1,-2 0 0,-1 2-125,-9 3-759,0 0-1,0 2 1,1-1-1,-16 13 1,-26 18-2530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10.5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102 189 7050,'-15'1'300,"5"-1"484,1 1-1,0-1 0,0 0 1,-1-1-1,1 0 1,0-1-1,-13-6 3268,29 6-3198,18-1-762,33 1 234,798-8 1564,-461 39-1537,-380-30-135,-15-3-841,-29-11-1831,26 14 2284,-42-17-1630,-19 5-3584,5 6-1015,0-8 5576,42 9 1935,0 0 1,0-1-1,0-1 0,1-1 0,0 0 0,1-1 0,0-1 0,-14-12 0,17 6 1722,18 9-326,35 5-1379,-22 5-1062,-1 0-1,1 1 1,0 1-1,-1 0 1,1 2-1,-1 0 0,-1 1 1,1 1-1,18 11 1,-30-15-66,0 0 0,0 0 0,-1 0 0,1 1 0,-1 0 0,0 0 0,0 0 0,-1 0 0,0 1 0,0 0 0,0 0 0,0 0 0,-1 0 1,0 1-1,-1-1 0,1 1 0,-1 0 0,0 0 0,-1 0 0,0 0 0,0 0 0,0 0 0,-1 0 0,0 0 0,0 0 0,-1 0 0,0 0 0,-3 9 0,0 0-200,-1 0 0,-1-1 0,-1 1 0,0-2-1,-1 1 1,-16 22 0,6-12-1556,-2-2-1,-35 35 1,-8-6-2552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18.0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247 13 7594,'-11'-11'1736,"2"9"649,1 6-2177,-2 4-160,1 1 120,3 3 64,-2 1 168,-1 4 64,-2 12-8,-5 0-128,-9 16-40,1 0-160,-6 8-112,4-4-152,4 3-264,8-12-280,6-8-2225,11-13 425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18.4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0 7586,'-12'1'6769,"12"2"-6825,4 0 24,29 9 88,61 52 40,-17-26-152,6 4-496,2-4-2353,-4 1 457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6873,'0'-3'4834,"0"1"-4266,2 0-64,1 0-136,18-1-144,92-13-184,-28 9-184,8 5-336,25 11-400,-18-16-1801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41 10762,'-14'-18'4289,"16"6"32,-6 5-2096,4 5-1553,0 1-408,2 1-112,5 0-32,28 8-104,73 36-64,-48-9 0,7 7-312,-8 4-432,4 3-1041,-17-12-423,15-20-2273,-15-18-136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18.8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181 3 9826,'-12'-1'1261,"-1"0"-202,1 0 0,-1 1 0,0 1 1,-22 3-1,31-3-994,0 0 1,1 0-1,0 1 1,-1-1-1,1 1 0,0 0 1,-1 0-1,1 0 1,0 0-1,1 0 1,-1 1-1,0-1 1,1 1-1,-1 0 0,1 0 1,0 0-1,0 0 1,0 0-1,0 0 1,0 0-1,-1 5 0,-2 6-84,1 0 0,1 0 0,0 1 0,1-1 0,0 1 0,1 0 0,1-1 0,0 1 0,1 0 0,0-1 0,7 26 0,-6-32-69,0 1-1,1-1 0,0 0 0,0 0 1,1 0-1,-1 0 0,2-1 1,-1 1-1,1-1 0,1 0 1,-1-1-1,1 1 0,0-1 1,1 0-1,-1-1 0,1 1 1,0-1-1,0-1 0,1 1 1,0-1-1,8 3 0,-11-6 1,0 0 0,1 0 0,-1-1 0,1 1 0,-1-1 0,1-1 0,-1 1 0,1-1 0,-1 0 0,1 0 0,-1 0 0,0-1 0,1 0 0,-1 0 0,0 0 0,0 0-1,-1-1 1,6-3 0,-8 5 80,0-1-1,0 1 0,0-1 0,0 1 0,0-1 1,0 0-1,0 0 0,0 0 0,-1 0 0,1 0 0,-1 0 1,1 0-1,-1 0 0,0-1 0,0 1 0,0-1 1,0 1-1,-1 0 0,1-1 0,-1 1 0,1-1 1,-1 0-1,0 1 0,0-1 0,0 1 0,0-1 1,0 1-1,-1-1 0,1 0 0,-1 1 0,1-1 1,-1 1-1,0 0 0,0-1 0,0 1 0,-1 0 1,1 0-1,-3-5 0,0 4 38,1-1 0,-1 1 0,1 0-1,-1 0 1,0 0 0,0 0 0,0 1 0,-1 0 0,1-1 0,0 1-1,-1 1 1,0-1 0,1 1 0,-1 0 0,0 0 0,1 0 0,-8 0-1,-9 1-721,1 0-1,-36 5 0,37-3-1073,12-4-705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19.2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121 65 10050,'-46'-10'5285,"34"8"-4482,0-1-1,0 0 1,0-1 0,-14-6-1,36 57-973,-3-22 186,25 76-210,-28-92 122,0 1 1,0 0 0,1-1 0,1 0-1,-1 0 1,1-1 0,1 1 0,7 6 0,-11-12 46,0-1 1,0 0-1,0 0 1,0 0 0,0-1-1,1 1 1,-1-1-1,0 1 1,1-1 0,-1 0-1,1-1 1,-1 1-1,1-1 1,0 1 0,-1-1-1,1 0 1,0 0-1,-1-1 1,1 1 0,-1-1-1,1 0 1,-1 0-1,1 0 1,-1 0 0,1 0-1,-1-1 1,0 0 0,0 0-1,0 0 1,0 0-1,0 0 1,4-5 0,2 0 15,-1 0 0,-1 0 0,1-1 0,-1-1 0,-1 1 0,1-1 0,-2 0 0,1 0 0,7-18 0,-12 22 16,1 0 0,-1 0-1,1 0 1,-1 0 0,-1 0 0,1-1 0,-1 1-1,0 0 1,0 0 0,-1 0 0,1-1 0,-1 1-1,0 0 1,0 0 0,-1 0 0,0 0 0,0 0-1,0 0 1,0 1 0,-1-1 0,0 1 0,0-1-1,0 1 1,0 0 0,-1 0 0,-4-3 0,1 1-296,0 0 1,0 1 0,-1 0 0,0 0-1,0 1 1,0 0 0,-1 0 0,1 1-1,-1 0 1,0 0 0,0 1 0,0 0-1,0 1 1,-10 0 0,-36 3-2688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22.7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29 7642,'-21'-26'6527,"22"25"-6460,-1 1 1,1 0-1,-1 0 0,1-1 0,-1 1 0,1 0 0,-1 0 0,1 0 0,-1 0 0,1 0 0,-1 0 1,1 0-1,-1 0 0,1 0 0,-1 0 0,1 0 0,-1 0 0,1 0 0,0 0 0,-1 0 0,1 0 1,-1 1-1,0-1 0,1 0 0,-1 0 0,1 1 0,-1-1 0,1 0 0,0 1 0,55 28-320,-54-28 385,13 8-127,53 30 66,107 46 1,-176-79-116,-12 7 3,-3 1 51,-152 151-571,133-126-1619,-35 48 1,44-45-929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23.1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149 4 9082,'35'-3'4385,"-36"4"-4329,-4 0 296,4-1 120,-1 1 72,-2 3 24,-6 16-96,-54 52-456,29-24-952,5-1-2264,-1-10 271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23.7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121 40 8274,'-2'-3'971,"0"-1"0,0 1 1,0 0-1,0 0 0,0 0 1,0 0-1,-1 0 0,-3-2 1,6 4-947,-1 0 0,1 1 0,-1-1 0,1 0 0,-1 1 0,0-1 0,1 1 0,-1-1 0,1 1 0,-1 0 0,0-1 0,1 1 1,-1-1-1,0 1 0,0 0 0,1 0 0,-1-1 0,0 1 0,0 0 0,0 0 0,1 0 0,-1 0 0,0 0 0,0 0 0,1 0 0,-1 0 0,0 0 0,0 0 0,0 1 1,1-1-1,-1 0 0,0 1 0,1-1 0,-1 0 0,0 1 0,0-1 0,1 1 0,-1-1 0,1 1 0,-1-1 0,0 1 0,1-1 0,-1 1 0,1-1 0,0 1 0,-1 0 1,0 0-1,-23 42-94,19-36 64,0 1 1,1 1 0,0-1 0,0 0 0,1 1 0,0 0 0,0 0 0,1 0 0,0 0 0,-1 13 0,1 0-22,1 1-1,1 0 0,0-1 0,2 1 1,1 0-1,6 27 0,-7-43 2,0-1 0,0 0 0,0 0 1,0 0-1,1 0 0,0 0 0,0 0 0,1-1 0,0 0 0,0 1 0,0-2 0,0 1 0,1 0 0,0-1 0,0 0 0,0 0 0,0 0 0,1-1 1,0 1-1,-1-1 0,1-1 0,0 1 0,1-1 0,-1 0 0,0 0 0,10 1 0,-6-3-57,0 1 0,0-1 0,0-1 0,-1 0 0,1 0-1,0-1 1,9-3 0,-17 5 63,0 0 0,0-1 0,0 1 0,0-1 0,0 1 0,-1-1 0,1 0 1,0 0-1,0 0 0,-1 0 0,1 0 0,0 0 0,-1 0 0,1-1 0,-1 1 0,0 0 0,1-1 0,-1 1 0,0-1 0,0 0 0,0 1 0,0-1 0,0 0 0,0 0 0,-1 0 0,1 1 0,-1-1 0,1 0 0,-1 0 0,1 0 0,-1 0 0,0 0 0,0 0 0,0 0 0,0 0 0,-1 0 0,1 0 1,0 0-1,-1 0 0,1 0 0,-1 1 0,-1-3 0,0 0-25,-1 1 0,1-1 1,-1 1-1,0 0 1,0 0-1,0 0 0,-1 0 1,1 1-1,-1-1 0,1 1 1,-1 0-1,0 0 0,0 0 1,0 1-1,0-1 1,0 1-1,0 0 0,0 0 1,-1 0-1,1 1 0,-6-1 1,-4 0-128,0 0 0,-1 1 1,1 1-1,0 0 0,-18 4 0,31-5 80,0 0-49,0 0 0,0 0 0,0 0 0,0 0 0,0 1 0,0-1 0,0 0 0,0 0 0,0 1 0,0-1 1,0 1-1,0-1 0,0 1 0,0-1 0,0 1 0,1-1 0,-1 1 0,0 0 0,0 0 0,0-1 0,1 1 0,-1 0 0,1 0 0,-1 0 0,0 1 0,14 9-2548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4:02:24.1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47 10290,'0'-4'712,"-1"1"0,0-1-1,0 0 1,0 0 0,-1 1 0,0-1-1,1 1 1,-1 0 0,-4-6 0,6 9-680,0-1 1,-1 1-1,1 0 1,-1-1 0,1 1-1,0-1 1,-1 1 0,1 0-1,-1 0 1,1-1 0,-1 1-1,1 0 1,-1 0-1,1-1 1,-1 1 0,1 0-1,-1 0 1,1 0 0,-1 0-1,1 0 1,-1 0 0,1 0-1,-1 0 1,1 0-1,-1 0 1,1 0 0,-1 0-1,1 0 1,-2 1 0,1 0-10,-1 0-1,1 0 1,0 1 0,-1-1 0,1 1 0,0-1 0,0 1 0,0-1 0,0 1 0,0 0 0,0-1 0,1 1 0,-1 0 0,0 2 0,-6 18-56,0 0 1,2 1-1,1 0 0,0 0 1,0 30-1,4-44 5,-1 0 0,2-1 0,-1 1 0,1-1 0,0 1 0,1-1-1,0 0 1,0 0 0,1 1 0,0-2 0,1 1 0,-1 0 0,2-1 0,-1 1 0,1-1-1,0 0 1,0-1 0,11 11 0,-13-14 22,-1-1-1,1 0 0,-1 0 1,1-1-1,0 1 1,0-1-1,0 1 0,0-1 1,0 0-1,0 0 0,0 0 1,1 0-1,-1-1 1,0 0-1,1 1 0,-1-1 1,0 0-1,0 0 1,1-1-1,-1 1 0,0-1 1,0 1-1,1-1 1,-1 0-1,0-1 0,0 1 1,0 0-1,0-1 1,-1 1-1,1-1 0,0 0 1,0 0-1,-1 0 0,4-5 1,1 0 26,-1 0-1,0-1 1,0 0 0,-1 0-1,0 0 1,0-1 0,-1 0-1,0 0 1,0 0 0,3-17 0,-5 17-41,0-1 1,-1 0-1,0 0 1,0 0 0,-1 0-1,0 0 1,-1 0 0,-2-12-1,1 17-185,1 1 0,-1-1 0,1 0-1,-1 1 1,-1-1 0,1 1 0,-1 0-1,1-1 1,-1 1 0,0 1 0,-1-1 0,1 0-1,-1 1 1,0-1 0,1 1 0,-1 0 0,-1 1-1,1-1 1,-9-4 0,-4 1-1057,-1 0-1,-31-7 1,-53-1-3537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2:44:51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14262 17396 381 0,'31'73'235'15,"-35"-76"-1"-15,1 2-86 16,-1-1-1-16,3 2-47 0,0-1-70 16,1 0 26-16,-5 0-13 15,-10-2-14-15,-33-7-11 16,39 10 53-16,1 1-57 16,4 1 0-16,2-3-18 15,-1 1-14-15,3 0-112 16,0 0-174-16,0-1 5 15</inkml:trace>
  <inkml:trace contextRef="#ctx0" brushRef="#br0" timeOffset="1698.16">14139 17837 913 0,'-1'1'256'16,"3"-2"53"-16,1-6-235 16,-3 6-60-16,1-2 1 0,4-12 0 15,26-49 16-15,-16 28-9 16,3-3 7-16,-3 4-8 16,6-5 6-16,-4 1-13 15,3-2 3-15,0-3-6 16,1-6 3-16,-6 9-10 15,1 1 6-15,0 8-8 0,-2 3 1 16,-4 12-7-16,-1 3-13 16,0 5-26-16,-6 3-36 15,-2 5-26-15,-1 9-251 16,-1 5 52-16</inkml:trace>
  <inkml:trace contextRef="#ctx0" brushRef="#br0" timeOffset="2144.58">14182 17958 875 0,'21'45'207'0,"-16"-47"76"16,2-3-255-16,2-3-12 16,1-3-10-16,4-6 12 15,2-6-8-15,6-7 7 16,-2-1-4-16,3-8 3 16,-3 5-13-16,0-4 5 15,1 8-9-15,1-9 3 16,-4 8-4-16,1-1-18 15,-6 6-30-15,-1 0-250 16,-7 17 55-16</inkml:trace>
  <inkml:trace contextRef="#ctx0" brushRef="#br0" timeOffset="2508.69">14368 18125 825 0,'-9'-3'292'0,"0"0"26"15,-1 2-210-15,2-2-46 16,4-3-37-16,3-7-7 16,4-7-6-16,2-8-6 15,2-4-13-15,2-6 4 16,2 1 1-16,5-4-3 16,1 3-11-16,0-7-22 0,1 4-21 15,2-1-35-15,-4 2-45 16,1 0-180-16,-1 1 37 15</inkml:trace>
  <inkml:trace contextRef="#ctx0" brushRef="#br0" timeOffset="2864.62">14175 17652 1127 0,'0'2'275'0,"0"-7"91"15,2-3-320-15,-1-12-33 16,1-9-8-16,1-18-5 15,0-4-3-15,6-13-3 16,1 8-1-16,2-7 0 16,2 7-2-16,3-1 0 0,-1 10 3 15,-3 0-2-15,-2 17 0 16,-2 7-10 0,-2 10-15-16,-3 13-48 0,0 13-3 15,-4 19-270-15,-3 13 59 16</inkml:trace>
  <inkml:trace contextRef="#ctx0" brushRef="#br0" timeOffset="3158.17">14091 17633 955 0,'-10'0'233'0,"2"-2"76"16,0-5-274-16,2-10-26 15,5-4-12-15,3-12 0 16,6-6 0-16,2-9 1 16,4 5 0-16,3-4 4 15,-1 7 3-15,2-3-1 16,-2 7-3-16,0 1-4 15,-6 7-12-15,2-1-38 0,-5 16-35 16,-3 2-220-16,0 7 30 16</inkml:trace>
  <inkml:trace contextRef="#ctx0" brushRef="#br0" timeOffset="3399.34">14082 17379 1005 0,'3'0'318'15,"-2"-5"38"-15,4-6-260 16,3-2-80-16,3-12-30 16,1-7-13-16,3-5-22 15,-2 1-11-15,-1-1-8 16,-2 8 6-16,0 8-8 15,-2 8 7-15,5 3-235 16,0 7 63-16</inkml:trace>
  <inkml:trace contextRef="#ctx0" brushRef="#br0" timeOffset="3671.22">14319 17577 775 0,'1'-2'149'16,"2"-9"47"-16,1-14-223 16,3-10-106-16,0-15-113 15,1 1 41-15,0-1-115 16,2 8 150-16,-1 3 275 15,0 8 182-15,3-4-104 16,-5 6-11-16,2-2-226 16,-2 6-110-16,-2 4-62 15</inkml:trace>
  <inkml:trace contextRef="#ctx0" brushRef="#br0" timeOffset="3923.12">14154 17885 1083 0,'0'-1'255'0,"0"-6"80"15,5-15-301-15,3-8-44 16,7-23-3-16,3-4 13 15,7-12-2-15,-1 7-18 0,1-3-29 16,-5 16-21-16,2 3-107 16,-5 14-155-16,5 11 14 15</inkml:trace>
  <inkml:trace contextRef="#ctx0" brushRef="#br0" timeOffset="4144.3">14299 17874 886 0,'2'2'303'0,"0"-2"32"16,-4 0-249-16,2-1-51 15,2-1-43-15,4-11-3 0,31-58-4 16,-8 13-25-16,-1-3-19 15,5-7-260-15,-10 11 49 16</inkml:trace>
  <inkml:trace contextRef="#ctx0" brushRef="#br0" timeOffset="4381.92">14265 17977 1041 0,'5'-5'218'16,"0"-8"97"-16,8-15-295 15,7-9-31-15,7-23-14 16,3-8-37-16,3-21-253 15,-4 8 46-15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4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 7026,'3'2'3304,"-1"10"-231,-8 62-1065,-18-20-2064,-2 8 152,-3 17-128,1-10 56,-4 10-256,3-9-192,2 3-440,3-19-176,1-9-2057,8-23 449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49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17 7810,'-7'-15'9154,"7"13"-8913,3 3-188,-1 0 1,1 0 0,-1 0 0,0 1 0,1-1 0,-1 0-1,0 1 1,0 0 0,0-1 0,0 1 0,4 4-1,19 23-52,-1 2 0,-2 1 0,-1 1 0,-1 0 0,-2 2 0,17 45 0,46 150-439,-34-77-2703,-41-133 2383,1 4-2288,-8-15 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0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38 11210,'-10'-8'1801,"19"4"1271,7 1-3336,7 2-48,10 1 264,19-1-536,6-3-96,13-2-2409,-4-4 161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0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547 0 14779,'-46'30'2889,"8"5"1520,-4 16-4385,-15 26-88,-2 23 40,-25 43-1945,-18 6-2440,-17-15 128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0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262 111 10986,'-2'-13'1070,"-8"-85"6177,23 142-7193,9 53-70,-6 2-1,8 159 0,-17-164-42,-9-72 37,-6-28-80,-15-41-193,15 31 179,1 2-57,0 1 0,-1 0-1,-1 1 1,0 0-1,-21-22 1,27 32 124,0-1-1,0 1 1,0 0-1,0-1 1,0 2-1,0-1 1,-1 0 0,1 1-1,-1-1 1,1 1-1,-1 0 1,0 0-1,1 1 1,-1-1 0,0 1-1,0-1 1,1 1-1,-1 1 1,0-1-1,0 0 1,1 1 0,-1 0-1,0 0 1,1 0-1,-1 0 1,1 0-1,-1 1 1,1 0 0,-5 2-1,-2 2-129,1 1 0,-1 0 0,2 0 1,-1 1-1,1 0 0,0 0 0,0 1 0,1 0 0,0 1 0,-6 10 0,11-16 94,0-1-1,1 1 0,-1 0 0,0 0 1,1-1-1,0 1 0,0 0 0,0 0 1,0 0-1,1 0 0,0 0 0,0 0 1,0 1-1,0-1 0,0 0 0,1 0 1,0 0-1,0 0 0,0 0 0,0-1 1,1 1-1,-1 0 0,1 0 0,0-1 1,0 1-1,0-1 0,1 0 0,-1 1 1,1-1-1,0 0 0,5 4 0,0-1 33,1 0-1,-1-1 0,1 0 1,0 0-1,1-1 0,-1-1 1,1 0-1,-1 0 0,1 0 1,18 1-1,-3-1-474,0-2 1,1-1-1,25-2 1,24-8-1121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26 12171,'4'-17'2646,"-2"9"136,3 14-2017,5 23-785,0 1 0,-2 0 0,-2 1 0,5 47 0,-3 127 1,-2-11 70,-6-194-52,0 0 0,-1-1 0,1 1 0,0 0 0,0 0 0,0 0 0,0 0 0,0 0 0,0 0 0,-1 0 0,1 0 0,0 0 1,0 0-1,0 0 0,0 0 0,0 0 0,-1 1 0,1-1 0,0 0 0,0 0 0,0 0 0,0 0 0,0 0 0,0 0 0,0 0 0,-1 0 0,1 0 0,0 0 0,0 0 0,0 1 0,0-1 0,0 0 0,0 0 1,0 0-1,0 0 0,0 0 0,0 0 0,0 1 0,0-1 0,0 0 0,0 0 0,0 0 0,-1 0 0,1 0 0,0 0 0,0 1 0,0-1 0,1 0 0,-1 0 0,0 0 0,0 0 0,0 0 0,0 1 0,0-1 0,0 0 1,0 0-1,0 0 0,0 0 0,0 0 0,0 0 0,0 0 0,0 1 0,1-1 0,-12-16-278,-19-44-599,14 29 322,14 25 466,-1 1-1,0 0 1,-1 0-1,1 0 1,-1 0-1,0 0 1,0 1-1,-1-1 1,1 1-1,-1 0 1,0 1-1,0-1 1,0 1-1,-1 0 1,1 0-1,-1 1 1,0 0-1,1 0 1,-7-2-1,6 4 65,-1-1-1,1 1 0,0 1 0,0-1 1,0 1-1,0 0 0,0 0 0,0 1 1,1 0-1,-1 0 0,0 0 1,1 1-1,-1-1 0,1 1 0,0 1 1,0-1-1,0 1 0,0 0 0,-5 6 1,3-4 15,1 1 0,0-1 0,1 1 0,-1 0 0,1 0 0,1 1 0,0 0 0,0-1 0,0 2 0,-2 8 0,5-14 10,0 0-1,0 1 1,0-1-1,1 0 1,0 1-1,0-1 1,0 1-1,0-1 1,0 0-1,1 1 1,-1-1-1,1 0 1,0 1-1,0-1 1,0 0-1,1 0 1,-1 0-1,1 0 1,-1 0-1,1 0 1,0 0-1,0-1 1,1 1-1,-1 0 1,0-1-1,1 0 1,0 0-1,5 4 1,0-1-13,0 0 1,1-1-1,0 0 1,0-1-1,0 0 1,1 0 0,-1-1-1,1 0 1,-1-1-1,14 1 1,11-2-929,54-5 0,-84 4 835,103-16-2654,-7-13-392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1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51 143 6953,'-4'-3'319,"0"0"0,0-1-1,0 1 1,1-1-1,-1 0 1,1 0-1,0-1 1,0 1-1,0-1 1,1 1 0,-4-9-1,5 10-224,1 1 0,-1-1 0,0 1-1,1-1 1,0 0 0,0 1 0,-1-1 0,1 1-1,1-1 1,-1 0 0,0 1 0,1-1 0,-1 1-1,1-1 1,0 1 0,0-1 0,0 1 0,0 0 0,0-1-1,0 1 1,1 0 0,-1 0 0,1 0 0,0 0-1,0 0 1,-1 0 0,4-2 0,-2 2-61,1 0 0,-1 0-1,1 0 1,-1 0 0,1 1 0,0-1 0,-1 1 0,1 0 0,0 0-1,0 1 1,0-1 0,0 1 0,0 0 0,0 0 0,0 0-1,0 0 1,0 1 0,-1 0 0,1 0 0,0 0 0,6 2 0,-5-1-35,0 0 0,0 0 0,0 1 1,0-1-1,-1 1 0,1 0 0,-1 1 1,0-1-1,0 1 0,0-1 0,0 1 1,-1 0-1,1 1 0,-1-1 0,3 7 1,0 4-5,-1 0 1,-1 1 0,0-1 0,-1 1-1,-1 0 1,0 0 0,-1 0 0,-1 0-1,-1 1 1,0-1 0,-1 0 0,-4 16-1,0-5 7,-2 1 0,0-2 0,-2 1 0,0-1 0,-2-1 0,-16 25 0,26-46 11,0 0-1,0-1 0,-1 1 0,1-1 1,-1 0-1,0 1 0,0-1 0,0 0 1,-1-1-1,1 1 0,-1-1 0,1 1 1,-1-1-1,0 0 0,0 0 0,0-1 1,0 1-1,0-1 0,0 0 0,-1 0 1,1 0-1,0-1 0,0 1 0,-1-1 1,1 0-1,0 0 0,-1-1 0,1 1 1,0-1-1,0 0 0,-6-2 0,16-1 453,8 1-453,167-15-91,-59 11-3449,-63 3 925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2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322 144 8114,'-8'-40'5028,"7"32"-4523,-1 1 0,1 0 0,-1-1-1,0 1 1,-6-11 0,7 15-456,-1 0-1,0 0 0,0 1 1,0-1-1,0 1 1,-1 0-1,1-1 0,-1 1 1,1 0-1,-1 1 1,0-1-1,0 0 0,0 1 1,0-1-1,0 1 1,0 0-1,-4-1 0,-3-1-46,0 1 0,0-1 0,0 2 0,0-1 0,0 2 0,-1-1-1,1 1 1,0 1 0,-1 0 0,1 0 0,0 1 0,0 1 0,0-1-1,0 2 1,1-1 0,-1 1 0,1 1 0,0 0 0,-17 11 0,23-14-11,1 0 0,-1 0 0,1 0 0,-1 1 0,1-1 0,0 1 0,0-1 0,0 1 0,1 0 0,-1 0 0,0 0 0,1 0 0,0 0 0,0 0 0,0 0 0,0 0 0,0 0 0,0 0 0,1 1 0,0 2 0,0-1 1,1-1 0,0 1 0,0-1 1,0 1-1,1-1 0,-1 0 0,1 0 1,0 1-1,0-2 0,1 1 0,-1 0 0,6 6 1,5 3-8,-1 0 1,2-2 0,-1 1-1,2-2 1,-1 0-1,20 10 1,12 4-17,-11-7 48,-2 2-1,46 32 0,-72-46-19,1 1 1,-1 0-1,0 1 0,-1-1 0,0 1 0,0 1 0,0-1 0,-1 1 0,0 0 0,0 0 0,-1 0 1,0 1-1,-1 0 0,0-1 0,3 14 0,-5-17-19,-1 0 0,0 0-1,1 0 1,-2-1 0,1 1 0,0 0 0,-1 0-1,0-1 1,0 1 0,-1 0 0,1-1 0,-1 1-1,0-1 1,0 1 0,-1-1 0,1 0 0,-1 0 0,-5 6-1,3-5-72,0 0 0,-1 0-1,0 0 1,1-1-1,-2 0 1,1 0 0,0-1-1,-1 1 1,0-2 0,0 1-1,-12 3 1,13-4 37,0-1 0,0 1 1,-1-1-1,1 0 0,0-1 0,-1 0 1,1 0-1,0 0 0,0 0 0,-1-1 0,1 0 1,0-1-1,0 1 0,0-1 0,0-1 1,0 1-1,0-1 0,0 0 0,1 0 1,0 0-1,-1-1 0,1 0 0,1 0 1,-1 0-1,0-1 0,1 1 0,0-1 0,0 0 1,1 0-1,-5-9 0,4 3 35,0 1 0,1-1 0,1 0 0,0 0 0,1-1 0,0 1 0,0 0-1,1 0 1,1-1 0,0 1 0,0 0 0,1 0 0,1 0 0,0 0 0,0 0 0,1 1 0,10-21 0,-4 12-110,1 0 1,1 1 0,1 0 0,0 1-1,1 0 1,1 1 0,0 1 0,26-20-1,4 5-2011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49:53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127 147 6889,'-8'-5'557,"-1"1"0,1 1-1,-1 0 1,0 0-1,-13-2 1,11 3-257,1-1 1,-1 0-1,-17-8 0,27 9 450,11 1-441,1403-31 1126,-846 1-830,441-8 975,-528 51-1255,-521-8-4847,1-3 1404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17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0 6769,'-9'7'7013,"-18"18"-7234,9-8 522,-35 34-283,-136 121 70,181-164-193,-6 5 148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17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8226,'-38'33'5081,"43"-37"-4497,3-1-272,5 0 40,-1 1-120,9 4 24,4 6-64,8 13-88,4 6-96,10 16-16,-6 0 0,6 13-520,-13-5-376,-8 7-2161,-15-16 65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18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12 140 6313,'-2'-12'749,"0"0"-1,1 0 1,0-1 0,1 1-1,1-19 1,0 29-712,-1 0 0,0 0 0,1 0 0,-1-1 0,1 1 0,-1 0 0,1 0 0,0 0 0,0 0 0,0 0 0,0 0 0,1 1 0,-1-1 0,0 0 0,1 1 0,-1-1 0,1 0 0,0 1 0,-1 0 0,1-1 0,0 1 0,0 0 0,0 0 0,0 0 0,0 0 0,0 0 0,0 1 1,0-1-1,0 1 0,0-1 0,1 1 0,-1 0 0,0 0 0,0-1 0,0 2 0,1-1 0,-1 0 0,0 0 0,0 1 0,0-1 0,3 2 0,-2-1-44,0 0 0,0 1 0,0-1 0,-1 1 0,1-1 1,-1 1-1,1 0 0,-1 0 0,1 0 0,-1 0 0,0 1 0,0-1 0,0 0 0,-1 1 0,1 0 0,0-1 1,-1 1-1,0 0 0,1 0 0,-1 0 0,0 0 0,-1-1 0,1 2 0,0-1 0,-1 0 0,0 0 0,0 0 1,0 4-1,1 8-4,-1 0 1,-1 0 0,0 1-1,-4 16 1,2-19 7,1-1 1,-2 1-1,1 0 0,-10 18 0,12-28 7,-1-1 0,1 1-1,0-1 1,-1 0-1,0 1 1,1-1-1,-1 0 1,0 0 0,0 0-1,0-1 1,-1 1-1,1 0 1,0-1-1,-1 0 1,1 1-1,-1-1 1,1 0 0,-1 0-1,1 0 1,-1 0-1,0-1 1,1 1-1,-1-1 1,0 0-1,0 0 1,-4 0 0,-21-2 177,27 2-169,50 1-61,-5-1-1324,53-5 0,-46-4-614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19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63 7434,'-3'-21'844,"-1"-20"3397,7 93-345,7 31-4630,-8-68 874,42-38-1031,-26 15 817,0 1 1,28-9-1,-39 14 44,-1 1 0,1 0-1,-1 0 1,1 0 0,-1 0-1,1 1 1,0 1 0,-1-1-1,1 1 1,-1 0 0,1 0-1,10 4 1,-14-3 17,-1-1-1,0 1 1,1 0-1,-1 0 1,0 0-1,0 1 1,0-1-1,0 0 1,-1 1-1,1 0 1,0-1 0,-1 1-1,0 0 1,0-1-1,0 1 1,0 0-1,0 0 1,-1 0-1,1 0 1,-1 0-1,1 0 1,-1 0-1,0 0 1,-1 0 0,1 0-1,0 0 1,-1 0-1,0 3 1,-2 10-95,0 0 1,-1-1-1,-10 25 1,12-35 63,-3 9-206,0 1 0,-1-1 1,-1-1-1,0 1 0,-1-1 0,0 0 0,-18 19 0,23-30 181,0 0 0,0 0 1,0-1-1,0 1 0,0-1 1,-1 0-1,1 0 0,0 0 1,-1-1-1,1 1 0,-1-1 1,1 0-1,-1 0 0,1 0 1,0 0-1,-1 0 0,1-1 1,-1 0-1,1 0 0,0 0 1,-1 0-1,1 0 0,0 0 1,0-1-1,0 0 0,0 1 1,0-1-1,-4-4 0,0 2-75,0-1 0,1 0 0,-1-1 0,1 0 0,0 0 0,0 0 0,1 0-1,0-1 1,0 0 0,-7-13 0,5-7-1242,5 2 218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1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94 6449,'-45'-59'2505,"41"51"151,3 2-1455,1 4-825,1 0-8,0 0-8,3 1-56,24-3-16,67-5-112,-8 15-3048,-4 0 911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642 3 10994,'-2'-3'3141,"-12"7"-1246,-33 14-1778,0 2 0,2 2 0,0 3 0,-48 34 1,83-53-98,-37 24-17,5-6 10,1 3 0,2 1 0,0 1 0,-57 59 0,93-84-14,-1 0 0,1 0 1,0 0-1,0 0 1,0 0-1,1 1 1,0-1-1,0 1 0,0 0 1,0 0-1,0-1 1,1 1-1,0 0 0,0 6 1,1-8-1,1 0-1,-1 0 1,1 0 0,0-1 0,0 1-1,0 0 1,0 0 0,1-1 0,-1 1-1,1-1 1,-1 1 0,1-1 0,0 1-1,0-1 1,0 0 0,0 0-1,1 0 1,-1 0 0,0 0 0,1-1-1,-1 1 1,1-1 0,0 0 0,0 1-1,-1-1 1,6 1 0,15 5 9,0 0-1,0-1 1,1-2 0,-1 0 0,34 0 0,128-6 26,-139 1-66,9 0-111,-34 2-520,1-2-1,-1 0 0,1-1 1,-1-1-1,28-8 0,4-12-2223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1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39 4673,'-4'-6'2873,"-11"-20"2052,15 26-4909,0 0 0,0 0 0,1 0 0,-1 0 0,0 0 0,0 0 0,1 0 0,-1 0 0,0 0 0,0 0 0,0 0 0,1 0 0,-1 0 0,0 0 0,0 0 0,1 0 0,-1 0 0,0-1 0,0 1 1,0 0-1,0 0 0,1 0 0,-1 0 0,0 0 0,0 0 0,0-1 0,0 1 0,1 0 0,-1 0 0,0 0 0,0-1 0,0 1 0,0 0 0,0 0 0,0 0 0,0-1 0,0 1 0,0 0 0,0 0 0,1 0 0,-1-1 0,0 1 0,0 0 0,0 0 0,0 0 0,-1-1 0,1 1 0,0 0 0,0-1 0,221 114 19,-219-112-35,0 0 0,-1-1 0,1 1 0,0 1 1,-1-1-1,1 0 0,-1 0 0,0 0 0,1 1 0,-1-1 0,0 1 1,0-1-1,1 1 0,-1-1 0,-1 1 0,1 0 0,0 0 0,0-1 1,-1 1-1,1 0 0,-1 0 0,1 0 0,-1 3 0,0-2 1,-1 0-1,1 0 0,-1 0 0,0 0 0,0 0 0,0 0 0,-1-1 0,1 1 0,-1 0 1,1-1-1,-1 1 0,0-1 0,-3 4 0,-10 9 2,-1-1 0,-1-1 0,-29 19 0,27-19 4,-15 12-119,-9 7-1540,-68 37 0,76-52-644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 6809,'1'8'3529,"-2"-5"-3417,0 1-40,-2 0 72,-1 3-48,-12 13 56,-41 50-48,27-37-48,-13 13-56,-1 0 16,-7 3-584,7-4-1648,1-4 367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2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8 129 6801,'9'-40'729,"11"-37"2453,-19 76-3162,0 0 0,0 0 0,0 0 0,-1 0 0,1 1 0,0-1 0,0 0 0,0 1 0,0-1 0,0 1 0,0-1 0,0 1 0,0-1 0,1 1 0,-1 0 1,0-1-1,0 1 0,0 0 0,0 0 0,0 0 0,1 0 0,-1 0 0,0 0 0,0 0 0,0 1 0,0-1 0,1 0 0,-1 0 0,0 1 0,0-1 0,0 1 0,0-1 1,0 1-1,1 0 0,40 21-114,-38-20 143,1 0-49,0 0 1,0 1-1,0-1 0,-1 1 1,1 0-1,-1 0 0,0 1 1,0-1-1,0 1 0,0 0 1,0 0-1,5 8 0,-8-8-3,0 0 1,0 1-1,0-1 0,0 0 0,-1 0 0,0 1 0,1-1 0,-2 0 0,1 1 0,0-1 0,-1 0 0,0 1 0,0-1 0,0 0 0,-2 5 0,-10 23 34,-1 0 0,-1-1-1,-2 0 1,-31 42-1,29-44-21,-12 4 258,15-27-66,15-7-196,1 1 0,-1-1 0,0 1 0,1-1 0,-1 1 0,1-1 0,-1 0 0,1 1 0,-1-1 1,1 0-1,0 0 0,-1 1 0,1-1 0,0 0 0,0 0 0,0 0 0,-1 1 0,1-1 0,0 0 0,0 0 0,0 0 0,0 1 0,0-1 1,1-2-1,-1 1-1,1 0 1,0 0-1,-1 0 1,1 0 0,0 1-1,0-1 1,0 0-1,1 0 1,-1 1-1,0-1 1,1 0 0,-1 1-1,1-1 1,-1 1-1,1 0 1,0 0 0,-1-1-1,1 1 1,0 0-1,0 0 1,0 1 0,0-1-1,0 0 1,0 1-1,0-1 1,4 0 0,60-8-13,86 11-2638,-111-5 671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6313,'10'-74'2497,"-10"31"2378,-2 37-2983,2 20-1616,12 150-538,-12-163 256,0-1 1,1 1-1,-1-1 0,1 1 0,-1-1 0,1 1 1,-1-1-1,1 1 0,-1-1 0,1 0 0,-1 1 0,1-1 1,0 0-1,-1 1 0,1-1 0,-1 0 0,1 0 0,0 0 1,-1 0-1,1 1 0,0-1 0,-1 0 0,1 0 0,0 0 1,-1 0-1,1 0 0,0-1 0,-1 1 0,1 0 0,-1 0 1,1 0-1,0-1 0,-1 1 0,1 0 0,-1 0 0,1-1 1,0 1-1,-1-1 0,1 1 0,-1 0 0,1-2 0,43-20 31,-21 9-51,-19 13 20,-1-1 1,0 1 0,0-1-1,0 1 1,0 0 0,1 0-1,-1 0 1,0 1 0,0-1-1,0 1 1,1-1 0,-1 1-1,0 0 1,0 0 0,0 1-1,0-1 1,-1 1 0,1-1-1,0 1 1,-1 0 0,1 0-1,-1 0 1,4 4 0,-1-1-13,0 0 1,-1 0-1,0 1 0,0 0 1,0-1-1,-1 1 0,0 0 1,0 1-1,2 6 1,-2-2-44,-1 1-1,0-1 1,-1 1 0,-1-1 0,1 1 0,-3 15 0,2-22-46,-1 1 1,0-1-1,1 0 0,-2 0 0,1 0 0,-1 0 1,1 0-1,-1 0 0,-1-1 0,1 1 0,-1 0 0,0-1 1,0 0-1,0 0 0,0 0 0,-5 5 0,4-8 30,1 1 0,-1 0 0,0-1 0,1 0 0,-1 0 0,0 0 0,0 0 0,1 0 0,-1-1 0,0 0 0,0 0 0,0 0 0,0 0 0,0-1 0,1 1 0,-1-1 0,-4-1 0,1 0-298,1 0-1,-1 0 1,1 0-1,0-1 1,0 0-1,0 0 1,0-1-1,1 1 1,-6-6-1,-3-6-1591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73 7058,'-6'-18'2600,"4"7"129,2 2-1705,2 9-968,13-1 48,7-4-160,23 2 88,13 3 16,27-1-464,6-5-2321,2-12 545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284 311 6633,'-2'2'268,"0"-2"0,-1 1 0,1 0 0,-1 0 1,1-1-1,-1 0 0,1 1 0,-1-1 0,0 0 0,1 0 0,-1 0 0,1-1 0,-1 1 0,1-1 0,-1 1 0,1-1 0,-5-2 0,-37-17-712,40 18 772,-5-4-210,-1 0-1,1-1 0,0 0 0,0-1 1,0 1-1,1-2 0,1 1 0,-1-1 1,-5-10-1,9 13-100,0 1 0,1-1 0,-1 0 0,1 0 0,1-1 0,-1 1 0,1-1 0,0 1 0,1-1 0,-1 0 0,1 0 0,1 1 0,-1-1 0,1 0 0,1-8 0,0 12-30,-1 0 0,1 0 0,0 0 0,0-1 0,1 1 0,-1 1 0,1-1 1,-1 0-1,1 0 0,0 0 0,0 1 0,0-1 0,0 1 0,1 0 0,-1-1 0,1 1 1,-1 0-1,1 0 0,0 1 0,0-1 0,0 1 0,0-1 0,4-1 0,-6 4-1,-1-1 0,1 0 0,-1 0-1,1 0 1,-1 0 0,1 0-1,-1 0 1,1 1 0,-1-1 0,0 0-1,1 0 1,-1 1 0,1-1 0,-1 0-1,0 1 1,1-1 0,-1 0-1,0 1 1,1-1 0,-1 0 0,0 1-1,1-1 1,-1 1 0,0-1 0,0 1-1,0-1 1,0 1 0,1-1 0,-1 1-1,0-1 1,0 1 0,0-1-1,0 1 1,0 0 0,2 24-115,-2-17 79,-1 4 18,1 1 1,-2-1 0,0 1-1,0-1 1,-1 0 0,-7 18-1,-37 76-10,25-67 82,15-27-36,0 0 0,1 1 0,0 0 0,1 0 0,-5 16 0,10-28-6,0-1 0,0 1-1,0 0 1,0-1 0,0 1 0,0-1-1,1 1 1,-1-1 0,0 1 0,0-1-1,0 1 1,0-1 0,1 1-1,-1-1 1,0 1 0,1-1 0,-1 1-1,0-1 1,1 1 0,-1-1 0,0 1-1,1-1 1,-1 0 0,1 1 0,-1-1-1,1 0 1,-1 0 0,1 1 0,-1-1-1,1 0 1,-1 0 0,1 1-1,-1-1 1,1 0 0,0 0 0,-1 0-1,1 0 1,-1 0 0,1 0 0,-1 0-1,1 0 1,0 0 0,-1 0 0,1-1-1,29-2-19,-28 2 22,15-3 14,0-2 0,0 0-1,-1-1 1,0 0 0,0-1 0,-1-1-1,0-1 1,0 0 0,-1-1 0,0 0 0,-1-1-1,-1 0 1,0-1 0,0-1 0,-2 0-1,1-1 1,-2 0 0,0 0 0,-1-1-1,0 0 1,-1 0 0,-1-1 0,-1 0-1,0 0 1,-2 0 0,1-1 0,0-26 0,-4 40-342,1-1 1,-1 0-1,0 1 1,-1-1 0,1 0-1,-1 1 1,-2-7-1,-2 2-1713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6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10 8442,'0'0'81,"0"0"1,1-1-1,-1 1 1,0 0-1,0 0 1,0-1-1,0 1 1,0 0-1,0 0 1,0-1-1,0 1 1,0 0-1,0 0 1,0-1-1,0 1 1,0 0-1,0-1 1,0 1-1,0 0 1,0 0-1,0-1 1,0 1-1,0 0 1,0 0-1,-1-1 1,1 1-1,0 0 1,0 0-1,0 0 1,0-1-1,-1 1 1,1 0-1,0 0 1,0 0-1,0-1 1,-1 1-1,1 0 1,0 0-1,0 0 1,-1 0-1,1 0 1,0 0-1,0 0 1,-1 0 0,1-1-1,0 1 1,0 0-1,-1 0 1,1 0-1,0 0 1,-1 0-1,1 0 1,0 0-1,0 1 1,-1-1-1,1 0 1,-1 0-1,-24 19-116,24-18 84,-37 33 3,2 1 0,1 2 0,-54 74 0,82-98 249,6-10-883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7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9042,'-8'4'4617,"6"-2"-4697,0-1 72,2 0-112,3 2 32,8 4 136,25 3 24,46 52-40,-28-28-8,0 1-216,2 2-1328,-10-8-1209,-8 0-256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7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60 8586,'-9'-18'727,"7"14"-275,-1-1 1,1 1-1,0-1 0,1 1 1,-1-1-1,1 1 1,-1-6-1,3 65 3271,-3-44-3926,2 0 1,0 0-1,0 0 0,1 0 1,0-1-1,1 1 1,5 20-1,-4-25-1016,-1-9 825,11-17 443,-5 14-58,0 0 0,0 1 0,1 0 0,14-6 0,-17 8 4,-4 2 3,0 0 0,0 1-1,1-1 1,-1 0 0,0 1-1,1-1 1,-1 1 0,0 0 0,1 0-1,-1 0 1,1 0 0,-1 0-1,0 0 1,1 1 0,-1-1 0,0 1-1,1-1 1,-1 1 0,0 0-1,0 0 1,1 0 0,-1 0 0,0 1-1,0-1 1,0 1 0,-1-1 0,1 1-1,0-1 1,0 1 0,-1 0-1,3 3 1,-1 0-11,0-1 0,-1 0 0,1 1 0,-1 0 0,0-1 0,-1 1 0,1 0 1,-1 0-1,0 0 0,0 0 0,0 0 0,0 6 0,-2-2-51,0 0 1,-1-1 0,0 1-1,0-1 1,-1 1-1,0-1 1,-1 0-1,0 0 1,0 0-1,0 0 1,-1-1 0,0 0-1,-10 11 1,12-15 6,0 0 0,0 1 1,0-1-1,-1 0 1,0-1-1,1 1 0,-1-1 1,0 1-1,0-1 0,0-1 1,-1 1-1,1 0 0,0-1 1,-1 0-1,1 0 1,-1 0-1,1-1 0,-1 1 1,1-1-1,-1 0 0,1 0 1,-1-1-1,1 0 0,-1 1 1,1-1-1,-1-1 1,-6-2-1,-4-6-1865,8-6 44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7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46 7746,'-12'-10'1608,"5"1"761,5 7-2289,-2 0 128,5 1-224,2 0 40,6-1-88,33 0-120,48-6-225,-23 5-1935,-6-2 424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2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57 10314,'-16'-34'5690,"3"12"-698,12 25-4888,1 0 0,-1 0 0,0 1 1,1-1-1,0 1 0,-1-1 0,1 0 0,1 1 1,-1-1-1,1 6 0,8 301-215,14 204 190,-23-514-87,0 0 0,0 0-1,0 0 1,0 0 0,0 0 0,0-1 0,0 1-1,0 0 1,0 0 0,0 0 0,0 0 0,0 0-1,0 0 1,-1 0 0,1 0 0,0 0-1,0 0 1,0 0 0,0 0 0,0 0 0,0 0-1,0 0 1,0 0 0,0 0 0,0 0 0,-1 0-1,1 0 1,0 0 0,0 0 0,0 0 0,0 0-1,0 0 1,0 0 0,0 0 0,0 0-1,0 0 1,0 0 0,-1 0 0,1 0 0,0 0-1,0 0 1,0 0 0,0 0 0,0 0 0,0 0-1,0 0 1,0 0 0,0 1 0,0-1 0,0 0-1,0 0 1,0 0 0,0 0 0,0 0-1,0 0 1,-11-14-673,-11-23-1052,-28-66-5094,18 41 2380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28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49 6521,'-1'4'6821,"-1"-4"-6821,1 0 0,0 0 0,-1 0 1,1 1-1,0-1 0,-1 1 0,1-1 0,0 1 1,-1-1-1,1 1 0,0 0 0,0 0 0,0 0 1,0-1-1,0 1 0,0 0 0,0 0 0,0 0 0,0 1 1,0-1-1,0 0 0,1 0 0,-1 0 0,0 1 1,1-1-1,-1 0 0,1 1 0,-1-1 0,1 0 1,0 1-1,0-1 0,-1 2 0,-8 95 62,8-85-82,1-1-1,1 1 1,0 0-1,0-1 1,1 1-1,6 19 1,-7-30 17,0 0 0,0-1 0,0 1-1,0 0 1,0 0 0,0-1 0,0 1 0,1 0 0,-1-1 0,0 1 0,1-1 0,-1 0-1,1 1 1,0-1 0,-1 0 0,1 0 0,0 0 0,0 0 0,0 0 0,0-1 0,0 1 0,0-1-1,0 1 1,0-1 0,0 1 0,0-1 0,0 0 0,0 0 0,0 0 0,0 0 0,0-1-1,0 1 1,0 0 0,0-1 0,0 0 0,0 1 0,0-1 0,0 0 0,0 0 0,2-2 0,7-2 22,-2-1 0,1 0 1,-1-1-1,0 1 0,0-2 1,9-10-1,-6 6 4,-2-1 1,1-1-1,-2 1 0,12-23 1,-18 30-24,0 0 1,0-1 0,0 1-1,-1-1 1,0 0 0,0 0 0,-1 0-1,0 0 1,0 0 0,-1 0-1,0 0 1,0 0 0,-2-9 0,2 13-41,-1 0 1,0 0 0,0 1 0,-1-1 0,1 0-1,0 1 1,-1-1 0,0 1 0,1-1-1,-1 1 1,0 0 0,0 0 0,-1 0 0,1 0-1,0 0 1,-1 0 0,1 1 0,-1-1 0,1 1-1,-1 0 1,0-1 0,-5 0 0,-5-2-463,1 2 0,-1-1 0,0 2 0,-14-1 0,-59 0-1838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0.45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59 14 4993,'-9'-6'4134,"-13"0"-2671,21 5-1446,0 1 0,0 0 1,0 0-1,1-1 0,-1 1 1,0 0-1,0 0 0,0 0 1,0 0-1,1 0 0,-1 0 1,0 1-1,0-1 0,0 0 0,0 0 1,1 0-1,-1 1 0,0-1 1,0 1-1,0-1 0,1 0 1,-1 1-1,0-1 0,1 1 1,-1 0-1,0-1 0,1 1 1,-1-1-1,1 1 0,-1 0 1,1 0-1,-1-1 0,1 1 1,0 0-1,-1 0 0,1-1 0,0 1 1,0 0-1,-1 0 0,1 1 1,-1 74 79,11 89 0,0-26-5,17 262 661,4 109-313,-30-455-430,-17 954 426,-27-543-357,40-396-275,9 121 0,-5-186-194,-1 0 0,1 0 0,0 0 0,0 0 0,1 0 0,0 0 0,3 7-1,6 5-1958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0.99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173 16 6529,'-10'-15'2433,"5"14"-1470,2 27-1190,1 8 420,-43 657 1233,48-169-1009,-21 650-94,15-1102-326,-4-1 0,-2 0 0,-4-1 1,-31 100-1,36-150-2,0 0-3160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1.57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 0 4177,'-9'9'6242,"9"-8"-6059,0 24-975,0-5 1203,0 288 251,6 266 120,17-216-658,-4-121 45,-16 291 0,-10-424-152,-7 103-11,14 259 0,1-448-55,1 3-125,-1 0-1,-2 24 1,-5-26-571,6-19 703,-1 0-1,1 0 1,0 1-1,0-1 1,-1 0-1,1 0 1,0 0-1,-1 0 1,1 0 0,0 1-1,-1-1 1,1 0-1,0 0 1,-1 0-1,1 0 1,0 0-1,-1 0 1,1 0-1,0 0 1,-1 0-1,1 0 1,0-1-1,-1 1 1,1 0-1,0 0 1,0 0-1,-1 0 1,1 0-1,0-1 1,-1 1-1,1 0 1,0 0-1,0 0 1,-1-1-1,1 1 1,0 0-1,0 0 1,0-1-1,-1 1 1,1 0-1,0-1 1,0 1-1,0 0 1,0 0-1,0-1 1,-1 1-1,1 0 1,0-1-1,0 1 1,0 0-1,0-1 1,-10-33-2019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2.07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128 0 6849,'-8'1'2311,"8"-1"-2269,0 0 1,-1 0 0,1 0 0,0 1-1,0-1 1,0 0 0,0 0 0,0 0 0,0 1-1,0-1 1,0 0 0,1 1 0,-11 30 558,-8 53-1021,16-73 741,-25 158 148,-7 261 1,34 175-335,5-281 25,-3-63-51,-5 429 155,-1-635-232,-20 100 0,23-149-33,1-6-12,-1 2-125,0-1-1,1 1 1,0 0-1,-1-1 1,1 1-1,0 0 1,0-1-1,0 1 1,0 0-1,0-1 1,0 1-1,1 0 1,-1-1 0,0 1-1,1-1 1,-1 1-1,1-1 1,0 1-1,-1-1 1,2 2-1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2.52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51 3 6305,'-7'-2'3830,"6"2"-3762,-3 18 1126,0 41-1917,4-39 1122,-4 941 339,-4 66-181,-2-911-533,3-54-25,3 0 1,4 76 0,-1-128-464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3.0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152 22 6753,'-1'-2'278,"1"0"0,-1 1 0,0-1 0,0 0 0,0 1 0,-1-1 0,1 1 0,0-1 0,-1 1 0,1 0 0,0 0 0,-4-3 0,-6 8 603,-3 19-957,-3 27 126,1 1 0,3 1 0,2 0 0,-7 86 0,3 231 159,13-292-196,6 540 227,2-61 207,-1-189-313,-1 24-58,-4-343-233,-3 1-1,-1-1 0,-3 0 1,-14 53-1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33.55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143 0 7034,'-3'4'344,"-1"-1"0,2 1 0,-1 0 0,0 0 0,1 0 0,0 0 0,-1 1 0,2-1 0,-1 1 0,-2 7 0,-9 56-713,7-32 649,-31 170 125,10 0 0,-4 341 0,66 411 247,-32-834-303,-17 144 0,11-218-255,2-45-157,1-1-1,0 1 1,0-1-1,0 0 0,1 1 1,0-1-1,0 1 1,0-1-1,2 6 1,-2-8-56,0-1 0,0 1 0,0-1 0,0 1 1,0-1-1,0 0 0,0 1 0,0-1 0,1 0 1,-1 0-1,0 0 0,1 0 0,-1 0 0,1 0 0,-1 0 1,1-1-1,0 1 0,-1-1 0,1 1 0,0-1 1,-1 1-1,1-1 0,0 0 0,-1 0 0,4 0 0,32-7-2390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5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11 147 5777,'-9'-25'5281,"8"18"-5186,1-1 1,0 1-1,0 0 0,0 0 0,2-10 0,-1 14-59,0 0 0,0 1 0,1-1 1,-1 1-1,0 0 0,1-1 0,-1 1 0,1 0 0,0 0 0,0 0 0,0 0 0,0 0 0,0 0 1,0 0-1,1 1 0,-1-1 0,0 1 0,4-2 0,44-16 430,-47 18-435,6-1 7,0 0 1,1 0-1,-1 1 1,1 0-1,-1 1 0,1 0 1,-1 1-1,1 0 0,-1 0 1,0 1-1,1 0 0,-1 1 1,14 5-1,-19-6-41,0 0-1,0 0 0,0 0 0,0 0 1,0 1-1,0-1 0,0 1 1,-1 0-1,0 0 0,1 1 1,-1-1-1,0 1 0,-1-1 1,1 1-1,-1 0 0,0 0 1,1 0-1,-2 0 0,1 1 1,0-1-1,-1 0 0,0 1 1,0-1-1,0 1 0,-1 0 1,0-1-1,1 1 0,-1-1 1,-2 8-1,0 4-4,-2-1 0,0 1 0,0-1 1,-2 0-1,0 0 0,-1 0 0,0-1 0,-12 17 0,15-24 22,0-1 0,-1-1 0,1 1 1,-1-1-1,0 1 0,-1-1 0,1-1 0,-1 1 0,0-1 0,0 0 0,-1-1 0,1 1 0,-1-1 0,1 0 0,-1-1 0,0 0 0,0 0 0,0 0 0,-1-1 0,-9 1 0,141-18 1332,-45 4-1385,-37 7 26,-26 4-488,-1 0 0,1-2 1,0 0-1,22-7 0,-2-14-1494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57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62 7410,'1'-3'181,"-1"1"1,1-1 0,0 0 0,-1 0-1,1 0 1,-1 1 0,0-1 0,0 0 0,0 0-1,-1-5 1,-1 6 285,1-1-1,-1 0 1,0 1-1,-1 0 1,1-1 0,0 1-1,-1 0 1,1 0-1,-6-3 1,8 5-417,0 0-1,0 0 1,-1 0 0,1 0 0,0 0-1,0 0 1,-1 0 0,1 0 0,0 0-1,0 0 1,-1 0 0,1 0-1,0 1 1,0-1 0,-1 0 0,1 0-1,0 0 1,0 0 0,0 0 0,-1 1-1,1-1 1,0 0 0,0 0-1,0 0 1,0 0 0,0 1 0,-1-1-1,1 0 1,0 0 0,0 1 0,0-1-1,0 0 1,0 0 0,0 0-1,0 1 1,0-1 0,0 0 0,0 0-1,0 1 1,0-1 0,0 0 0,0 0-1,0 1 1,0-1 0,0 0-1,0 0 1,0 1 0,0-1 0,0 0-1,0 0 1,1 1 0,-1 25-492,0-16 641,0 3-196,4 74 7,-3-78-16,0 1 1,1-1-1,0 0 1,1 0-1,0 0 0,0 0 1,7 13-1,-9-21 11,-1-1 1,1 1-1,-1-1 0,1 1 0,-1-1 1,0 1-1,1-1 0,0 0 1,-1 1-1,1-1 0,-1 0 0,1 1 1,-1-1-1,1 0 0,0 0 0,-1 1 1,1-1-1,0 0 0,-1 0 0,1 0 1,-1 0-1,1 0 0,0 0 0,-1 0 1,1 0-1,0 0 0,-1 0 0,1 0 1,0-1-1,-1 1 0,1 0 0,-1 0 1,1 0-1,0-1 0,-1 1 1,1-1-1,-1 1 0,1 0 0,-1-1 1,1 1-1,-1-1 0,1 1 0,-1-1 1,1 0-1,28-33 251,-12 12-245,-11 19-12,-1 0 0,1 0-1,0 0 1,-1 1 0,1 0 0,0 0-1,0 0 1,1 1 0,-1 0 0,0 0-1,0 1 1,1 0 0,-1 0-1,0 0 1,0 0 0,1 1 0,-1 0-1,10 4 1,-11-4-9,0 0 0,0 1 0,0 0-1,-1 0 1,1 0 0,-1 0 0,1 1 0,-1 0-1,0 0 1,0 0 0,0 0 0,0 1 0,-1-1-1,1 1 1,-1 0 0,0 0 0,0 1 0,-1-1-1,1 0 1,-1 1 0,0-1 0,3 11 0,-3-6 0,-1 0 0,0 0 0,-1 0 0,0 0 0,0 0 0,-1 0 0,0 1 0,-1-1 0,-4 13 0,5-18-48,0 0 0,-1 0-1,0 0 1,0 0 0,0-1 0,0 1 0,0 0 0,-1-1-1,1 0 1,-1 0 0,0 0 0,0 0 0,-1 0-1,1 0 1,0-1 0,-1 0 0,1 1 0,-1-2 0,0 1-1,0 0 1,0-1 0,-6 3 0,-7-2-870,0 0 1,0-1-1,0-1 0,0-1 1,-19-2-1,35 3 827,-25-2-2441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3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90 9290,'-3'-13'1284,"-1"0"0,0 0 0,-1 1 0,-11-22 0,19 33-1213,-1 0 0,0 0 0,1 1-1,-1-1 1,0 1 0,1 0 0,-1 0 0,1 0 0,-1 0 0,0 0-1,1 0 1,-1 0 0,0 1 0,4 0 0,57 7-48,101 26 0,-147-29-24,0 0-1,0 1 1,0 0 0,0 2 0,-1 0 0,-1 0 0,1 2 0,-1 0 0,-1 1 0,0 0 0,18 19 0,-29-27 0,-1 1 0,0-1-1,0 0 1,0 0 0,0 1 0,-1-1-1,1 1 1,-1 0 0,0-1 0,0 1-1,0 0 1,0 0 0,-1-1-1,0 1 1,0 0 0,0 0 0,0 0-1,0 0 1,-1-1 0,1 1 0,-1 0-1,0 0 1,-1-1 0,1 1-1,0 0 1,-1-1 0,0 0 0,0 1-1,0-1 1,0 0 0,-1 0 0,1 0-1,-4 3 1,-9 9 5,1-1 0,-2-1 0,0-1 0,-32 20 1,5-4 168,-88 39 0,108-58-603,-48 12 0,51-17-645,0-1-1,0-1 0,-22 0 0,20-1-1801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58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35 8714,'-6'-13'1720,"5"6"897,4 3-2521,5 3 0,-7-1 56,8 1-56,36 0-56,70-5-2729,-27 8 785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5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36 106 6297,'-1'1'90,"0"-1"-1,0 0 0,0 1 0,0-1 0,-1 0 0,1 0 1,0 0-1,0 0 0,0 0 0,-1 0 0,1 0 1,0 0-1,0 0 0,0 0 0,0-1 0,-1 1 1,1 0-1,0-1 0,0 1 0,0-1 0,0 0 1,0 1-1,0-1 0,0 0 0,0 1 0,0-1 1,0 0-1,1 0 0,-1 0 0,0 0 0,0 0 0,0-2 1,1 1-6,0-1 0,0 1 1,0-1-1,1 1 1,-1 0-1,1-1 0,0 1 1,0-1-1,0 1 1,0 0-1,0 0 0,0 0 1,1-1-1,-1 1 0,1 0 1,-1 1-1,4-5 1,1 1 62,-1 1 0,1-1 0,0 1 0,1 0 0,-1 0 0,1 1 0,-1-1 0,1 1 0,0 1 0,0 0 0,0 0 0,0 0 0,1 1 0,13-1 0,-12 1-116,-1 0 0,0 1 0,1 1 0,-1-1 0,0 1-1,1 1 1,-1 0 0,0 0 0,0 0 0,0 1 0,0 0 0,-1 1 0,9 4 0,-13-6-35,-1 1 0,1-1 0,-1 1 0,1 0 0,-1 0 0,0-1 0,0 1 0,0 1 0,-1-1 0,1 0 0,-1 0 0,0 1 0,0-1 0,0 0 0,0 1 0,0-1 0,-1 1 0,1 0 0,-1-1 0,0 1 0,0-1 0,-1 1 0,1-1 0,-1 1 0,0-1 0,1 1 0,-2-1 0,1 1 0,-2 3 0,-5 12-2,0-1-1,-1 0 1,-22 31-1,25-40 28,-7 12-50,-1-1 1,-26 27 0,36-42 48,-1-1 0,1 0 0,-1 0 0,1 0 0,-1-1-1,0 0 1,0 1 0,-1-2 0,1 1 0,-1-1 0,1 0 0,-1 0 0,0 0 0,0-1 0,0 0 0,-7 0 0,14-1-7,-1 0 0,0 0 0,0 0 0,0 0 0,0 0 1,0 0-1,1 0 0,-1 0 0,0 0 0,0 0 0,0 0 0,0 0 0,0 0 1,1 0-1,-1 0 0,0-1 0,0 1 0,0 0 0,0 0 0,0 0 0,0 0 1,0 0-1,0 0 0,0-1 0,0 1 0,0 0 0,1 0 0,-1 0 0,0 0 1,0 0-1,0-1 0,0 1 0,0 0 0,0 0 0,0 0 0,0 0 0,0 0 1,0-1-1,0 1 0,0 0 0,-1 0 0,1 0 0,0 0 0,0 0 0,0-1 0,0 1 1,0 0-1,0 0 0,0 0 0,0 0 0,0 0 0,0 0 0,-1 0 0,1-1 1,0 1-1,0 0 0,0 0 0,0 0 0,17-8 80,183-13-350,-65 15-3691,-84 4 1313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0:59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227 222 6369,'38'-38'1530,"-37"35"-1127,0 0-1,1 1 1,-1-1 0,0 0 0,0 0-1,-1 0 1,1 0 0,0 0 0,-1 0-1,0 0 1,0 0 0,0 0-1,0 0 1,0 0 0,-1 0 0,0-4-1,0-1-84,1 3-283,0 0-1,-1 0 1,0 0 0,1 0-1,-2 0 1,1 0-1,0 0 1,-1 0 0,0 0-1,0 0 1,-1 1-1,1-1 1,-1 1 0,0-1-1,0 1 1,-1 0-1,1 0 1,-1 1 0,0-1-1,0 1 1,0 0-1,0 0 1,0 0 0,-1 0-1,1 1 1,-1 0-1,0 0 1,0 0 0,0 0-1,0 1 1,0 0-1,0 0 1,0 0 0,0 1-1,0 0 1,-6 0-1,-1 0-43,1 1-1,-1 0 0,0 0 0,1 1 0,-13 4 0,21-5-4,0 0 0,-1 0 0,1 0 0,0 1 0,0-1 0,0 1 0,0 0 0,1 0 1,-1 0-1,0 0 0,1 0 0,0 0 0,-1 1 0,1-1 0,0 1 0,0 0 0,0-1 0,0 1 0,1 0 0,-1 0 0,1 0 0,-2 5 0,2-2 9,0 1-1,0-1 0,0 1 1,1-1-1,-1 1 0,2-1 1,-1 1-1,1-1 0,0 0 0,2 10 1,-1-13 12,-1 0 0,1 0 0,-1 0 0,1 0 0,0 0 0,0-1 1,0 1-1,1 0 0,-1-1 0,0 0 0,1 0 0,0 0 0,-1 0 1,1 0-1,0 0 0,0 0 0,0-1 0,0 0 0,1 1 0,-1-1 1,0-1-1,5 2 0,66 9 55,-55-10-55,-1 1-1,1 1 1,0 1-1,-1 1 1,33 13-1,-46-16-8,-1 1 0,1-1-1,-1 1 1,0 1-1,0-1 1,0 1 0,0-1-1,0 1 1,-1 0 0,0 0-1,0 1 1,0-1-1,0 1 1,-1-1 0,1 1-1,-1 0 1,0 0 0,-1 0-1,1 0 1,-1 0-1,0 0 1,-1 0 0,1 1-1,-1-1 1,0 0-1,-1 7 1,1-6-11,-1-1-1,0 1 1,0 0-1,-1 0 1,1 0-1,-1-1 1,-1 1 0,1-1-1,-1 1 1,0-1-1,0 0 1,-1 0-1,1 0 1,-1-1-1,0 1 1,0-1 0,-1 0-1,1 0 1,-1 0-1,-6 3 1,7-5-6,0 0 1,1 0 0,-1 0-1,0-1 1,0 1-1,0-1 1,0 0 0,0 0-1,0 0 1,0-1-1,0 0 1,0 1 0,0-2-1,0 1 1,0 0 0,0-1-1,0 1 1,0-1-1,0-1 1,0 1 0,0 0-1,0-1 1,0 0-1,1 0 1,-1 0 0,1 0-1,-1 0 1,1-1-1,0 1 1,0-1 0,-3-4-1,2 3 2,1 0 0,-1 1 0,1-2 0,0 1 0,1 0 0,-1-1 0,1 1 0,0-1 0,0 0 0,0 0 0,1 0 0,-1 0 0,1 0 0,0 0 0,1 0 0,-1 0 0,1 0 0,0 0 0,1-1 0,-1 1 0,1 0 0,0 0 0,0 0 0,0 0 0,1 0 0,0 0 0,0 1 0,0-1 0,1 0 0,-1 1 0,1 0 0,3-5 0,4-4-452,1 1 0,0 0-1,1 0 1,0 1 0,0 0 0,1 1 0,1 1 0,27-15 0,32-10-2201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00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82 5385,'-6'-15'5099,"8"0"-3429,0 13-1639,-1 0 0,1-1 0,0 1 0,-1 0 0,1 0 0,1 0 0,-1 0-1,0 0 1,0 0 0,1 1 0,-1-1 0,4-1 0,3-1 0,1 0 0,1 0 0,-1 1 0,1 0 0,-1 1 0,1 0 0,0 1 0,16 0 0,-23 1-23,0-1 0,0 1 1,-1 0-1,1 1 0,0-1 0,-1 1 0,1-1 0,0 1 1,-1 0-1,1 1 0,-1-1 0,1 1 0,-1-1 0,0 1 0,0 0 1,1 0-1,-1 0 0,-1 1 0,1-1 0,0 1 0,-1 0 0,1-1 1,-1 1-1,0 0 0,0 0 0,0 1 0,0-1 0,0 0 1,-1 1-1,1-1 0,-1 1 0,1 3 0,-2-2-3,1-1 0,-1 0-1,0 1 1,0-1 0,-1 1 0,1-1-1,-1 1 1,0-1 0,0 0 0,0 0-1,-1 1 1,0-1 0,0 0-1,0 0 1,0-1 0,0 1 0,-1 0-1,1-1 1,-1 1 0,0-1 0,0 0-1,-1 0 1,1 0 0,-1 0 0,1-1-1,-7 4 1,1-1 11,0 0 1,0-1-1,-1 0 1,1 0-1,-1-1 0,0 0 1,0-1-1,-1 0 0,1-1 1,-14 1-1,60-17-304,-5 7 300,46-6 0,-66 12-7,-1 1 0,1 0 0,0 1-1,-1 0 1,1 1 0,-1 0 0,1 1 0,-1 0-1,15 5 1,-23-6-8,1 0 1,-1 0-1,0 0 0,0 1 1,0-1-1,0 1 0,0-1 1,0 1-1,-1 0 0,1 0 0,0 0 1,-1 0-1,1 0 0,-1 0 1,0 0-1,0 0 0,0 0 1,0 1-1,0-1 0,1 5 1,-2-2-4,1 1 1,-1-1-1,0 0 1,0 0-1,-1 1 1,1-1 0,-1 0-1,0 0 1,-4 9-1,1-4 2,0 1 0,-1-2 0,0 1 0,0 0 0,-1-1 0,-1 0 0,1 0 0,-1-1 0,-11 10 0,10-12 15,0-1 0,-1-1 0,0 1 0,1-2-1,-1 1 1,-1-1 0,1 0 0,0-1-1,-1 0 1,1-1 0,-1 0 0,1 0-1,-1-1 1,0 0 0,1-1 0,-20-3 0,15 1-354,-1 0 0,1-1 0,0 0 0,1-1 0,-1-1 0,1 0 0,0-1 0,0 0 0,1-1 1,-19-15-1,14 1-1880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01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95 7202,'1'-1'177,"-1"0"0,1 0 0,-1 1 0,1-1 0,-1 0 0,1 0 0,-1 0 0,1 0 0,-1 1 1,0-1-1,1 0 0,-1 0 0,0 0 0,0 0 0,0 0 0,0 0 0,0 0 0,0 0 0,0 0 1,0 0-1,0 0 0,0 0 0,0 0 0,-1 1 0,1-1 0,0 0 0,-1 0 0,1 0 1,0 0-1,-2-1 0,1 1-77,-1 0 0,0-1 0,0 1 0,1 0 1,-1 0-1,0 0 0,0 0 0,0 1 0,0-1 0,0 0 1,0 1-1,-1-1 0,-1 1 0,-4-1-97,1 1-1,-1-1 1,0 1 0,0 1-1,1 0 1,-1 0-1,-7 2 1,12-2 0,1 1 0,-1-1 0,1 1 0,0 0 0,0 0 0,0 0 0,0 0 0,0 0 0,1 0 0,-1 1 0,0-1 0,1 0 0,0 1-1,0-1 1,-1 1 0,1 0 0,1-1 0,-1 1 0,0 0 0,1-1 0,-1 6 0,-2 68-84,3-65 77,1 6 2,0 0 0,1 0 0,1 0 0,1-1 0,0 1 0,11 25 0,-12-34 5,1 1-1,1 0 1,0-1-1,0 0 1,0 0-1,1 0 1,0-1-1,1 1 1,-1-2-1,1 1 1,1-1-1,-1 0 1,10 5-1,-14-9 7,0-1 0,0 1 0,0-1-1,0 0 1,0 0 0,0 0 0,0-1 0,0 1-1,0-1 1,0 1 0,0-1 0,0 0-1,0 0 1,1-1 0,-1 1 0,0-1-1,0 1 1,0-1 0,0 0 0,0 0 0,0 0-1,0-1 1,-1 1 0,1-1 0,0 0-1,-1 1 1,1-1 0,-1 0 0,1 0 0,-1-1-1,0 1 1,0 0 0,0-1 0,0 1-1,2-6 1,3-4 30,1-1 1,-2 0-1,0 0 0,-1 0 1,0-1-1,5-22 0,-4 5 124,0 0 1,1-44-1,-6 65-134,-1 1 0,0-1 0,-1 1 1,0 0-1,-1-1 0,1 1 0,-2 0 1,1 0-1,-1 0 0,-1 0 0,1 1 0,-10-15 1,10 20-188,-1-1 1,1 1 0,-1 0 0,0 0 0,0 0 0,0 1-1,-1-1 1,1 1 0,-1 0 0,1 0 0,-1 1 0,0-1-1,1 1 1,-1 0 0,0 0 0,0 0 0,0 1-1,0 0 1,0 0 0,-6 1 0,-59 3-2429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2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81 224 6993,'-5'-8'374,"1"0"0,0 0-1,1 0 1,0-1-1,1 0 1,-1 1-1,2-1 1,-1 0-1,1 0 1,0-12-1,2 16-259,0-1-1,0 1 0,0-1 1,1 1-1,0 0 1,0-1-1,0 1 1,0 0-1,1 1 1,0-1-1,0 0 0,1 1 1,-1-1-1,1 1 1,0 0-1,0 0 1,0 1-1,8-6 1,-9 6-88,1 1 0,-1-1 0,1 1 0,-1 0 0,1 0 0,0 1 0,0-1 0,0 1 0,0 0 0,0 0 0,0 0 1,0 0-1,0 1 0,0 0 0,5 0 0,-7 0-17,1 1 0,-1 0 0,1 0 0,-1-1 0,0 2 0,1-1 0,-1 0 0,0 0 0,0 1 0,0-1 0,0 1 0,0 0 0,0-1 0,0 1 0,-1 0 0,1 0 0,0 0 0,-1 0 0,0 1 0,0-1 0,1 0 0,-1 1 0,0-1 0,-1 0 0,1 1 0,0 3 0,3 11-12,-1-1-1,-1 2 1,-1-1 0,-1 0 0,0 0 0,-1 0 0,0 1 0,-2-1 0,0 0 0,-8 25 0,4-21-10,-1 1 1,0-1 0,-2 0 0,-1-1 0,0 0 0,-1 0 0,-21 24 0,30-39 19,-1-1 1,1 0 0,-1-1-1,0 1 1,0-1-1,0 0 1,-1 0-1,1 0 1,-1 0-1,1-1 1,-1 1-1,0-1 1,0-1-1,0 1 1,0-1 0,0 0-1,0 0 1,-1 0-1,1-1 1,0 1-1,0-1 1,-9-1-1,15 1-3,-1 0-1,0 0 0,0 0 1,0 0-1,0 0 1,0 0-1,0 0 0,0 0 1,0 0-1,1 0 1,-1 0-1,0 0 0,0-1 1,0 1-1,0 0 1,0 0-1,0 0 0,0 0 1,0 0-1,0 0 1,0 0-1,1 0 0,-1 0 1,0 0-1,0 0 0,0 0 1,0 0-1,0 0 1,0-1-1,0 1 0,0 0 1,0 0-1,0 0 1,0 0-1,0 0 0,0 0 1,0 0-1,0 0 1,0-1-1,0 1 0,0 0 1,0 0-1,0 0 1,0 0-1,0 0 0,0 0 1,0 0-1,0 0 1,0 0-1,0-1 0,0 1 1,0 0-1,0 0 0,0 0 1,0 0-1,0 0 1,0 0-1,0 0 0,-1 0 1,1 0-1,0 0 1,0 0-1,0 0 0,0-1 1,15-6 85,20-6-31,8 3-130,1 3 0,0 1 0,63 0 0,51 9-3495,-86 1 904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3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29 10530,'0'-1'248,"-1"-1"101,0 0 1,1 1-1,-1-1 0,0 1 1,0-1-1,0 1 1,0-1-1,0 1 1,0-1-1,-1 1 0,1 0 1,0-1-1,-1 1 1,1 0-1,-1 0 1,1 0-1,-1 0 1,0 1-1,1-1 0,-3-1 1,9 32 131,3 21-491,-3-21-7,0 1-1,14 39 1,-19-69 14,1 0 0,-1 0 0,1 0 0,-1 0 1,1-1-1,0 1 0,-1 0 0,1-1 0,0 1 0,0 0 1,-1-1-1,1 1 0,0-1 0,0 1 0,0-1 1,0 0-1,0 1 0,0-1 0,0 0 0,0 1 1,-1-1-1,1 0 0,0 0 0,0 0 0,0 0 0,0 0 1,0 0-1,0 0 0,0 0 0,0-1 0,0 1 1,0 0-1,0 0 0,0-1 0,0 1 0,0-1 1,-1 1-1,1-1 0,0 1 0,0-1 0,1 0 0,45-33-116,-29 21 77,-12 9 32,0 0 0,1 1 0,-1 0 0,1 0 0,-1 0 0,1 1 0,0 0 1,0 1-1,0-1 0,0 1 0,0 1 0,0-1 0,0 1 0,0 0 0,0 1 1,0 0-1,0 0 0,0 1 0,13 4 0,-14-4 1,-1 1 0,0 0-1,1 1 1,-1-1 0,0 1 0,0 0 0,-1 0-1,0 1 1,1 0 0,-1-1 0,-1 1-1,1 1 1,-1-1 0,0 0 0,0 1 0,0 0-1,-1-1 1,0 1 0,0 0 0,0 0 0,-1 0-1,1 11 1,0-7-46,-2 1-1,1 0 1,-1 0-1,-1 0 1,0 0-1,0 0 1,-1-1-1,0 1 1,-1-1-1,-6 16 1,7-22-60,0 0 0,0-1 1,0 0-1,0 1 0,0-1 0,-1 0 0,0 0 1,1 0-1,-1-1 0,0 1 0,0-1 0,-1 1 1,1-1-1,0 0 0,-1 0 0,1 0 0,-1-1 1,0 1-1,1-1 0,-1 0 0,0 0 1,0 0-1,0-1 0,0 1 0,0-1 0,0 0 1,0 0-1,0-1 0,0 1 0,0-1 0,-6-1 1,3 0-553,-1 0 1,1-1-1,0 0 1,0 0-1,0 0 1,0-1-1,-7-5 1,-8-13-2555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3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92 10010,'-14'-15'2433,"6"-2"759,9 8-2856,19 1-232,11-1-128,25 0 56,14 2-32,26-2-880,5 9-2376,8-8 479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4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13 9738,'-8'-6'1774,"-3"0"2946,12 21-2454,3 7-3082,10 200 798,-13-222 22,-1 1 0,0-1 0,1 0 1,-1 1-1,0-1 0,1 0 0,-1 0 1,0 1-1,1-1 0,-1 0 0,0 0 1,1 0-1,-1 0 0,1 0 0,-1 1 1,0-1-1,1 0 0,-1 0 0,1 0 1,-1 0-1,1 0 0,-1 0 0,0 0 0,1 0 1,-1 0-1,1-1 0,-1 1 0,0 0 1,1 0-1,-1 0 0,1 0 0,-1-1 1,0 1-1,1 0 0,-1 0 0,0-1 1,1 1-1,-1 0 0,0 0 0,1-1 1,-1 1-1,0 0 0,0-1 0,1 0 0,32-21 75,-27 18-81,8-7 15,1 2 1,0-1-1,1 2 0,0 0 1,21-8-1,-32 15-18,-1-1 1,0 1-1,0 0 0,1 0 1,-1 1-1,1 0 1,-1-1-1,0 1 1,1 0-1,-1 1 0,1-1 1,-1 1-1,0 0 1,1 0-1,-1 1 0,0-1 1,0 1-1,0 0 1,0 0-1,0 0 0,0 0 1,-1 1-1,1 0 1,-1-1-1,1 1 1,-1 1-1,0-1 0,0 0 1,3 7-1,-1-3-36,0 1-1,-1 0 0,-1 0 1,1 0-1,-1 0 0,-1 0 1,1 1-1,-1-1 0,-1 1 1,0-1-1,0 1 0,0 0 1,-1 0-1,-1-1 1,-1 10-1,2-13-26,-1 0 0,-1 0 0,1 0 1,-1 0-1,0 0 0,0 0 0,0 0 0,0-1 0,-1 0 1,0 1-1,0-1 0,0 0 0,-1 0 0,1 0 0,-1-1 1,0 1-1,0-1 0,0 0 0,0 0 0,-1-1 0,1 1 0,-1-1 1,0 0-1,1 0 0,-1 0 0,-7 1 0,-8 0-390,0-1 0,-1-1 1,1-1-1,-1-1 0,1-1 0,0 0 0,0-2 0,-33-10 0,32 10-802,-13-3-1124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4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10258,'9'-23'1657,"12"12"1247,7 6-3080,18-2 16,10 1 112,11 0-72,2 4-552,16 4-2225,-9-3 393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3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12019,'9'9'6417,"-6"-8"-6169,3 1-200,-1 0-56,11 1 40,24 11 0,63 27 24,-38-10-88,5 8-216,14 13-848,-8-3-2665,-3-10 344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5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25 10002,'-2'11'884,"-14"7"6050,6 10-7466,5-11 487,-1 0 28,1 0-1,1 1 1,0-1 0,1 1-1,0 26 1,3-40-23,0-1 0,0 1 1,0 0-1,1 0 0,-1-1 0,1 1 1,0-1-1,0 1 0,1-1 0,-1 1 1,1-1-1,0 0 0,-1 1 0,2-1 1,-1 0-1,0 0 0,0 0 0,1-1 0,0 1 1,-1-1-1,1 1 0,0-1 0,0 0 1,1 0-1,-1 0 0,0 0 0,0-1 1,1 0-1,-1 1 0,1-1 0,0 0 1,-1-1-1,1 1 0,6 0 0,-4 0-13,0-1 0,0 0 0,0 0-1,0 0 1,0 0 0,0-1 0,0 0-1,-1-1 1,1 1 0,0-1 0,0 0-1,-1 0 1,0-1 0,1 0 0,-1 0-1,0 0 1,0 0 0,0-1 0,-1 0-1,0 0 1,1 0 0,3-6 0,-5 6 59,-1 0 0,1 0 1,-1-1-1,0 1 1,0-1-1,0 1 1,-1-1-1,0 0 1,0 0-1,0 0 0,0 0 1,-1 0-1,0 0 1,0 0-1,0 0 1,0 0-1,-1 1 0,0-1 1,0 0-1,-1 0 1,1 0-1,-1 1 1,0-1-1,0 1 1,0-1-1,-6-7 0,2 4-11,-1-1 0,0 2 1,0-1-1,0 1 0,-1 0 0,0 0 0,0 1 0,-1 0 0,0 1 0,0 0 0,-12-5 0,-3 1-764,0 0 1,-1 2-1,-31-6 0,-7 2-1639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5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6 7994,'-15'-4'4879,"13"2"-4929,15 2 188,356 20 96,-363-18 1005,-20 6 1009,-29 66-2204,22-40-76,-24 56-1,-79 226-4115,90-226 1237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6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24 11658,'-9'-23'7170,"8"65"-6770,1-28-407,-1-5 6,1 0 0,0 1 0,1-1 0,0 0 0,1 0 1,-1 0-1,2 0 0,-1 0 0,6 11 0,-8-19-2,1-1 0,0 1 0,0 0 1,-1-1-1,1 1 0,0 0 0,0-1 0,0 1 0,0-1 0,0 1 1,0-1-1,0 1 0,0-1 0,0 0 0,0 0 0,0 1 0,0-1 0,0 0 1,0 0-1,0 0 0,0 0 0,0 0 0,0 0 0,0 0 0,0-1 1,0 1-1,0 0 0,0 0 0,0-1 0,0 1 0,0-1 0,0 1 0,1-2 1,37-22 25,-26 14 3,-4 5-23,1 0 0,0 1-1,1 0 1,-1 0 0,0 1-1,1 1 1,0 0 0,0 0-1,0 1 1,0 0 0,0 1 0,-1 0-1,1 1 1,16 3 0,-22-4-14,0 2 0,0-1 0,1 1 0,-1-1 0,0 1 0,-1 1 0,1-1 0,0 1 1,-1 0-1,1 0 0,-1 0 0,0 0 0,0 1 0,0 0 0,0 0 0,-1 0 0,0 0 0,0 0 1,0 1-1,0 0 0,0-1 0,-1 1 0,0 0 0,0 0 0,-1 0 0,1 0 0,-1 1 0,0-1 0,0 0 1,-1 10-1,0-4-106,0 0 0,-1 0 0,-1 0 1,0-1-1,-1 1 0,0 0 0,0-1 1,-1 0-1,0 1 0,-1-1 0,0-1 0,-1 1 1,0-1-1,-1 0 0,1-1 0,-2 1 1,1-1-1,-1-1 0,0 1 0,-16 10 0,17-13-152,-1 0 0,1 0-1,-1-1 1,-1 0-1,1-1 1,0 0 0,-1 0-1,1 0 1,-1-1-1,0 0 1,0-1 0,0 0-1,0-1 1,0 0-1,0 0 1,0-1 0,0 0-1,0 0 1,0-1-1,1 0 1,-1-1 0,1 0-1,-1 0 1,-14-9-1,-10-11-1983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6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 8130,'14'-14'3344,"9"2"-39,21 1-1480,16 2-1913,26 1-225,-1-1-375,9 8-2616,-17-1 423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7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18 11466,'-1'-17'5231,"12"58"-4955,-5 53-231,-5 0-1,-19 178 1,3-90-16,6-42-43,6 0 1,18 164 0,-14-294-71,2-27-6342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8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2 204 8690,'-1'0'113,"1"-1"0,0 0 1,0 0-1,0 0 0,0 0 0,0 0 0,0 0 1,0 0-1,0 0 0,0 0 0,0 0 1,0 0-1,1 1 0,-1-1 0,0 0 1,1 0-1,-1 0 0,0 0 0,1 0 0,-1 1 1,1-1-1,0 0 0,-1 1 0,1-1 1,-1 0-1,1 1 0,0-1 0,0 0 1,-1 1-1,1-1 0,0 1 0,0 0 0,0-1 1,0 1-1,-1 0 0,1-1 0,0 1 1,0 0-1,0 0 0,0 0 0,0 0 1,0-1-1,2 2 0,59-3-989,-31 2 1253,699-53-197,-22 1-91,22 20-37,77 8 38,5 11-32,-3 16-17,-50 10 3,767 46 520,-1452-56-482,212 22 404,-247-54 4930,-31 42-5568,3 31 112,-2 0 0,7 78 0,-5 104 24,-8-148-1,-3-73-16,14 527-449,-18-306-4874,1-133 1419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19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0 227 8018,'1'-6'4053,"-1"6"-3918,0 0-68,0 0 1,1 0 0,-1 0-1,20-2-342,-12 2 511,383-31 503,-15 0-193,349 15 287,-79 2-629,814-24 1160,-484 15-1116,-490 6-119,-115 2 102,731-9 246,-247 22 426,-791-2-759,-36 2-92,-1 1 1,45 3-1,-26-1-46,-40-2-5,1 1 0,0-1 0,-1 1 1,1 1-1,-1 0 0,1 0 0,-1 0 0,1 0 0,11 6 0,-6-4-776,0 1-1,1-2 0,-1 0 1,1 0-1,-1-1 0,1 0 1,16-2-1,-27 1 472,0-1 0,0 1 0,0 0 1,0-1-1,0 1 0,-1-1 0,1 0 0,0 1 0,0-1 0,0 0 0,-1 0 1,4-2-1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2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38 9786,'-24'-38'2298,"50"94"560,32 118-2846,-58-174-7,0 1 0,0-1-1,0 0 1,0 1 0,0-1 0,0 0 0,0 1 0,0-1-1,0 0 1,0 0 0,0 1 0,0-1 0,0 0 0,1 1-1,-1-1 1,0 0 0,0 1 0,0-1 0,1 0 0,-1 0-1,0 1 1,0-1 0,1 0 0,-1 0 0,0 0 0,0 1-1,1-1 1,-1 0 0,0 0 0,1 0 0,-1 0 0,0 0-1,0 0 1,1 0 0,-1 1 0,0-1 0,1 0 0,-1 0-1,1 0 1,12-12 145,10-10-184,24-10-12,-44 31 38,1-1 1,-1 1-1,0 0 1,1 0-1,0 0 1,-1 1-1,1-1 1,0 1-1,-1 0 1,1 0-1,0 0 1,-1 0 0,1 1-1,-1 0 1,1-1-1,0 1 1,-1 1-1,1-1 1,-1 0-1,0 1 1,1 0-1,-1-1 1,5 5-1,-1-1-11,-1 1-1,1-1 1,-1 1-1,0 0 1,-1 0-1,0 1 1,0 0-1,7 11 1,-9-10-11,0-1 1,0 1-1,0 0 1,-1-1-1,0 1 0,-1 0 1,1 0-1,-2 0 1,1 0-1,-1 1 0,0-1 1,-1 0-1,-3 16 1,3-20 5,0-1 1,0 1-1,0 0 1,-1 0-1,0 0 1,1-1-1,-1 1 1,-1-1-1,1 0 1,0 1-1,-1-1 1,0 0-1,0 0 1,0-1-1,0 1 1,0-1-1,0 1 1,-1-1-1,1 0 1,-1 0-1,0 0 1,1-1-1,-1 1 1,0-1-1,0 0 1,0 0-1,0-1 1,0 1-1,-7-1 1,1 1-408,-1-2-1,0 0 1,0 0 0,1-1-1,-1 0 1,0-1-1,1 0 1,-17-8 0,0-6-2140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3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84 7938,'-4'-9'1920,"7"0"729,9 5-2297,16-2 24,11-2-96,28-2 0,13-1-120,30 3 1584,6 2-4560,12-6 1976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3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69 8402,'-20'-52'2016,"12"35"4578,8 18-6490,1 3-152,7 19-32,17 72 24,-16-36 32,-2 18-112,-6-10-513,5 11-2719,-1-29 599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72 9058,'-8'-72'9386,"10"83"-8301,6 36-1709,2 73 678,-5 136-1,4 71-725,-3-358-7626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4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57 8018,'-1'-2'325,"0"-1"0,0 0 0,0 1 0,0-1 0,0 1 0,0 0 0,-1-1 0,1 1 0,-1 0 0,0 0 0,1 0 0,-1 0 0,0 0 0,0 0 0,-1 0 0,1 1 0,0-1 0,0 1 0,-3-2 0,2 2-193,-1 0-1,1 0 0,0 1 0,0-1 1,-1 1-1,1-1 0,-1 1 1,1 0-1,0 0 0,-1 1 0,1-1 1,0 1-1,-1-1 0,-2 2 1,2 0-142,-1-1 0,1 1 1,0 0-1,0 0 0,0 0 1,0 1-1,0-1 0,1 1 1,-1 0-1,1 0 0,-1 0 1,1 1-1,0-1 0,1 1 1,-1-1-1,0 1 0,1 0 1,0 0-1,0 0 0,0 1 1,1-1-1,-1 0 0,1 1 1,-1 4-1,1 5-88,1 0 0,0 1 0,1-1 0,1 0-1,0 0 1,1 0 0,1 0 0,0 0 0,0-1 0,1 1-1,1-1 1,1-1 0,-1 1 0,2-1 0,0 0 0,0-1 0,1 0-1,1 0 1,19 17 0,-26-25 74,0-1 1,1 0-1,-1 0 0,1-1 1,-1 1-1,1-1 0,0 1 0,-1-1 1,1 0-1,0 0 0,0-1 1,0 1-1,-1-1 0,1 0 0,0 0 1,0 0-1,0-1 0,0 1 1,0-1-1,-1 0 0,1 0 0,0 0 1,0-1-1,-1 1 0,1-1 1,-1 0-1,0 0 0,1 0 0,-1 0 1,0-1-1,0 1 0,0-1 1,-1 0-1,1 0 0,2-3 1,1-2 62,0 1 0,-1-1 0,0 1 1,0-1-1,-1-1 0,0 1 1,-1-1-1,0 1 0,0-1 1,-1 0-1,0 0 0,0 0 0,-1-1 1,0-9-1,-2 5 54,0 0 0,-1 0 0,-1 0 0,0 1 0,-1-1 1,-1 0-1,0 1 0,0 0 0,-10-14 0,13 22-118,-1 1 0,0-1 0,0 1 0,-1-1 1,1 1-1,-1 0 0,0 0 0,0 1 0,0-1 0,0 1 0,-1 0 1,1 0-1,-1 0 0,0 1 0,0 0 0,0 0 0,0 0 0,0 0 0,-1 1 1,1 0-1,0 0 0,-1 0 0,1 1 0,0 0 0,-1 0 0,1 0 1,-7 2-1,4-1-390,1 1 1,0 1-1,-1-1 1,1 1-1,-12 7 1,-32 27-2111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4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18 110 7386,'-15'-69'2200,"13"52"441,2 8-2009,0 2-184,2 2-24,1 3 632,-2 2-608,1 1-176,0 3-160,10 27-160,15 66 8,-21-38 24,1 18-320,-5-9-472,-2 7-2289,0-30 281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5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10 10274,'-10'-9'5910,"0"12"-4304,-8 24-2866,12-17 1826,3-5-564,0 0-7,0 0-1,0 0 1,1 0 0,-1 1 0,1-1-1,0 1 1,-1 7 0,3-10-4,0 0 0,0-1 1,0 1-1,0 0 1,1 0-1,-1 0 0,1-1 1,0 1-1,0 0 1,0-1-1,0 1 0,0 0 1,1-1-1,-1 1 1,1-1-1,-1 0 0,1 0 1,0 1-1,0-1 0,0 0 1,2 1-1,6 4-3,-1-1-1,1 0 0,0 0 1,0-1-1,1 0 0,0-1 1,0-1-1,16 4 0,51 21 3,-72-25 2,-1-1 0,0 1-1,0 1 1,-1-1 0,1 1 0,-1-1 0,0 1 0,0 1 0,0-1 0,0 1 0,5 8 0,-7-10 2,-1 1 0,1-1 0,-1 0 0,0 1 0,0-1 0,0 1 0,0-1 0,-1 1 1,1 0-1,-1-1 0,0 1 0,0 0 0,-1-1 0,1 1 0,-1-1 0,0 1 0,1-1 0,-2 1 0,1-1 0,0 1 0,-1-1 1,1 0-1,-1 0 0,0 1 0,0-1 0,0-1 0,-1 1 0,1 0 0,-1 0 0,-4 3 0,2-2-325,0 1-1,-1-1 0,1 0 1,-1 0-1,0-1 1,0 0-1,0 0 0,-1 0 1,1-1-1,-1 0 1,0 0-1,1-1 1,-1 1-1,0-1 0,-9-1 1,-6-2-2519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5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77 5865,'3'-19'4105,"11"1"-904,11 2-281,6 7-2920,24 1-8,6 3 16,20 3 289,9 5-3530,13-6 1272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5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56 6593,'-1'-2'286,"0"1"-1,0 0 1,1-1 0,-1 1-1,1-1 1,-1 1-1,1-1 1,-1 1-1,1-1 1,0 1-1,0-1 1,0 1-1,0-1 1,0 0-1,0 1 1,0-1-1,1 1 1,-1-1 0,0 1-1,1-1 1,-1 1-1,2-2 1,-1 1-218,0 1 1,0 0 0,1-1 0,-1 1-1,0 0 1,1 0 0,-1 0-1,1 0 1,-1 0 0,1 0 0,0 0-1,-1 0 1,1 0 0,0 1-1,-1-1 1,3 1 0,-1-1-96,0 0-1,0 1 1,0-1 0,0 1 0,0 0 0,0 0-1,0 0 1,0 1 0,0-1 0,0 1 0,0-1-1,0 1 1,0 0 0,0 0 0,0 1-1,-1-1 1,1 0 0,-1 1 0,1 0 0,-1-1-1,1 1 1,1 2 0,1 4 25,0 1 0,0-1 0,-1 0 0,-1 1 0,1 0 0,-1 0 0,-1 0 0,0 0 0,0 1 0,-1-1 0,0 1 0,-1-1 0,0 1 0,0-1 0,-1 0 0,0 1 0,0-1 0,-1 0 0,-4 10 1,2-6 4,0 0 0,-2-1 0,1 1 0,-1-1 1,-1-1-1,0 1 0,-1-1 0,0 0 1,-1-1-1,0 0 0,-1 0 0,-18 14 1,22-18 18,-2-1 1,1 0 0,-1 0 0,1-1 0,-1 0-1,0-1 1,-1 1 0,1-1 0,-13 2 0,102-20 236,-52 8-435,1 2-1,-1 1 1,1 1-1,34 2 1,1 7-2171,-3 5-39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6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55 9954,'0'-1'127,"0"0"0,-1-1 0,1 1-1,-1 0 1,1 0 0,-1 0 0,1-1 0,-1 1-1,0 0 1,1 0 0,-1 0 0,0 0 0,0 0-1,0 0 1,0 0 0,0 1 0,0-1 0,0 0 0,0 0-1,0 1 1,-1-1 0,1 1 0,0-1 0,0 1-1,0-1 1,-1 1 0,1 0 0,0 0 0,-1-1-1,1 1 1,0 0 0,0 0 0,-1 0 0,1 1 0,0-1-1,-3 0 1,0 2-100,0 1-1,0-1 1,0 0-1,0 1 1,0 0-1,0 0 1,1 0-1,-1 0 1,-4 7-1,3-3-31,0-1-1,1 1 0,0 0 1,1 0-1,0 1 1,0-1-1,0 1 1,1-1-1,0 1 0,0 0 1,1 0-1,0 0 1,1 0-1,0 0 1,0 0-1,0-1 0,1 1 1,0 0-1,1 0 1,0 0-1,0 0 1,1-1-1,-1 1 0,2-1 1,6 13-1,-5-11-3,0 1 1,1-1-1,0 0 0,0-1 0,1 1 0,0-1 1,0 0-1,1-1 0,0 0 0,1 0 0,-1-1 1,1 0-1,1 0 0,-1-1 0,1 0 1,0-1-1,0 0 0,16 4 0,-22-8 18,0 1-1,-1-1 1,1 0-1,0 0 0,-1 0 1,1 0-1,0-1 1,-1 1-1,1-1 1,-1 0-1,1 0 1,-1 0-1,1-1 1,-1 1-1,0-1 1,0 0-1,0 0 1,4-3-1,-3 1 9,0 0 0,0 0 0,-1 0 0,1-1 0,-1 0 1,0 0-1,0 0 0,-1 0 0,0 0 0,4-10 0,-3 0 39,1 0-1,-2 0 1,0 0 0,-1 0 0,0-1 0,-1 1-1,-1 0 1,-3-16 0,2 18 4,-1 0 0,-1 0 0,0 0 0,0 1 0,-1 0 0,-12-20 0,14 26-99,0 1 0,-1 1 0,1-1 0,-1 0 0,0 1 0,-1 0 0,1 0-1,-1 0 1,1 0 0,-1 1 0,0 0 0,-1 0 0,1 0 0,0 1 0,-1-1 0,0 2-1,1-1 1,-7-1 0,3 2-329,1 1 0,0 0 0,-1 0 0,1 0 0,-1 1 0,-8 3 0,-55 19-2157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6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5 4409,'-12'-4'5762,"12"18"-3286,9 83-2390,-4 2 1,-10 133-1,0-23-31,19 214-68,-14-407-168,1-10-26,0 1 1,-1 0-1,0-1 1,-1 1-1,1 0 1,-1-1-1,0 1 0,-1-1 1,0 1-1,0-1 1,0 0-1,-1 0 1,1 0-1,-6 7 1,-3-6-2077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11 299 7114,'-1'-1'154,"0"1"0,0-1 1,0 0-1,1 0 1,-1 0-1,0 0 1,1 0-1,-1 0 0,0-1 1,1 1-1,-1 0 1,1 0-1,0 0 1,-1 0-1,1-1 1,0 1-1,0 0 0,0 0 1,0-1-1,0 1 1,0 0-1,0 0 1,0 0-1,0-1 0,0 1 1,1-1-1,3 0-78,0 0-1,1 1 0,-1 0 0,0 0 1,1 0-1,-1 1 0,0-1 0,8 1 1,-11 0-82,249-15 239,79-5-129,768-41 345,-494 35-378,150-13-7,-3 5-48,-104 16 51,1069-14 260,-1623 30-269,-46 1 114,74-4 876,-115 2 36,3 0-1245,1 20-168,12 58 267,18 131 1,-9 81 214,-19-151-320,47 224 0,-45-311-1652,6 60 1,-14-32-973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29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1 287 8202,'0'-1'140,"0"0"0,0 0 0,0 1 0,0-1 0,0 0 0,0 1 0,0-1 0,0 0 0,0 1 1,0-1-1,0 0 0,1 0 0,-1 1 0,0-1 0,0 0 0,1 1 0,-1-1 0,0 1 0,1-1 0,-1 0 0,1 1 0,-1-1 0,1 1 1,-1-1-1,1 1 0,-1-1 0,1 1 0,25-12 815,38 1-1676,-54 10 1095,214-12-217,-56 6-95,1842-114 216,-263 99 268,-432 10-165,-1269 12-389,572-31 1993,-502 18-1725,-16 0-117,166 1 1,-243 16-118,-18 6-1051,-6-7 774,0-1-1,-1 0 1,1 1 0,0-1-1,-1 0 1,0 0 0,1 0-1,-1 0 1,0 0-1,0 0 1,0-1 0,-2 2-1,-32 22-2703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32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3921,'2'-12'6378,"14"-22"-4481,-14 30-1827,1-1-1,-1 1 1,1 0-1,-1 0 1,1 0 0,0 1-1,0-1 1,1 1 0,-1 0-1,1-1 1,0 2 0,0-1-1,0 0 1,0 1-1,0-1 1,0 1 0,1 1-1,-1-1 1,1 0 0,0 1-1,-1 0 1,1 0 0,0 1-1,-1-1 1,1 1-1,0 0 1,8 1 0,-7-1-73,-1 1-1,1 0 1,0 0 0,-1 0 0,0 1 0,1-1-1,-1 2 1,0-1 0,0 0 0,0 1 0,0 0 0,0 0-1,-1 0 1,1 1 0,-1 0 0,0 0 0,0 0 0,6 8-1,-6-4-1,0-1 0,0 0 0,-1 1-1,-1 0 1,1-1 0,-1 1-1,0 0 1,-1 1 0,0-1 0,0 0-1,-1 15 1,-2-1 2,0-1 0,-2 1 0,0-1 0,-2 0-1,0 0 1,-1-1 0,-1 1 0,-1-2 0,-13 23 0,16-33 16,0 1 0,-1-1 1,0 0-1,0-1 0,-1 1 1,0-1-1,-1-1 0,0 0 0,0 0 1,0-1-1,-1 0 0,0 0 0,0-1 1,0-1-1,-18 6 0,174-35 451,-109 18-447,-1 2-1,40 0 0,-60 4-494,1 2 0,-1 0-1,0 1 1,0 0 0,0 2-1,31 9 1,4 10-1936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4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90 11354,'-9'-16'6114,"7"15"-5770,2-1-312,0 0 288,0 0-64,0 1-24,2-1-48,3 0-136,20-3 16,75-18-72,-37 9-680,2 4-328,6 1-1865,-6 12-912,-16 6-648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33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31 7274,'-2'-26'4585,"6"22"-3920,4 17-817,-3-2 135,13 30-23,23 80 0,-41-121 45,0 1 0,0-1 0,0 0 0,0 0 0,0 1 0,0-1 0,0 0 0,0 0 0,0 1 0,0-1 0,0 0 0,0 0 1,0 0-1,0 1 0,0-1 0,0 0 0,0 0 0,1 0 0,-1 1 0,0-1 0,0 0 0,0 0 0,0 0 0,0 1 0,1-1 0,-1 0 0,0 0 1,0 0-1,0 0 0,1 0 0,-1 0 0,0 1 0,0-1 0,1 0 0,-1 0 0,0 0 0,0 0 0,0 0 0,1 0 0,-1 0 0,1 0 1,8-10 159,19-16-142,-14 19-22,1 0 0,0 1 0,1 0 0,0 1 0,0 1 0,26-4 0,-33 7 1,0 1 0,1-1 0,-1 1 1,0 1-1,0 0 0,16 3 0,-21-2 0,0-1 0,0 0 0,0 1 0,0 0 0,0 0 0,0 0 1,0 1-1,-1-1 0,1 1 0,-1 0 0,0 0 0,0 0 0,0 0 0,5 7 0,-5-5-2,-1 0 0,0 0 0,0 0 0,0 0 0,-1 1 0,0-1-1,0 0 1,0 1 0,0-1 0,-1 1 0,0-1 0,0 1 0,-1-1-1,0 0 1,1 1 0,-2-1 0,1 1 0,-1-1 0,-4 10 0,0-1-15,-1 0 1,0 0 0,-1-1 0,-1 0 0,-16 20-1,14-21-21,0 0 0,-1-1 0,0-1 0,0 0 0,-1 0 0,-25 13 0,30-19-355,0 0 0,-1-1 0,1 0 0,-1-1 0,0 1 0,0-2 0,1 1 0,-12-1 0,-7-2-2022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33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63 7778,'-10'-15'1688,"5"3"585,8 8-2314,9 0-63,15-4 0,12 1 64,25 1 104,8 0 40,19 14-2400,-14 2 752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1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0 169 7106,'2'-26'523,"-1"11"260,1 1 0,0-1 0,7-27 0,-8 38-691,0 1-1,0 0 0,1 0 1,-1 0-1,1 0 0,-1 1 0,1-1 1,0 0-1,0 1 0,0-1 1,0 1-1,1-1 0,-1 1 0,1 0 1,-1 0-1,1 0 0,0 1 0,0-1 1,0 1-1,0-1 0,0 1 1,0 0-1,5-1 0,0 1-42,-1 0-1,1 1 0,0 0 1,0 1-1,0-1 1,0 2-1,0-1 1,-1 1-1,1 0 0,-1 0 1,1 1-1,-1 0 1,0 1-1,0 0 0,0 0 1,6 5-1,-8-6-49,0 1-1,0-1 1,-1 1-1,0 0 0,0 1 1,0-1-1,0 1 1,-1 0-1,1 0 0,-1 0 1,-1 0-1,1 1 1,-1-1-1,1 1 0,-2-1 1,1 1-1,-1 0 1,0 0-1,0-1 0,0 1 1,-1 12-1,0-14 1,-1-1-1,0 1 1,0 0-1,0-1 1,0 1-1,-1-1 1,1 1-1,-1-1 1,0 0-1,0 0 0,0 0 1,0 0-1,0 0 1,-1 0-1,0 0 1,-3 3-1,-4 1 26,-1 0-1,1 0 0,-17 7 1,25-13-18,10-3-1,1 0 0,0 1 1,-1 0-1,1 1 0,10 0 1,4-1 6,-9 0-4,0-1 0,0 2 0,0 0 0,0 0 0,0 2 0,19 3 0,-30-4-10,0 0 0,0 0 0,0 0 0,0 0 0,0 0 0,-1 1-1,1-1 1,0 1 0,-1 0 0,1 0 0,-1 0 0,0 0 0,0 0 0,0 1 0,0-1 0,0 1 0,0-1 0,-1 1 0,1 0 0,-1-1 0,0 1 0,1 0 0,-1 0 0,-1 0 0,1 0 0,0 0 0,-1 0 0,0 0 0,1 0-1,-1 0 1,0 1 0,-1-1 0,0 4 0,0 4-11,-1-1-1,0 1 0,-1-1 1,0 0-1,-1 0 0,0 0 1,-1 0-1,0-1 0,0 1 0,-14 16 1,15-20 14,-2 0 1,1 0 0,-1 0-1,1-1 1,-2 0 0,1 0-1,0 0 1,-1-1 0,0 0-1,0 0 1,0-1 0,-1 0-1,1 0 1,-1-1 0,-10 3-1,13-5 11,0 0 0,0 0 0,1-1 0,-1 1 0,0-1-1,0 0 1,1-1 0,-1 1 0,1-1 0,-1 0 0,1 0 0,0 0 0,-1-1-1,1 1 1,1-1 0,-1 0 0,0 0 0,1 0 0,-1-1 0,1 1-1,-4-7 1,4 7-199,0-1-1,0 1 0,1-1 0,-1 0 0,1 0 1,0-1-1,0 1 0,1 0 0,-1-1 0,1 1 1,0-1-1,0 1 0,1-1 0,-1 1 1,1-1-1,0 0 0,0 1 0,0-1 0,1 1 1,0-1-1,2-8 0,5-3-2228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1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62 10818,'-1'-3'271,"1"1"0,-1-1 0,0 1 0,0 0-1,0-1 1,0 1 0,0 0 0,0 0 0,0 0-1,-1 0 1,1 0 0,-1 0 0,0 0 0,0 0-1,1 0 1,-1 1 0,0-1 0,-5-2 0,-43-12 314,37 13-425,12 3-163,1 0 1,-1 0-1,1 0 1,0 0-1,-1 0 1,1 0-1,-1 0 1,1 0-1,-1 0 1,1 0-1,-1 0 0,1 0 1,0 0-1,-1 0 1,1 0-1,-1 0 1,1 1-1,0-1 1,-1 0-1,1 0 1,-1 0-1,1 1 1,0-1-1,-1 0 0,1 1 1,0-1-1,0 0 1,-1 1-1,1-1 1,0 0-1,-1 1 1,1-1-1,0 0 1,0 1-1,0-1 1,0 1-1,-1-1 0,1 0 1,0 1-1,0-1 1,0 1-1,0-1 1,0 1-1,0-1 1,0 1-1,0-1 1,0 0-1,0 1 1,1 0-1,5 30-163,-5-27 196,6 22-61,1-1 0,2 0 0,0 0 0,2-1 0,0-1-1,31 43 1,-38-58 23,1-1 0,1 0 0,-1 0 0,1 0 0,1 0 0,-1-1 0,1-1 0,0 1 0,1-1 0,-1 0 1,1-1-1,0 0 0,0-1 0,0 1 0,0-2 0,1 1 0,-1-1 0,1-1 0,0 0 0,-1 0 0,1-1 0,0 0 0,11-2 0,-13 1 23,-1-1 1,0 1 0,0-1-1,0-1 1,0 1-1,0-1 1,0 0 0,-1-1-1,1 0 1,-1 0-1,0 0 1,0 0 0,6-7-1,-9 7-5,-1 1 0,1 0 0,-1-1 0,0 1 0,0-1-1,0 0 1,0 0 0,-1 1 0,1-1 0,-1 0 0,0 0 0,0-1-1,-1 1 1,1 0 0,-1 0 0,0 0 0,0 0 0,0-1 0,-1 1-1,1 0 1,-1 0 0,0 0 0,0 0 0,-1 0 0,-1-5 0,-1 0-48,-1-1 1,1 1 0,-2 1 0,1-1 0,-1 1 0,0 0 0,-1 0 0,0 1 0,0 0-1,0 0 1,-1 0 0,0 1 0,-1 0 0,1 1 0,-1 0 0,-11-5 0,9 6-385,0 0 0,0 1 0,0 0 0,0 1 1,-1 0-1,1 1 0,-1 0 0,1 1 0,-13 1 0,-48 7-2550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2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12 7170,'-12'-12'3292,"7"17"-1181,4 31-608,2-16-1695,13 482 550,-1-170-176,-13-317-287,-1 0 0,0-1-1,0 1 1,-2-1 0,1 1-1,-7 15 1,5-18-848,-1-1 0,0 0 1,-1 0-1,-8 12 0,0-5-2233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3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8 494 7906,'-1'-2'107,"0"1"0,0-1 1,0 1-1,1-1 1,-1 1-1,1-1 0,-1 1 1,1-1-1,-1 0 1,1 1-1,0-1 0,0 0 1,0 0-1,0 1 1,0-1-1,0 0 0,1 1 1,-1-1-1,0 0 0,1 1 1,-1-1-1,1 1 1,0-1-1,-1 1 0,1-1 1,0 1-1,0-1 1,0 1-1,0 0 0,0-1 1,1 1-1,-1 0 1,0 0-1,0 0 0,1 0 1,-1 0-1,1 0 0,2-1 1,7-4-237,1 0 0,0 1-1,0 1 1,15-4 0,-14 4 460,96-23-244,190-23 0,-171 32 56,1912-173 1159,-1336 158-1285,-16 5 80,23 1 213,71 23-30,-312 6-210,-446-3-55,108 1 132,197-25 1626,-331 42-1597,12 125-251,-11 186 0,0 25 121,2-343-64,1 147-71,-3-136-514,-1 0 0,-1-1-1,-1 1 1,0-1-1,-12 29 1,-19 24-2103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4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8 317 7738,'-1'-1'94,"1"1"0,-1 0 0,1-1 0,-1 1 1,1 0-1,-1-1 0,1 1 0,0 0 0,-1-1 1,1 1-1,0-1 0,-1 1 0,1-1 0,0 1 1,0-1-1,-1 1 0,1-1 0,0 1 1,0-1-1,0 0 0,0 1 0,0-1 0,-1 1 1,1-1-1,0 1 0,1-1 0,-1 1 0,0-1 1,0 0-1,0 1 0,0-1 0,0 1 0,0-1 1,1 1-1,-1-1 0,0 1 0,1-1 0,29-5 775,-17 4-1064,145-17 498,393-31 431,-263 43-665,678-28 128,773-11 420,-1181 32-292,256-42 460,-164 8 33,-2 33-571,-601 19-1354,-47-4 1040,1 0 0,-1 0 1,0 0-1,0 0 0,1 0 0,-1 0 0,0 0 0,1 0 0,-1 0 0,0 0 0,1 0 1,-1 0-1,0 0 0,0 1 0,1-1 0,-1 0 0,0 0 0,0 0 0,1 0 0,-1 1 1,0-1-1,0 0 0,1 0 0,-1 0 0,0 1 0,0-1 0,0 0 0,0 0 1,1 1-1,-1-1 0,0 0 0,0 0 0,0 1 0,0-1 0,0 0 0,0 1 0,0-1 1,0 0-1,0 1 0,0-1 0,0 0 0,0 0 0,0 1 0,0-1 0,0 0 0,0 1 1,0-1-1,0 0 0,0 0 0,0 1 0,0-1 0,-14 11-3280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5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73 7466,'2'-12'1932,"1"-1"0,-1 1 1,0-23-1,4 122-2059,0 13 142,-10-68-2,2 13 37,2-45-48,0 0 0,0 0 1,0 1-1,0-1 0,0 0 0,0 0 1,0 1-1,0-1 0,0 0 0,1 0 1,-1 1-1,0-1 0,0 0 0,0 0 1,0 0-1,1 1 0,-1-1 0,0 0 1,0 0-1,0 0 0,1 0 0,-1 0 1,0 1-1,0-1 0,1 0 0,-1 0 1,0 0-1,0 0 0,1 0 0,-1 0 1,0 0-1,1 0 0,-1 0 0,0 0 1,0 0-1,1 0 0,-1 0 0,0 0 1,0 0-1,1 0 0,-1 0 0,0 0 1,0-1-1,1 1 0,-1 0 0,0 0 1,0 0-1,1 0 0,18-12 94,-4 2-109,-6 4 11,4-2-20,1 0 0,0 1 0,1 0 0,-1 1 0,21-5 0,-31 10 18,-1 0 0,1 0 0,-1 1 0,1-1 0,-1 1 0,1 0 0,-1 0 0,1 0 0,-1 1 0,1-1 0,0 1 0,-1 0 0,0 0 0,1 0 0,-1 0 0,0 1 0,1 0 0,-1-1 0,0 1 0,0 0 0,0 0 0,-1 0 0,1 1 0,0-1 0,-1 1 0,0 0 0,1-1 0,-1 1 0,0 0 0,0 0 0,-1 1 0,3 2 0,0 5 3,-1 0 0,1 0 0,-1 0 0,-1 1 0,0-1 0,-1 1 0,0-1 0,-1 1 0,0-1 0,-1 1 0,0-1 0,-1 1 0,0-1 0,-1 0 0,0 0 0,-1 0 0,0 0 1,-1 0-1,-10 17 0,11-22-137,1 1 0,-1-1 1,0-1-1,-1 1 1,1-1-1,-1 0 0,0 0 1,-1 0-1,1 0 1,-1-1-1,0 0 0,0-1 1,0 1-1,0-1 1,-1 0-1,1 0 0,-1-1 1,0 0-1,0 0 1,0-1-1,0 0 0,0 0 1,0 0-1,0-1 1,0 0-1,0-1 0,0 1 1,0-1-1,0-1 1,0 1-1,0-1 1,-9-4-1,-21-13-2421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6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42 8650,'-5'-12'1728,"9"-1"873,8 5-2593,17 3-16,11 1 32,20 4-64,3 3-112,11 6-2425,-11 0 681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6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0 9258,'-6'4'4282,"-15"4"-3554,1 0-909,15-3 176,1 0 0,-1 1 0,1-1 0,1 1 1,-1 0-1,1 0 0,0 0 0,0 0 0,1 0 0,0 1 0,-2 8 0,2-4 0,1 1 0,0 0-1,1 0 1,0 0 0,1-1-1,0 1 1,1 0 0,0-1-1,5 15 1,-2-7 0,2 13-18,19 51-1,-22-74 11,-1-1 0,2 1-1,-1 0 1,1-1 0,0 0-1,1 0 1,0-1-1,0 1 1,0-1 0,11 8-1,-15-13 9,0-1 0,0 1 0,1-1 1,-1 1-1,1-1 0,-1 0 0,1 0 0,-1 0 0,1 0 0,-1-1 0,1 1 0,0-1 0,-1 0 0,1 1 0,0-1 0,-1 0 0,1 0 0,0-1 1,0 1-1,4-2 0,-3 0 5,1 0 1,-1 0-1,0 0 1,0-1-1,0 1 1,-1-1-1,1 0 1,0-1-1,-1 1 1,0 0-1,3-5 1,3-4 10,0-1-1,-2 0 1,1 0 0,-2-1-1,0 0 1,6-19 0,-9 18 20,-1 0 0,0 0 1,0 0-1,-2 0 1,0 0-1,0 0 1,-2 0-1,0 0 1,0 0-1,-2 1 0,0-1 1,0 1-1,-8-16 1,9 23-64,0 1 0,0 0 0,-1 0 0,0 0 0,0 1 0,-1-1 0,1 1 0,-1 0 0,0 0 0,-1 1 0,1-1 0,-1 1 0,-7-4 0,8 6-128,0 0 1,-1 0 0,0 0 0,1 1 0,-1 0 0,0 0 0,0 1-1,0-1 1,1 1 0,-1 0 0,0 1 0,0-1 0,0 1 0,0 0-1,1 1 1,-1 0 0,-9 3 0,-44 26-2112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4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49 10282,'-2'-15'5577,"-1"13"-5321,3 0-280,0 0 200,2 2-80,1-1-15,6-1-49,40-2 8,52-10-193,-34 11-655,-11-1-2488,0 4 431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6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95 126 8034,'-27'-39'963,"12"18"1512,0 0-1,-23-23 1,39 45-2458,0 1 1,0-1-1,0 1 0,-1 0 1,1-1-1,-1 1 0,1 0 1,-1 0-1,0-1 0,1 1 1,-1 0-1,0 0 0,0 2 1,1 14-26,10 185-32,-9-97 54,-2-105-14,0-1 0,0 0 1,0 1-1,0-1 0,-1 0 0,1 1 0,0-1 0,0 0 0,0 1 0,0-1 1,0 0-1,0 1 0,0-1 0,0 0 0,0 1 0,0-1 0,0 0 0,0 1 1,0-1-1,0 0 0,1 1 0,-1-1 0,0 0 0,0 0 0,0 1 0,0-1 1,1 0-1,-1 1 0,0-1 0,0 0 0,1 0 0,-1 1 0,0-1 0,0 0 1,1 0-1,-1 0 0,0 0 0,0 1 0,1-1 0,-1 0 0,0 0 0,1 0 1,-1 0-1,0 0 0,1 0 0,-1 0 0,1 0 0,15-15 11,5-7-68,-17 19 51,6-6 1,0 0 0,0 1 0,1 1 0,0 0 0,18-9 0,-27 15 4,1 0 0,-1 0-1,1 0 1,0 0-1,-1 0 1,1 1 0,0-1-1,0 1 1,-1 0 0,1 0-1,0 0 1,0 0-1,0 0 1,0 1 0,-1-1-1,1 1 1,0 0 0,-1-1-1,1 1 1,0 1-1,-1-1 1,1 0 0,-1 1-1,0-1 1,1 1 0,-1-1-1,0 1 1,0 0-1,0 0 1,0 0 0,0 1-1,-1-1 1,1 0 0,-1 1-1,3 4 1,0 3-12,0-1 0,-1 2 0,0-1 0,-1 0 0,0 0 0,0 1 0,-1-1 0,-1 1 0,0 0 0,0-1 0,-3 17 0,2-18-59,0 0-1,-1-1 1,0 1 0,-1 0-1,1-1 1,-2 1 0,1-1-1,-1 0 1,0 0 0,-1 0 0,0-1-1,0 1 1,-12 11 0,14-16-132,0-2 1,0 1-1,0 0 1,0 0 0,-1-1-1,1 0 1,-1 0-1,1 0 1,0 0 0,-1 0-1,0-1 1,1 1-1,-1-1 1,1 0 0,-1 0-1,1-1 1,-1 1-1,0-1 1,1 1-1,-1-1 1,1 0 0,-6-3-1,-24-6-2468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7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9098,'40'-21'2288,"2"1"657,16 10-2465,2 4-688,11 5-424,-8-3-280,3 4-2033,-14-1 137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7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97 8266,'-5'-19'413,"1"7"1075,1 0-1,0 0 1,1 0-1,-1-17 1,14 77-1430,-2 19-74,-5-30 26,2 0 0,17 64 0,-22-99-9,0 0 0,-1 0 1,1 1-1,0-1 0,0 0 0,0 0 0,0 0 1,0 0-1,1-1 0,-1 1 0,1 0 1,-1 0-1,1-1 0,-1 1 0,1-1 1,0 0-1,0 1 0,0-1 0,4 2 1,-5-3-8,1 0-1,0 0 1,-1-1 0,1 1 0,-1 0 0,1-1 0,-1 1 0,0-1 0,1 0 0,-1 1 0,1-1 0,-1 0 0,0 0 0,0 0 0,1 0 0,-1 0 0,0 0 0,0 0 0,0 0 0,0 0 0,0-1 0,0 1 0,-1 0 0,1-1 0,0 1 0,-1-1 0,1 1 0,0-2 0,5-10-52,1 0 0,0 0 0,1 1-1,0 1 1,15-17 0,-21 26 53,0 0 0,0 0 0,0 0 0,0 0 1,0 1-1,0-1 0,1 1 0,-1 0 1,1-1-1,-1 1 0,1 0 0,-1 0 0,1 1 1,0-1-1,-1 0 0,1 1 0,0 0 0,-1-1 1,1 1-1,0 0 0,0 1 0,-1-1 1,1 0-1,0 1 0,-1 0 0,1-1 0,0 1 1,-1 0-1,1 0 0,-1 0 0,1 1 1,-1-1-1,0 1 0,0-1 0,1 1 0,1 2 1,3 3-8,-1-1 1,0 1-1,-1 1 1,0-1-1,0 1 0,0 0 1,-1 0-1,0 0 1,-1 0-1,0 1 1,0 0-1,-1-1 1,0 1-1,0 0 1,-1 0-1,0 16 1,-1-12 6,0 1 0,-1-1 1,0 0-1,-1 0 1,0 0-1,-1 0 0,-1 0 1,0-1-1,-1 1 1,-12 22-1,14-31-177,-1 1-1,0-1 1,0 0 0,0 0 0,0-1 0,-1 1-1,1-1 1,-1 0 0,0 0 0,0 0-1,0-1 1,0 0 0,-1 0 0,1 0 0,0-1-1,-1 1 1,1-1 0,-1 0 0,0-1-1,1 0 1,-1 0 0,0 0 0,1 0 0,-8-2-1,-35-5-2661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8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 9890,'21'-20'2361,"-2"7"783,7 2-2752,7 6-424,20 0 0,2 2-72,21 10-3040,-2-7 959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9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168 33 6425,'18'-24'2421,"-20"15"-650,-16 11-292,11 0-1454,-1 1 0,1 0 0,0 1 1,0-1-1,0 1 0,1 0 0,-1 1 0,1 0 0,0 0 1,0 0-1,1 1 0,-1 0 0,-6 9 0,5-3-4,0 0-1,0 1 1,1-1 0,1 1-1,0 0 1,1 1 0,-4 14-1,3 1-6,2-1 0,0 0 0,2 1 0,1-1 0,1 1 0,9 52 0,-8-69-62,1-1 1,0 1 0,1-1 0,0 1-1,1-1 1,0 0 0,1-1-1,0 1 1,9 11 0,-12-19-29,0 1 0,1-1 0,-1 0 0,1 0 0,-1 0 0,1 0 0,0-1 0,0 1-1,0-1 1,0 0 0,0 0 0,1 0 0,-1-1 0,1 0 0,-1 1 0,1-2 0,-1 1 0,1 0 0,-1-1 0,1 0 0,0 0 0,-1 0 0,1-1 0,0 0 0,-1 0 0,9-2 0,-6 0 26,-1 1 0,1-1 1,-1-1-1,0 1 0,0-1 0,0 0 1,0 0-1,-1-1 0,0 1 0,0-1 1,0-1-1,0 1 0,-1-1 0,0 1 1,0-1-1,5-11 0,-8 14 110,0 0 0,0 0 0,0 0-1,0 0 1,0 0 0,-1-1 0,1 1-1,-1 0 1,0 0 0,0-1 0,0 1-1,0 0 1,-1 0 0,1-1 0,-1 1 0,0 0-1,0 0 1,0 0 0,0 0 0,-1 0-1,1 0 1,-1 0 0,0 0 0,1 1-1,-1-1 1,-1 1 0,1-1 0,0 1 0,-1 0-1,1 0 1,-1 0 0,1 0 0,-1 0-1,0 0 1,0 1 0,0 0 0,-4-2-1,0-1-60,-1 1-1,0 0 0,1 1 0,-1 0 0,0 0 0,0 1 0,0 0 0,-1 0 0,1 1 0,0 0 0,0 0 1,0 1-1,0 0 0,-1 0 0,1 1 0,1 0 0,-1 1 0,0-1 0,-12 7 0,14-5-477,0 0 0,1 0 0,-1 0 0,1 1 0,0-1 0,0 1-1,0 1 1,-7 9 0,-6 10-2396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49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66 7802,'-1'-3'272,"-1"1"0,1-1 0,-1 1 0,1-1 0,-1 1 0,0 0 0,0 0 0,0 0 0,0 0 0,0 0 0,-1 0 0,1 0 0,-1 1 0,1-1 0,-1 1 0,1 0 1,-1-1-1,0 1 0,0 1 0,1-1 0,-1 0 0,0 1 0,-3-1 0,-36-13 438,59 58-713,17 70-31,-26-79 34,2-1 0,1-1 0,1 0 1,31 59-1,-41-89-4,-1 0 1,1 0-1,0-1 1,-1 1-1,1-1 1,1 1-1,-1-1 1,0 1-1,0-1 1,1 0-1,-1 0 1,1 0-1,0-1 1,-1 1-1,1 0 1,0-1-1,0 0 1,0 0-1,0 0 1,0 0-1,1 0 1,-1-1-1,0 1 1,0-1-1,0 0 1,1 0-1,-1 0 1,0 0-1,0-1 1,0 1-1,1-1 1,-1 0-1,0 0 1,0 0-1,0 0 1,0 0-1,-1-1 1,4-1 0,2-3-3,-1 0 0,0 0 0,0 0 0,0-1 0,-1 0 0,0 0 0,0-1 0,-1 0 0,0 0 0,0 0 0,6-15 0,-7 10 21,-1 1 1,0-1 0,-1 0-1,0 0 1,-1 0 0,-1 0-1,0 0 1,0 0 0,-2 0-1,1 0 1,-2 1 0,0-1-1,0 0 1,-1 1 0,-7-16-1,7 20-57,0 0-1,0 1 0,-1-1 1,1 1-1,-2 0 0,1 0 1,-1 1-1,0 0 0,0 0 1,-12-8-1,13 11-136,0 0-1,-1 0 0,0 0 1,1 1-1,-1-1 0,0 2 1,0-1-1,0 1 0,-1 0 1,1 0-1,0 0 0,0 1 1,0 0-1,-1 0 0,-10 2 1,-43 15-2147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0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251 31 6849,'0'-2'233,"0"1"0,-1-1 0,1 0 0,-1 1 0,1-1 0,-1 0 0,0 1 0,1-1 0,-1 1 0,0-1 0,0 1 0,0 0-1,0-1 1,0 1 0,-1 0 0,1 0 0,0 0 0,0 0 0,-3-2 0,3 3-158,-1 0 1,1-1 0,0 1-1,0 0 1,-1 0-1,1 0 1,0 0 0,0 0-1,-1 1 1,1-1-1,0 0 1,0 0 0,-1 1-1,1-1 1,0 1-1,0-1 1,0 1 0,0 0-1,-2 1 1,-3 2-48,0 1-1,1 0 1,0 1 0,0-1-1,0 1 1,1 0 0,-6 9-1,-2 7-22,1 2-1,1-1 0,1 1 0,1 0 0,-9 50 0,14-57-7,1 0 0,1 0 0,0 0 0,1 0 0,1 1 0,1-1 0,0 0 0,1 0 0,9 28 0,-10-40-35,0 0 0,0-1 0,0 1 0,1-1 1,0 1-1,0-1 0,0 0 0,0 0 0,0 0 0,1-1 0,0 1 0,-1-1 0,2 0 0,-1 0 0,0 0 0,0-1 1,1 1-1,-1-1 0,1 0 0,0 0 0,7 1 0,-8-2-7,1-1 0,-1 1 0,1-1 1,-1 0-1,0-1 0,1 1 0,-1-1 0,1 0 0,-1 0 1,0 0-1,0 0 0,0-1 0,1 1 0,-1-1 0,-1 0 1,1-1-1,0 1 0,0-1 0,-1 1 0,0-1 0,1 0 1,-1-1-1,0 1 0,3-6 0,-4 8 41,-1 0-1,0-1 0,1 1 1,-1-1-1,0 1 1,0-1-1,0 1 1,0-1-1,0 0 1,0 0-1,-1 1 1,1-1-1,-1 0 1,1 0-1,-1 0 1,0 0-1,1 0 1,-1 0-1,0 0 0,0 0 1,0 1-1,-1-1 1,1 0-1,0 0 1,-1 0-1,1 0 1,-1 0-1,0 1 1,0-1-1,1 0 1,-1 0-1,0 1 1,0-1-1,-1 1 1,1-1-1,0 1 0,-1-1 1,1 1-1,0 0 1,-1-1-1,1 1 1,-1 0-1,0 0 1,-2-1-1,-4-2-6,0 1 1,0 0-1,-1 0 0,1 1 0,-1 0 0,1 1 0,-1-1 1,-12 1-1,2 1-186,0 1 0,0 1 1,0 0-1,1 2 0,-1 0 0,1 1 1,-25 10-1,25-2-1925,16 1-273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0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49 10570,'0'-2'268,"0"0"-1,-1-1 1,1 1-1,-1-1 1,1 1-1,-1 0 1,0 0-1,0-1 1,0 1-1,0 0 1,0 0-1,0 0 1,-1 0-1,1 0 1,-1 0-1,0 0 1,1 1-1,-1-1 1,0 1-1,0-1 1,0 1-1,0-1 1,-3 0-1,7 16 313,24 101-572,8 28-77,-33-143 65,-1 0-1,1 1 1,-1-1-1,1 1 1,0-1-1,-1 0 1,1 0-1,-1 1 1,1-1-1,-1 0 1,1 0-1,0 0 1,-1 0 0,1 0-1,0 0 1,-1 0-1,1 0 1,-1 0-1,1 0 1,0 0-1,-1 0 1,1 0-1,-1 0 1,1-1-1,0 1 1,-1 0-1,1 0 1,-1-1-1,1 1 1,-1 0 0,1-1-1,-1 1 1,1-1-1,-1 1 1,1 0-1,-1-1 1,1 1-1,-1-1 1,1 0-1,35-29 11,-13 12 20,-20 15-23,1 1-1,-1 0 1,1 0-1,0 0 1,0 1-1,0-1 1,0 1-1,0 0 1,1 0-1,-1 1 1,0-1-1,0 1 1,0 0-1,1 0 1,-1 0-1,0 1 1,0-1-1,1 1 1,-1 0-1,5 2 1,-6-2-9,0 1 0,0 0 0,0-1 0,-1 1 0,1 0 0,-1 1 0,1-1 1,-1 0-1,1 1 0,-1-1 0,0 1 0,0 0 0,-1 0 0,1-1 0,-1 1 0,1 0 1,-1 1-1,0-1 0,0 0 0,0 0 0,0 0 0,-1 1 0,1-1 0,-1 0 0,0 1 1,0 4-1,-1 11-38,-1 0 0,-1 0 0,0-1 0,-2 1 0,-6 19 0,7-27-157,0 0 1,-1-1-1,0 0 1,0 0-1,-1 0 0,-1 0 1,1-1-1,-1 0 0,-16 15 1,22-23 28,0 0 0,-1 1 0,1-1 0,-1 0 0,1 0 0,-1 0 0,1 0 0,-1 0 0,1-1-1,-1 1 1,0 0 0,1-1 0,-1 1 0,0-1 0,0 0 0,1 0 0,-1 1 0,0-1 0,0 0 0,0 0 0,1-1 0,-1 1 0,0 0 0,-2-1 0,-16-11-2575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1.2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10426,'30'-14'2001,"9"-1"1087,6 3-3104,13 1-824,-8 7-2241,-11-1 513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5 7634,'-10'-5'5155,"11"33"-4711,0-9-339,-20 654 631,3-369-635,15-279-147,0-11-189,0 1 0,1 0 0,3 16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5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 9330,'-7'-14'7554,"26"13"-6098,30 1-1112,16-2-448,40 0 24,11 2-240,37 4-3361,-12-3 985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2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19 389 6177,'-3'-5'-331,"1"2"391,0 0 0,0 1 1,1-1-1,-1 0 0,1 0 0,-1 0 1,1 0-1,0-1 0,1 1 0,-2-4 1,3 6 65,-1-1 1,1 1-1,-1 0 1,1-1-1,0 1 1,-1 0 0,1-1-1,0 1 1,0 0-1,0 0 1,0 0 0,0-1-1,0 1 1,1 0-1,-1 0 1,0 1-1,0-1 1,1 0 0,-1 0-1,0 1 1,1-1-1,-1 1 1,1-1-1,-1 1 1,1-1 0,1 1-1,52-16 288,1 2 0,0 2 1,92-6-1,176 7-536,-250 10 221,1434-85 7,-555 18-25,-255 31-73,-45 7 10,981 3 873,-1454 33-455,-180-5-312,-1 1-1,1-1 0,0 0 1,-1 0-1,1 0 0,0 0 1,0 1-1,0-1 1,0 0-1,0 0 0,0 0 1,0 1-1,0-1 1,0 0-1,0 0 0,1 0 1,-1 1-1,0-1 1,1 0-1,-1 0 0,2 2 1,15 48-438,-10-30 490,1 18-128,-1 1 1,-2 1 0,-1-1 0,-3 49 0,-1-29-19,20 321 202,-3-78-1134,-16-207-1690,-3-10 49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3.2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42 342 4041,'-42'-9'6556,"44"8"-6461,-1 0 0,1 0 1,-1 0-1,1 0 0,-1 1 0,1-1 1,0 1-1,0-1 0,-1 1 1,1 0-1,0-1 0,-1 1 0,5 0 1,4-2 33,501-54 1007,-360 43-952,1248-72 477,-787 56-615,81-6-38,1 4 0,-36 0 56,-487 22-300,497-21 844,-221 26-3733,-341 6 857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4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19 7762,'-4'-2'398,"-1"0"1,0 0 0,0 1 0,0 0-1,0 0 1,-1 0 0,1 1 0,0-1-1,-10 2 1,51 11-80,-3-9-368,0-1 1,-1-1-1,1-2 0,0-1 1,46-9-1,-41 2-191,-24 6 505,-18 3 1389,0 1-1612,1 0 1,0 0-1,0 0 1,0 1-1,0-1 1,0 1-1,0 0 1,0 0-1,0 0 1,1 1-1,-1-1 1,1 0-1,0 1 1,-3 3-1,-24 39-56,25-38 60,-5 10-51,1 1 0,1 1-1,1 0 1,0 0-1,1 0 1,2 0 0,0 1-1,-1 26 1,1-21-108,0 3-1580,1 47 0,6-47-802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5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37 8818,'-11'-23'4654,"11"22"-4565,0 1 1,0-1-1,0 0 1,0 1-1,0-1 0,-1 1 1,1-1-1,0 0 1,0 1-1,-1-1 1,1 1-1,0-1 1,-1 1-1,1-1 0,-1 1 1,1-1-1,0 1 1,-1 0-1,1-1 1,-1 1-1,1-1 1,-1 1-1,0 0 1,1 0-1,-1-1 0,1 1 1,-1 0-1,1 0 1,-1 0-1,0-1 1,0 1-1,0 3-79,0-1 1,1 1-1,0-1 1,0 1-1,0 0 0,0-1 1,0 1-1,0-1 0,0 1 1,2 4-1,0 6 7,25 191-180,18-235 305,-30 22-146,0 0 0,1 1 0,0 1 0,28-8 0,-40 14 0,1 0 0,-1 0 1,1 0-1,-1 1 0,1-1 1,-1 1-1,1 0 0,-1 1 1,1-1-1,-1 1 0,8 2 1,-9-2-4,-1 0 0,0 0 0,0 1 0,0-1 0,0 1 0,0-1 0,0 1 1,0 0-1,-1-1 0,1 1 0,0 0 0,-1 0 0,0 0 0,1 0 0,-1 1 0,0-1 0,0 0 1,0 0-1,-1 1 0,1-1 0,0 1 0,-1-1 0,1 5 0,0 0-12,0 1 1,-1 0-1,0-1 0,0 1 1,-1 0-1,0-1 0,0 1 1,0-1-1,-1 1 0,0-1 0,-1 1 1,0-1-1,0 0 0,0 0 1,-1-1-1,0 1 0,-1-1 1,1 1-1,-1-1 0,0-1 0,-1 1 1,1-1-1,-1 0 0,0 0 1,0-1-1,-1 1 0,1-1 1,-13 5-1,11-6-373,1-1 1,-1 0-1,0 0 1,0 0-1,0-1 0,0 0 1,0 0-1,0-1 1,0-1-1,0 1 1,-8-2-1,-23-8-2627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5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10722,'14'-8'2265,"19"-7"991,8 13-3103,9-2-194,2 4-23,3-2-928,-9 12-2272,-2-10 383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6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 81 8322,'32'-44'2008,"-32"43"-1894,1 1-1,-1-1 1,1 1-1,0-1 1,-1 0-1,0 1 1,1-1 0,-1 0-1,1 1 1,-1-1-1,0 0 1,1 0-1,-1 1 1,0-1-1,0 0 1,0 0-1,1 1 1,-1-1 0,0 0-1,0 0 1,0 0-1,0 0 1,-1 1-1,1-1 1,0 0-1,0 0 1,0 1-1,-1-1 1,1 0 0,0 0-1,-1 1 1,1-1-1,0 0 1,-1 1-1,1-1 1,-1 0-1,1 1 1,-1-1-1,0 1 1,1-1-1,-1 1 1,1-1 0,-1 1-1,0-1 1,0 1-1,1 0 1,-1-1-1,0 1 1,-1-1-1,-42-2 75,41 3-148,-4 0-42,-10-1 8,0 2-1,0 0 1,1 1-1,-1 0 1,1 2-1,-20 6 0,36-10-8,-1 0 0,1 0 0,-1 0 0,1 0 0,0 1 0,-1-1 0,1 0 0,-1 0 0,1 1-1,0-1 1,-1 0 0,1 0 0,0 1 0,0-1 0,-1 0 0,1 1 0,0-1 0,0 1-1,-1-1 1,1 0 0,0 1 0,0-1 0,0 1 0,0-1 0,0 1 0,0-1 0,-1 0-1,1 1 1,0-1 0,0 1 0,0-1 0,1 1 0,-1-1 0,0 1 0,0-1 0,0 0 0,0 1-1,0-1 1,0 1 0,1-1 0,-1 0 0,0 1 0,0-1 0,1 1 0,-1-1 0,0 0-1,1 1 1,25 25 8,18 5 57,2-1-1,82 38 0,-117-63-61,54 32-7,-60-35-1,-1 2 0,0-1-1,0 0 1,0 1 0,0 0-1,0 0 1,-1 0 0,0 0 0,0 0-1,0 1 1,3 6 0,-5-9 3,0-1 0,-1 1-1,0 0 1,1-1 0,-1 1 0,0-1 0,0 1 0,0 0 0,0-1 0,0 1-1,0 0 1,0-1 0,0 1 0,-1 0 0,1-1 0,-1 1 0,1-1 0,-1 1 0,0-1-1,0 1 1,-1 1 0,0 0 3,-1 0-1,0 0 1,0 0 0,0 0-1,0-1 1,0 1-1,-1-1 1,-5 3 0,-4 1 0,-1 0 0,0-1 0,-25 6 0,30-9-54,1-1 1,-1 0-1,0-1 0,0 0 0,0 0 0,0-1 0,0 0 0,0 0 0,1-1 0,-1 0 0,0-1 0,1 0 0,-11-5 0,16 6 33,-1 1 0,1-1 1,0 0-1,0 0 0,0-1 0,0 1 1,0-1-1,0 0 0,1 1 0,-1-1 0,1 0 1,0-1-1,-1 1 0,2 0 0,-1-1 1,0 1-1,1-1 0,-1 1 0,1-1 0,0 0 1,0 1-1,1-1 0,-1 0 0,1 0 1,0 0-1,0 1 0,0-1 0,0 0 1,1 0-1,-1 0 0,1 1 0,3-8 0,-2 3-83,2 0-1,-1 1 1,1 0-1,0 0 0,1 0 1,-1 0-1,1 1 0,1 0 1,-1 0-1,1 0 1,7-6-1,6-1-1044,-1 0 0,35-18-1,1 4-1425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6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0 107 8946,'8'-5'599,"-6"5"-424,-1-1 0,1 0 0,0 0-1,-1 1 1,1-1 0,0 0 0,-1 0 0,1-1-1,-1 1 1,0 0 0,1 0 0,-1-1 0,0 1-1,0-1 1,0 1 0,0-1 0,0 1 0,0-1-1,0 0 1,0 0 0,0-2 0,-2 3 92,1-1-1,-1 1 1,0 0 0,0-1-1,0 1 1,0 0 0,0-1-1,0 1 1,-1 0 0,1 0-1,0 0 1,-1 0 0,-1-1-1,-6 2 71,10 18-477,17 48 151,-4-16-38,28 73 0,-41-119 25,1 0 0,0 0-1,0 0 1,0 0 0,0-1-1,1 1 1,-1-1 0,1 1-1,0-1 1,0 0 0,0 0-1,1 0 1,-1-1 0,1 1-1,-1-1 1,1 0 0,0 0-1,0 0 1,0 0 0,4 1-1,-2-3 12,-1 1 0,1-1-1,0 0 1,-1 0-1,1-1 1,0 0-1,-1 0 1,1 0-1,-1 0 1,1-1 0,-1 0-1,0 0 1,0 0-1,0-1 1,5-3-1,4-3 18,0 0 0,-1 0 0,0-2 0,-1 1 0,-1-1 0,1-1 0,-2 0 0,14-19 0,-21 26-29,1 0 1,-1 0 0,0 0 0,-1-1 0,0 1-1,1 0 1,-2-1 0,1 0 0,0 1-1,-1-1 1,0 0 0,-1 0 0,1 0 0,-1 0-1,0 0 1,-1 1 0,1-1 0,-1 0 0,-1 0-1,1 0 1,-1 1 0,1-1 0,-2 1-1,1-1 1,-1 1 0,-5-10 0,3 9-68,-1 0 0,1 0 0,-1 0 0,0 0 0,0 1 0,-1 0 0,0 0 0,0 1 0,0-1 0,0 2 0,-1-1 0,1 1 0,-1 0 0,0 1 0,-10-3 0,4 3-416,0 0 0,0 1 0,0 0 0,-1 1 0,1 1-1,0 0 1,0 1 0,-19 5 0,-59 23-2829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7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46 5521,'-3'-11'1882,"3"9"-1510,0 1 0,-1-1 0,1 0-1,-1 1 1,1-1 0,-1 0 0,0 1 0,1-1-1,-1 1 1,0-1 0,0 1 0,0 0-1,0-1 1,0 1 0,0 0 0,0 0 0,-3-2-1,-27-3-196,20 6-176,-1 0 0,1 1 0,0 0 0,0 1 1,-1 0-1,-13 6 0,22-8-5,0 1 0,0 0 0,0 1 0,1-1 0,-1 0 1,1 1-1,-1 0 0,1-1 0,-1 1 0,1 0 0,0 0 0,0 1 0,0-1 0,0 0 1,0 1-1,1-1 0,-1 1 0,1-1 0,-1 1 0,1 0 0,0-1 0,0 1 1,0 0-1,1 0 0,-1 0 0,1 0 0,-1 0 0,1 0 0,0 0 0,0 0 0,1 0 1,0 5-1,0-1 2,0-1-1,1 1 1,0 0 0,1-1 0,-1 1 0,1-1 0,0 0 0,1 0 0,0 0 0,-1 0-1,2-1 1,-1 1 0,1-1 0,0 0 0,0-1 0,8 7 0,5 0 36,0 0-1,1-1 1,38 14 0,-6-2-17,-49-22-19,-1 1 0,0-1 0,0 1 0,0-1 1,0 1-1,0-1 0,0 1 0,0-1 0,0 1 1,0 0-1,0 0 0,0 0 0,0-1 0,-1 1 0,1 0 1,0 0-1,-1 0 0,1 0 0,0 0 0,-1 0 1,1 1-1,-1-1 0,0 0 0,1 0 0,-1 0 1,0 0-1,0 0 0,0 1 0,0-1 0,0 0 0,0 1 1,-1 1 1,0 0 1,0 0 0,0-1 0,-1 1-1,1-1 1,-1 1 0,0-1-1,1 0 1,-1 1 0,0-1 0,-1 0-1,-2 2 1,-4 3 6,1-1 0,-2 1-1,1-2 1,-1 1 0,1-2 0,-14 6-1,20-9-4,1-1-1,-1 1 0,1 0 0,-1-1 0,1 0 0,-1 1 1,1-1-1,-1 0 0,0 0 0,1 0 0,-1-1 1,1 1-1,-1-1 0,1 1 0,-1-1 0,1 0 1,-1 0-1,1 0 0,0 0 0,-1-1 0,1 1 1,0-1-1,0 1 0,0-1 0,0 0 0,0 1 1,0-1-1,1 0 0,-1 0 0,1 0 0,-1-1 1,1 1-1,0 0 0,0-1 0,0 1 0,-2-5 1,2 1-6,0 0 0,0 1 1,0-1-1,1 0 1,0 0-1,0 0 1,0 0-1,1 0 1,-1 1-1,2-1 1,-1 0-1,1 1 0,-1-1 1,1 0-1,1 1 1,2-6-1,6-5-335,0 0-1,1 0 1,1 1 0,18-17-1,33-23-3592,-24 24 816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7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 8170,'11'-5'939,"6"-18"6025,6 59-6179,-15-21-775,0 0 1,-1 1-1,0 0 0,8 32 0,-14-44-15,-1 3-1,2-1 1,-1 0-1,1 0 1,-1 0-1,2 0 1,-1-1-1,1 1 1,4 6-1,22-25-80,-11 3 63,-9 5 11,0 1-1,0 1 1,0 0 0,0 0 0,1 1 0,-1 0-1,1 0 1,12 1 0,-18 0 2,-1 2 1,0-1 0,1 0-1,-1 1 1,0-1-1,0 1 1,0 0-1,1 0 1,-1 0 0,0 0-1,0 1 1,0-1-1,-1 1 1,1 0-1,0 0 1,-1 0-1,1 0 1,-1 0 0,1 1-1,-1-1 1,0 1-1,0-1 1,0 1-1,-1 0 1,1 0 0,-1 0-1,1 0 1,-1 0-1,0 0 1,0 0-1,0 0 1,0 5-1,0 0-18,0 1 0,0-1 0,-1 0 0,0 1 0,0-1 0,-1 0 0,-1 1 0,-2 11 0,3-17-226,0 1 0,0 0 0,0-1 0,-1 1 0,1-1 0,-1 0 0,0 1 0,0-1 0,0 0 0,0 0-1,-1 0 1,1 0 0,-1-1 0,1 1 0,-1-1 0,0 1 0,0-1 0,-1 0 0,1 0 0,0 0 0,-4 1 0,-11-1-2650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8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11338,'30'-17'2241,"7"2"1152,7 10-3409,14 2-96,0 6-473,-7 6-2791,-18 2 719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6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76 7218,'-1'-15'766,"1"6"91,-1 1 1,0 0-1,0-1 0,-5-13 1,5 21-835,1 1 1,-1-1-1,0 1 1,1 0-1,-1-1 1,1 1-1,-1 0 1,0 0-1,1-1 1,-1 1 0,0 0-1,1 0 1,-1 0-1,0 0 1,0 0-1,1 0 1,-1 0-1,0 0 1,1 0-1,-1 0 1,0 1-1,1-1 1,-1 0 0,0 0-1,1 1 1,-1-1-1,0 0 1,1 1-1,-1-1 1,1 0-1,-1 1 1,1-1-1,-2 2 1,-24 17 74,-2 7-78,2 1-1,1 1 1,1 2-1,-20 32 1,5 1 81,-39 87 1,47-82 56,3 3 1,3 0 0,3 1-1,3 1 1,4 1 0,-9 98-1,21-124-57,3-1 0,1 1-1,3 0 1,16 77-1,-12-91-60,2 1 1,1-1-1,2-1 0,2 0 0,0 0 0,39 55 1,-29-54-25,2-1 1,1-2 0,1-1-1,64 50 1,-44-44-462,2-2 0,94 48-1,-103-63-905,86 28-1,45-9-1511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5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302 127 12523,'0'-124'6657,"-5"122"-6425,2 11-272,-1-6 0,-5 15-24,-57 108 16,22-40 48,-5 26-8,5-4 32,9-1-48,12-24-8,9-13-432,11-32-360,1-15-480,18-26-5530,-4-18 2657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8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47 9786,'-8'-7'58,"5"3"170,-1 0 1,0 1 0,0 0-1,0 0 1,0 0 0,-1 0-1,1 1 1,-1-1-1,1 1 1,-1 0 0,0 1-1,0-1 1,0 1 0,0 0-1,0 0 1,0 0 0,0 1-1,0 0 1,-10 1-1,-13 1-282,16-1 53,1 0-1,-1 0 1,1 1-1,-1 1 1,1 0 0,-12 5-1,20-7-17,1 1 0,-1-1 0,1 1 0,0-1 0,-1 1 0,1 0 0,0 0 0,0 0 0,0 1 0,0-1 1,1 0-1,-1 1 0,0-1 0,1 1 0,0-1 0,0 1 0,0 0 0,0-1 0,0 1 0,0 0 0,1 0 0,-1 0 0,1 0 0,0-1 0,0 1 0,0 0 0,0 0 0,0 0 0,2 5 0,-2-4-57,1 0 0,-1-1-1,1 1 1,0-1 0,0 1 0,0-1 0,1 1-1,-1-1 1,1 0 0,0 1 0,0-1 0,0 0-1,0 0 1,0 0 0,1-1 0,-1 1 0,4 2-1,-3-3 29,-1-1-1,1 1 0,0-1 0,0 0 0,0 0 0,0 0 0,0 0 0,0-1 0,0 1 0,0-1 1,0 0-1,0 0 0,0 0 0,0 0 0,0 0 0,5-2 0,-1 1 81,-1-1 0,0-1-1,0 1 1,1-1 0,-2 0-1,1 0 1,0-1 0,-1 0 0,1 0-1,-1 0 1,0 0 0,-1-1-1,1 0 1,-1 0 0,0 0-1,0-1 1,0 1 0,2-7 0,7-38 1585,-9 33 499,-6 50-1604,0 2-562,-7 108-567,10-50-2536,6-30 435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9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64 9954,'1'-29'4899,"-1"28"-4870,0 1 1,0-1 0,0 1 0,1 0-1,-1-1 1,0 1 0,0-1-1,0 1 1,0-1 0,0 1 0,-1-1-1,1 1 1,0-1 0,0 1 0,0-1-1,0 1 1,0 0 0,-1-1 0,1 1-1,0-1 1,0 1 0,-1 0-1,1-1 1,0 1 0,-1-1 0,1 1-1,0 0 1,-1 0 0,1-1 0,-1 1-1,1 0 1,0 0 0,-1-1 0,1 1-1,-1 0 1,1 0 0,-1 0-1,1 0 1,-1 0 0,1-1 0,0 1-1,-1 0 1,1 0 0,-1 0 0,1 0-1,-1 0 1,1 1 0,-1-1-1,1 0 1,-1 0 0,1 0 0,-1 0-1,1 0 1,0 1 0,-1-1 0,1 0-1,-1 0 1,1 1 0,0-1 0,-1 1-1,0 0-35,0 0-1,1 0 0,-1 0 0,1 1 1,-1-1-1,1 0 0,-1 0 1,1 1-1,0-1 0,-1 0 1,1 1-1,0-1 0,0 1 0,0-1 1,0 0-1,0 1 0,1-1 1,-1 0-1,0 1 0,1 1 1,0 1-3,1 10-1,0 0 0,2 0 0,0-1 0,0 1 0,1-1 1,1 0-1,0 0 0,14 20 0,-18-29 16,0-1 0,0 0 0,1 1 0,-1-1 0,1 0 0,0 0 0,0-1 0,0 1 0,0 0 0,1-1 0,-1 0 1,1 0-1,-1 0 0,1 0 0,0 0 0,-1-1 0,1 0 0,0 0 0,0 0 0,0 0 0,0 0 0,0-1 0,0 0 0,0 0 0,0 0 0,0 0 0,1-1 0,-1 1 0,0-1 0,-1 0 0,1-1 0,0 1 0,0 0 0,0-1 0,-1 0 1,7-4-1,-2 0 16,0-1 1,0 0-1,-1 0 1,0-1-1,0 0 1,-1 0-1,0 0 1,-1-1-1,0 0 1,0 0-1,7-19 1,-11 24-62,1 0-1,-1-1 1,0 1 0,0 0 0,-1-1 0,1 1-1,-1-1 1,0 1 0,0-1 0,-1 1 0,1 0-1,-1-1 1,-2-5 0,2 7-60,0 1 1,-1-1-1,1 0 1,-1 1-1,0-1 0,0 1 1,0-1-1,0 1 0,-1 0 1,1 0-1,-1 0 0,1 0 1,-1 0-1,0 0 1,1 1-1,-1 0 0,0-1 1,0 1-1,0 0 0,-6-1 1,-1 0-500,0 0 0,0 1 1,0 0-1,-16 1 0,-54 9-2697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59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47 7730,'-3'-4'300,"1"1"1,-1-1 0,0 1-1,0-1 1,0 1 0,-1 0-1,1 0 1,-1 1 0,1-1 0,-1 1-1,0 0 1,0 0 0,0 0-1,-1 0 1,1 1 0,-7-2-1,11 17 35,-4 321 343,-2-220-573,5 1-1,19 155 1,38-15-1530,-51-235 903,5 34-2108,-11-17-320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0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0 241 4953,'33'-13'2627,"0"1"1,36-8-1,146-20-2431,-107 22 109,275-40-189,488-11 0,386 59-106,-1199 10-10,106 1-39,258 8-1055,-376-3-1171,-22 2-81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0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 8874,'1'-1'217,"0"-1"1,-1 1-1,1 0 1,0-1-1,1 1 1,-1 0-1,0 0 0,0 0 1,0 0-1,1 0 1,-1 0-1,1 0 1,-1 1-1,0-1 1,1 0-1,-1 1 0,1-1 1,0 1-1,2-1 1,36-4-565,-25 4 547,897-35 1655,-652 36-1703,843 13 158,-76 1-285,-779-21 41,12 1-934,-94 9-4938,-150-2 2061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3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2499 1 10554,'-19'8'3711,"-5"16"-2299,9-9-1378,-70 66-99,-33 32 88,-134 163 1,-397 665 247,239-318-156,-51-42 9,66-159-33,382-407-400,3-5 462,0 1 1,2 0-1,-9 13 1,15-21-402,0-1 0,1 1 0,0 0 0,-1 0 0,1 0-1,0 0 1,0 0 0,1 0 0,-1 0 0,1 0 0,0 0 0,-1 0 0,1 1 0,0-1 0,1 0 0,-1 0-1,1 0 1,1 6 0,1 1-2675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7 8458,'-4'-7'7837,"3"8"-7680,-10 8 982,-13 26-2098,6-4 928,1 1 1,2 1-1,1 0 1,1 1-1,-9 43 1,-2 51 111,-10 169 1,34-295-76,0-1 1,0 1-1,0-1 1,0 1 0,0-1-1,0 1 1,0-1 0,0 1-1,0-1 1,1 1 0,-1-1-1,1 1 1,-1-1-1,1 0 1,0 1 0,-1-1-1,1 0 1,1 2 0,-1-3 0,0 1 0,-1-1 1,1 1-1,0-1 0,0 1 0,0-1 1,0 0-1,0 0 0,0 0 1,0 1-1,0-1 0,0 0 1,-1 0-1,1 0 0,0 0 1,0 0-1,0-1 0,0 1 0,0 0 1,0 0-1,1-1 0,7-3 44,0 0 0,0-1-1,0 0 1,12-10 0,-4 3-37,24-11-26,2 1 1,0 3-1,2 1 0,69-17 0,12 8-4258,-84 20 1155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36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35 156 3929,'-1'-1'276,"0"1"0,0-1 0,1 1 1,-1-1-1,0 1 0,0-1 0,0 0 0,0 1 0,0-1 1,1 0-1,-1 0 0,0 1 0,1-1 0,-1 0 1,1 0-1,-1 0 0,1 0 0,-1 0 0,1 0 0,-1 0 1,1-2-1,-1-27 1585,13-14-1596,-9 40-230,0 0 1,0 0 0,0 1 0,1-1 0,0 1 0,0 0 0,0 0 0,0 0-1,0 0 1,0 1 0,1-1 0,-1 1 0,1 0 0,0 1 0,0-1-1,-1 1 1,11-1 0,-3-2-1,-4 2-32,1 0 1,-1 0 0,1 0 0,0 1-1,0 1 1,0-1 0,0 2-1,-1-1 1,11 2 0,-16-1-3,-1 0 1,1 0-1,-1-1 0,1 2 1,-1-1-1,1 0 0,-1 0 1,0 1-1,1-1 1,-1 1-1,0 0 0,0 0 1,0 0-1,-1 0 1,1 0-1,0 0 0,-1 0 1,1 0-1,-1 1 0,0-1 1,0 1-1,0-1 1,0 1-1,0-1 0,0 1 1,-1 0-1,1-1 0,-1 1 1,0 0-1,0-1 1,0 1-1,0 0 0,0 0 1,-1 3-1,-1 7 3,-1 0-1,0 1 0,-1-2 1,-1 1-1,0 0 1,0-1-1,-1 0 1,-1 0-1,0 0 1,-13 15-1,-1 0 12,-2-1 1,0-1 0,-28 21-1,15-20 13,29-22-4,-1 1-1,1 0 1,0 1-1,0 0 1,-6 7-1,13-13-19,0 1-1,0-1 0,0 0 1,0 0-1,0 1 0,0-1 1,0 0-1,0 0 0,0 1 1,1-1-1,-1 0 0,0 0 0,0 0 1,0 1-1,0-1 0,1 0 1,-1 0-1,0 0 0,0 0 1,0 1-1,1-1 0,-1 0 0,0 0 1,0 0-1,0 0 0,1 0 1,-1 0-1,0 0 0,0 0 1,1 0-1,-1 0 0,0 0 0,0 0 1,1 0-1,-1 0 0,0 0 1,0 0-1,1 0 0,-1 0 1,0 0-1,0 0 0,1 0 0,-1 0 1,0 0-1,0 0 0,1-1 1,23 1 109,66-9 146,-45 4-107,1 1 0,69 3 1,-73 13-362,-26-4-2541,-15-7 2332,8-1-1977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1:37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367 139 7578,'-3'-2'664,"1"-1"1,0 1-1,-1-1 1,1 0 0,0 0-1,0 0 1,1-1-1,-2-2 1,1 1-475,-1 1 1,1-1-1,-1 1 1,1 0-1,-1 0 1,0 0-1,-1 0 1,1 1-1,-1-1 1,-7-4-1,1 0-203,0 1-1,-1 1 1,0 0-1,0 0 1,0 1-1,0 0 1,-1 1 0,0 1-1,0 0 1,0 0-1,0 1 1,-1 1 0,1 0-1,-1 0 1,-18 3-1,25-1-63,0 1-1,-1 0 0,1 0 0,0 1 1,0-1-1,0 1 0,0 1 0,1-1 1,-1 1-1,1 0 0,0 0 0,0 1 1,-7 8-1,10-11 62,0 0 0,1 1 0,-1-1 1,1 0-1,0 1 0,0-1 0,0 1 1,0-1-1,0 1 0,0-1 0,1 1 1,-1 0-1,1-1 0,0 1 0,0 0 0,0 0 1,0-1-1,0 1 0,0 0 0,1-1 1,0 1-1,-1 0 0,1-1 0,0 1 0,0-1 1,0 1-1,1-1 0,-1 0 0,0 1 1,1-1-1,0 0 0,-1 0 0,1 0 0,0 0 1,4 2-1,3 3 26,0-1 0,1 0 0,0-1 1,0 0-1,0-1 0,0 0 0,1-1 0,0 0 1,18 3-1,25 8 68,-31-6-64,0 1 0,-1 1 0,0 0 0,0 2 0,19 15 0,-35-23-16,0 0 0,0 0 0,0 1 0,-1 0-1,0 0 1,0 1 0,0-1 0,-1 1 0,0 0 0,0 0 0,0 1 0,-1-1-1,0 1 1,0 0 0,-1-1 0,1 1 0,-2 1 0,1-1 0,-1 0 0,0 0-1,0 10 1,-3-9 9,0-1 0,0 1 0,0-1 0,-1 0 0,0 0-1,-1 0 1,0 0 0,0-1 0,0 0 0,-1 0 0,0 0 0,0 0-1,0 0 1,-1-1 0,0 0 0,0 0 0,0-1 0,-10 5 0,10-4-4,-1-1 1,0 1 0,-1-2 0,1 1-1,-1-1 1,1 0 0,-1-1-1,0 0 1,0 0 0,0-1 0,0 0-1,-1 0 1,1-1 0,0 0 0,0 0-1,0-1 1,-11-2 0,14 1 9,0 0 1,0 0-1,0 0 1,0-1-1,0 0 1,1 0-1,-1 0 0,1-1 1,0 1-1,0-1 1,0 0-1,1 0 1,0 0-1,-1-1 1,1 1-1,1-1 1,-1 0-1,1 0 1,-1 0-1,1 0 1,1 0-1,-1 0 1,1-1-1,0 1 0,0 0 1,1-1-1,-1 1 1,2-8-1,-1 0 3,1 1 0,1-1 0,0 1 0,0 0 0,2 0 0,-1-1 0,2 2 0,-1-1-1,2 1 1,-1-1 0,9-11 0,-3 8-47,0-1-1,0 1 1,2 1 0,-1 0-1,2 1 1,0 1 0,1 0-1,0 0 1,22-12 0,-23 21-2216,-26 7 222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77 10042,'-16'-69'2189,"16"68"-2135,0 1 0,0 0 1,0 0-1,0-1 0,0 1 1,0 0-1,0 0 0,0-1 0,0 1 1,0 0-1,0 0 0,0-1 1,-1 1-1,1 0 0,0 0 1,0-1-1,0 1 0,0 0 1,0 0-1,0 0 0,-1-1 1,1 1-1,0 0 0,0 0 1,0 0-1,-1 0 0,1-1 0,0 1 1,0 0-1,-1 0 0,1 0 1,0 0-1,0 0 0,0 0 1,-1 0-1,1 0 0,0 0 1,0-1-1,-1 1 0,1 0 1,0 0-1,-1 0 0,1 0 1,0 1-1,-1-1 0,-6 13 416,0 17-710,4 77 233,5 0 0,16 116-1,-5-79 49,4 77 13,48 805 13,-64-810 39,-27 221 0,18-358-492,3-1-1,3 1 1,17 152 0,-7-166-2247,-6-16-226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74 14291,'-15'-57'7986,"15"57"-7965,-1-1 0,1 0 0,0 1 0,0-1-1,0 1 1,0-1 0,0 0 0,1 1 0,-1-1 0,0 1 0,0-1 0,0 0 0,0 1 0,1-1 0,-1 1 0,0-1 0,1 1 0,-1-1 0,0 1 0,1-1 0,-1 1 0,0-1 0,1 1-1,-1-1 1,1 1 0,-1 0 0,1-1 0,-1 1 0,1 0 0,-1-1 0,1 1 0,0 0 0,-1 0 0,1 0 0,-1-1 0,1 1 0,-1 0 0,1 0 0,0 0 0,-1 0 0,1 0 0,0 0-1,-1 0 1,1 0 0,37 2-46,-29-1 24,1 1-1,-1 1 1,0 0-1,0 0 1,0 0-1,0 1 0,-1 1 1,1-1-1,-1 2 1,0-1-1,-1 1 1,1 0-1,-1 0 1,0 1-1,-1 0 1,0 0-1,0 1 1,9 15-1,4 9-2,-1 2-1,-2 0 1,22 71 0,20 118 8,-40-148 4,-12-51-69,-2-9-182,0 0 0,-1 0 0,1 27 0,-4-42 187,0 1-1,0-1 0,0 1 0,0-1 0,0 0 1,-1 1-1,1-1 0,0 1 0,0-1 0,0 0 1,-1 1-1,1-1 0,0 0 0,0 1 0,-1-1 1,1 0-1,0 1 0,-1-1 0,1 0 0,0 0 1,-1 1-1,1-1 0,-1 0 0,1 0 1,0 0-1,-1 1 0,1-1 0,-1 0 0,1 0 1,0 0-1,-1 0 0,1 0 0,-1 0 0,1 0 1,-1 0-1,1 0 0,-1 0 0,1 0 0,0 0 1,-1 0-1,1-1 0,-1 1 0,1 0 0,0 0 1,-1 0-1,1-1 0,-1 1 0,1 0 0,0 0 1,-1-1-1,-23-12-2506,-5-13-1489,-7-14-290</inkml:trace>
  <inkml:trace contextRef="#ctx0" brushRef="#br0" timeOffset="1">1 454 11971,'10'7'3288,"-8"-32"721,8 16-3129,13 9-928,14-7 8,8 2 32,26-7-208,11 5-664,21-5-3121,-5-4 592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5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55 13139,'-32'-45'2102,"31"45"-2046,1 0 0,0-1 0,0 1 0,0 0 0,-1 0 0,1 0 0,0 0 0,0 0 0,0-1 0,0 1 0,0 0 0,-1 0 0,1 0 0,0-1 0,0 1 0,0 0 0,0 0 0,0 0 0,0-1 0,0 1 0,0 0 0,0 0 0,0-1 0,0 1 0,0 0 0,0 0 0,0 0 0,0-1 0,0 1 0,0 0 0,0 0 0,0-1 0,0 1 0,0 0 0,0 0 0,0 0 0,0-1 0,1 1 0,-1 0 0,0 0 0,0 0 0,0 0 0,0-1 0,0 1 0,1 0 0,-1 0 0,12 5 306,12 12-948,4 11 573,-1 2 0,39 58 1,-41-53 53,0-2 0,41 40 0,-62-68-36,1 0-1,1-1 0,-1 0 0,0 0 0,1 0 0,0-1 0,0 0 0,0 0 0,13 4 0,-16-6-7,1-1-1,-1 1 0,0-1 1,0 0-1,1 0 0,-1 0 0,0-1 1,1 1-1,-1-1 0,0 0 1,0 0-1,0 0 0,0 0 1,1 0-1,-2-1 0,1 0 0,0 1 1,0-1-1,0 0 0,-1 0 1,1 0-1,-1-1 0,3-2 0,15-19-698,-2-2 0,0 0 0,-2 0 0,15-32 0,-12 22-823,26-48-1924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6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10026,'11'-10'720,"-9"9"-531,0 0 0,0-1 0,-1 1 1,1-1-1,-1 1 0,1-1 0,-1 1 0,1-1 1,-1 0-1,0 0 0,0 1 0,0-1 1,0 0-1,0 0 0,0 0 0,-1 0 0,1 0 1,0-1-1,-1 1 0,0 0 0,1-4 1,14 14-593,343 173 570,-132-70-138,880 421 55,-93-48 71,-916-434-133,351 171 97,831 371 393,-628-309-271,-596-258-238,-2 2-1,-1 2 0,58 42 1,-110-71-21,0 0 0,0 0 0,0 0 0,0 1 0,1-1 0,-1 0 0,0 0 0,0 0 0,0 0 0,1 1 0,-1-1 0,0 0 0,0 0 0,1 0 0,-1 0 0,0 0 0,0 0 0,1 0-1,-1 0 1,0 0 0,0 0 0,1 0 0,-1 0 0,0 0 0,0 0 0,1 0 0,-1 0 0,0 0 0,0 0 0,0 0 0,1 0 0,-1 0 0,0 0 0,0 0 0,1-1 0,-1 1 0,0 0 0,0 0 0,0 0 0,1 0 0,-1-1 0,0 1 0,0 0 0,0 0 0,0 0 0,0-1 0,1 1 0,-1 0 0,0 0 0,0-1 0,0 1 0,0 0 0,0 0 0,0 0 0,0-1 0,0 1 0,0 0 0,0 0 0,0-1 0,0 1 0,0 0 0,0 0 0,0-1 0,0 1 0,0 0 0,-5-32-376,-14-27 398,9 37 126,0 1 1,-2 0-1,-22-31 1,17 28 279,47 45-321,-15-10-71,67 53 61,-75-58-79,-1 1 0,1-1 0,-1 1 1,0 0-1,-1 1 0,0 0 0,0-1 0,0 2 1,4 11-1,-8-17-1,0 0 1,-1-1-1,1 1 1,-1-1-1,1 1 1,-1 0-1,0 0 1,0-1-1,0 1 1,-1 0-1,1-1 1,-1 1-1,1 0 1,-1-1-1,0 1 1,0-1-1,0 1 1,0-1-1,0 1 1,-1-1-1,-2 4 1,0-2-49,0 0 0,0-1 0,-1 1 0,1-1 0,-1 0 0,0 0 0,0 0-1,0-1 1,0 0 0,-6 2 0,-11 2-540,0 0 0,-1-2 0,0 0 1,-23-1-1,-72-3-1836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07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32 152 3017,'-31'-71'1096,"36"-6"-472,0 74-984,2 6-864,-2 0-521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10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15 7618,'0'0'63,"0"-1"0,0 1 1,-1 0-1,1 0 1,0 0-1,0 0 1,0 0-1,-1 0 0,1 0 1,0-1-1,0 1 1,0 0-1,-1 0 0,1 0 1,0-1-1,0 1 1,0 0-1,0 0 0,0 0 1,0-1-1,-1 1 1,1 0-1,0 0 0,0-1 1,0 1-1,0 0 1,0 0-1,0 0 1,0-1-1,0 1 0,0 0 1,0 0-1,0-1 1,0 1-1,0 0 0,0 0 1,0-1-1,0 1 1,0 0-1,1 0 0,-1-1 1,0 1-1,0 0 1,0 0-1,0 0 1,0-1-1,0 1 0,1 0 1,-1 0-1,0 0 1,0 0-1,0-1 0,1 1 1,-1 0-1,0 0 1,0 0-1,0 0 0,1 0 1,-1 0-1,0 0 1,0-1-1,1 1 1,-1 0-1,0 0 0,1 0 1,23-3-253,26 9 217,-15-1 81,1-2 0,54-1 0,-56-4-37,-1 2 0,1 1 0,55 10 0,1251 253 525,-31 133-254,-758-202-5,323 131 639,-650-230-817,847 403 97,-948-431-185,856 505 929,-835-478-952,229 157-22,-20 25 24,-157-101-25,420 356 361,-494-426 47,172 191-1,-269-270-350,77 86 305,-104-127-2737,0-13-2609,0 8 5581,-2 1-564,-1 1-1,0-1 1,-2 1 0,1-1 0,-2 2 0,0-1 0,-2 1-1,-11-16 1,-18-16 446,26 34-136,1-1 0,1 0 0,0 0 1,1-1-1,0 0 0,1-1 0,-6-18 0,15 17 763,5 15-403,2 11-493,20 40-268,23 62 0,-32-69 53,0 0 0,3-2 1,35 53-1,-42-68-16,-13-23-7,-1-1 0,0 1 1,0-1-1,0 1 1,0 0-1,0-1 1,0 1-1,0 0 0,0-1 1,0 1-1,0-1 1,0 1-1,0 0 1,0-1-1,0 1 1,-1-1-1,1 1 0,0-1 1,0 1-1,-1-1 1,1 1-1,0 0 1,-1 0-1,-3 1-6,1-1-1,-1 1 1,1 0 0,-1-1-1,1 0 1,-1 0 0,0 0-1,0 0 1,-6 0-1,-2 2 7,10-3 5,-412 68-4055,233-54 1193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6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458 53 10866,'-2'-4'410,"0"1"0,0-1 0,0 0-1,0 1 1,0-1 0,-1 1 0,1 0 0,-1 0-1,0 0 1,0 0 0,0 0 0,-7-4 0,7 6-356,0 0 1,0 0-1,0 0 1,0 1 0,0-1-1,0 1 1,0 0 0,0 0-1,0 0 1,-1 0 0,1 0-1,0 1 1,0-1 0,0 1-1,0 0 1,0 0-1,0 0 1,-3 2 0,-14 7-51,-1 1 0,1 0 0,1 2 0,0 0 0,1 1 0,0 1 0,2 1 0,-1 0 0,2 1 0,-14 20 0,9-10-16,2 1 0,1 1 0,0 0 0,3 1 0,0 1 0,-12 43 0,21-56 32,1 1 0,0 0-1,1 0 1,1 0 0,1 0 0,0 1 0,2-1 0,0 0 0,1 0 0,1 1 0,10 32 0,-8-39-116,0-1 1,0 0-1,1 0 1,1-1-1,0 0 1,0 0-1,1-1 1,1 0 0,-1 0-1,2 0 1,-1-2-1,1 1 1,1-1-1,0 0 1,0-1-1,0-1 1,1 0-1,16 7 1,39 8-2963,6-9-243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7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38 8794,'-1'-2'291,"0"-1"1,0 1-1,0 0 0,0 0 1,0 0-1,0 0 0,-1 0 1,1 1-1,-1-1 0,1 0 1,-1 1-1,0-1 0,1 1 1,-1-1-1,0 1 0,0 0 1,0 0-1,0 0 1,-4-1-1,2 1-140,0 0 1,0 0-1,0 1 1,0 0 0,0 0-1,0 0 1,0 0-1,0 1 1,0-1-1,-6 3 1,-5 2-64,1 0 0,0 1 0,0 1 0,-26 16 0,26-13-88,0-1 1,1 2 0,0 0-1,1 0 1,0 1 0,1 1 0,0 0-1,1 0 1,1 1 0,0 0-1,0 1 1,-6 16 0,14-28-66,0 0 0,0 0-1,0 0 1,1-1 0,-1 1 0,1 0 0,-1 0-1,1 0 1,0 0 0,0 0 0,1 0-1,-1 0 1,1 0 0,-1 0 0,1-1 0,0 1-1,0 0 1,0 0 0,0-1 0,0 1 0,1-1-1,-1 1 1,1-1 0,0 1 0,0-1 0,0 0-1,0 0 1,0 0 0,0 0 0,1 0 0,-1 0-1,0-1 1,1 1 0,0-1 0,2 2 0,1-1-39,0 0 0,0 0 0,0-1 0,0 1 0,0-1 0,0 0 0,0-1 0,0 0 0,0 0 0,0 0 0,0 0 0,0-1 1,1 0-1,-1-1 0,10-3 0,-5 0 82,-1 0 0,1-1 0,-1 0 1,0-1-1,-1 0 0,0-1 0,0 0 0,-1 0 1,9-11-1,-12 14 242,-1-1 0,-1 1 1,1-1-1,-1 1 0,0-1 1,0 0-1,0 0 0,-1 0 1,0-1-1,0 1 0,-1 0 0,0-1 1,0 1-1,0-1 0,-1 0 1,0 1-1,-2-14 0,24 45 643,14 20-970,92 108-5192,-88-119 1762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7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2 10370,'-4'-1'277,"0"1"1,-1-1-1,1 1 0,0 0 1,0 0-1,0 0 0,0 1 0,0 0 1,0 0-1,0 0 0,0 0 0,1 0 1,-1 1-1,0-1 0,1 1 1,-1 0-1,1 0 0,-5 4 0,-2 2 567,1 1-1,1 1 1,0-1-1,-11 16 1,11-13-714,-24 14-263,7-8-37,52 1-612,15-1 617,1-2 0,76 18 1,-106-30 137,-11-4 22,-1 0 0,1 1 0,-1-1 0,1 0 0,-1 1 0,1-1 0,-1 1 0,1 0 0,-1-1 0,0 1 0,1 0 0,-1 0 0,0 0 0,0 0 0,0 0 0,0 0 0,2 2 0,-3-3 1,0 1-1,0 0 1,0-1-1,-1 1 1,1 0-1,0-1 1,0 1-1,-1-1 1,1 1-1,0 0 1,0-1-1,-1 1 1,1-1-1,-1 1 1,1-1-1,-1 1 1,1-1-1,0 1 1,-1-1-1,0 0 1,1 1-1,-1-1 1,1 0-1,-1 1 1,1-1-1,-1 0 1,0 1-1,-64 21-586,51-18 244,-48 13-908,-34 12-4352,83-22 2869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8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141 214 11739,'17'-20'3554,"-16"17"-3553,0 1 0,0 0 0,1 1 0,-1-1 0,1 0 0,-1 0 0,1 1 0,0-1 0,0 1 1,-1-1-1,1 1 0,0 0 0,1-1 0,-1 1 0,3-1 0,-4 2-46,14-6-111,1-1 0,-1 0 1,0-1-1,0-1 1,16-13-1,-30 21 173,0 1 0,0-1 0,0 0 0,0 0 0,-1 0 0,1 0 1,0 0-1,-1 0 0,1 0 0,-1 0 0,1 0 0,-1-1 0,1 1 0,-1 0 0,0 0 0,1 0 0,-1-1 0,0 1 0,0 0 0,0 0 0,0 0 1,0-1-1,0 1 0,-1 0 0,1-2 0,-1 0 28,-1 1 0,1-1 0,-1 0 0,1 0 0,-1 1 0,0-1 0,0 1 0,0 0 0,0-1 0,-3-1 0,-2-2 26,0 1 0,0 0 0,-1 0-1,0 0 1,0 1 0,-10-4 0,6 5-88,1 0 1,-1 2-1,0-1 0,1 1 1,-1 1-1,0 0 0,0 1 1,1 0-1,-1 1 0,-19 5 1,26-5 4,1-1 1,-1 1 0,1 0 0,-1 0 0,1 1 0,-1-1 0,1 1 0,0 0 0,0 0 0,1 0-1,-1 1 1,-4 4 0,6-5 6,1 0 1,-1 0-1,1 0 0,-1 0 0,1 1 0,0-1 1,0 0-1,0 0 0,1 1 0,-1-1 0,1 1 0,0-1 1,-1 0-1,2 1 0,-1-1 0,0 1 0,1-1 1,-1 0-1,3 6 0,-1-2-12,1-1 1,0 0-1,0 0 1,0 0-1,1 0 1,0 0-1,0-1 1,0 0-1,0 1 0,1-2 1,0 1-1,0 0 1,1-1-1,-1 0 1,1-1-1,0 1 1,8 3-1,0-1-353,0 0-1,0-1 1,0-1 0,0-1-1,1 0 1,0 0 0,15-1-1,70-4-2028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8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16 103 9010,'-10'-25'4772,"8"15"-3957,0 0 0,1 0 0,1-1 0,0-10 0,0 5 990,1 19-1799,-1 0 0,0-1 0,1 1 0,-1-1 1,1 1-1,0-1 0,0 0 0,0 1 1,2 3-1,8 19-2,9 54 24,-3 1 1,9 122-1,-1-6-724,-22-180 364,-2-10-97,1 1 1,-1 0-1,-1-1 1,1 1 0,-2 13-1,1-20 356,0 0-1,0 0 1,0 0 0,0 1 0,0-1-1,0 0 1,0 0 0,0 1-1,0-1 1,0 0 0,0 0-1,0 0 1,0 1 0,0-1-1,0 0 1,0 0 0,0 0-1,0 0 1,-1 1 0,-1 0-1100,1 0 1099,1-1 1,0 0 0,0 0-1,0 0 1,-1 0 0,1 0-1,0 0 1,0 0 0,0 0-1,-1-1 1,1 1 0,-11-12-3780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8.8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11907,'14'-17'2376,"-11"3"1201,8 6-3553,5-7-40,6 2 24,15-2 8,7 4-104,10 5-1048,-5 8-2449,-7-5 360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6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43 9290,'-12'-5'2705,"4"3"-1619,1-1 1,-1-1 0,1 0-1,-12-8 1306,40 12-1788,171-7-792,79 1-5398,-182 12 1681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9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1 137 12427,'8'-33'2464,"27"3"1257,14 5-3713,21 9-136,4 7-176,16 2-1104,-5 2-2313,8-7 208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9.6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95 9386,'-12'-12'4187,"-4"-14"-2820,-2-1-452,-5 5 269,12 15-881,11 15-775,1-6 466,40 90-318,-37-84 224,1 0 1,0-1 0,0 1 0,1-1-1,0 0 1,0-1 0,1 1 0,0-2 0,12 10-1,-17-14 78,-1 0-1,1 0 0,0 0 1,-1 0-1,1 0 0,0 0 0,0-1 1,0 1-1,0-1 0,-1 1 1,1-1-1,0 0 0,0 0 1,0 0-1,0 0 0,0 0 1,0 0-1,2-1 0,-2 1 22,-1-1 0,0 0 0,0 1 0,0-1 1,0 0-1,1 0 0,-1 0 0,0 0 0,0 0 0,-1 0 0,1 0 0,0 0 0,0 0 0,0-1 0,-1 1 0,1 0 0,-1 0 0,1-1 1,0-1-1,0-2 25,0 0 1,0 0 0,-1 0-1,1 0 1,-1 0 0,0 0-1,-1 0 1,1-1 0,-1 1 0,0 0-1,-2-6 1,1 6-23,0 1 0,0 0 0,0 0 0,0 0 0,-1 0 0,0 1 0,0-1 0,0 1 0,0-1 0,0 1 0,-1 0 0,1 0 0,-1 1 0,0-1 0,0 1 0,0 0 0,0 0 0,-8-3 0,9 4-183,0 0 0,0 1 0,-1-1-1,1 0 1,0 1 0,-1 0 0,1 0 0,0 0-1,-1 0 1,1 1 0,0-1 0,0 1 0,-1 0-1,1 0 1,0 0 0,0 0 0,0 0 0,0 1-1,0 0 1,0-1 0,0 1 0,1 0 0,-1 0-1,0 1 1,-3 4 0,-12 22-2866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39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 13003,'2'-12'6232,"3"17"-6359,11 12 266,-6-6-158,41 44-160,-46-50 104,1 1 1,0-1 0,1 0-1,-1-1 1,1 1-1,0-2 1,0 1-1,8 2 1,-13-5 35,-1-1 0,1 1 0,0-1 0,-1 0 0,1 0 0,0 0 0,0 0 0,0 0 0,-1 0 0,1 0 1,0-1-1,-1 1 0,1 0 0,0-1 0,0 0 0,-1 1 0,1-1 0,-1 0 0,1 0 0,-1 0 0,1 0 0,-1 0 1,0 0-1,1 0 0,-1-1 0,0 1 0,0 0 0,0-1 0,0 1 0,0-1 0,0 1 0,0-1 0,0 0 0,-1 1 1,1-1-1,-1 0 0,1 1 0,-1-3 0,2-2-83,-1 1-1,0-1 1,0 1 0,-1-1 0,0 1 0,0-1-1,0 0 1,0 1 0,-1-1 0,-3-10 0,1 10-129,0 1-1,-1-1 1,0 1 0,0-1 0,-1 1 0,1 0 0,-1 1 0,0-1 0,0 1-1,-1 0 1,1 0 0,-1 1 0,0 0 0,0 0 0,0 0 0,0 0 0,-1 1-1,1 0 1,-14-2 0,-40-7-2385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0.8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63 7242,'-42'2'1560,"11"-5"696,5 3-2000,13 0-56,9 1 169,6-2 15,20-2 0,16-1-136,24-3-80,10-3-168,25-2 24,-6 3-16,6 0 24,-20 4 24,-7 2-176,-25 3-280,-16 1-2249,-23 2 473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1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14 9562,'-4'0'2961,"3"-8"375,2 3-2223,0 5-1033,0 1-32,2 2-16,0 1-88,9 17-16,27 67 56,-31-32-32,0 16-216,-5 3-449,-2 7-2671,0-17 479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1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44 12347,'-5'-11'1468,"4"8"-838,-1-1 1,0 0 0,0 1 0,0-1 0,0 1 0,0 0 0,-5-6 211,13 39-913,-3-6 56,13 96-95,1 138 1,-7-81-263,-10-162 175,1 1 1,1-1-1,1 1 0,0-1 1,1 0-1,7 17 1,-11-32 182,0 0 0,0 1 0,0-1 1,0 0-1,0 0 0,0 0 0,0 1 1,1-1-1,-1 0 0,0 0 0,0 0 0,0 1 1,0-1-1,1 0 0,-1 0 0,0 0 1,0 0-1,0 0 0,0 1 0,1-1 1,-1 0-1,0 0 0,0 0 0,1 0 0,-1 0 1,0 0-1,0 0 0,0 0 0,1 0 1,-1 0-1,0 0 0,0 0 0,1 0 1,-1 0-1,0 0 0,0 0 0,1 0 0,-1 0 1,0 0-1,0 0 0,0 0 0,1 0 1,-1 0-1,0-1 0,0 1 0,0 0 1,1 0-1,-1 0 0,0 0 0,0 0 1,0-1-1,0 1 0,1 0 0,-1 0 0,0 0 1,0-1-1,0 1 0,0 0 0,0 0 1,0-1-1,0 1 0,0 0 0,0 0 1,0 0-1,0-1 0,0 1 0,0 0 1,7-19-285,0-50-121,-5 31 318,3 0 1,1 1-1,17-60 1,-22 95 97,0-1 1,0 1-1,0-1 1,0 1 0,0-1-1,0 1 1,1 0-1,-1-1 1,1 1 0,0 0-1,-1 0 1,1 0 0,0 0-1,0 0 1,0 1-1,1-1 1,-1 1 0,0-1-1,1 1 1,-1 0-1,0 0 1,1 0 0,0 0-1,-1 0 1,4 0-1,-3 1-3,0 0-1,1 1 0,-1-1 0,0 1 1,1 0-1,-1 0 0,0 0 0,0 0 1,0 1-1,0-1 0,0 1 0,0 0 1,0 0-1,-1 0 0,1 0 0,-1 0 1,1 0-1,-1 1 0,0-1 0,3 6 0,5 6-1,-1 1-1,-1 0 1,0 1-1,-2 0 0,1 0 1,4 22-1,-5-19-3,0 1 0,2-1 0,16 31 0,-24-49-85,0 0 0,1 0 0,-1 0 0,0-1 0,1 1 0,-1 0 0,1 0 0,-1-1 0,0 1-1,1 0 1,0-1 0,-1 1 0,1 0 0,-1-1 0,1 1 0,0-1 0,-1 1 0,1-1 0,0 1-1,0-1 1,-1 0 0,1 1 0,0-1 0,0 0 0,-1 1 0,1-1 0,0 0 0,0 0 0,0 0-1,0 0 1,0 0 0,-1 0 0,1 0 0,0 0 0,0 0 0,0 0 0,0-1 0,-1 1 0,1 0-1,0-1 1,0 1 0,-1 0 0,1-1 0,0 1 0,0-1 0,-1 1 0,1-1 0,0 1-1,-1-1 1,1 0 0,-1 1 0,1-1 0,-1 0 0,1 1 0,-1-1 0,1 0 0,-1 0 0,15-27-3467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1.9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94 163 9986,'-2'-2'4241,"-12"-6"-2087,14 7-2184,0 1 0,0-1-1,0 1 1,0-1 0,0 1 0,0 0 0,1-1 0,-1 1 0,0-1 0,0 1-1,0-1 1,0 1 0,1-1 0,-1 1 0,0 0 0,0-1 0,1 1-1,-1-1 1,0 1 0,1 0 0,-1-1 0,1 1 0,-1 0 0,0 0 0,1-1-1,-1 1 1,1 0 0,-1 0 0,1-1 0,-1 1 0,1 0 0,-1 0-1,0 0 1,1 0 0,-1 0 0,1 0 0,-1 0 0,1 0 0,-1 0-1,1 0 1,0 0 0,37-9-479,-32 8 411,0 0-1,1-1 1,-1 0 0,0 0 0,0 0 0,0-1 0,0 1 0,9-8 0,-14 9 83,0 1 1,0-1-1,0 0 1,0 1-1,-1-1 1,1 0-1,0 0 0,0 0 1,-1 0-1,1 1 1,-1-1-1,1 0 1,-1 0-1,1 0 1,-1 0-1,1-1 0,-1 1 1,0 0-1,0 0 1,1 0-1,-1 0 1,0 0-1,0 0 0,0 0 1,0 0-1,-1-1 1,1 1-1,-1-2 1,0 0 47,0-1 0,-1 1 0,0 0 0,1 0 1,-1 0-1,-1 0 0,1 0 0,0 0 0,-5-4 0,3 3 20,-1 0 0,1 0 0,-1 0 0,0 0 0,-1 1 0,1 0 0,0 0 0,-1 0 0,0 1 0,0-1 0,-11-1 0,13 3-62,-1 1 0,1 1 0,0-1 0,0 0-1,-1 1 1,1 0 0,0 0 0,0 0 0,0 1-1,0 0 1,0-1 0,0 1 0,1 0 0,-1 1-1,1-1 1,-1 1 0,1-1 0,0 1 0,0 0 0,0 0-1,0 1 1,0-1 0,1 1 0,0-1 0,-4 8-1,3-5 0,2-1-1,-1 1 0,0-1 0,1 1 1,0-1-1,1 1 0,-1 0 1,1-1-1,0 1 0,0 0 0,1-1 1,0 1-1,0 0 0,0-1 1,0 1-1,1-1 0,0 0 0,0 1 1,5 6-1,-2-4-89,0 1 0,1-2 0,0 1 1,0 0-1,1-1 0,0 0 0,0-1 0,1 0 0,0 0 1,0 0-1,0-1 0,1 0 0,-1-1 0,1 0 0,0 0 1,1-1-1,-1 0 0,1-1 0,-1 0 0,17 2 1,65-4-1666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2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63 9282,'-1'-1'202,"1"1"1,-1-1 0,1 0-1,0 1 1,-1-1-1,1 0 1,0 0-1,-1 0 1,1 1-1,0-1 1,0 0-1,0 0 1,0 0-1,0 0 1,0 1-1,0-1 1,0 0-1,0 0 1,0 0-1,0 0 1,1 1-1,-1-2 1,2 3-170,-1 0 0,1 1 1,-1-1-1,1 1 1,-1 0-1,0-1 0,0 1 1,0 0-1,0 0 0,0 0 1,0-1-1,-1 1 1,1 0-1,0 3 0,9 31-5,-1 1 0,-2 1 0,-1-1-1,0 48 1,-4-100-133,0 0 1,0 0-1,1 0 0,1 1 0,1-1 1,0 1-1,1 0 0,0 0 0,1 1 1,12-18-1,-13 21 97,0 1 0,0-1 0,1 1 0,1 0 0,0 1 0,0-1 0,0 2 1,1-1-1,0 1 0,1 1 0,-1-1 0,1 2 0,0-1 0,1 1 0,-1 1 0,20-6 0,-27 10 33,0-1-1,0 1 0,1 0 1,-1 0-1,0 1 0,0-1 1,0 0-1,-1 1 1,1 0-1,0 0 0,0 0 1,0 0-1,0 0 1,-1 0-1,1 1 0,0 0 1,-1-1-1,1 1 0,-1 0 1,0 0-1,0 0 1,0 0-1,0 1 0,0-1 1,0 0-1,0 1 0,-1 0 1,0-1-1,1 1 1,0 4-1,5 9 89,-2 0 1,0 1-1,-1 0 1,3 20-1,-3-13-93,1 10 67,-4-22-133,1 1 0,0-1 0,1 1 1,0-1-1,1 0 0,0 0 0,1 0 0,9 15 1,-14-26-45,0 0 1,1-1-1,-1 0 0,1 1 1,-1-1-1,1 1 1,-1-1-1,1 1 1,-1-1-1,1 0 0,-1 1 1,1-1-1,0 0 1,-1 0-1,1 0 1,-1 1-1,1-1 0,0 0 1,-1 0-1,1 0 1,0 0-1,-1 0 1,2 0-1,12-10-1916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2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 10 12243,'-6'-9'5377,"-5"9"-3966,-21 16-2541,22-11 1625,-9 6-740,1 0 1,-1 1-1,2 1 0,-20 18 0,32-27 143,0 1 0,0 0 0,1 0 0,0 0 0,0 1 0,0 0 0,1-1 0,0 1 0,0 1 0,1-1 0,-1 0 0,1 1 0,1-1 0,-1 1 0,1-1 0,0 1 0,1 0 0,-1-1 0,1 1 0,1 8 0,2-6 68,-1-1 0,1 1 0,0-1 0,1 1 0,0-1 0,1 0 0,-1 0 0,1-1 0,1 0 0,-1 0 0,2 0 0,-1 0 0,0-1 0,1 0 0,0 0 0,1-1 0,-1 0 0,1 0 0,11 4 0,-14-6 29,1 0 0,-1 0 1,1-1-1,0 0 1,0 0-1,0 0 0,0-1 1,1 0-1,-1 0 0,0 0 1,0-1-1,1 0 0,-1-1 1,0 1-1,0-1 0,1 0 1,-1 0-1,0-1 0,0 0 1,0 0-1,-1-1 1,1 1-1,0-1 0,-1 0 1,0-1-1,1 1 0,-1-1 1,6-6-1,-8 6 21,1-1-1,-1 0 1,0 0-1,0 0 1,0 0-1,0 0 1,-1 0-1,0-1 1,0 1-1,-1-1 1,1 1-1,-1-1 1,0 0-1,-1 0 1,1 1-1,-1-1 1,-1 0-1,1 0 1,-1 0-1,0 1 1,0-1-1,0 0 1,-1 1 0,0-1-1,0 1 1,0 0-1,-1 0 1,-4-7-1,1 1-15,-1 1 0,-1 0 1,1 0-1,-1 1 0,-1 0 0,0 0 0,0 1 0,-1 0 1,0 1-1,0 0 0,-1 1 0,-16-8 0,19 10-370,0 1 0,-1 0-1,0 0 1,1 1 0,-1 1 0,0-1 0,0 1-1,0 1 1,-17 0 0,-22 11-2385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3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293 108 9506,'-6'-15'2027,"-13"-33"2862,18 45-4613,1 0-1,-1 0 1,0 1 0,1-1 0,0 0 0,-1 0 0,1 0-1,0 1 1,0-1 0,1 0 0,-1 0 0,1 0-1,-1 1 1,2-4 0,12 43-12,4 46-265,-4 0-1,-3 1 0,-1 106 1,8 68-282,-20-256-225,-6-10 165,-7-13-161,-6-12-88,-1 1 0,-35-41 0,49 64 492,0 1 1,0 0 0,-1 0-1,1 1 1,-2 0 0,1 1-1,-1 0 1,0 0 0,0 1-1,-1 0 1,1 1 0,-22-5-1,29 8 79,-1 0-1,1 1 0,0-1 0,-1 1 0,1 0 0,0 0 0,-1 0 0,1 1 0,0-1 0,-1 1 0,1 0 0,0 0 0,0 0 1,0 0-1,-1 0 0,1 1 0,-3 2 0,4-2 12,0 0 0,0 0 1,0 0-1,0 0 0,1 0 0,-1 1 1,1-1-1,0 1 0,-1-1 1,1 1-1,0-1 0,1 1 0,-1 0 1,0-1-1,1 1 0,-1 5 0,1 1 3,0-1-1,1 1 0,0 0 0,0 0 0,1 0 1,0-1-1,1 1 0,0-1 0,0 0 1,1 0-1,7 14 0,-5-14 1,0 0 0,0 0 0,1 0 0,0-1 0,1 1 0,-1-2 0,1 1 0,0-1 0,1 0 0,0-1 0,-1 0 0,2 0 0,-1-1 0,0-1 0,15 5 0,-11-5-369,1-1 0,0 0 0,-1-1 0,1-1 0,0 0 0,0 0 0,-1-1-1,1-1 1,-1-1 0,26-7 0,23-13-2479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6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 10722,'-5'-18'10168,"7"28"-6652,5 18-4962,10 76 1289,6 210 0,-21-269-1787,1-1 0,16 79 0,6-46-2219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3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183 132 7546,'34'-11'5624,"17"5"-3959,17-5-1957,-67 10 281,0 1 1,0 0-1,0-1 0,0 1 0,0-1 1,-1 1-1,1-1 0,0 0 0,0 1 1,0-1-1,-1 0 0,1 1 0,0-1 1,-1 0-1,1 0 0,-1 0 0,1 0 1,-1 1-1,1-1 0,-1 0 0,0 0 1,1 0-1,-1 0 0,0 0 0,0 0 1,0 0-1,0 0 0,0 0 0,0 0 1,0 0-1,0 0 0,0 0 0,0 0 1,0 0-1,-1 0 0,1 0 0,0 0 1,-1 0-1,1 0 0,-1 0 0,1 1 1,-1-1-1,0-1 0,-1-3-30,-1 1 1,0 0-1,0-1 1,0 1-1,0 0 0,-7-6 1,3 6 44,0 0 0,0 0 0,0 1 0,0 0 0,-1 0 0,1 1 1,-1 0-1,0 0 0,1 1 0,-1 0 0,0 0 0,0 1 0,0 0 1,0 0-1,0 1 0,1 0 0,-1 0 0,0 1 0,-11 4 0,8-3-4,1 0-1,0 1 0,1 0 0,-1 1 0,1 0 1,0 0-1,0 1 0,0 0 0,1 1 1,0 0-1,0 0 0,1 1 0,-13 15 1,17-18 4,1 0 0,-1 0 0,1 0 0,0 0 0,0 1 0,1-1 0,-1 0 0,1 1 0,0-1 0,1 1 0,-1-1 0,1 1 0,0 0 0,1-1 0,-1 1 0,1-1 0,0 1 0,0-1 0,1 0 0,0 1 0,0-1 0,0 0 0,0 0 0,1 0 0,0 0 0,0-1 0,0 1 0,1-1 1,7 8-1,-2-3-70,1 0 0,1 0 0,-1-1 1,1 0-1,1-1 0,-1-1 0,1 1 1,1-2-1,-1 0 0,1 0 0,18 3 0,-17-5-511,0-1 0,1 0 0,24-2 0,56-10-1718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4.2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277 44 8266,'11'-43'1984,"-30"48"713,-5 7-2313,-10 8 16,-6-2 64,-5 9 152,8 0-40,-1 4-16,10-6-280,11 5-152,12-9-176,14 0-48,12-6-296,21-6 616,7-8-3464,12-7 1135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5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196 107 7874,'-2'-5'778,"0"1"-1,0 0 1,0-1 0,0 1 0,-1 0 0,0 0 0,-3-3 0,4 5-656,0 1 0,-1-1 0,1 1 0,0 0 0,-1 0 0,1 0 0,0 0-1,-1 0 1,1 1 0,-1-1 0,1 1 0,-1-1 0,0 1 0,-3 0 0,-9-1-125,12 1 23,1-1 1,-1 1-1,1 0 0,-1 0 1,0 0-1,1 0 0,-1 1 1,1-1-1,-1 1 0,-2 0 1,2 1-17,0 0 0,0 0 0,1 0 0,-1 0 0,0 1 0,1-1 0,0 1 0,-1 0 0,1-1 0,-3 7 0,-4 5-27,1 1-1,0 0 0,1 1 0,1 0 0,-8 31 0,12-42-17,1 1 0,1 0 0,-1-1 0,1 1 0,0-1-1,0 1 1,0 0 0,1-1 0,0 1 0,0-1 0,2 6 0,-1-8-10,-1 0 1,1 0 0,0 0-1,0 0 1,0 0-1,0-1 1,0 1 0,0-1-1,1 1 1,-1-1-1,1 0 1,0 0 0,-1 0-1,1-1 1,0 1-1,0-1 1,0 1 0,1-1-1,-1 0 1,5 1-1,0-1 15,1 0-1,0 0 0,-1-1 0,1 0 0,-1 0 1,1-1-1,-1 0 0,1-1 0,-1 0 0,0 0 0,1-1 1,-1 0-1,-1 0 0,1-1 0,13-8 0,-15 9 49,-1-1-1,0 1 1,0-1-1,0 0 0,0 0 1,-1-1-1,1 1 1,-1-1-1,0 0 0,-1 0 1,1-1-1,-1 1 1,0-1-1,0 1 0,-1-1 1,0 0-1,0 0 1,0 0-1,-1 0 0,0 0 1,0-1-1,0-7 1,-1 6-11,-1 0 0,0 0-1,0 0 1,-1 0 0,0 0 0,-1 0 0,1 0 0,-1 0 0,-1 1 0,0-1 0,0 1 0,0 0 0,-1 0 0,0 1 0,0-1-1,-1 1 1,0 0 0,0 1 0,0 0 0,-1-1 0,1 2 0,-1-1 0,-1 1 0,1 0 0,-15-5 0,57 17-637,0-2 0,46 2 0,-50-6 726,0 1 1,-1 1 0,1 1 0,-1 2 0,40 15 0,-68-21 8,-1 0 0,1-1 0,0 1 0,-1 0 0,1 0 0,-1 1 0,0-1 0,1 0 0,-1 0 0,0 1 0,0-1 0,0 0 0,0 1 0,0-1 0,0 1 0,0 0 0,-1-1 0,1 1 0,0 0 0,0 2 0,0 38 2036,0-4-2143,1-30 10,0 12-9,2 0-1,1 0 0,0-1 0,1 0 0,1 0 1,14 26-1,-20-46 10,-1 1 0,1 0 0,-1-1 0,1 1-1,-1 0 1,0-1 0,1 1 0,-1-1 0,1 1 0,-1-1 0,0 1 0,1-1 0,-1 1-1,0-1 1,0 1 0,0-1 0,1 1 0,-1-1 0,0 1 0,0-1 0,0 1-1,0-1 1,0 0 0,0 1 0,0-1 0,0 1 0,0-1 0,0 1 0,0-1 0,0 0-1,-1 0 1,3-29 89,-2-1-32,-1 2-12,1-1 1,2 1 0,7-41-1,-8 65-44,0-1 1,0 1-1,0-1 0,1 1 0,0 0 0,0 0 1,0 0-1,1 0 0,0 0 0,0 0 0,0 1 1,0 0-1,1-1 0,0 1 0,0 0 0,0 1 1,0-1-1,1 1 0,-1 0 0,1 0 0,0 0 0,0 0 1,0 1-1,7-3 0,-7 4-3,-1 1 0,1-1 0,0 0 0,0 1 1,0 0-1,0 1 0,0-1 0,0 1 0,0 0 0,0 0 0,-1 0 0,1 0 0,0 1 0,-1 0 0,1 0 0,-1 0 1,0 1-1,1 0 0,-1-1 0,0 1 0,-1 1 0,1-1 0,-1 0 0,1 1 0,-1 0 0,4 6 0,7 11-199,-1 0-1,-1 1 0,-1 0 0,9 26 1,-7-17-819,2 3-2025,-4-13-315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5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41 9426,'-4'-29'4545,"6"18"-1991,5 18-356,3 17-2210,-1 0 1,-1 1-1,-1 0 1,-1 0-1,-1 1 0,3 50 1,-9 173 13,-3-111-54,3-82-336,2 58-711,6-44-3842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5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76 12451,'-3'-5'2136,"9"-5"1321,2 6-3585,15 2-152,9-2 192,19-4-384,13-3-441,16 0-2615,1-9 143</inkml:trace>
  <inkml:trace contextRef="#ctx0" brushRef="#br0" timeOffset="1">657 27 7234,'-10'49'0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6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277 47 7938,'-33'-22'8558,"23"17"-8528,-1 1 0,-1 1 1,1 0-1,0 0 0,-1 1 0,-14-1 1,22 3-42,-1-1 1,1 1 0,-1 0 0,1 0 0,-1 0 0,1 0 0,-1 1-1,1 0 1,-1 0 0,1 0 0,0 0 0,-1 1 0,1 0 0,0 0-1,0 0 1,0 0 0,0 1 0,1-1 0,-1 1 0,1 0 0,-1 0-1,1 0 1,0 1 0,0-1 0,0 1 0,1 0 0,-1-1 0,1 1-1,0 0 1,0 1 0,0-1 0,-1 7 0,-5 10-107,2 0 0,-8 41-1,13-54 47,0 0-1,1 0 0,-1 0 0,2 0 1,-1 0-1,1 0 0,0 0 1,0-1-1,1 1 0,0 0 0,5 9 1,-6-14 35,0-1 1,0 0 0,1 0 0,-1 0-1,1 0 1,-1 0 0,1-1-1,0 1 1,0 0 0,0-1 0,0 1-1,0-1 1,0 0 0,0 1 0,0-1-1,0 0 1,1-1 0,-1 1-1,3 1 1,0-2-30,0 1 0,0-1 0,0 1 0,1-1 0,-1-1 0,0 1-1,0-1 1,9-2 0,1-2-131,0 0-1,0-1 1,0-1-1,25-16 1,-24 13 31,-1-1 0,0-1 0,-1 0 0,25-29 0,-34 36 162,0-1 1,-1 0-1,0 0 1,0-1-1,0 1 1,-1-1-1,0 0 1,0 0-1,-1 0 1,0 0-1,0 0 0,0 0 1,-1-1-1,0 1 1,0-12-1,-1 18 11,0 1 0,0 0 0,0-1 0,0 1 0,0-1 0,0 1 0,0 0 0,0-1 0,0 1 0,0-1 0,0 1 0,0 0 0,0-1 0,0 1 0,0-1-1,0 1 1,0 0 0,0-1 0,-1 1 0,1 0 0,0-1 0,0 1 0,0 0 0,-1-1 0,1 1 0,0 0 0,-1-1 0,1 1 0,0 0 0,0 0 0,-1-1 0,1 1 0,0 0 0,-1 0 0,1 0 0,-1 0-1,1-1 1,-10 14 186,-4 25-140,14-28-51,0-1 1,1 1 0,0-1-1,0 1 1,1-1 0,0 0-1,1 0 1,0 0 0,0 0-1,1 0 1,0 0 0,1-1-1,0 0 1,0 0 0,1 0-1,-1-1 1,13 12 0,-13-14-345,1 1 1,0-1 0,1 0-1,-1-1 1,1 1 0,0-1-1,12 5 1,20 2-1724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6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29 8330,'1'-10'3601,"1"-3"1496,-4 10-4849,4 3-192,-2-1 8,0-1 272,1 5-336,0 2 8,5 31-80,-5 42 16,-8-32-368,2-4-417,2-5-2695,3-16 447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 11859,'8'-21'824,"5"9"-824,-1 16-3401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7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7682,'2'-46'1943,"-2"45"-1827,1 0 1,-1 0 0,0 0-1,0 0 1,0 0 0,1 0 0,-1 0-1,1 0 1,-1 0 0,1 1-1,-1-1 1,1 0 0,-1 0-1,1 0 1,0 1 0,-1-1-1,1 0 1,0 1 0,0-1 0,-1 0-1,1 1 1,0-1 0,0 1-1,0-1 1,2 0 0,-3 1-83,1 0 0,-1 1 0,1-1 0,0 0 0,-1 0 0,1 0 1,0 0-1,-1 0 0,1 1 0,-1-1 0,1 0 0,0 1 0,-1-1 1,1 0-1,-1 1 0,1-1 0,-1 0 0,1 1 0,-1-1 0,0 1 1,1-1-1,-1 1 0,1-1 0,-1 1 0,0 0 0,0-1 0,1 1 1,-1-1-1,0 1 0,0-1 0,0 1 0,1 0 0,-1-1 0,0 1 1,0 0-1,0-1 0,0 1 0,0 0 0,-1 0 0,4 94 68,-3-42-42,3 0 0,12 68 0,-15-121-59,0 0 0,0 0 1,0 1-1,0-1 0,0 0 1,-1 0-1,1 0 0,0 1 1,0-1-1,0 0 1,1 0-1,-1 0 0,0 1 1,0-1-1,0 0 0,0 0 1,0 0-1,0 0 0,0 1 1,0-1-1,0 0 0,0 0 1,0 0-1,1 0 0,-1 1 1,0-1-1,0 0 0,0 0 1,0 0-1,0 0 0,1 0 1,-1 0-1,0 1 0,0-1 1,0 0-1,0 0 1,1 0-1,-1 0 0,0 0 1,0 0-1,0 0 0,1 0 1,-1 0-1,0 0 0,0 0 1,0 0-1,1 0 0,-1 0 1,0 0-1,0 0 0,0 0 1,1 0-1,-1 0 0,0-1 1,9-12 9,4-20-62,3-22-51,-6 18 44,20-46 1,-27 75 62,1-1 1,1 1-1,0-1 1,0 1-1,0 0 1,1 1-1,0 0 1,1 0-1,-1 0 1,12-8-1,-15 12-4,1 1-1,-1-1 1,1 1 0,-1 0 0,1 0-1,0 0 1,0 1 0,0 0 0,0-1-1,0 1 1,0 1 0,0-1-1,0 0 1,0 1 0,1 0 0,-1 0-1,0 0 1,0 1 0,0-1 0,1 1-1,-1 0 1,0 0 0,0 1-1,0-1 1,-1 1 0,1 0 0,0 0-1,-1 0 1,1 0 0,-1 1-1,1-1 1,-1 1 0,0 0 0,0 0-1,4 6 1,1 2-5,0 0-1,-1 0 0,-1 0 1,1 1-1,-2 0 1,0 1-1,0-1 1,-1 1-1,-1 0 1,3 15-1,4 127-1123,-8-139-1250,4-11-33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47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 55 11082,'2'-2'1020,"-2"2"-907,1 0 0,-1-1 0,0 1 1,0 0-1,0-1 0,0 1 0,0 0 0,0-1 1,1 1-1,-1 0 0,0 0 0,0-1 1,0 1-1,0 0 0,0-1 0,0 1 1,0 0-1,0-1 0,0 1 0,0 0 1,-1-1-1,1 1 0,-2-3 1359,2 2-1358,-1 1-1,1 0 0,0 0 0,-1 0 0,1 0 1,0-1-1,0 1 0,-1 0 0,-30-15 973,-27-5-1577,51 19 478,-1-1 0,0 1 1,0 0-1,0 1 0,0-1 1,0 2-1,0-1 0,0 1 0,0 1 1,0-1-1,0 1 0,-8 3 1,10-3-47,1 1 0,0-1-1,0 1 1,0 0 0,1 0 0,-1 0 0,1 0 0,-1 1 0,1 0 0,0 0 0,1 0 0,-1 1 0,1-1-1,-1 1 1,1 0 0,-2 5 0,4-8 25,1-1 0,-1 1 0,1-1 0,-1 1 0,1 0 0,0-1 0,-1 1 0,1 0 0,0-1 0,0 1 0,0 0 0,1-1 0,-1 1 0,0 0 0,1-1 0,-1 1 1,1-1-1,-1 1 0,1-1 0,0 1 0,0-1 0,-1 1 0,1-1 0,0 1 0,0-1 0,0 0 0,1 0 0,-1 0 0,0 1 0,0-1 0,1 0 0,1 0 0,5 5-6,1-1 0,0-1 0,0 1 0,13 3 1,-7-2 24,20 7 16,58 28 17,-86-37-29,-1 0 0,1 1 0,-1-1-1,1 1 1,-2 1 0,1-1 0,0 1 0,-1 0 0,0 0-1,5 9 1,-9-13 9,0 1-1,0-1 0,0 1 1,-1-1-1,1 1 1,-1-1-1,0 1 0,0-1 1,0 1-1,0 0 1,0-1-1,0 1 0,-1-1 1,1 1-1,-1-1 1,0 1-1,0-1 0,0 1 1,0-1-1,0 0 1,0 0-1,-1 1 0,1-1 1,-1 0-1,1 0 1,-1 0-1,0 0 1,0-1-1,0 1 0,0-1 1,0 1-1,-3 1 1,-7 6-614,0-1 0,-1 0 1,0-1-1,-15 6 1,-3-2-1627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7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8898,'0'-35'956,"4"-51"11250,4 112-11863,-1-2-263,5 35-77,-2 0-1,-2 1 0,0 69 1,-9-14-4,9 172-202,-6-279-830,-2-14-865,0-22-1895,0-37-546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1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33 6553,'2'1'25,"33"-1"2156,-34 0-2098,-1 0 0,1 0 0,-1 0 0,1 0 0,0 0 1,-1 0-1,1 0 0,-1 0 0,1-1 0,-1 1 0,1 0 1,-1 0-1,1-1 0,-1 1 0,1-1 0,-1 1 0,1 0 1,-1-1-1,1 1 0,-1-1 0,0 1 0,1-1 0,-1 1 1,0-1-1,1 1 0,-1-1 0,0 1 0,0-1 0,0 1 1,1-1-1,-1 1 0,0-1 0,0 0 0,0 1 0,0-1 1,0 1-1,0-1 0,0 0 0,0 1 0,0-1 0,-1 1 1,1-1-1,0 1 0,0-1 0,0 0 0,-1 1 0,1-1 1,0 1-1,0-1 0,-1 1 0,1-1 0,-1 1 0,0-1 1,0-1 37,-1 1 0,0 0 0,0 0 0,0 0 0,0 0 0,0 1 0,0-1 0,0 0 0,0 1 0,0-1 0,-1 1 1,1 0-1,0 0 0,0 0 0,0 0 0,0 0 0,-1 0 0,-1 1 0,-4-1 4,-1 0-131,1 1-1,-1 0 0,1 0 1,0 0-1,0 1 0,0 1 1,0-1-1,0 1 0,0 1 1,0-1-1,1 1 0,0 0 1,0 1-1,0 0 0,0 0 1,1 1-1,0-1 0,0 1 1,0 1-1,1-1 0,0 1 1,0 0-1,-4 9 0,8-15 6,1 1 0,-1-1-1,1 0 1,-1 0-1,1 1 1,0-1 0,0 0-1,0 0 1,0 1-1,0-1 1,0 0 0,0 1-1,0-1 1,0 0-1,1 0 1,-1 1 0,1-1-1,-1 0 1,1 0-1,-1 1 1,1-1 0,-1 0-1,1 0 1,0 0-1,1 1 1,1 1 9,0 0 1,0-1-1,0 1 0,1-1 1,-1 0-1,1 0 0,-1 0 1,6 1-1,8 3 44,0-1 0,31 4 0,-48-9-52,20 3 5,1 1 0,-1 1-1,1 1 1,-1 1 0,22 10 0,-37-14-15,0 0 0,-1-1 0,1 1 0,-1 1 0,0-1 0,0 1 0,0 0 0,0 0 0,0 0 0,-1 0 1,4 6-1,-5-6 1,-1-1 0,0 0 0,0 1 1,0-1-1,0 1 0,0-1 1,-1 1-1,1 0 0,-1-1 0,0 1 1,0-1-1,0 1 0,-1 0 1,1-1-1,-1 1 0,0-1 0,0 1 1,-3 5-1,-1 2 10,0-1 1,-1 0-1,-1 0 0,1-1 1,-2 0-1,1 0 1,-1 0-1,0-1 0,-1 0 1,-11 7-1,16-11-72,-1 0 1,-1-1-1,1 1 0,0-1 0,-1-1 1,1 1-1,-1-1 0,0 0 0,0 0 0,0-1 1,0 1-1,0-1 0,0-1 0,0 1 1,0-1-1,0 0 0,-1 0 0,1-1 1,0 0-1,-11-3 0,15 3-96,-1 0 0,1 0 0,0 0 0,-1-1 0,1 1 0,0 0 0,0-1 0,0 0 0,0 0 0,0 0 0,0 0 1,1 0-1,-1 0 0,0 0 0,1 0 0,0 0 0,0-1 0,-1 1 0,1-1 0,-1-3 0,0-21-2252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1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85 9434,'-4'-6'459,"-27"-38"2129,19 10 5309,47 295-8699,1 394-1,-36-635 168,-1 35-1151,-7-23-2998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1.9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28 11322,'0'0'147,"-1"-1"0,1 1 0,-1-1 0,1 1 0,0-1 0,-1 0-1,1 1 1,-1-1 0,1 1 0,0-1 0,0 0 0,-1 1 0,1-1-1,0 1 1,0-1 0,0 0 0,0 1 0,0-1 0,0 0 0,0 1 0,0-1-1,0 0 1,0 1 0,0-1 0,0 0 0,0 1 0,1-1 0,-1 0-1,0 1 1,0-1 0,1 1 0,-1-1 0,1 1 0,-1-1 0,0 0-1,1 1 1,-1-1 0,1 0 0,2 1-85,-1-1 1,0 0-1,1 1 0,-1-1 0,0 1 1,1 0-1,-1 0 0,0 0 0,1 0 1,-1 0-1,3 1 0,9 1-230,0 1-1,0 0 1,14 6 0,-11-1 146,0 0 1,0 1 0,0 1 0,-2 0 0,29 25-1,-38-30-19,0 1-1,0-1 0,-1 1 1,0 0-1,0 1 1,0-1-1,-1 1 0,0 0 1,0 0-1,-1 0 1,0 1-1,0-1 0,0 1 1,-1 0-1,0 0 0,1 13 1,-4-17 28,1 0-1,-1 0 1,0 0 0,0 0 0,0 0 0,-1-1-1,1 1 1,-1-1 0,0 1 0,0-1-1,0 1 1,0-1 0,-1 0 0,1 0 0,-1 0-1,0-1 1,0 1 0,0 0 0,0-1 0,0 0-1,0 0 1,-1 0 0,1 0 0,-1 0 0,0-1-1,1 0 1,-8 2 0,-1 1 5,1-2 1,0 1-1,-1-1 0,0-1 1,1 0-1,-1-1 0,0 0 1,-12-2-1,10-1-2182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2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342 1 12283,'-3'2'449,"1"0"0,0 0 0,-1 0 0,0 0 0,1-1 0,-1 1 0,0-1 0,0 0 0,0 0 0,0 0 1,0 0-1,-6 1 0,-13 4-242,-192 67-127,210-72-157,1 0 1,-1 1-1,1-1 1,-1 1-1,1 0 0,0 0 1,0 0-1,0 0 1,0 1-1,0-1 0,0 1 1,1 0-1,-1-1 1,1 1-1,-1 0 1,1 1-1,0-1 0,1 0 1,-1 1-1,1-1 1,-1 1-1,1-1 0,0 1 1,0 0-1,0-1 1,1 1-1,-1 0 0,1 0 1,0-1-1,1 7 1,0-4-53,0 1 0,1-1 1,0 0-1,0 0 1,0 0-1,1 0 0,0 0 1,0-1-1,1 1 1,-1-1-1,1 0 0,0 0 1,1 0-1,-1-1 1,1 1-1,0-1 1,8 6-1,-10-8 140,0 0 0,0 0 0,0-1-1,0 1 1,1-1 0,-1 1 0,0-1 0,0 0 0,1 0 0,-1 0 0,1-1-1,-1 1 1,1-1 0,-1 0 0,1 0 0,-1 0 0,1-1 0,-1 1 0,1-1-1,-1 0 1,1 1 0,-1-2 0,0 1 0,0 0 0,1-1 0,-1 1 0,0-1 0,0 0-1,0 0 1,-1 0 0,1 0 0,0-1 0,-1 1 0,1-1 0,-1 0 0,0 1-1,0-1 1,0 0 0,-1 0 0,1-1 0,0 1 0,-1 0 0,0 0 0,0-1-1,0 1 1,0-1 0,-1 1 0,1-1 0,-1 1 0,0-6 0,1-8 395,-1 10-152,0 0 1,0 0 0,1 0-1,0-1 1,1 1-1,-1 0 1,5-10 0,-5 16-227,0 0 1,-1 0 0,1 0 0,0 0-1,0 0 1,0 0 0,0 0 0,0 0-1,0 0 1,0 0 0,0 0 0,0 1-1,0-1 1,0 0 0,1 1 0,-1-1-1,0 1 1,2-1 0,0 1-51,0-1-1,0 1 1,0 0 0,0 1 0,0-1-1,0 0 1,0 1 0,0 0-1,0-1 1,-1 1 0,6 2 0,-2 1-2,1-1 1,0 1 0,-1 1 0,0-1 0,0 1 0,0 0 0,0 1-1,8 10 1,38 56-1074,-20-24-1960,-1-10 194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2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52 12251,'-1'-3'204,"1"1"0,-1-1 1,1 1-1,-1-1 1,0 1-1,0-1 1,0 1-1,-1 0 1,1 0-1,0 0 0,-1 0 1,0 0-1,1 0 1,-1 0-1,0 0 1,0 0-1,0 1 0,0-1 1,0 1-1,0-1 1,0 1-1,-1 0 1,1 0-1,0 0 0,-1 0 1,1 1-1,-1-1 1,1 1-1,-1-1 1,-5 1-1,4 0-209,-1 0 0,0 0 0,0 1 0,1-1 0,-1 1 0,0 0 0,1 1 0,-1-1 0,1 1 0,-1 0 0,1 0 0,0 0 0,0 1 0,0-1 0,0 1 0,-6 5 0,4 0-18,-1 1 0,1-1 0,0 1 0,1 0 0,0 1 1,1-1-1,0 1 0,0 0 0,1 0 0,0 0 1,-2 16-1,3-13-29,0 1 1,1-1 0,1 1-1,0 0 1,1-1 0,0 1-1,1-1 1,5 19-1,-6-27-34,1-1 0,-1 1 0,1-1-1,1 0 1,-1 0 0,1 0 0,-1 0-1,1 0 1,0 0 0,1-1 0,-1 1-1,0-1 1,1 0 0,0 0 0,0 0-1,0-1 1,0 1 0,0-1 0,0 0-1,1 0 1,-1-1 0,1 1 0,6 1-1,6-1-823,1 0-1,-1-1 1,0 0-1,0-2 0,20-2 1,26-5-2770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3.0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70 235 11066,'0'-1'147,"1"0"0,-1 0 1,0 1-1,0-1 0,0 0 0,0 0 0,1 0 0,-1 0 0,-1 0 0,1 0 0,0 0 0,0 0 0,0 0 0,0 0 0,-1 0 0,1 0 0,0 0 1,-1 0-1,1 0 0,-1 0 0,1 1 0,-1-1 0,1 0 0,-1 0 0,0 1 0,1-1 0,-1 0 0,0 1 0,0-1 0,-1 0 0,-1-5 139,18 5-374,2 1 102,-10 1-12,1 0 0,-1-1 0,0 0 0,1-1 0,-1 1 0,1-1 0,-1-1 0,0 1 0,0-1 0,0-1 0,0 1 0,0-1 0,0 0 0,12-9 0,-17 10 10,0 0-1,0 0 1,-1 0-1,1-1 1,0 1-1,-1-1 1,0 0-1,1 1 1,-1-1-1,0 0 1,-1 0-1,1 1 0,0-1 1,-1 0-1,1 0 1,-1 0-1,0 0 1,0 0-1,0 0 1,-1 0-1,1 0 1,-1 0-1,1 1 1,-1-1-1,0 0 1,0 0-1,0 0 0,-1 1 1,1-1-1,0 1 1,-1-1-1,-3-3 1,0-1 29,0 0 0,0 1 0,-1-1 0,0 1 0,0 1 1,0-1-1,-1 1 0,1 0 0,-1 0 0,-11-4 0,12 6-23,0 1 0,0 0 0,-1 0 0,1 1 0,-1 0 0,1 0 0,0 0 0,-1 1 0,0 0 0,-10 2 0,14-2-19,0 1 1,1 0-1,-1-1 0,0 1 0,1 0 0,-1 1 1,1-1-1,0 0 0,-1 1 0,1-1 0,0 1 0,0 0 1,0-1-1,0 1 0,0 0 0,0 0 0,1 1 0,-1-1 1,1 0-1,-1 0 0,1 1 0,0-1 0,0 1 1,0-1-1,0 1 0,0 0 0,1-1 0,-1 1 0,1 2 1,-1 6 3,1-1 0,0 0 1,1 0-1,0 0 1,1 0-1,0 0 1,1 0-1,0 0 0,0-1 1,1 1-1,0-1 1,1 0-1,0 0 1,0-1-1,1 1 0,0-1 1,1 0-1,7 7 1,8 8-129,1-2 1,1-1-1,0-1 1,46 26-1,1-7-2493,-10-14-20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3.6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3 138 8714,'0'-1'169,"0"1"1,-1-1-1,1 0 0,0 0 1,-1 0-1,1 0 1,0 0-1,0 1 0,0-1 1,0 0-1,0 0 1,0 0-1,0 0 0,0 0 1,0 0-1,0 0 1,0 0-1,0 1 0,1-1 1,-1 0-1,0 0 1,1 0-1,-1 0 0,1 1 1,-1-1-1,1 0 1,-1 0-1,1 1 0,-1-1 1,1 0-1,0 1 1,-1-1-1,1 1 0,0-1 1,0 1-1,0-1 1,-1 1-1,1-1 1,0 1-1,0 0 0,0 0 1,1-1-1,49-8-221,-31 7 311,502-46 206,9 41-274,-524 7-188,1159-19 515,-829 11-434,-188 1-65,70 0-75,-217 7 77,28 5-771,-29-5 659,-1 0-1,1 0 0,-1 1 1,1-1-1,-1 0 1,1 1-1,-1-1 1,1 0-1,-1 1 0,0-1 1,1 1-1,-1-1 1,0 1-1,1-1 1,-1 1-1,0-1 0,1 1 1,-1-1-1,0 1 1,0-1-1,0 1 0,1 0 1,-1-1-1,0 1 1,0-1-1,0 1 1,0 0-1,0-1 0,0 1 1,0-1-1,0 1 1,-1 0-1,1-1 1,0 1-1,0-1 0,0 1 1,-1-1-1,1 1 1,0-1-1,0 1 0,-1-1 1,1 1-1,-1 0 1,-14 18-3162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4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55 950 8626,'-15'-20'1229,"-4"-4"329,-2 3 2383,53 122-1723,-29-90-2213,-1 1 1,0-1-1,-1 1 1,-1 0-1,0 13 1,-1-4 38,-8-57-481,1-34 408,3 1 0,3-1 0,3 0 0,18-119 0,-5 102 221,5 1 1,3 0 0,49-120-1,-68 199-184,2-7 14,1 1 1,1-1-1,0 2 1,9-14-1,-15 24-46,1-1 1,0 0-1,1 1 0,-1 0 0,0-1 1,1 1-1,-1 0 0,1 0 1,0 0-1,0 1 0,-1-1 0,1 1 1,0-1-1,1 1 0,-1 0 0,0 0 1,0 0-1,0 1 0,0-1 0,1 1 1,-1 0-1,0 0 0,1 0 0,2 0 1,5 3-491,0 0 0,-1 1 0,0 0 1,0 0-1,0 1 0,0 0 1,-1 1-1,14 10 0,39 36-2824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4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99 11354,'9'-20'3001,"28"2"-2481,13 2-416,24 2-152,1 2-312,8-1-2488,-5 13-185,-3-6-976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5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80 11154,'-2'1'533,"0"-1"-1,0 1 0,1-1 0,-1 0 0,0 1 0,0-1 1,0 0-1,0 0 0,0 0 0,0 0 0,0-1 1,-2 0-1,3 1-528,0 0 0,1 0 0,-1-1 0,0 1 0,0 0 0,1 0 0,-1 0 0,0 0 0,0 0-1,1 0 1,-1 0 0,0 0 0,0 0 0,1 1 0,-1-1 0,0 0 0,0 0 0,1 1 0,-1-1 0,-1 1 0,2 0 3,0 1 0,-1 0-1,1-1 1,0 1 0,0 0 0,0-1-1,0 1 1,0 0 0,0-1 0,0 1-1,1 0 1,-1-1 0,1 1-1,-1-1 1,1 1 0,0 1 0,4 10-41,0-1 1,1 0 0,1 0 0,-1-1 0,2 0-1,-1 0 1,2 0 0,14 14 0,-21-23 24,0 1 0,1-1 0,-1 0 0,1 0 0,-1 0 0,1 0 1,0 0-1,0 0 0,0-1 0,0 1 0,0-1 0,0 0 0,0 0 0,1 0 1,-1-1-1,0 1 0,0-1 0,1 1 0,-1-1 0,1 0 0,-1-1 0,0 1 1,0 0-1,1-1 0,-1 0 0,0 0 0,0 0 0,1 0 0,-1 0 0,0-1 1,0 1-1,-1-1 0,1 0 0,0 0 0,0 0 0,-1 0 0,1 0 0,-1-1 1,0 1-1,0-1 0,0 0 0,0 1 0,2-4 0,-1 0 11,0 1 0,0-1 0,0 1 0,-1-1 0,1 0 0,-2 0 0,1 0-1,0-1 1,-1 1 0,0 0 0,-1 0 0,0-1 0,0 1 0,0 0 0,0-1 0,-1 1 0,0 0 0,0 0 0,-1-1-1,-4-10 1,4 12-34,0 1 0,0-1 0,0 1 0,-1-1 0,1 1 0,-1 0 0,0 0 0,0 0-1,-1 1 1,1-1 0,-1 1 0,0 0 0,0 0 0,0 0 0,0 0 0,0 0 0,-1 1-1,1 0 1,-1 0 0,1 0 0,-1 1 0,0 0 0,0-1 0,0 2 0,0-1-1,0 0 1,-5 1 0,-3 4-1188,13-4 1127,0 0 1,0 1 0,0-1 0,0 0-1,0 1 1,0-1 0,0 0-1,0 0 1,0 1 0,0-1 0,0 0-1,0 1 1,0-1 0,0 0-1,0 0 1,0 1 0,1-1 0,-1 0-1,0 1 1,0-1 0,0 0-1,0 0 1,1 0 0,-1 1 0,0-1-1,0 0 1,1 0 0,-1 0-1,0 1 1,0-1 0,1 0 0,-1 0-1,0 0 1,0 0 0,1 0-1,-1 0 1,0 0 0,1 0 0,-1 0-1,0 0 1,1 0 0,-1 0-1,1 0 1,18 9-3155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13283,'2'-16'7089,"1"9"-6857,4 0-192,26-14-64,67-28 8,-47 39 24,12 3-232,7 3-696,8 15-3201,-6 3 601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5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7762,'30'-7'3592,"29"-2"2994,-57 9-6518,-1 1 0,1 0 0,-1-1 0,1 1 0,-1 0 1,0 0-1,1 0 0,-1 0 0,0 0 0,0 0 0,0 0 0,0 0 0,0 0 0,0 1 1,0-1-1,0 0 0,0 1 0,0-1 0,-1 1 0,2 2 0,14 39-138,-13-34 155,-1-5-80,9 26 19,-1-1 0,-1 2 0,-2-1 0,-1 1 0,3 39 0,-28-108 226,15 20-210,0 1-1,1-1 0,0 0 0,2 0 1,0 0-1,1 0 0,1 0 1,1 0-1,3-18 0,-3 29-91,-1 1 0,1-1 0,1 0 0,-1 0 0,1 1 1,0 0-1,0-1 0,1 1 0,0 0 0,0 1 0,1-1 0,-1 1 0,1 0 0,0 0 0,0 0 0,1 1 0,0-1 0,0 1 0,0 1 0,0-1 0,0 1 0,1 0 1,-1 1-1,1-1 0,11-1 0,-3 2-878,0 0 0,0 2 0,0 0 1,0 0-1,19 4 0,10 4-3364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6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8858,'1'-1'144,"-1"0"1,1 0-1,-1 0 1,1 1-1,0-1 1,0 0-1,-1 0 1,1 1-1,0-1 1,0 0-1,0 1 1,0-1-1,0 1 1,0-1-1,0 1 1,0 0-1,0-1 1,0 1-1,0 0 1,0 0-1,0 0 1,0-1-1,0 1 1,0 0 0,0 1-1,0-1 1,0 0-1,0 0 1,0 0-1,0 0 1,2 2-1,-1-1-87,0 1-1,-1 0 1,1 0-1,-1 0 1,0 0-1,0 0 1,0 0-1,0 0 1,0 0-1,0 1 1,0-1 0,-1 0-1,1 4 1,2 13-163,-1-1 1,-1 33 0,-2-14 155,-2 0 0,-2 0 0,-1 0 0,-22 70 0,27-105 36,1-7-19,4-20 20,9-31-31,-4 24 6,2 1 0,2 0 0,0 1 0,21-33-1,-27 52 90,0 0-1,0 0 0,1 1 1,1 0-1,0 1 0,0-1 1,1 2-1,0-1 1,0 1-1,1 1 0,0 0 1,0 1-1,19-8 0,-27 12-115,0 1 1,1 0-1,-1 0 0,0 0 0,0 1 0,1-1 1,-1 1-1,0 0 0,0 0 0,1 0 0,-1 0 1,0 1-1,1-1 0,-1 1 0,0 0 0,0 0 1,0 0-1,0 0 0,5 3 0,-5-1-23,1 0-1,-1 0 1,0 0-1,0 0 1,-1 0-1,1 1 1,-1-1-1,1 1 1,-1 0-1,0-1 1,0 1-1,-1 0 1,2 5-1,2 12-20,-1 0 0,0 1 1,-2-1-1,0 36 0,-2-52 26,0 126-899,0-130 778,0-1-1,0 1 0,0-1 1,0 1-1,0-1 0,0 0 0,0 1 1,0-1-1,0 1 0,0-1 1,0 1-1,0-1 0,1 0 1,-1 1-1,0-1 0,0 1 1,0-1-1,1 0 0,-1 1 0,0-1 1,0 1-1,1-1 0,-1 0 1,0 0-1,1 1 0,-1-1 1,0 0-1,1 1 0,-1-1 1,0 0-1,1 0 0,-1 0 1,1 1-1,-1-1 0,1 0 0,-1 0 1,0 0-1,1 0 0,-1 0 1,1 0-1,-1 0 0,1 0 1,-1 0-1,0 0 0,1 0 1,11-4-3625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6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1 208 11138,'39'-40'2212,"-25"33"226,7 6-3064,-7 0 298,21-4 32,40-9-411,-72 13 656,1 0 1,0 0 0,-1 0 0,1-1-1,-1 1 1,1-1 0,-1 0 0,0 0-1,0 0 1,0-1 0,0 1 0,0-1-1,-1 0 1,1 1 0,3-6 0,-5 6 53,0 0 1,0-1 0,0 1 0,-1-1-1,1 1 1,0-1 0,-1 1-1,0-1 1,1 1 0,-1-1-1,0 1 1,-1-1 0,1 0 0,0 1-1,-1-1 1,1 1 0,-1-1-1,0 1 1,0 0 0,0-1-1,0 1 1,0 0 0,0 0-1,-1-1 1,1 1 0,-1 0 0,1 0-1,-1 1 1,0-1 0,0 0-1,0 0 1,0 1 0,0-1-1,-3-1 1,0 0-5,0 0 0,1 1 0,-1-1 0,0 1 0,0 0 0,-1 0 0,1 0-1,0 1 1,-1 0 0,1 0 0,-1 0 0,1 1 0,-1 0 0,1 0 0,-6 0 0,7 1-1,0 1 0,0-1 0,0 0 0,0 1 0,0 0 0,0 0 0,1 0 0,-1 0 0,1 1 0,-1-1 0,1 1 0,0 0 0,0 0 0,0 0 0,1 1 0,-1-1 0,1 0 0,0 1 0,-1 0 0,2-1 0,-1 1 0,0 0 0,1 0 0,0 0 0,0 0 0,0 0 0,0 1 0,1-1 0,-1 0 0,1 0 0,0 1 0,0-1 0,1 0 0,1 6 0,-1 1-8,1 0 0,0 0 0,1-1 1,1 1-1,-1-1 0,2 0 0,-1 0 0,1 0 1,1 0-1,0-1 0,0 0 0,13 14 0,-12-17-166,1 1-1,1-1 0,-1-1 0,1 0 0,0 0 0,0 0 0,0-1 0,1-1 0,-1 1 0,1-2 0,0 1 0,0-1 0,0-1 0,15 1 1,35-6-1806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7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31 214 9602,'-1'-1'380,"1"0"0,0-1 0,-1 1 0,1-1-1,-1 1 1,1 0 0,-1-1 0,0 1 0,1 0 0,-1 0 0,0-1 0,0 1 0,0 0-1,0 0 1,0 0 0,0 0 0,0 0 0,0 0 0,-3-1 0,4 3-309,-1-1-1,0 1 1,0 0 0,1-1 0,-1 1 0,1 0-1,-1-1 1,1 1 0,-1 0 0,1 0 0,-1 0-1,1-1 1,0 1 0,-1 0 0,1 0 0,0 0-1,0 0 1,0 0 0,-1 0 0,1-1 0,0 3-1,-3 54-621,3-57 570,0 8-42,0-1-1,0 0 0,1 1 1,1-1-1,-1 0 1,1 0-1,0 0 0,1 0 1,-1 0-1,1-1 0,7 12 1,-9-17 20,0 0-1,0 1 1,1-1 0,-1 0-1,0 0 1,0 1 0,1-1-1,-1 0 1,1 0 0,-1-1 0,1 1-1,-1 0 1,1 0 0,0-1-1,-1 1 1,1-1 0,0 1-1,-1-1 1,4 0 0,-2 0 13,0-1 1,0 1 0,0-1-1,-1 0 1,1 0-1,0 0 1,-1 0-1,1-1 1,-1 1 0,1-1-1,-1 0 1,0 1-1,1-1 1,-1 0 0,3-5-1,2 0 12,-1-1-1,0 0 1,-1-1-1,0 1 1,0-1-1,-1 0 1,0-1-1,0 1 1,-1-1-1,-1 1 1,1-1-1,-1 0 1,-1 0-1,0-12 1,-1 22-21,0 0-1,1 0 1,-1 0 0,0 0 0,0 1 0,0-1-1,0 0 1,0 0 0,0 0 0,0 0-1,0 0 1,0 0 0,1 0 0,-1 0-1,0 0 1,0 0 0,0 0 0,0 0 0,0 0-1,0 0 1,0 0 0,1 0 0,-1 0-1,0 0 1,0 0 0,0 0 0,0 0 0,0 0-1,0 0 1,0 0 0,1 0 0,-1 0-1,0 0 1,0 0 0,0 0 0,0 0-1,0 0 1,0 0 0,0 0 0,0 0 0,0 0-1,1 0 1,-1-1 0,0 1 0,0 0-1,0 0 1,0 0 0,0 0 0,0 0-1,0 0 1,0 0 0,0 0 0,0-1 0,0 1-1,0 0 1,0 0 0,0 0 0,0 0-1,0 0 1,0 0 0,0 0 0,0-1 0,0 1-1,0 0 1,10 14-59,5 7 43,0-3 9,1 0-1,1-1 1,1-1-1,1-1 1,28 19-1,-40-30 8,1 0-1,-1 0 0,1-1 0,0 0 0,0 0 0,0-1 0,0 0 1,1 0-1,11 0 0,-14-2 3,-1 0 1,1 0-1,-1-1 1,1 0-1,-1 0 1,0-1 0,1 1-1,-1-1 1,0 0-1,0-1 1,0 1-1,-1-1 1,1 0-1,0 0 1,-1-1-1,5-4 1,-6 5-1,0-1 0,-1 1 0,0-1 0,0 1 0,0-1 0,-1 0 1,1 0-1,-1 0 0,0 0 0,0 0 0,0 0 0,0 0 0,-1 0 0,1 0 0,-1 0 0,0-1 1,-1 1-1,1 0 0,-1 0 0,0 0 0,0 0 0,0 0 0,-3-7 0,-3-7-12,0-1-1,-1 1 1,-15-25-1,14 28 1,-1 1 0,0 0 0,-1 0 1,-1 1-1,-17-16 0,21 23-408,0 0 0,0 0 0,0 1 1,-13-6-1,15 8-577,-1 0 1,0 1-1,0 0 1,1 0 0,-1 1-1,-13-2 1,-3 3-3983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7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0 300 6857,'0'-10'638,"1"-1"0,0 0 0,1 1 0,0-1 0,0 1 0,1 0 0,0 0 0,1 0 0,1 0 0,-1 0 0,8-10 0,16-44 1991,-20 34-1785,-7 22-610,1 0-1,0 1 0,0-1 0,1 1 1,0 0-1,0 0 0,5-8 0,-8 14-225,0 1 1,1 0-1,-1-1 0,0 1 0,0 0 0,1 0 0,-1-1 1,0 1-1,1 0 0,-1 0 0,0-1 0,1 1 0,-1 0 1,0 0-1,1 0 0,-1-1 0,0 1 0,1 0 0,-1 0 1,0 0-1,1 0 0,-1 0 0,1 0 0,-1 0 0,0 0 1,1 0-1,-1 0 0,1 0 0,-1 0 0,0 0 0,1 0 0,-1 0 1,1 0-1,-1 1 0,0-1 0,1 0 0,-1 0 0,0 0 1,1 1-1,-1-1 0,0 0 0,1 0 0,-1 1 0,0-1 1,0 0-1,1 1 0,-1-1 0,0 0 0,0 1 0,0-1 1,1 0-1,-1 1 0,0 0 0,9 24-42,5 50 51,-3 2 0,0 147 0,1 5-429,-3-154-1210,-1-29-3344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8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0 12195,'-5'15'2392,"-11"-17"1241,-1 8-3641,-8 8-16,-1 2 24,-3 8 8,5 3-24,-4 5-568,7 0-400,0-3-1073,8-4-1576,-6-5-199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 11266,'42'-44'2209,"-23"43"1184,1 6-3385,6 6-48,0 3 72,10 11-24,-2 6-32,9 11-865,-4 3-1983,1-3-513,-9-15-1384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9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12 245 10946,'16'-23'722,"-12"18"-225,-1 0 0,1 0 0,0 0-1,0 0 1,0 1 0,10-8 0,16 4-1185,-4 2 274,-21 4 395,37-20-54,-41 21 71,0 0-1,0 0 1,0 0 0,0 0-1,0 0 1,-1 0 0,1 0 0,0 0-1,0 0 1,-1-1 0,1 1 0,-1 0-1,1 0 1,-1-1 0,1 1-1,-1 0 1,0-1 0,0 1 0,1 0-1,-1-1 1,0 1 0,0-1-1,-1 1 1,1 0 0,0-1 0,0 1-1,-1 0 1,1-1 0,0 1 0,-1 0-1,-1-2 1,-1-3 10,0-1 0,-1 2-1,0-1 1,0 0 0,0 1 0,-1 0 0,0 0-1,0 0 1,0 0 0,-1 1 0,1 0 0,-7-4-1,8 6-3,1 1-1,0-1 0,-1 1 0,1 0 0,-1 0 0,1 0 0,-1 0 1,0 1-1,1-1 0,-1 1 0,1 0 0,-1 0 0,0 0 0,1 0 1,-1 1-1,0 0 0,1 0 0,-1 0 0,1 0 0,-1 0 0,1 1 1,0-1-1,-1 1 0,-5 4 0,8-5-7,0 0 0,0-1 0,-1 1-1,1 0 1,0 0 0,0 0 0,0 1 0,0-1 0,0 0 0,1 0-1,-1 0 1,0 1 0,1-1 0,-1 0 0,0 1 0,1-1 0,-1 1-1,1-1 1,0 0 0,0 1 0,-1-1 0,1 1 0,0-1 0,1 3-1,-1-2-17,1 1 0,0 0 0,0 0 1,0-1-1,0 1 0,1-1 0,-1 1 0,1-1 0,-1 1 0,1-1 0,3 4 0,3 1-123,1 1 0,-1-1 1,1-1-1,0 0 1,12 6-1,-8-5-39,1-1-1,-1-1 0,1-1 1,0 0-1,0 0 1,1-1-1,-1-1 0,1-1 1,-1 0-1,1-1 1,-1 0-1,1-1 1,-1-1-1,28-6 0,-40 8 232,-1 0-1,0 0 0,0-1 0,1 1 1,-1 0-1,0-1 0,0 1 0,1-1 1,-1 1-1,0-1 0,0 1 0,0-1 0,0 0 1,0 1-1,0-1 0,0 0 0,0 0 1,0 0-1,0 0 0,-1 0 0,1 0 0,0 0 1,0 0-1,-1 0 0,1-1 0,-1 1 1,1 0-1,-1 0 0,0 0 0,1-1 0,-1 1 1,0 0-1,0 0 0,0-1 0,0 1 1,0 0-1,0-1 0,0 1 0,0 0 0,-1 0 1,1-1-1,0 1 0,-1 0 0,1 0 1,-1 0-1,1-1 0,-1 1 0,0 0 1,1 0-1,-1 0 0,0 0 0,0 0 0,0 0 1,0 0-1,0 1 0,0-1 0,0 0 1,0 0-1,0 1 0,0-1 0,-2 0 0,14 5 34,0 0 0,0 0-1,0-1 1,0-1-1,1 0 1,12 1 0,-6 0-19,-3-1 10,0 0 0,1-1-1,-1 0 1,0-1-1,1-1 1,24-4 0,-33 3 138,1 1 0,-1-1 0,0-1 1,0 1-1,0-1 0,0 0 0,0-1 0,0 0 1,-1 0-1,0 0 0,0-1 0,0 0 0,10-11 1,-14 13-31,0 1 0,-1-1 0,1 0 0,-1 0 0,0-1 0,1 1 0,-1 0 0,-1 0 1,1 0-1,0-1 0,-1 1 0,0 0 0,0-1 0,0 1 0,0-1 0,0 1 0,-1 0 0,1-1 0,-1 1 1,-1-4-1,-1-7 539,12 29-291,6 23-199,-6 3-233,-1 1 0,-2 0-1,0 73 1,-15 140-35,-1 3 16,13-172 9,3 0 0,27 130 1,-24-174-20,-9-42 30,0 0-1,0 0 0,0 1 1,0-1-1,0 0 0,1 0 1,-1 0-1,0 1 1,0-1-1,0 0 0,0 0 1,0 1-1,0-1 0,0 0 1,0 0-1,0 1 0,0-1 1,0 0-1,0 0 1,0 1-1,0-1 0,0 0 1,0 0-1,0 1 0,0-1 1,-1 0-1,1 0 0,0 0 1,0 1-1,0-1 0,0 0 1,0 0-1,-1 0 1,1 1-1,0-1 0,0 0 1,0 0-1,0 0 0,-1 0 1,1 0-1,0 1 0,0-1 1,-1 0-1,1 0 0,0 0 1,0 0-1,-1 0 1,1 0-1,0 0 0,0 0 1,-1 0-1,1 0 0,0 0 1,-1 0-1,-15-11-257,-15-23-257,11 10 254,2-2 0,0 0 1,2-1-1,1-1 0,1 0 0,1-1 0,2 0 0,1-1 1,1 0-1,2 0 0,1-1 0,-3-43 0,8 49-6,0 0-1,2 1 0,1-1 1,1 0-1,1 0 0,1 1 1,2 0-1,0 0 0,1 0 1,1 1-1,2 0 0,0 1 0,1 0 1,1 1-1,31-37 0,-25 37-1028,40-33 0,17-2-879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9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62 10850,'-48'-30'5577,"-12"8"-3539,52 19-2009,-1 1 0,1 0 0,-1 1 0,1 0 0,-1 1 0,0 0 0,1 0 0,-1 1 1,1 0-1,-1 0 0,1 1 0,-12 3 0,19-5-31,0 0-1,0 0 1,0 1 0,0-1 0,0 0 0,0 1 0,0-1 0,0 1 0,0-1-1,0 1 1,0 0 0,0-1 0,0 1 0,0 0 0,1-1 0,-1 1 0,0 0-1,0 0 1,1 0 0,-1 0 0,1 0 0,-1 0 0,1 0 0,-1 0 0,1 0-1,-1 0 1,1 0 0,0 0 0,0 0 0,-1 0 0,1 0 0,0 0 0,0 0-1,0 1 1,0-1 0,0 0 0,1 0 0,-1 0 0,0 0 0,0 0 0,1 0-1,-1 0 1,1 0 0,-1 0 0,1 0 0,-1 0 0,1 0 0,-1 0 0,1 0-1,0 0 1,0 0 0,-1-1 0,1 1 0,0 0 0,2 0 0,3 5-17,1 0 1,0-1 0,0 0 0,0 0 0,13 5 0,-9-5 18,17 7 9,-1 1 1,-1 1 0,0 1-1,32 25 1,-52-35-9,-1 0 1,1 0 0,-1 0 0,0 1-1,0 0 1,-1 0 0,0 0-1,0 0 1,0 0 0,-1 1 0,0 0-1,0 0 1,-1 0 0,1 0-1,-2 0 1,1 0 0,-1 1 0,0-1-1,0 1 1,-1-1 0,0 0 0,-1 1-1,-1 8 1,0-9-4,0 1-1,-1-1 1,0 0 0,-1 0-1,1-1 1,-1 1 0,-1-1-1,1 0 1,-1 0-1,0 0 1,0-1 0,-1 1-1,0-1 1,0 0 0,0-1-1,-13 8 1,15-10-101,1 0 0,-1 1 1,0-1-1,0-1 0,0 1 0,0 0 0,0-1 0,0 0 1,-1 0-1,1 0 0,0-1 0,0 1 0,-1-1 1,1 0-1,0-1 0,-1 1 0,1-1 0,0 1 0,-1-1 1,1 0-1,0-1 0,0 1 0,0-1 0,0 0 1,0 0-1,0 0 0,1 0 0,-1-1 0,1 1 0,-5-6 1,6 6-218,0-1 0,0 0 0,0 1 0,1-1 0,-1 0 0,1 0 0,0 0 0,0 0 0,-2-6 0,0-37-3059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2:59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13 14459,'-9'-3'2825,"-8"-6"743,-4 13-5328,1-1-2641,-4-5-152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7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48 14563,'19'-26'7530,"-17"26"-7402,5-2-192,-7 0-8,5 0 32,26 1 120,99-6-352,-46 5-625,20-2-1375,-3 8-2153,-13-9-376</inkml:trace>
  <inkml:trace contextRef="#ctx0" brushRef="#br0" timeOffset="1">1 510 13523,'21'-7'3065,"9"0"1183,33 2-3823,16 0-417,24-2-24,0 0 48,24 9-1409,-10 13-2896,11-2 513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1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258 1 7106,'-37'2'3440,"-6"8"-311,2 16-1161,-9 28-1936,11 15-32,6 23-8,18 3 16,24 12 48,27-15-56,33-1-328,10-22-520,25-11-2289,-6-37 209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2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65 9098,'-10'-65'6769,"23"127"-6208,30 359-1002,-42-407 309,0-5-326,1 8-485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2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9938,'4'-6'2097,"4"-6"951,59-34-2928,-30 40-64,6 4-48,9 2-312,-3 0-384,10 4-2385,-6 4 369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3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59 219 7730,'-57'-49'3447,"57"49"-3429,0 0-1,0 0 1,0-1 0,0 1-1,0 0 1,-1 0 0,1 0-1,0 0 1,0 0 0,0-1 0,0 1-1,0 0 1,0 0 0,0 0-1,0 0 1,0-1 0,0 1-1,0 0 1,0 0 0,0 0-1,0 0 1,0-1 0,0 1-1,0 0 1,0 0 0,0 0-1,0-1 1,0 1 0,0 0-1,0 0 1,0 0 0,0 0-1,0-1 1,0 1 0,0 0-1,0 0 1,1 0 0,-1 0 0,0 0-1,0 0 1,0-1 0,0 1-1,0 0 1,1 0 0,-1 0-1,0 0 1,0 0 0,0 0-1,0 0 1,1 0 0,-1 0-1,0 0 1,0 0 0,0 0-1,0 0 1,1-1 0,-1 1-1,0 1 1,0-1 0,1 0-1,22-7 213,3 1-188,75-19 22,-94 23-57,1-1 0,-1 0 0,0 0 1,0 0-1,0-1 0,-1 0 0,1 0 0,-1-1 0,0 0 0,10-10 0,-14 14 0,-1-1 0,0 1 0,0 0-1,0-1 1,-1 1 0,1-1 0,0 1-1,0-1 1,-1 0 0,1 1 0,-1-1-1,0 0 1,1 1 0,-1-1 0,0 0-1,0 0 1,0 1 0,0-1 0,0 0-1,0 1 1,-1-1 0,1 0 0,0 0-1,-1 1 1,0-1 0,1 1 0,-1-1-1,0 1 1,0-1 0,0 1 0,0-1-1,0 1 1,0 0 0,0-1 0,0 1 0,-1 0-1,1 0 1,0 0 0,-1 0 0,-1-1-1,0 0 1,1 1-1,-1-1 0,0 1 1,0 0-1,0 0 0,1 0 1,-1 0-1,0 1 0,0-1 1,-1 1-1,1 0 0,0 0 1,0 0-1,0 0 0,0 0 1,0 1-1,0-1 0,0 1 1,0 0-1,0 0 0,0 0 1,-4 2-1,0 2-2,1 0 1,1 0-1,-1 0 1,1 1-1,-1 0 0,2 0 1,-1 0-1,1 1 0,0 0 1,0-1-1,0 1 0,1 1 1,0-1-1,1 0 0,0 1 1,0-1-1,0 1 0,1 0 1,0-1-1,1 1 0,0 8 1,0-8-49,0-1 1,1 1-1,0-1 1,0 1-1,1-1 1,0 1-1,0-1 1,0 0 0,1 0-1,0 0 1,1 0-1,-1-1 1,1 1-1,1-1 1,-1 0-1,1 0 1,0 0-1,1-1 1,-1 0-1,1 0 1,0 0-1,7 3 1,-3-2-393,1-1 0,0-1 0,0 0 1,14 3-1,51 5-1763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3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72 10394,'-1'-4'251,"1"1"-1,-1-1 1,0 0-1,0 1 0,0-1 1,0 1-1,-1-1 1,1 1-1,-1 0 1,0 0-1,0 0 1,0-1-1,0 2 1,-1-1-1,1 0 0,-6-4 1,4 5-164,1 0-1,-1 1 1,0-1 0,0 1 0,0 0 0,0 0-1,0 0 1,0 1 0,0-1 0,0 1 0,0 0-1,-1 0 1,1 1 0,0-1 0,0 1 0,-4 1-1,-6 1-63,1 1-1,0 0 1,0 1 0,0 0-1,1 1 1,-20 13-1,28-16-78,-1 0 1,1 1-1,0-1 1,0 1-1,0 0 0,0 0 1,1 0-1,-6 10 0,8-12-22,0 0-1,0 1 1,0-1-1,0 1 0,0-1 1,1 1-1,0 0 1,-1-1-1,1 1 0,0-1 1,0 1-1,0 0 1,0-1-1,1 1 0,-1-1 1,1 1-1,-1-1 1,1 1-1,2 3 0,-2-4-3,1 0 0,-1 1-1,1-1 1,0 0-1,0 0 1,0 0 0,0 0-1,0 0 1,1-1-1,-1 1 1,1-1-1,-1 1 1,1-1 0,-1 0-1,1 0 1,0 0-1,-1-1 1,1 1 0,0 0-1,0-1 1,0 0-1,-1 0 1,1 1 0,0-2-1,0 1 1,0 0-1,-1-1 1,1 1 0,3-2-1,7-1-14,0 0 1,-1 0-1,0-1 0,0-1 0,13-7 1,-13 6 211,-1 0 0,-1-1 0,1 0 0,-1-1 0,-1 0-1,1-1 1,-1 1 0,-1-2 0,9-11 0,-12-10 1901,-5 21-1353,-1 18-97,1 23-931,8 57 0,-6-76-412,1 1 0,0-1 0,1 0 0,7 16-1,6-4-2302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3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33 400 10962,'-12'-19'1782,"-5"-2"1839,14 26-2675,5 18-1311,32 275 436,-34-298-77,0 0-1,1-1 1,-1 1 0,0 0-1,0 0 1,0 0-1,0 0 1,0 0 0,0 0-1,0 0 1,0 0 0,0 0-1,0 0 1,0 1 0,1-1-1,-1 0 1,0 0-1,0 0 1,0 0 0,0 0-1,0 0 1,3-20-102,1-30-1,-19-158 68,8 163 81,3-1-1,1 0 0,2 0 1,2 0-1,10-62 1,-10 105-205,-1 0 1,1-1 0,-1 1-1,1-1 1,0 1 0,1 0 0,-1 0-1,0 0 1,1 0 0,0 0-1,0 0 1,0 0 0,0 0 0,0 0-1,0 1 1,1-1 0,-1 1-1,1 0 1,0 0 0,0 0-1,-1 0 1,1 0 0,1 1 0,-1-1-1,6-1 1,26 3-2834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4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75 12515,'-8'-22'1912,"49"3"1297,24 15-4129,39-2 2216,8-1-4865,29-10 2257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4.5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37 111 10442,'-33'-99'3089,"29"87"1776,4 15-4865,3 10-32,4 38-8,2 69 24,-8-19 72,-4-12-40,1 8-312,0-22-416,1-8-761,1-31-2215,0-15 95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4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63 12763,'0'-2'132,"0"0"0,-1 0 0,1 0 0,0 0 0,0 0 0,0 0 0,0 0 0,1 0 0,-1 0 0,0 0-1,1 0 1,0 1 0,-1-1 0,1 0 0,0 0 0,0 0 0,0 1 0,0-1 0,0 0 0,0 1 0,1-1 0,-1 1 0,3-3 0,-1 2-89,1 0 0,-1 0 0,1 0 0,0 0 0,0 1 0,0 0 0,0 0 0,0 0 0,0 0 0,8 0 0,3 0-95,1 1 1,-1 1-1,1 1 0,-1 0 0,20 5 1,-23-3 45,1 0 1,-1 1 0,0 1 0,0 0-1,-1 0 1,1 1 0,-1 0 0,-1 1-1,1 0 1,-1 1 0,-1 0-1,0 1 1,0 0 0,-1 0 0,0 1-1,11 21 1,-14-22-23,0 1-1,-1-1 1,0 1-1,-1 0 1,0-1-1,-1 1 1,0 1 0,-1-1-1,0 0 1,-1 0-1,0 1 1,0-1-1,-2 0 1,1 0 0,-1 0-1,-1 0 1,0 0-1,-1 0 1,0-1-1,-5 11 1,7-18-64,1 0 0,-1 0 0,1 0 0,-1-1 0,0 1 0,0-1 0,0 1 1,-1-1-1,1 0 0,0 0 0,-1 0 0,0 0 0,1 0 0,-1-1 0,0 1 0,0-1 0,0 1 0,0-1 0,0 0 0,0 0 1,0-1-1,0 1 0,0-1 0,-1 1 0,1-1 0,0 0 0,0 0 0,0-1 0,-1 1 0,1-1 0,0 1 0,0-1 0,0 0 1,0 0-1,0 0 0,0-1 0,0 1 0,0-1 0,1 1 0,-1-1 0,-4-4 0,-32-25-1787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5.3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29 9962,'-3'-3'325,"0"1"0,0-1 0,-1 1 0,1 0 0,-1 0 0,0 0 0,0 0 0,1 1 0,-1-1 0,0 1 0,0 0 0,0 0 0,0 1 0,0-1 1,-1 1-1,-7 0 0,5 1-227,1 0 1,-1 0 0,1 1 0,0-1-1,-1 1 1,1 1 0,0-1 0,0 1-1,0 0 1,-7 6 0,8-6-197,1 0 1,-1 1-1,1 0 1,0 0-1,0 0 0,0 1 1,1-1-1,-1 1 1,1 0-1,0 0 1,-3 9-1,4-10 36,1-1-1,0 1 1,1-1 0,-1 1-1,0 0 1,1-1 0,0 1-1,0 0 1,0-1 0,1 1-1,-1 0 1,1-1 0,-1 1-1,1-1 1,1 1 0,-1-1-1,0 1 1,1-1 0,2 4-1,-3-4-24,1-1 0,0 0 0,0 0 0,0 1-1,0-1 1,0 0 0,0 0 0,1-1-1,-1 1 1,1 0 0,-1-1 0,1 0 0,0 1-1,-1-1 1,1 0 0,0-1 0,0 1 0,0 0-1,-1-1 1,1 1 0,0-1 0,0 0 0,0 0-1,0 0 1,0-1 0,0 1 0,0 0 0,0-1-1,0 0 1,-1 0 0,1 0 0,0 0 0,4-3-1,3-1 34,0 0-1,-1 0 0,1-1 0,-1-1 0,0 1 1,-1-2-1,14-13 0,19-37 471,-39 56-291,0-1 0,0 0 0,0 0 0,-1 0 0,0 0-1,0 0 1,0 0 0,0-1 0,0 1 0,0 0 0,-1-1 0,0 1 0,1 0 0,-1-1-1,0 1 1,-1 0 0,1-1 0,-1 1 0,-1-5 0,17 47 232,-9-28-518,-2-3-179,1 0 0,0 0 0,0 0 0,1 0 0,0-1 0,1 0 0,-1 0 0,1 0 0,9 5 1,24 14-2275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41 113 14387,'-9'-19'2508,"0"-1"0,2 0 0,-8-34 0,41 614-3618,-14-397-3723,-6-121 153,-6-42 4567,1 0-1,-1 0 1,0 0 0,0 0-1,1 0 1,-1 0-1,0 0 1,1 0 0,-1 0-1,0 0 1,1 0-1,-1 0 1,0 0-1,0 0 1,1 0 0,-1 0-1,0 0 1,1 0-1,-1 0 1,0 0 0,4-7-2836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5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507 63 7290,'-2'-4'646,"-1"-1"1,0 1 0,0-1 0,-1 1-1,1 0 1,-1 0 0,0 1 0,0-1-1,0 1 1,-1 0 0,1 0 0,-6-3 0,5 4-570,0 0 1,0 0 0,0 1-1,0 0 1,0 0 0,0 0 0,0 1-1,-1-1 1,1 1 0,0 1-1,0-1 1,0 1 0,0-1-1,-1 2 1,1-1 0,0 0 0,1 1-1,-1 0 1,-9 5 0,7-3-142,0 0 1,0 0-1,1 1 1,-1 0-1,1 1 1,0-1 0,0 1-1,-9 12 1,14-17-18,0 1-1,0 0 1,0-1 0,0 1 0,0 0 0,0 0-1,1 0 1,-1-1 0,1 1 0,-1 0 0,1 0-1,0 0 1,0 0 0,0 0 0,0 0 0,0 0 0,0 0-1,0 0 1,0 0 0,1 0 0,-1 0 0,1 0-1,0-1 1,0 1 0,-1 0 0,1 0 0,0 0-1,0-1 1,1 1 0,-1-1 0,0 1 0,0-1 0,1 1-1,-1-1 1,1 0 0,-1 0 0,1 1 0,0-1-1,-1 0 1,1-1 0,2 2 0,3 1-24,0 0 0,0 0 0,0-1 1,0 0-1,1 0 0,-1-1 0,1 0 0,-1 0 0,1-1 1,-1 0-1,1 0 0,-1-1 0,9-1 0,-10 1 303,-1 0 1,1 0-1,-1 0 0,0-1 1,0 1-1,0-1 0,0-1 0,0 1 1,0-1-1,0 0 0,-1 0 0,0 0 1,1-1-1,-1 1 0,0-1 1,-1 0-1,1 0 0,-1-1 0,4-4 1,-7 7-3,1-1 0,-1 1-1,0-1 1,0 1 0,0-1 0,0 0 0,0 1 0,0-1 0,-1 1 0,1-1 0,-1 1 0,0-1 0,-1-2 0,2 5-190,0 0 1,1 0-1,-1-1 0,0 1 1,0 0-1,0 0 1,0 0-1,0 0 0,0 0 1,0-1-1,0 1 1,0 0-1,0 0 0,0 0 1,0 0-1,0 0 1,0-1-1,-1 1 0,1 0 1,0 0-1,0 0 1,0 0-1,0 0 1,0-1-1,0 1 0,0 0 1,0 0-1,0 0 1,0 0-1,-1 0 0,1 0 1,0 0-1,0 0 1,0 0-1,0-1 0,0 1 1,0 0-1,-1 0 1,1 0-1,0 0 0,0 0 1,0 0-1,0 0 1,0 0-1,0 0 1,-1 0-1,1 0 0,0 0 1,0 0-1,0 0 1,0 0-1,0 0 0,-1 0 1,1 0-1,0 0 1,0 0-1,0 1 0,0-1 1,0 0-1,-1 0 1,1 0-1,0 0 0,0 0 1,0 0-1,0 28-27,9 63 15,-4 0 0,-3 1 1,-13 101-1,11-190 7,0 0 0,-1-1-1,1 1 1,-1 0 0,1-1 0,-1 1 0,0 0-1,0-1 1,0 1 0,0-1 0,0 1-1,-1-1 1,1 0 0,-1 0 0,0 1 0,0-1-1,1 0 1,-1-1 0,0 1 0,-1 0 0,1 0-1,-4 1 1,0-1-4,-1 0 0,0-1 0,0 0-1,1 0 1,-1-1 0,0 1 0,0-2 0,-11 0-1,-14-3-166,-1 0-1,1-2 0,0-1 0,-33-13 0,46 13-247,0 0 0,0-2 0,1 0-1,0-2 1,1 0 0,0 0 0,-27-25 0,21 9-2564,18 7-36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6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179 114 9978,'-2'-23'2281,"1"22"-2051,1-1 1,-1 1-1,1-1 0,0 0 1,0 1-1,0-1 0,0 0 1,0 1-1,0-1 0,0 0 1,0 1-1,1-1 0,-1 1 1,1-1-1,-1 1 0,1-1 1,0-1-1,0 2-237,1 0 0,-1 0 0,0 0 0,0 0 0,1 1 0,-1-1 0,1 0 0,-1 1 0,1-1 0,-1 1 0,0 0 0,1-1 0,0 1 0,-1 0 0,3 0 0,36 0-510,19-1-1480,-59 1 1982,0 0 0,1 0 0,-1 0-1,0 0 1,0 0 0,0 0 0,1 0 0,-1 0 0,0 0 0,0-1 0,0 1 0,1 0-1,-1 0 1,0 0 0,0 0 0,0 0 0,1 0 0,-1 0 0,0 0 0,0-1-1,0 1 1,0 0 0,1 0 0,-1 0 0,0 0 0,0-1 0,0 1 0,0 0 0,0 0-1,0 0 1,0-1 0,1 1 0,-1 0 0,0 0 0,0-1 0,0 1 0,0 0 0,0 0-1,0 0 1,0-1 0,0 1 0,0 0 0,0 0 0,0 0 0,0-1 0,0 1-1,-1 0 1,1 0 0,0-1 0,-15-10-285,0 5 305,0 0 0,0 1 0,-1 1 0,0 1-1,0 0 1,0 1 0,0 0 0,-1 2 0,1 0 0,0 0 0,0 2 0,-1 0 0,-17 5 0,31-7-2,1 1-1,-1 0 1,1-1-1,-1 1 1,1 1 0,-1-1-1,1 0 1,-1 0-1,1 1 1,0-1 0,0 1-1,0 0 1,0 0-1,0 0 1,0 0 0,1 0-1,-1 0 1,0 0-1,1 0 1,0 1 0,0-1-1,-1 1 1,1-1-1,1 1 1,-1-1 0,0 1-1,1 0 1,-1-1-1,1 1 1,0 0 0,0-1-1,0 1 1,0 0-1,1 5 1,1-2 6,-1 0 1,1 0-1,1 0 1,-1 0-1,1 0 0,1 0 1,-1-1-1,1 1 1,-1-1-1,1 0 1,1 0-1,-1-1 0,10 9 1,5-1-263,0-2 0,1 1 0,0-2 0,0-1 0,1 0 0,0-2 0,0 0 1,1-1-1,-1-2 0,32 2 0,56-1-1890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6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71 243 8002,'-1'-44'4875,"0"42"-4737,1 0 1,0 1-1,0-1 0,0 0 1,1 0-1,-1 1 0,0-1 1,1 1-1,-1-1 0,1 0 1,0 1-1,-1-1 0,1 1 1,0-1-1,0 1 0,0-1 1,0 1-1,0 0 0,0 0 0,0-1 1,0 1-1,1 0 0,2-2 1,-4 3-120,1 1 1,-1-1-1,1 0 1,0 0-1,-1 1 0,1-1 1,-1 0-1,1 0 1,-1 1-1,1-1 1,-1 1-1,0-1 1,1 1-1,-1-1 0,1 0 1,-1 1-1,0-1 1,1 1-1,-1 0 1,0-1-1,0 1 1,1-1-1,-1 1 0,0-1 1,0 1-1,0 0 1,0-1-1,0 2 1,5 19 89,-4 15-208,-1-1-1,-2 1 1,-1-1-1,-2 1 1,-13 46-1,9-43-870,5-23-883,1-26-2395,2-9 1439</inkml:trace>
  <inkml:trace contextRef="#ctx0" brushRef="#br0" timeOffset="1">1 46 8538,'0'-19'1904,"8"5"753,2 7-2585,9 3 864,7 3-3593,5 3 1417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6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7 10762,'-15'-6'5090,"14"6"-5042,0 0 0,-1 0-1,1 0 1,0 0 0,0 0 0,0 1-1,-1-1 1,1 0 0,0 1 0,0-1 0,0 1-1,0-1 1,0 1 0,0-1 0,0 1-1,0 0 1,-1 1 0,0-1-138,1 1 0,0 0 0,-1 0 0,1 0 0,0 0 0,0 0 0,0 0-1,0 0 1,1 0 0,-1 0 0,0 0 0,1 1 0,0-1 0,-1 0 0,1 0 0,0 1 0,0-1 0,0 0 0,1 0 0,0 4 0,4 14 98,1 0 1,1-1-1,1 1 1,0-2-1,2 1 1,0-1-1,1 0 1,1-1 0,1-1-1,0 0 1,23 22-1,-29-32 22,19 27-336,-25-32 290,-1 0-1,0-1 1,0 1 0,0 0-1,1 0 1,-1-1 0,0 1-1,0 0 1,0 0 0,0-1-1,0 1 1,0 0 0,0-1-1,-1 1 1,1 0 0,0 0-1,0-1 1,0 1 0,-1 0 0,1-1-1,0 1 1,-1 0 0,1-1-1,-1 1 1,1-1 0,-1 1-1,1 0 1,-1-1 0,1 1-1,-1-1 1,1 0 0,-1 1-1,0-1 1,1 1 0,-1-1-1,0 0 1,1 0 0,-1 1-1,0-1 1,0 0 0,1 0-1,-1 0 1,0 0 0,1 0 0,-1 0-1,0 0 1,0 0 0,1 0-1,-2 0 1,-27 2-878,0-1 1,0-1-1,0-2 1,-49-9-1,42 5-899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7.4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 6929,'0'-4'410,"1"1"-1,0-1 0,0 1 1,0-1-1,0 1 0,1-1 1,-1 1-1,1 0 0,0 0 1,0-1-1,4-3 0,-4 6-369,-1 0-1,0 0 1,1 0-1,-1 1 1,1-1-1,0 1 1,-1-1-1,1 1 1,-1 0-1,1-1 1,0 1-1,-1 0 1,1 0-1,0 0 1,-1 0 0,1 1-1,0-1 1,-1 0-1,1 1 1,0-1-1,-1 1 1,1-1-1,-1 1 1,1 0-1,-1 0 1,1-1-1,-1 1 1,0 0-1,3 2 1,-1 0-31,1 0 0,-1-1 0,1 1 0,-1 1 0,0-1 0,0 0 0,0 1 0,-1-1 0,1 1 0,-1 0 1,0 0-1,0 0 0,0 0 0,-1 0 0,2 5 0,-1 0 15,0 0 1,-1 0-1,0 1 0,-1-1 1,0 0-1,-2 18 1,-3 2-82,-1 1 1,-2-1 0,-16 40-1,20-61-593,2-9 153,2-19-138,7-30 98,-6 39 552,2 1 1,-1 0-1,1 0 0,1 0 0,0 0 0,0 0 1,1 1-1,0 0 0,1 0 0,0 0 0,0 1 0,1 0 1,0 0-1,14-12 0,-11 13 62,-1 1 0,1 1 1,0-1-1,1 1 0,-1 1 0,1 0 0,0 1 0,0 0 1,0 0-1,0 1 0,0 1 0,1 0 0,16 0 1,-25 1-50,1 0 1,0 0 0,0 0-1,0 0 1,-1 1 0,1 0 0,0 0-1,-1 0 1,1 0 0,0 0-1,-1 1 1,1-1 0,-1 1 0,0 0-1,0 0 1,0 1 0,0-1-1,0 0 1,0 1 0,0 0-1,-1 0 1,1 0 0,-1 0 0,3 4-1,0 5-76,-1-1-1,0 1 0,-1-1 0,0 1 1,-1 0-1,1 14 0,9 36-2816,-3-43 577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7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25 7258,'0'-1'280,"0"0"0,0 0 0,0 0 0,0 0 0,-1 0 1,1 0-1,0 0 0,0 0 0,-1 0 0,1 0 0,0 0 1,-1 0-1,1 0 0,-1 0 0,0 0 0,1 0 0,-1 1 0,0-1 1,1 0-1,-1 0 0,0 1 0,0-1 0,1 0 0,-1 1 1,-2-2-1,2 2-170,-1 0 1,1 0-1,-1 0 1,1 0-1,-1 0 1,1 0-1,0 0 0,-1 0 1,1 0-1,0 1 1,-1-1-1,1 0 1,-1 1-1,1-1 1,0 1-1,0 0 0,-2 0 1,1 0-114,0 1-1,0-1 1,0 0-1,0 1 1,0-1-1,1 1 1,-1 0-1,0-1 1,1 1-1,-1 0 1,1 0-1,0 0 1,0 0 0,0 0-1,0 1 1,0-1-1,0 0 1,0 0-1,1 1 1,-1-1-1,1 0 1,0 1-1,-1-1 1,1 4 0,3 3-32,-1-1 0,2 0 0,-1 0 0,1 0 0,0 0 0,1-1 0,-1 1 0,2-1 0,-1 0 0,1-1 0,0 1 0,0-1 0,1 0 0,-1-1 0,1 0 0,1 0 0,9 6 0,-11-8 13,-1-1-1,1 1 0,0-1 0,0 0 1,-1 0-1,1 0 0,0-1 1,1 0-1,-1 0 0,0-1 0,0 1 1,0-1-1,0-1 0,0 1 0,1-1 1,-1 0-1,0-1 0,0 1 0,0-1 1,-1 0-1,1-1 0,0 1 0,-1-1 1,10-7-1,-14 10-24,0-1 0,1 0-1,-1 0 1,0 0 0,1 0 0,-1 0 0,0 0-1,0 0 1,0-1 0,0 1 0,0 0 0,0-1 0,0 1-1,-1 0 1,1-1 0,0 1 0,-1-1 0,1 1 0,-1-1-1,0 1 1,1-1 0,-1 0 0,0 1 0,0-3-1,-1 3-11,1-1 0,-1 1 0,0-1 0,0 1 0,0-1 0,0 1 0,0 0 0,-1-1 0,1 1-1,0 0 1,0 0 0,-1 0 0,1 0 0,-1 0 0,1 0 0,-1 0 0,-3-1 0,-9-3-381,0 1-1,0 0 1,-26-3 0,38 6 370,-30-9-4082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8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17 144 10962,'-2'-8'1007,"-2"-4"239,1 0 0,0-1 0,-2-20 0,5 30-1127,0 0 0,0-1 0,0 1-1,1 0 1,-1 0 0,1-1 0,0 1 0,0 0 0,0 0 0,0 0 0,0 0 0,1 0 0,-1 0-1,1 0 1,0 0 0,0 1 0,0-1 0,0 1 0,3-3 0,-5 5-111,0-1 0,0 1 0,0 0 0,0 0-1,1 0 1,-1-1 0,0 1 0,0 0 0,0 0 0,1 0 0,-1 0 0,0-1 0,0 1 0,1 0 0,-1 0 0,0 0 0,0 0-1,1 0 1,-1 0 0,0 0 0,0 0 0,1 0 0,-1 0 0,0 0 0,0 0 0,1 0 0,-1 0 0,0 0 0,0 0 0,1 0-1,-1 0 1,0 0 0,0 0 0,1 0 0,-1 0 0,0 1 0,0-1 0,1 0 0,-1 0 0,0 0 0,0 0 0,0 1 0,1-1 0,-1 0-1,0 0 1,0 0 0,0 1 0,0-1 0,0 0 0,1 0 0,-1 1 0,0-1 0,0 0 0,5 24-22,-3-15 13,7 84 55,-4-1 0,-10 152 0,1 56-2780,4-298 2381,0 11-230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8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 9210,'0'-11'3433,"21"18"183,-16-9-2359,20-1-1097,12-4-280,31-4-360,15 3-649,34 7-2391,-6 5 367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9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103 155 8018,'-25'-79'7696,"34"169"-6770,3 84-1923,-14 234 1,0-384-1954,-1-16-385</inkml:trace>
  <inkml:trace contextRef="#ctx0" brushRef="#br0" timeOffset="1">1 90 11771,'10'-27'2320,"15"-1"1217,24 4-3577,24 16 32,-2 6-32,7 7-280,-19 8-657,-2 10-2527,-27 0 343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9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87 10266,'13'-20'2097,"23"-1"1039,14 5-3088,18 1 8,2 4-176,3 8-808,-18 13-2209,-5 16 313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9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15 138 14555,'-12'-55'7796,"23"81"-6415,3 1-1423,5 16 20,-2 2 0,-2 0-1,-2 1 1,13 81-1,-16-3 110,-25-174-42,-14-37 148,3-1 1,5-2-1,-15-131 1,39 199-150,8 15 12,-6 8-46,-1 0-1,1 0 1,-1 0-1,0 1 1,1-1-1,-1 1 1,5 3-1,-5-2-8,46 23-6,-1 4 1,-2 1-1,58 49 0,114 123-30,-35-29 19,-183-173 16,0 0 0,0 0 0,-1 0 0,1 0 0,0 0 0,0-1 0,0 1 0,0 0 1,0 0-1,0-1 0,0 1 0,0-1 0,0 1 0,0-1 0,0 0 0,1 1 0,-1-1 0,2 1 1,0-27 13,-6-124 34,7-158-955,-4 308 901,0-4-320,0 0-1,0 1 1,0-1-1,1 1 0,-1-1 1,1 1-1,0-1 1,0 1-1,0-1 0,1 1 1,-1 0-1,1-1 1,-1 1-1,1 0 0,0 0 1,1 0-1,-1 1 1,4-5-1,22-5-4279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39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15 159 11306,'-14'-66'5111,"19"87"-4783,-3-10-314,1-1 1,0 1 0,0-1-1,1 0 1,1-1 0,5 11 0,-8-17-74,0 0 1,1 0-1,-1 0 1,1 0-1,0 0 1,0-1-1,0 1 1,0-1-1,0 0 1,1 0-1,-1 0 0,0 0 1,1-1-1,0 1 1,-1-1-1,1 0 1,0 0-1,0 0 1,0-1-1,0 1 1,-1-1-1,1 0 1,6 0-1,0-2 9,0 0-1,0 0 1,0-1-1,-1-1 1,1 1-1,-1-2 1,0 1-1,0-1 1,0-1-1,-1 1 1,0-1 0,0-1-1,0 0 1,-1 0-1,0 0 1,0-1-1,-1 0 1,0 0-1,0-1 1,-1 1-1,0-1 1,-1-1-1,1 1 1,-2 0-1,0-1 1,4-16-1,-7 24 47,0 0 0,0 0 0,0 1-1,0-1 1,0 0 0,0 0 0,-1 1 0,1-1-1,-1 0 1,1 1 0,-1-1 0,1 0 0,-1 1-1,0-1 1,0 1 0,0-1 0,0 1 0,0-1-1,0 1 1,0 0 0,-1 0 0,1-1-1,0 1 1,-1 0 0,1 0 0,-1 0 0,1 0-1,-1 1 1,1-1 0,-1 0 0,0 1 0,1-1-1,-1 1 1,0-1 0,-1 1 0,1 0-187,0 0 1,1 0-1,-1 1 1,0-1 0,1 0-1,-1 1 1,1-1-1,-1 1 1,1-1 0,-1 1-1,1 0 1,-1 0-1,1 0 1,0 0-1,-1 0 1,0 1 0,-8 10-2260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40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63 10746,'-1'-8'634,"0"6"-222,0-1 1,0 0 0,0 0 0,1 0-1,-1 0 1,1 0 0,0 0-1,0 0 1,0 0 0,0 0 0,0 0-1,1 0 1,0 0 0,-1 0-1,1 0 1,2-5 0,-2 8-400,0 1 1,0-1-1,-1 0 0,1 0 1,-1 1-1,1-1 0,0 1 1,-1-1-1,1 0 0,-1 1 1,1-1-1,-1 1 0,1-1 1,-1 1-1,1 0 0,-1-1 1,1 1-1,-1-1 0,0 1 1,1 0-1,-1-1 0,0 1 1,0 0-1,0-1 0,1 1 1,-1 1-1,11 25 13,0 1-1,-2 0 1,-1 1-1,-1 0 1,-1 0-1,-2 0 1,1 41-1,-4-8-1148,-2 0-1,-15 99 1,15-148-2116</inkml:trace>
  <inkml:trace contextRef="#ctx0" brushRef="#br0" timeOffset="1">226 181 7690,'4'-13'1283,"0"1"0,0-1-1,1 1 1,1 0 0,0 1 0,13-19 0,-15 24-1085,1 1-1,0-1 1,0 1-1,1 0 1,-1 1 0,1 0-1,0-1 1,0 2-1,1-1 1,-1 1-1,1 0 1,0 0 0,12-3-1,-17 6-192,-1-1-1,0 1 0,1 0 1,-1 0-1,1 0 0,-1 0 1,1 0-1,-1 0 0,1 0 1,-1 0-1,0 1 1,1-1-1,-1 0 0,0 1 1,1-1-1,-1 1 0,0 0 1,1-1-1,-1 1 1,0 0-1,0 0 0,0 0 1,0 0-1,0 0 0,0 0 1,0 0-1,0 0 1,0 0-1,0 0 0,0 1 1,-1-1-1,1 0 0,-1 1 1,1-1-1,-1 0 1,1 1-1,-1-1 0,0 0 1,1 1-1,-1-1 0,0 1 1,0-1-1,0 3 0,0 7-16,1 1-1,-2 0 0,0 0 0,-2 14 0,-12 44-49,-24 69 0,2-11-2545,29-83-974,8-12-405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40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58 8530,'9'-35'3537,"12"15"-57,11 17-1607,3 19-1737,13 20 64,-3 8-40,-7 34 56,-19 11-88,-27 36 24,-32 4-160,-48 48-3633,-38-13 1193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0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9 10930,'-10'-8'2321,"-14"17"1064,2 19-3265,-13 18-32,1 7-56,-5 15-32,7-3-64,3-2-176,13-17-425,4-2-519,7-19-2177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0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12251,'8'-18'4161,"1"15"-2333,12 28-1630,-15-17-231,45 71 66,67 136 0,18 93-614,-108-243 37,-22-50-20,-6-11-422,-8-25-5800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1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10882,'7'-1'2153,"9"-3"1127,7 4-3288,16-5 16,10 1-16,14-1 80,5-2-104,19-1-880,3 5-2376,8-1 431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1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44 12851,'15'-43'8392,"-5"105"-8434,-3 1 0,-1 64 1,7 69-122,-13-196 148,0 1 0,0-1 1,1 0-1,-1 0 0,0 0 0,0 1 0,0-1 0,0 0 0,0 0 1,0 0-1,0 1 0,0-1 0,0 0 0,0 0 0,0 1 0,0-1 0,0 0 1,0 0-1,0 0 0,0 1 0,0-1 0,0 0 0,0 0 0,0 1 1,0-1-1,0 0 0,0 0 0,0 0 0,-1 1 0,1-1 0,0 0 0,0 0 1,0 0-1,0 0 0,0 1 0,-1-1 0,1 0 0,0 0 0,0 0 1,0 0-1,-1 0 0,1 0 0,0 0 0,0 1 0,0-1 0,-1 0 1,1 0-1,0 0 0,0 0 0,0 0 0,-1 0 0,1 0 0,0 0 0,0 0 1,-1 0-1,1 0 0,0 0 0,-1-1 0,-16-12-830,-28-36-662,35 37 1061,0 2 168,0 0 0,0 1 0,-1 0 0,-1 1 0,1 0 0,-1 1 0,0 1 0,-1-1 0,-14-4 0,23 9 250,0 1 0,-1-1 0,1 1-1,0 0 1,-1 0 0,1 1 0,0-1-1,-1 1 1,1 0 0,-1 0 0,1 0-1,-1 1 1,1-1 0,0 1 0,-1 0-1,1 1 1,0-1 0,0 1 0,0-1-1,0 1 1,0 1 0,0-1 0,0 0-1,1 1 1,-1 0 0,1 0 0,0 0-1,0 0 1,0 0 0,0 1 0,1-1-1,-4 7 1,4-8 21,1 0-1,0 1 0,0-1 1,0 1-1,0-1 0,0 1 1,1 0-1,-1-1 0,1 1 1,-1 0-1,1-1 0,0 1 1,0 0-1,0-1 0,1 1 1,-1 0-1,0-1 0,1 1 1,0 0-1,0-1 0,0 1 1,0-1-1,0 1 0,0-1 1,1 0-1,-1 1 0,1-1 1,-1 0-1,1 0 0,0 0 1,0 0-1,0-1 0,0 1 1,4 2-1,2 2-29,0-2 0,0 1 1,0-1-1,1 0 0,0-1 1,-1 0-1,1 0 0,18 2 0,-4-4-562,-1 0 0,1-1-1,-1-2 1,45-8 0,28-8-1692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1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61 13291,'8'-9'784,"14"-18"332,-21 26-973,-1 1-1,1-1 1,-1 0-1,1 1 0,-1-1 1,1 0-1,-1 0 0,0 0 1,1 1-1,-1-1 0,0 0 1,0 0-1,0 0 1,0 0-1,1 1 0,-1-1 1,0 0-1,-1 0 0,1 0 1,0 0-1,0 0 1,0 1-1,0-1 0,-1 0 1,1 0-1,0 0 0,-1 0 1,0-1-1,7 15 39,0 0-1,-1 0 1,0 1 0,-1-1-1,3 25 1,-6-32-106,5 28-84,-3 0-1,0 1 1,-4 44-1,0-43-49,2 0 0,6 45 0,-16-95-594,-1-1 0,0 2-1,-21-23 1,31 36 650,-9-11-172,-1 0 0,0 1 0,-1 0 0,0 1 0,-1 0 1,0 1-1,-18-10 0,27 16 157,-1 1 0,0-1 0,1 1 0,-1 0 0,0 0 0,0 0 0,0 0 1,0 1-1,0 0 0,0 0 0,0 0 0,0 0 0,0 0 0,0 1 0,0 0 0,0 0 1,0 0-1,0 0 0,0 1 0,1-1 0,-1 1 0,0 0 0,1 0 0,0 0 0,-1 1 1,1-1-1,0 1 0,0 0 0,0 0 0,-3 5 0,3-6-13,1 1 0,0-1 0,0 1-1,0 0 1,0-1 0,1 1 0,-1 0 0,1 0 0,-1 0-1,1 0 1,0 0 0,1 0 0,-1 1 0,0-1 0,1 0-1,0 0 1,-1 1 0,1-1 0,1 0 0,-1 1-1,0-1 1,1 0 0,0 0 0,-1 1 0,1-1 0,1 0-1,-1 0 1,0 0 0,1 0 0,-1 0 0,1-1 0,0 1-1,0 0 1,0-1 0,0 1 0,1-1 0,2 2 0,2 3-115,1-1 0,0-1 0,0 1 0,0-1 0,1-1 0,0 1 0,0-2 0,0 1 0,0-1 1,0 0-1,13 1 0,-4-2-676,-1-1 0,35-3 0,60-12-1693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2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0 5985,'-3'1'53,"-63"15"1718,16-12 3698,84-4-5154,249-7 63,-261 7-403,-22 0 44,0 0 1,0 0 0,0 0-1,0 0 1,0 1 0,-1-1-1,1 0 1,0 0 0,0 0-1,0 0 1,0 1-1,0-1 1,0 0 0,0 0-1,0 0 1,0 1 0,0-1-1,0 0 1,0 0 0,0 0-1,0 1 1,0-1-1,0 0 1,0 0 0,0 0-1,0 1 1,0-1 0,0 0-1,0 0 1,1 0-1,-1 0 1,0 1 0,0-1-1,0 0 1,0 0 0,0 0-1,0 0 1,1 0 0,-1 1-1,0-1 1,0 0-1,0 0 1,0 0 0,1 0-1,-1 0 1,0 0 0,0 0-1,0 0 1,0 0 0,1 0-1,-1 1 1,0-1-1,0 0 1,0 0 0,1 0-1,-1 0 1,0-1 0,0 1-1,0 0 1,1 0 0,-1 0-1,0 0 1,0 0-1,0 0 1,1 0 0,-1 0-1,0 0 1,0-1 0,-9 18 258,-4 11-250,2-12-11,-25 40-11,-55 114 1,63-96-337,-21 88 1,17-5-3127,19-76 632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3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49 13643,'-26'-25'5561,"-25"2"-4725,50 23-839,0 0 0,0 0 0,1-1 0,-1 1 0,0 0-1,0 0 1,1 0 0,-1 0 0,0 0 0,0 1 0,1-1 0,-1 0 0,0 0-1,0 0 1,1 1 0,-1-1 0,0 0 0,1 1 0,-1-1 0,0 1 0,1-1-1,-1 1 1,1-1 0,-1 1 0,1-1 0,-2 2 0,-13 23-61,12-20 64,-5 11-65,1 0 0,0 1 0,2 0 0,-1 0 0,2 1 0,1-1 0,0 1 0,1 0-1,1 33 1,1-45 8,0 1-1,0-1 0,1 0 1,0 0-1,1 1 0,-1-1 1,1 0-1,0 0 0,1-1 1,-1 1-1,1 0 0,0-1 1,1 1-1,-1-1 0,1 0 1,0 0-1,0-1 0,1 1 1,-1-1-1,1 0 0,0 0 1,0 0-1,1-1 0,-1 0 1,1 0-1,-1 0 0,1-1 1,0 0-1,0 0 0,0 0 1,0-1-1,12 2 0,-7-2 37,0-1-1,0 0 1,0 0-1,1-1 1,-1-1-1,0 1 1,0-2-1,-1 0 1,1 0-1,0-1 1,-1 0-1,0-1 1,0 0-1,0-1 1,13-9-1,-18 11 29,0 0-1,0-1 0,0 1 1,0-1-1,-1 0 1,0 0-1,0-1 1,0 1-1,-1-1 0,0 0 1,0 0-1,0 0 1,-1 0-1,0 0 1,0-1-1,0 1 1,-1-1-1,0 1 0,-1-1 1,1 1-1,-1-1 1,0 0-1,-1 1 1,1-1-1,-2 1 0,1-1 1,-3-8-1,1 8-30,1 0 0,-2-1 0,1 1 0,-1 0 0,0 0 0,0 1 0,-1-1 0,0 1 0,0 0 0,-1 0 0,0 1 0,0-1 0,0 1 0,0 1 0,-1-1 0,0 1 0,0 0 0,0 1 0,-12-5 0,4 3-379,0 1 0,0 1-1,0 0 1,0 1 0,0 1 0,0 0 0,-1 2 0,1-1 0,-19 4 0,-63 15-2602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1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13995,'17'9'1312,"3"1"459,-20-10-1650,1 1 1,-1-1 0,0 0-1,1 0 1,5-4 2555,-6 4-2555,0-1-1,0 1 1,0 0 0,1 0-1,-1-1 1,0 1 0,0 0-1,0-1 1,0 1 0,0 0-1,0-1 1,0 1 0,0 0-1,0-1 1,0 1 0,0 0-1,0-1 1,0 1 0,0 0 0,-1-1-1,3-5 546,3 12-595,9 27-191,-3-4 95,-2 1 0,-2 0 0,-1 0 0,-1 0-1,-1 1 1,-1 51 0,-8 16-116,-22 125 0,27-223 130,0 0 1,0-1-1,0 1 0,0 0 0,0 0 1,0 0-1,0 0 0,0 0 1,0 0-1,0 0 0,-1-1 0,1 1 1,0 0-1,0 0 0,0 0 1,0 0-1,0 0 0,0 0 0,-1 0 1,1 0-1,0 0 0,0 0 1,0 0-1,0 0 0,0 0 1,0 0-1,-1 0 0,1 0 0,0 0 1,0 0-1,0 0 0,0 0 1,0 0-1,0 0 0,-1 0 0,1 0 1,0 0-1,0 0 0,0 0 1,0 0-1,0 0 0,0 0 0,-1 0 1,1 0-1,0 0 0,0 1 1,0-1-1,0 0 0,0 0 1,0 0-1,0 0 0,0 0 0,0 0 1,0 0-1,-1 1 0,1-1 1,0 0-1,0 0 0,0 0 0,0 0 1,0 0-1,0 0 0,0 1 1,0-1-1,0 0 0,0 0 0,0 0 1,0 0-1,0 1 0,-10-18-415,-8-25-136,18 42 560,-86-226-1095,74 189 1140,2-1 0,2 0 0,1-1 1,-2-45-1,9 82-25,-1 0 0,1 0 1,0 1-1,0-1 0,0 0 0,0 0 0,0 0 1,1 1-1,-1-1 0,0 0 0,1 1 1,-1-1-1,1 0 0,0 1 0,-1-1 0,1 0 1,0 1-1,0-1 0,0 1 0,0-1 0,0 1 1,0 0-1,1 0 0,-1-1 0,2 0 0,2 1 16,-1-1-1,1 1 0,0 0 1,0 1-1,-1-1 0,1 1 1,0 0-1,6 1 0,-10-1-34,20 0 1,1 1 0,0 1 0,0 1 0,-1 0 0,0 2 0,1 1 1,-2 0-1,1 2 0,-1 0 0,0 2 0,-1 0 0,0 1 0,0 0 0,-2 2 0,1 0 0,-1 1 0,-1 1 0,-1 0 0,0 1 0,-1 1 0,-1 1 0,16 26 0,-18-26-5,-1 0-1,0 0 1,-2 1-1,0 0 1,-2 0-1,0 1 1,-1 0-1,0 0 1,-2 0-1,-1 1 1,0-1 0,-2 1-1,-3 39 1,2-52-2,-1-1 0,0 0 1,0-1-1,-1 1 1,0 0-1,0-1 1,0 1-1,-1-1 1,0 0-1,0 0 0,-1 0 1,1-1-1,-1 1 1,0-1-1,-11 8 1,5-7-56,1 1 0,-1-1-1,0-1 1,0 0 0,-1-1 0,1 0 0,-1-1 0,-22 4 0,10-4-351,0-1-1,-1-1 0,1-2 1,0 0-1,-1-1 1,1-2-1,0 0 1,-40-14-1,56 16-3,0-2 0,0 1 0,1-1 0,0 0 0,-1-1-1,1 1 1,1-2 0,-10-8 0,6 2-570,0-1-1,1 0 1,-12-22-1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23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90 152 8954,'-15'-4'860,"8"2"-345,0 1 0,0-1 1,0 0-1,1-1 0,-1 1 1,1-2-1,-1 1 0,1-1 1,-9-6-1,67 9-57,783-1 634,-433-9-805,389-11 118,24-21 163,-708 37-481,498-23 678,-5 33-367,-552 0-1452,-40-1-383,-32 7-3513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39.66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133 59 3017,'-37'-7'4815,"29"6"-4571,0 0-1,0 0 0,0-1 0,1-1 1,-1 1-1,-7-5 0,-9-17 2424,14 14-1803,24 34-830,167 235 95,-158-231-127,2 0 0,47 39 0,-47-44-1,-1 0-1,0 1 1,31 42-1,157 265 22,144 200 31,-174-323-5,-110-131-31,74 103 0,-100-120-3,56 55 0,39 50 10,-115-123 16,-1 1 0,-2 1 0,25 68 0,24 48 74,-60-137-83,1-1-1,2 0 0,0 0 1,1-2-1,1 0 0,1 0 1,24 19-1,-40-38 298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40.78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 6 6337,'-10'-6'3918,"43"12"-3545,-22-2-320,0 1 0,-1 0 1,0 0-1,0 1 0,-1 0 1,0 1-1,0 0 0,0 1 1,-1 0-1,14 16 0,155 222 534,89 107-328,-157-229-159,-3-8 58,-5 6 0,98 153-1,-152-198-61,3-3 0,3-1 0,3-3 0,4-3-1,77 69 1,-96-99-4,-3 1-1,-1 2 1,-1 1 0,-3 2-1,-1 2 1,36 67 0,-64-104-64,25 47 194,2 0-1,68 86 1,-21-39 59,-42-53-10,59 63 0,-64-88-4348,19 16 1478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4:41.59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42 17 6689,'-2'-1'-64,"-29"-14"2095,31 15-1993,-1 0-1,1 0 1,0 0-1,0 0 1,-1-1-1,1 1 1,0 0-1,0 0 1,0 0-1,-1 0 1,1 0-1,0 0 1,0 0-1,-1 0 1,1 0-1,0 1 1,0-1-1,-1 0 1,1 0-1,0 0 1,0 0-1,-1 0 1,1 0-1,0 0 1,0 1-1,0-1 1,-1 0-1,1 0 1,0 0-1,0 0 1,0 1-1,0-1 1,0 0-1,-1 0 1,1 0-1,0 1 1,0-1-1,0 1 1,7 19 537,183 276-221,-49-84-202,-5 4 274,10-7 1,317 348 0,-395-491-327,-28-27-17,65 80-1,-104-118-214,0 1-1,0-1 0,0 1 0,0-1 1,0 1-1,0-1 0,0 0 0,1 1 1,-1-1-1,0 0 0,1 0 0,-1 0 1,1 0-1,-1 0 0,1 0 0,-1-1 1,1 1-1,0 0 0,-1-1 0,1 1 1,0-1-1,0 0 0,2 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20 137 9138,'20'-87'2753,"-19"86"-2565,0-1 1,-1 0 0,1 0 0,-1 0 0,0 0 0,1 0 0,-1 0 0,0 0 0,0 0 0,0 0 0,-1 0 0,1 0 0,0 0-1,-1 0 1,0 0 0,1 0 0,-1 0 0,0 0 0,0 0 0,0 1 0,0-1 0,-1-2 0,-1 0 60,11 65 216,49 129-285,-57-190-178,0 0 0,0 0 0,0 0 0,1 0-1,-1 0 1,0-1 0,0 1 0,0 0 0,0 0 0,0 0-1,0 0 1,0 0 0,0 0 0,0 0 0,0 0-1,0 0 1,0 0 0,1-1 0,-1 1 0,0 0 0,0 0-1,0 0 1,0 0 0,0 0 0,0 0 0,0 0-1,1 0 1,-1 0 0,0 0 0,0 0 0,0 0 0,0 0-1,0 0 1,0 0 0,0 0 0,1 0 0,-1 0-1,0 0 1,0 0 0,0 0 0,0 0 0,0 0 0,0 0-1,0 0 1,0 1 0,1-1 0,-1 0 0,0 0-1,0 0 1,0 0 0,0 0 0,0 0 0,0 0 0,0 0-1,0 0 1,0 0 0,0 1 0,0-1 0,0 0-1,0 0 1,0 0 0,0 0 0,0 0 0,0 0 0,1 0-1,-1 1 1,0-1 0,0 0 0,-1 0 0,10-15 109,2-2-91,-7 10-23,1-1-6,0 0 0,0 0-1,1 0 1,11-10-1,-15 16 4,0 0-1,0 0 0,0 0 0,0 1 0,1-1 0,-1 1 0,0 0 0,1 0 1,-1 0-1,1 0 0,-1 0 0,1 0 0,0 0 0,-1 1 0,1 0 0,0-1 1,-1 1-1,1 0 0,0 0 0,0 1 0,-1-1 0,1 0 0,0 1 1,2 1-1,2 1-22,-1 0 1,1 1 0,-1 0 0,0 0 0,0 1-1,0 0 1,-1 0 0,0 0 0,0 1-1,0-1 1,0 1 0,-1 0 0,0 1 0,-1-1-1,1 1 1,-1 0 0,0-1 0,-1 1-1,0 1 1,0-1 0,0 0 0,-1 0 0,0 1-1,0 10 1,0-7-87,0-1 0,-1 1-1,-1 0 1,0 0 0,0-1 0,-1 1 0,0 0-1,-1-1 1,0 0 0,-1 1 0,0-1-1,0-1 1,-1 1 0,0-1 0,-1 1-1,-11 12 1,14-19 77,0 0-1,-1 0 0,1-1 1,-1 1-1,0-1 1,0 0-1,0 0 1,0 0-1,0 0 0,0-1 1,0 0-1,-1 0 1,1 0-1,0 0 1,-1-1-1,1 1 0,-1-1 1,1 0-1,0-1 1,-1 1-1,1-1 1,-1 0-1,1 0 1,0 0-1,0 0 0,0-1 1,-1 0-1,-5-4 1,-6-2-313,1-2 0,1 1 0,-1-2 0,2 0 1,-1-1-1,-11-13 0,-11-16-1224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2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52 8578,'-3'-15'1720,"3"4"769,18 9-2529,5-2-40,22 0 32,9-1-8,16 3-136,4 2-2313,1-9 649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2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88 8490,'1'6'391,"-1"-5"-258,0 0 1,1 0 0,-1 0 0,0-1-1,0 1 1,0 0 0,0 0 0,0 0-1,0 0 1,0 0 0,0 0-1,0-1 1,0 1 0,0 0 0,0 0-1,0 0 1,-1 0 0,1-1-1,0 1 1,-1 0 0,1 0 0,-1-1-1,1 1 1,-1 0 0,1 0 0,-1-1-1,-2 9 3682,5 11-3966,0-5 318,3 106-134,-5-79-64,1 0-1,13 74 1,-13-112 15,-1 0 0,1 0 0,1 0 0,-1 0 0,0-1 0,1 1 0,0 0 0,0-1 0,0 1 0,0-1 0,1 1 0,-1-1 0,1 0 0,0 0 0,0 0 0,0-1 0,0 1 0,5 3 0,-5-5-25,1 0 0,-1 0 1,1 0-1,-1 0 0,1-1 1,-1 1-1,1-1 0,-1 0 1,1 0-1,0 0 0,-1 0 1,1-1-1,-1 0 0,1 1 0,-1-1 1,7-3-1,1-1-83,1-1 0,0-1 0,-1 1 0,0-2 0,-1 0 0,0 0 0,0-1-1,-1 0 1,16-19 0,-16 14 69,0-1-1,0 0 1,-1-1-1,-1 0 1,-1 0-1,0 0 1,-1-1-1,-1 0 0,0 0 1,-1 0-1,-1 0 1,-1 0-1,-1-23 1,0 31 68,0 0 0,-1 0 0,-1 1 0,1-1 0,-1 0 0,-1 1 0,1-1 0,-1 1 0,-1 0 0,0 0 0,0 0 0,0 1 0,-1-1 0,0 1 0,-1 0 0,1 0 0,-1 1 0,-1 0 0,1 0 0,-1 0 0,0 1 0,0 0 0,-1 0 0,0 1 0,1 0 0,-1 0 0,-16-4 0,13 5-180,-1 2 0,0-1 0,0 1 0,0 1 0,1 0 0,-1 1 0,0 0 0,0 1 0,1 0 0,-1 1 0,1 0 0,0 1 0,-1 0 0,2 1 0,-1 0 0,-19 13 0,-23 27-2003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3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44 116 6489,'-16'-32'1512,"-3"-9"311,11-2 3550,21 246-4694,-7-93-636,8-122-80,11-23 45,-14 18 0,-8 13-9,1 0 0,-1-1 1,1 1-1,0 1 0,0-1 0,0 0 0,0 1 0,1 0 0,-1 0 1,1 0-1,0 1 0,0-1 0,0 1 0,0 0 0,0 1 0,0-1 1,1 1-1,9-1 0,-11 2-15,1 1 1,0-1-1,-1 1 1,1 0 0,-1 0-1,1 1 1,-1-1-1,1 1 1,-1 0-1,0 0 1,0 1-1,0-1 1,0 1-1,0 0 1,-1 0-1,1 0 1,-1 0-1,0 1 1,0-1-1,0 1 1,0 0-1,3 6 1,-2-2-40,-1 0-1,1 0 1,-1 0 0,0 0 0,-1 1 0,0-1-1,-1 1 1,0 0 0,0 0 0,0-1-1,-1 1 1,-1 0 0,1 0 0,-1-1-1,-1 1 1,0-1 0,0 1 0,-1-1-1,0 1 1,0-1 0,-1 0 0,0-1-1,-7 11 1,7-11-133,0 0 0,0-1 0,-1 1 0,0-1 0,-1 0 0,1-1 0,-1 0-1,0 0 1,0 0 0,-1 0 0,1-1 0,-1 0 0,0 0 0,0-1 0,-1 0 0,1 0 0,-1-1 0,1 0 0,-1 0-1,0-1 1,0 0 0,1 0 0,-1-1 0,0 0 0,-14-2 0,-22-9-1792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3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8914,'-1'-17'1696,"8"3"897,14 5-2641,9 3-24,16-1 0,7 4 120,13 5-248,-8-1 1384,15-8-3809,-13 1 1513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3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9074,'-15'19'7268,"15"0"-7036,2-4-255,1 16 9,1 0-1,9 31 1,-13-61 13,0 0 1,1 0 0,-1 0 0,0 0 0,0 0 0,0 0 0,1 0-1,-1 0 1,0 0 0,1 0 0,-1 0 0,1 0 0,-1 0 0,1 0-1,-1 0 1,1 0 0,0 0 0,0-1 0,-1 1 0,1 0 0,0-1 0,0 1-1,0 0 1,0-1 0,0 1 0,0-1 0,1 1 0,1-1 24,-1-1 1,0 0 0,0 0-1,0 0 1,0-1 0,0 1-1,0 0 1,0-1-1,0 1 1,3-4 0,13-10-11,-11 9-18,0 1 0,0 0 0,1 1 0,-1 0 0,17-7 1,-20 10-2,0 0 1,0 0 0,-1 1 0,1-1-1,0 1 1,0 0 0,0 0 0,0 0-1,0 1 1,0 0 0,0-1 0,0 1-1,0 0 1,-1 1 0,1-1 0,0 1-1,-1 0 1,5 2 0,-1 1-12,0 0 0,-1 0 0,1 1 1,-1 0-1,0 0 0,-1 0 0,1 1 0,-1 0 0,-1 0 0,1 0 1,-1 0-1,0 1 0,-1 0 0,0 0 0,0 0 0,-1 0 0,0 0 1,0 0-1,-1 1 0,0-1 0,0 10 0,-1-8-66,0 0 0,-1 0 0,0 0 1,0-1-1,-1 1 0,-1-1 0,1 1 0,-2-1 0,1 0 0,-1 0 0,-1 0 0,1 0 0,-1-1 0,-1 0 1,0 0-1,0 0 0,-13 12 0,16-18-10,-1 1 1,0-1-1,1 0 1,-1 1-1,0-2 1,0 1-1,0 0 1,-1-1-1,1 0 1,0 0-1,0 0 1,-1-1 0,1 1-1,0-1 1,-1 0-1,-6-1 1,1 0-474,1-1 1,-1 0-1,0 0 0,1-1 1,-18-8-1,-14-12-1976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7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4 250 7882,'-3'-69'5204,"3"49"-4640,35 55-195,-3 1-244,-2 2 0,-2 1 0,28 51 0,-43-65-74,-2-7-30,-2 2-1,0 0 0,0 0 0,-2 0 0,6 25 0,-13-40-13,-1 0 0,1 0 0,-1 0 0,1 0 0,-1 0 0,-1 0 0,1 0-1,-1 0 1,0-1 0,0 1 0,0-1 0,-1 1 0,1-1 0,-1 0 0,-5 6 0,8-10-1,-1 0 0,0 0 0,1 0 1,-1 0-1,0 0 0,0 0 0,1 0 0,-1 0 1,0 0-1,1 0 0,-1-1 0,0 1 0,1 0 1,-1 0-1,0-1 0,1 1 0,-1 0 0,1-1 1,-1 1-1,1-1 0,-1 1 0,1-1 0,-1 1 1,1-1-1,-1 1 0,1-1 0,-1 1 0,1-1 1,0 0-1,-1-1 0,-17-31 289,-7-28 6,22 49-241,1 1 0,0-1-1,1 1 1,0-1 0,1 0 0,1 1-1,-1-1 1,2 1 0,0-1 0,0 1 0,1-1-1,6-14 1,-6 15-44,2-11-14,2 1-1,0 0 0,1 0 0,1 1 0,1 0 0,1 0 0,1 1 0,0 1 0,17-19 0,-14 19-18,1 1-1,1 0 1,0 1 0,1 1-1,31-20 1,-40 30 13,0 1 0,-1 0 1,1 0-1,1 1 0,-1 1 1,0-1-1,1 1 0,-1 1 1,1 0-1,0 0 0,-1 1 1,1 0-1,-1 1 0,1 0 1,0 1-1,14 3 0,-10-1-7,0 1 0,0 1 0,0 0-1,-1 0 1,0 2 0,0-1-1,14 13 1,-22-16-6,0-1 0,-1 1-1,1 0 1,-1 0 0,0 1 0,-1-1 0,1 1 0,-1 0-1,0 0 1,0 0 0,0 0 0,-1 1 0,1-1 0,-1 1-1,-1-1 1,1 1 0,-1 0 0,0 0 0,0 0 0,-1-1 0,0 9-1,0-13 27,0 0-1,0 0 0,0 0 0,0 0 0,0 0 1,0 1-1,-1-1 0,1 0 0,-1 0 1,1 0-1,-1 0 0,1 0 0,-1 0 0,1 0 1,-1 0-1,0 0 0,0 0 0,1 0 1,-1 0-1,0-1 0,0 1 0,0 0 0,0-1 1,0 1-1,0 0 0,0-1 0,0 1 1,0-1-1,0 0 0,0 1 0,0-1 0,-1 0 1,1 1-1,0-1 0,0 0 0,0 0 1,0 0-1,-1 0 0,1 0 0,0-1 0,0 1 1,0 0-1,0 0 0,0-1 0,-2 0 1,1 0-151,0 0 1,-1 0-1,1 0 1,0 0-1,0-1 1,0 1-1,0-1 1,1 1-1,-1-1 1,0 0-1,1 1 1,-4-5-1,-3-19-5471,8 2 1545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0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55 13627,'-4'-10'7169,"2"6"-6886,0 1 1,0 0 0,1 0-1,0-1 1,0 1 0,0-1-1,0 1 1,0-1 0,0 0-1,1-5 1,4 16-403,7 23 98,-3 0 0,0 0 0,-2 1 0,-1 0 0,1 37 0,-11 158 4,-2-144-126,3-41-770,1 0 0,1 0 1,9 79-1,-16-173-7802,-4-14 4940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4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83 8874,'-5'-12'2400,"10"0"529,15 1-2249,13 6-744,24-1-24,14-4-472,33-2-2377,3-2 529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4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17 8402,'-68'-16'1862,"65"16"-1733,1 0 0,-1 0 0,1 0 0,-1 0 1,1 0-1,-1 0 0,1 1 0,-1-1 1,1 1-1,-1 0 0,1-1 0,-1 1 1,1 0-1,0 1 0,0-1 0,0 0 1,0 1-1,0-1 0,0 1 0,0-1 1,0 1-1,-1 2 0,-30 44-243,28-39 354,-3 4-221,1 1 1,1 1 0,0-1-1,1 1 1,1 0 0,0 0 0,1 1-1,0-1 1,1 1 0,1-1 0,1 1-1,0-1 1,4 23 0,-3-30-36,0 1 0,1-1 0,0 0 0,1 0 1,0 0-1,0 0 0,1 0 0,0 0 0,1-1 0,-1 0 0,1 0 1,0 0-1,1-1 0,0 1 0,0-1 0,0-1 0,1 1 0,0-1 1,0 0-1,0-1 0,0 1 0,1-2 0,0 1 0,0-1 0,16 5 0,-8-5-136,0 0-1,0-1 0,0-1 0,25 0 0,-34-1 72,0-1 1,-1 1-1,1-1 0,0 0 0,0-1 0,-1 0 0,1 0 0,-1 0 0,0-1 1,1 0-1,-1 0 0,0 0 0,7-6 0,-12 7 75,1 1 1,-1-1-1,0 1 0,0-1 1,0 1-1,1-1 0,-1 1 1,-1-1-1,1 0 0,0 0 0,0 0 1,-1 1-1,1-1 0,-1 0 1,1 0-1,-1 0 0,0 0 1,0 0-1,0 0 0,0 0 0,0 0 1,0 0-1,-1 0 0,1 0 1,-1 1-1,1-1 0,-1 0 1,0 0-1,1 0 0,-1 1 1,0-1-1,0 0 0,0 1 0,-1-1 1,1 1-1,0-1 0,-3-1 1,-1-3 17,0 1 0,-1 0 0,0 1 0,1-1 1,-2 1-1,1 0 0,0 1 0,-14-6 0,6 4-156,-1 2-1,0-1 0,1 2 1,-1 0-1,0 1 0,0 0 1,0 1-1,-1 1 0,1 0 0,1 2 1,-1-1-1,0 2 0,-25 8 1,22 3-1523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5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82 8194,'-1'-7'604,"-1"0"1,0 1-1,-1-1 1,0 1 0,0-1-1,0 1 1,-1 0-1,-8-10 1,11 14-530,-1 1 0,1 0 0,-1 0 0,1 0 0,-1 0 0,0 0-1,1 0 1,-1 0 0,0 0 0,0 1 0,0-1 0,1 1 0,-1-1 0,0 1 0,0 0 0,0 0 0,0-1 0,0 1 0,0 1 0,0-1 0,0 0 0,1 0 0,-1 1 0,0-1 0,0 1 0,0 0 0,1-1 0,-1 1 0,0 0 0,0 0 0,1 0-1,-1 0 1,1 0 0,-1 1 0,1-1 0,0 0 0,-1 1 0,-1 2 0,1-2-82,-1 1 0,1 0 1,0-1-1,0 1 0,0 0 0,0 0 0,0 0 0,1 1 0,-1-1 1,1 0-1,0 0 0,0 1 0,0-1 0,0 1 0,1-1 0,-1 8 1,1-4-13,1 1 0,0-1 1,0 1-1,1-1 1,0 1-1,0-1 1,5 11-1,4 3-70,-1-2 1,2 1-1,1-1 1,20 24-1,-25-35 5,43 46-859,-48-51 861,0-1-1,0 1 1,1-1-1,-1 0 1,1 0 0,-1 0-1,1 0 1,0-1 0,-1 0-1,1 1 1,0-1 0,0-1-1,0 1 1,0-1 0,0 1-1,4-1 1,-5-1 83,-1 0 1,1 0 0,-1 0-1,0 0 1,1-1-1,-1 1 1,0-1 0,0 0-1,0 1 1,0-1-1,0 0 1,0 0-1,0 0 1,-1 0 0,1-1-1,-1 1 1,0 0-1,1-1 1,-1 1-1,0-1 1,0 1 0,-1-1-1,1 1 1,0-1-1,0-3 1,2-11 77,0 1-1,0-28 1,-2 34-41,-1 0-1,0 0 1,-1-1-1,0 1 0,-1 0 1,0 0-1,-1 0 1,0 1-1,0-1 0,-10-18 1,10 23-227,-1-1 1,1 1-1,-1 0 1,-1 1-1,1-1 0,-1 1 1,1-1-1,-1 1 1,0 1-1,-1-1 1,1 1-1,-1 0 0,1 0 1,-1 1-1,0-1 1,0 1-1,0 0 0,-11-1 1,-6-1-2155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41 10626,'-7'-7'1756,"4"3"-1002,-1 0 1,0 1-1,0-1 0,0 1 0,0 0 1,0 0-1,-9-5 0,10 8-739,1-1 0,0 1 0,0 0 0,0 0-1,0 0 1,-1 0 0,1 0 0,0 0 0,0 0 0,0 1 0,0-1 0,-1 1 0,1 0 0,0-1-1,0 1 1,0 0 0,0 0 0,0 0 0,1 1 0,-1-1 0,0 0 0,-3 4 0,-10 7-39,-1 2 0,2 0 1,0 0-1,1 2 0,-12 16 0,20-26-4,2 0 0,-1 0 0,1 1-1,0-1 1,0 1 0,1-1 0,-1 1 0,2 0-1,-1 0 1,1 0 0,0 0 0,0 0-1,1 0 1,0 0 0,0 0 0,1 1-1,0-1 1,2 7 0,2 1-54,2 0 0,0 0 0,1-1-1,0 0 1,1 0 0,0-1 0,1 0 0,1-1 0,0 0 0,1 0 0,0-2 0,1 1-1,0-2 1,0 1 0,1-2 0,0 0 0,1 0 0,-1-2 0,2 0 0,29 8-1,-44-13 78,1-1 0,0 1 0,-1-1-1,1 1 1,0-1 0,0 0-1,-1 0 1,1 0 0,0 0-1,0 0 1,0 0 0,-1 0-1,1 0 1,0-1 0,-1 1-1,1-1 1,0 1 0,0-1-1,-1 0 1,1 0 0,-1 0-1,1 0 1,-1 0 0,1 0 0,-1 0-1,0 0 1,1 0 0,-1-1-1,0 1 1,0-1 0,0 1-1,0 0 1,0-1 0,0 0-1,-1 1 1,1-1 0,0 0-1,-1 1 1,1-1 0,-1 0-1,0 0 1,0 1 0,1-5-1,-2 1-37,1 0-1,-1 0 0,0 0 0,0 1 1,0-1-1,0 0 0,-1 0 0,0 1 0,0-1 1,-1 1-1,1-1 0,-1 1 0,0 0 0,-6-7 1,5 7-131,-1 0 0,1 0 1,-1 0-1,0 1 0,0 0 0,0 0 1,-1 0-1,1 1 0,-1 0 1,1 0-1,-1 0 0,0 1 0,0-1 1,0 1-1,1 1 0,-1-1 1,0 1-1,0 0 0,-11 2 1,-5 6-1632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5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 12259,'1'-3'438,"-2"-1"0,1 1 1,0 0-1,-1 0 0,1 0 1,-1 0-1,0 0 1,0 0-1,0 0 0,0 1 1,-3-6-1,-1 0 498,7 40-1288,-1-6 251,1-1 0,1 0 0,2 0 0,0 0 0,2-1 0,10 26 0,-17-50 91,0 1 0,0-1 0,0 1 1,0-1-1,1 0 0,-1 1 0,0-1 1,0 1-1,1-1 0,-1 1 0,0-1 1,1 0-1,-1 1 0,0-1 0,1 0 1,-1 1-1,0-1 0,1 0 0,-1 0 0,1 1 1,-1-1-1,1 0 0,-1 0 0,0 0 1,1 1-1,-1-1 0,1 0 0,-1 0 1,1 0-1,-1 0 0,1 0 0,-1 0 1,1 0-1,-1 0 0,1 0 0,0-1 1,17-13 283,6-6-269,-20 18-9,0 0-1,1-1 1,0 2-1,-1-1 1,1 0 0,0 1-1,0 0 1,0 0-1,0 1 1,0-1-1,0 1 1,0 0-1,0 1 1,0-1-1,0 1 1,0 0-1,0 0 1,0 0-1,0 1 1,-1-1-1,1 1 1,0 1 0,-1-1-1,0 1 1,1-1-1,-1 1 1,0 0-1,-1 1 1,1-1-1,0 1 1,-1-1-1,0 1 1,5 8-1,0 0-30,-1-1 0,-1 2 0,0-1 0,0 1 0,-1-1 0,-1 1 0,5 25-1,-8-33-52,0 0-1,0 0 0,0 0 0,-1 0 0,1 0 0,-1 0 0,-1 0 0,1 0 0,-1 0 1,0 0-1,0 0 0,0 0 0,-1-1 0,1 1 0,-1 0 0,0-1 0,-1 1 0,1-1 0,-1 0 1,0 1-1,0-1 0,0 0 0,-1-1 0,-5 6 0,6-7-155,-1-1-1,0 0 0,1 0 1,-1 0-1,0 0 1,1 0-1,-1-1 1,0 0-1,0 0 0,0 0 1,1 0-1,-1 0 1,0-1-1,0 0 1,1 0-1,-1 0 1,0 0-1,1 0 0,-1-1 1,1 1-1,-1-1 1,1 0-1,0 0 1,0 0-1,-3-4 0,-28-23-2982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6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7482,'16'-7'2792,"25"-4"65,34 8-1809,16 0-1768,43-2-2201,-10-9 417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6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27 8250,'-20'-11'2097,"20"10"-2061,0 1 1,0 0-1,0 0 1,0 0-1,0 0 1,-1 0-1,1 0 1,0 0-1,0-1 0,0 1 1,0 0-1,0 0 1,0 0-1,0 0 1,0 0-1,0-1 1,-1 1-1,1 0 1,0 0-1,0 0 1,0 0-1,0-1 1,0 1-1,0 0 1,0 0-1,0 0 1,0 0-1,0-1 1,0 1-1,0 0 1,0 0-1,1 0 1,-1 0-1,0 0 0,0-1 1,0 1-1,0 0 1,0 0-1,0 0 1,0 0-1,0 0 1,0-1-1,1 1 1,-1 0-1,0 0 1,0 0-1,0 0 1,0 0-1,0 0 1,0 0-1,1-1 1,48-4 706,-33 5-717,51-3-72,1 4 1,-1 3-1,76 13 1,-143-17 91,0 0 0,0 0 1,0-1-1,0 1 0,0 0 1,0 0-1,0 0 0,0-1 1,0 1-1,0 0 0,0 0 1,0 0-1,0-1 0,0 1 1,0 0-1,0 0 0,0 0 1,0-1-1,0 1 0,0 0 1,0 0-1,0 0 0,0 0 1,1-1-1,-1 1 0,0 0 1,0 0-1,0 0 0,0 0 1,0-1-1,1 1 0,-1 0 1,0 0-1,0 0 0,0 0 1,0 0-1,1 0 0,-1 0 1,0 0-1,0 0 0,0 0 1,1-1-1,-1 1 0,0 0 1,0 0-1,0 0 0,1 0 1,-1 0-1,0 0 0,0 0 1,0 1-1,1-1 0,-2-1-2,1 1-1,-1 0 0,1-1 1,-1 1-1,1 0 0,-1 0 0,1 0 1,-1-1-1,1 1 0,-1 0 0,1 0 1,-1 0-1,1 0 0,-1 0 1,1 0-1,-1 0 0,0 0 0,1 0 1,-1 0-1,1 0 0,-1 1 1,1-1-1,-1 0 0,1 0 0,-1 0 1,1 1-1,-1-1 0,1 0 1,-1 1-1,1-1 0,0 0 0,-1 1 1,1-1-1,-1 1 0,1-1 1,0 0-1,-1 1 0,1-1 0,0 1 1,-1 0-1,-156 234-878,129-188-1418,-42 98 0,44-62-1137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7:1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177 123 9234,'-1'-5'421,"1"2"55,0 0 1,-1 0-1,0 0 1,0 0-1,0 1 1,0-1-1,0 0 1,0 0-1,-1 1 1,-3-6-1,5 8-401,-1-1 0,0 1 0,1 0 0,-1-1 0,1 1 0,-1 0 0,0 0 0,1-1 0,-1 1 0,0 0 0,1 0 0,-1 0 0,0 0 0,1 0 0,-1 0 0,0 0 0,1 0 0,-1 0 0,0 0 0,1 0 0,-1 0 0,0 0 0,0 1 0,-26 18-457,22-14 369,-1 1 0,1-1 0,0 1 0,1 0 0,-1 0 0,1 1 0,1-1 0,-1 1 0,1 0 0,0 0 0,0 0 0,1 0 0,0 0 0,-2 14 0,4-9 17,0 1 0,1-1 0,1 1 0,0-1 0,0 0 0,1 0 0,0 0 0,1 0 0,1-1 0,0 0 0,13 22 0,-15-28 4,0-1 1,1 1 0,0-1 0,0 1 0,0-1 0,0 0 0,1-1-1,0 1 1,-1-1 0,1 0 0,0 0 0,1 0 0,-1-1-1,0 0 1,1 0 0,0 0 0,-1-1 0,1 1 0,0-1-1,0-1 1,-1 1 0,1-1 0,0 0 0,0 0 0,0-1 0,0 0-1,6-1 1,-4-1 19,0 0 0,0 0 1,-1-1-1,1 0 0,-1 0 0,0 0 0,0-1 0,0-1 0,-1 1 1,1-1-1,-1 0 0,-1 0 0,1 0 0,-1-1 0,0 0 1,-1 0-1,0 0 0,0-1 0,0 0 0,-1 1 0,0-1 0,-1 0 1,1-1-1,0-11 0,-1 13-54,0-1 0,-1 0 0,0 0 0,-1 0 0,0 0 1,0 0-1,-1 0 0,0 0 0,0 1 0,0-1 0,-1 0 0,-1 0 0,1 1 0,-1 0 1,-1-1-1,1 1 0,-1 0 0,0 1 0,-1-1 0,1 1 0,-1 0 0,-1 0 1,1 0-1,-1 0 0,-10-7 0,-2 4-497,-1 1 1,0 0-1,0 2 1,0 0-1,-1 1 1,-28-4-1,21 4-235,-104-17-2541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6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74 9978,'-1'-3'269,"1"-4"311,-1 1 0,-1-1 0,1 1 0,-1 0 0,0 0-1,-1-1 1,1 2 0,-1-1 0,-6-9 2337,11 25-2533,10 55-434,-3 0 1,1 96-1,-15 140 86,-1-101-41,6 101-49,-2-262-130,-3-24-994,1-13-654,4-2 1749,-1 0-1,1 0 1,0 0 0,0 0-1,-1 0 1,1 0 0,0 0 0,0 0-1,0 0 1,-1 0 0,-1-4-1250,-13-20-2321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7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83 123 7202,'-23'-9'920,"18"7"-593,0-1 1,0 1-1,-1 0 0,1 1 1,0-1-1,-1 1 0,1 0 0,-12-1 1,85-5 449,73 2 1,-34 1-629,687-26 139,8 0-140,-265 9-61,3 39 52,-420-2-54,-40 1 1534,-70-16-1563,1 0-1,-1 0 1,1 0-1,0-2 1,-1 1 0,1-1-1,14-4 1,12 0 131,-23 4-412,-13 0 286,0 1-1,0 0 0,1 0 1,-1 0-1,0-1 0,0 1 1,0 0-1,0 0 0,0 1 1,0-1-1,0 0 0,1 0 0,-1 0 1,0 1-1,0-1 0,0 1 1,2 0-1,-2 1 12,1 1 0,-1-1 0,0 1-1,0 0 1,0-1 0,0 1 0,0 0 0,-1-1-1,1 1 1,-1 4 0,9 55-47,0 125 0,-19 75 42,2 70 37,10-275-225,3-1 0,13 67-1,11-28-3928,-12-54 912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0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13083,'3'12'2872,"15"-12"1185,3 0-3817,16-5-216,8-6-16,17 10-8,-5-6-344,14 10-1296,-1 18-2433,-14-3 40</inkml:trace>
  <inkml:trace contextRef="#ctx0" brushRef="#br0" timeOffset="1">27 444 12931,'-7'-4'3457,"11"-8"807,3 9-3671,-6 1-361,3 0-232,24-1 16,84-1 24,-31 8-689,3 1-719,24 5-2961,-11-3 96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8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98 8026,'-132'-19'5989,"1441"-19"-4523,-614 19-662,710-2-545,-1326 24-1592,-50 3-1635,-53-5-225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8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 4769,'40'-64'2770,"-33"43"1939,-11 35-1848,-1 276-2531,-5 131 74,7-347-386,3 0-1,3 0 0,3 0 1,21 95-1,-24-160-89,-2-6-181,0 1 0,0-1 1,0 0-1,-1 1 0,1-1 0,-1 1 1,0-1-1,0 1 0,0-1 0,0 1 1,0-1-1,-2 5 0,-12 4-2349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9.6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36 225 7642,'-34'-44'1912,"34"43"-1850,-1 1 0,1-1 0,0 1 0,0-1 0,0 0 0,0 1 0,-1-1 0,1 1 0,0-1 0,0 1 0,0-1 0,0 0 0,0 1 0,0-1 0,0 1 0,1-1 0,-1 0 0,0 1 0,0-1 0,0 1 0,1-1 0,-1 1 0,0-1 0,0 1 0,1-1 0,-1 1 0,1-1 1,-1 1-1,0-1 0,1 1 0,-1 0 0,1-1 0,-1 1 0,1 0 0,-1-1 0,1 1 0,-1 0 0,1 0 0,-1-1 0,1 1 0,-1 0 0,2 0 0,28-8-472,-25 7 580,153-26-30,228-9 0,-290 30-125,1593-40 184,-647 28-220,-109-1 1214,-905 115 927,-18-56-2132,-3 0-1,-1 0 0,1 80 0,-19 120 77,5-133-11,7 201 73,4-117 44,-3-187-340,-1-1 1,0 1-1,-1 0 1,1-1 0,-1 1-1,0-1 1,0 1-1,0-1 1,0 0-1,0 1 1,-1-1 0,1 0-1,-1 0 1,0 0-1,0 0 1,0 0-1,0 0 1,-1 0-1,-4 3 1,-20 10-2369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30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1 174 8210,'0'0'67,"0"-1"-1,0 1 1,0 0 0,0 0 0,0-1 0,0 1 0,0 0-1,0 0 1,0 0 0,0-1 0,0 1 0,0 0 0,0 0 0,0-1-1,0 1 1,0 0 0,0 0 0,0 0 0,0-1 0,0 1-1,0 0 1,1 0 0,-1 0 0,0-1 0,0 1 0,0 0-1,0 0 1,0 0 0,1 0 0,-1-1 0,0 1 0,0 0-1,0 0 1,0 0 0,1 0 0,-1 0 0,0 0 0,0 0 0,1 0-1,-1-1 1,0 1 0,0 0 0,0 0 0,1 0 0,-1 0-1,0 0 1,0 0 0,1 0 0,-1 0 0,23-2 889,35 4-1605,-47-2 999,305-15 84,-158 5 6,1231-59 2422,-715 56-2101,-215 17-519,649-17 58,-734-37-24,-362 50 374,-9 0-1368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13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55 249 7146,'-48'-71'1635,"47"68"-1531,0 0 1,0 0 0,0 0-1,0-1 1,0 1 0,1 0-1,-1 0 1,1 0 0,0-1-1,0 1 1,0 0 0,1 0-1,-1 0 1,1 0 0,0-1-1,-1 1 1,2 0 0,-1 0-1,0 0 1,3-5 0,2-2-137,1 1-1,0 0 1,0 0 0,9-8 0,-11 11 130,-1 2-82,0 0 1,0 0-1,1 0 1,-1 0 0,1 0-1,0 1 1,0 0-1,0 0 1,1 1 0,-1-1-1,1 1 1,-1 0-1,1 0 1,7 0-1,-9 1-13,-1 1-1,1 1 0,0-1 0,-1 0 0,1 1 0,0 0 0,-1 0 0,1 0 0,-1 0 0,1 0 0,-1 1 0,0 0 1,0 0-1,0-1 0,0 2 0,0-1 0,0 0 0,0 1 0,0-1 0,-1 1 0,0 0 0,1 0 0,3 6 0,-4-5-8,0 1 1,0 0-1,0-1 0,0 1 0,-1 0 0,0 0 0,0 0 0,0 0 0,0 0 0,-1 0 0,0 0 0,0 0 0,-1 1 0,1-1 0,-1 0 0,0 0 0,0 0 0,-1-1 0,1 1 0,-5 7 0,-4 12 4,-2-1-1,-27 39 1,22-34 61,13-22-59,0 0 1,1 0-1,0 1 0,0-1 0,0 1 1,1 0-1,0-1 0,-2 15 0,4-18-224,0 1-1,0-1 1,0 1-1,1-1 1,0 1-1,-1-1 0,1 1 1,0-1-1,1 1 1,-1-1-1,1 0 1,-1 0-1,1 0 0,0 1 1,0-2-1,0 1 1,1 0-1,-1 0 1,5 3-1,13 10-2594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13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11226,'-11'49'4945,"15"-48"-5697,10 3-2616,-1 3 655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9:5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103 149 4697,'8'-11'272,"-5"7"41,0 1 0,0-1 0,-1 1 1,0-1-1,1 0 0,-1 0 0,-1 0 0,1 0 1,-1 0-1,1-1 0,-1 1 0,0 0 0,-1-1 0,1 1 1,-1-1-1,0 1 0,-1-8 0,-3-22 2300,4 11 2631,-3 32-4967,-115 1078 275,117-1069-285,-1-19-881,0-30-2196,0 13 1277,-2-54-2011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9:58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96 4369,'-10'-8'975,"0"1"0,-1 0 1,0 0-1,0 1 0,-24-8 0,-9-6 1804,90 19-1348,176-10-724,204 3 410,-295 15-886,85 6 101,244-18 0,143-16-185,-472 21-1,-128 9 1983,10 33-2119,-1 1 1,-3 0-1,-1 0 1,-3 1-1,1 53 1,-20 227 45,5-207-58,8 140 1,4-237-290,0 8 1068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9:59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49 7138,'-17'-7'5764,"44"7"-4960,-24 1-884,679-8 3697,-454 0-3152,-35 1-127,627-8 309,-702 9-535,-64 1-629,76 5-1,-127-1 127,0 1 0,0-1 0,1 0 0,-1 1 0,0 0 0,0-1 0,0 1 0,0 1 0,0-1 0,0 0 0,-1 1 0,5 2 0,0 7-3494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00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37 6353,'-9'-23'3447,"2"10"1282,5 46-3153,9 143-778,-2 273-288,-7-424-489,-1 27 42,1 1 0,11 98-1,-4-127-9,-4-20-303,0 1 1,1-1 0,-2 0 0,1 1 0,0-1 0,-1 1 0,0-1 0,0 0 0,0 1-1,-1-1 1,1 1 0,-1-1 0,0 1 0,0-1 0,-1 0 0,1 0 0,-1 0 0,-3 6-1,-13 13-2937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0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70 13499,'-11'-10'3481,"29"6"792,10 1-3849,26 3-312,18-4-264,29 2 88,10-3 48,34-2-1369,-1 2-1631,12 0-1305,-23-20-1456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01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79 6385,'-29'-9'3195,"22"3"-1658,22 4-689,329-11 1548,-161 1-1396,998-14 1495,-1152 26-2489,481-11 763,-406 13-1052,-11 2-4223,-62-4 1090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03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5745,'2'-14'5219,"0"-4"-2919,2 26-1362,9 83-318,-3 0-1,-3 121 1,-4-60-77,0-68-216,-1 11-210,5 0 0,19 100 0,-11-152-1966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03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47 7090,'-3'-2'355,"-8"-6"3620,41 5-2659,213-13 615,58-2 130,911 20 878,-977 3-2540,324-4 81,-524-3-486,-19 0-35,1 1 1,-1 1 0,0 0-1,0 1 1,21 4 0,-51 6-4671,-10-7 1191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39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27 7146,'-53'-18'1408,"50"10"-1408,10 10-1448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39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9658,'19'41'-976,"-14"-52"1880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8594,'18'6'2427,"-32"3"-334,-20 16-1664,27-17-390,1 0 1,0 0-1,0 1 1,1-1-1,0 1 1,1 0-1,0 1 1,-5 14-1,8-21-32,0 0 0,1 0 0,-1 0 0,0 0 0,1 0 0,0 0 0,0 0 0,0 0 0,0 0 0,0 0 0,1 0-1,-1 0 1,1 0 0,0 0 0,-1-1 0,2 1 0,-1 0 0,0 0 0,0-1 0,1 1 0,0 0 0,-1-1 0,1 0-1,0 1 1,0-1 0,0 0 0,1 0 0,-1 0 0,0 0 0,1 0 0,-1-1 0,1 1 0,3 0 0,56 21 27,-47-18-28,0 0 0,-1 1 0,25 13 1,-34-15-6,0-1 0,0 1 1,0 0-1,0 1 1,-1-1-1,0 1 0,0 0 1,0 0-1,-1 0 1,1 0-1,-1 1 1,-1-1-1,4 9 0,-3-8-3,-1 1-1,0 0 1,-1 0-1,0 0 1,0 0-1,0 0 1,0 0-1,-1 0 0,-1 0 1,1 0-1,-1 0 1,-3 12-1,3-15 3,0-1 1,-1 1-1,0-1 0,1 1 0,-1-1 1,0 0-1,0 0 0,-1 0 0,1 0 1,-1 0-1,1-1 0,-1 1 0,0-1 1,0 1-1,0-1 0,0 0 0,0 0 1,-1-1-1,1 1 0,-1-1 0,1 1 1,-1-1-1,1 0 0,-1 0 0,-5 0 1,-1 0-20,0 0 0,0-1 0,0-1 0,0 1 0,0-1 0,0-1-1,0 0 1,0 0 0,-14-6 0,16 4-529,-1 0 0,0 0-1,1-1 1,-1 0-1,-12-11 1,1-3-1899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4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95 9986,'-11'-13'2001,"7"-3"759,21 6-2992,12 2-216,27-1-48,21-3-40,30 0-2217,-4-3 753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4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34 9250,'-48'-18'1944,"40"9"913,2 6-2633,-2-1 1840,8 5-1847,1 3-225,7 39 8,7 54 56,-17-15-56,-4 2 0,-8 9-721,-1-19 217,0-8-2832,6-31 303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64 10042,'8'-10'6199,"-11"-2"-4672,-3 5-2001,4 14 670,6 47-210,9 71 0,-10-110-14,0 0 1,0-1-1,1 1 1,1-1 0,13 27-1,-16-39 15,-1 1 0,0-1 0,1 1-1,-1-1 1,1 1 0,0-1 0,0 0 0,0 1 0,0-1 0,0 0-1,1-1 1,-1 1 0,1 0 0,-1-1 0,1 1 0,-1-1 0,1 0-1,0 0 1,0 0 0,0 0 0,-1 0 0,1-1 0,0 1 0,0-1-1,0 0 1,0 0 0,0 0 0,0 0 0,0 0 0,0-1 0,0 1-1,0-1 1,0 0 0,-1 0 0,1 0 0,5-2 0,-1-2 7,0 1 0,-1-1 0,1 0 0,-1 0 0,0 0 0,0-1 0,0 0 0,-1-1 0,0 1 0,-1-1 0,1 0 0,5-12 0,-6 11 21,-1 0-1,0-1 1,0 1 0,-1-1 0,0 0-1,0 0 1,-1 0 0,0 0 0,-1 0-1,0 0 1,-1 0 0,1 0 0,-2 0-1,1 0 1,-1 0 0,-1 1 0,1-1-1,-5-9 1,3 11-62,0 0-1,0 0 1,-1 0-1,0 1 1,0 0-1,0 0 1,-1 0-1,0 1 1,0 0 0,-1 0-1,1 0 1,-1 1-1,0 0 1,0 0-1,0 0 1,-1 1 0,1 1-1,-1-1 1,0 1-1,-12-2 1,4 3-813,1 0 1,0 1-1,0 0 1,-29 6-1,40-6 611,-45 7-3227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5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89 6345,'-11'-14'872,"-19"-26"1435,29 37-1758,0 0 0,-1-1 0,1 1 0,1 0 0,-1-1 1,0 1-1,1 0 0,-1-6 0,9 87 2081,-4-53-2774,1 47 1,-8 51-269,0 15-3272,3-103 909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1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45 108 14923,'-4'-2'297,"1"0"-1,0-1 1,0 1-1,0-1 1,0 0-1,1 0 1,-1 0-1,1 0 0,-1 0 1,1 0-1,0-1 1,0 1-1,1-1 1,-1 1-1,1-1 1,0 0-1,0 0 1,0 0-1,0 1 1,0-1-1,1 0 1,0 0-1,0 0 1,0 0-1,1-6 1,0 9-295,-1 0 0,1 0 0,0 0 1,0 0-1,-1 0 0,1 0 0,0 1 1,0-1-1,0 0 0,0 0 1,0 1-1,0-1 0,0 1 0,0-1 1,0 1-1,0-1 0,0 1 1,1-1-1,-1 1 0,0 0 0,0 0 1,0 0-1,1 0 0,-1 0 1,0 0-1,0 0 0,0 0 0,1 0 1,-1 0-1,0 1 0,0-1 1,0 0-1,0 1 0,2 0 0,42 16 60,-11 1-58,-1 1 1,-1 2 0,59 49-1,79 92-59,-111-103-4,-27-27-153,10 12-995,3-3 0,49 37 0,-89-75 523,1 1 1,-1-1-1,1 0 0,-1 0 1,13 4-1,20-7-3752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6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13 11122,'-9'-11'5810,"3"9"-4578,5 3-1260,0 1-1,1-1 1,-1 0-1,1 1 0,-1-1 1,1 1-1,0-1 1,0 1-1,-1-1 1,1 1-1,0-1 1,0 1-1,1-1 0,-1 0 1,0 1-1,0-1 1,1 1-1,-1-1 1,1 2-1,2 13-1,1-1-1,0 0 0,1 0 1,0 0-1,2-1 1,-1 0-1,2 0 1,0 0-1,0-1 0,1 0 1,21 21-1,-15-21-30,19 19 10,-33-31 49,0 0 0,0 0 0,-1 0 0,1 0 1,0 0-1,-1 0 0,1 0 0,-1 0 0,1 0 1,-1 0-1,0 0 0,0 1 0,1-1 0,-1 0 0,0 0 1,0 0-1,0 1 0,0-1 0,0 0 0,0 0 1,-1 0-1,1 0 0,0 1 0,-1-1 0,1 0 1,-1 0-1,1 0 0,-1 0 0,1 0 0,-1 0 0,-1 2 1,-36 31-863,8-17-3902,15-8 1414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6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10234,'1'-15'2225,"4"-6"871,8 9-2984,15-4-168,8 3-16,23-1 8,6 7-424,13 0-2616,-8 2 727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6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89 8522,'-28'-73'4383,"28"73"-4347,0-1 0,0 1 0,0 0 0,-1-1 0,1 1 0,0-1-1,0 1 1,0-1 0,0 1 0,0-1 0,0 1 0,0-1 0,0 1-1,0-1 1,0 1 0,1 0 0,-1-1 0,0 1 0,0-1 0,0 1 0,0-1-1,1 1 1,-1 0 0,0-1 0,0 1 0,1 0 0,-1-1 0,0 1-1,1 0 1,-1-1 0,0 1 0,1 0 0,-1-1 0,1 1 0,-1 0-1,0 0 1,1 0 0,-1-1 0,1 1 0,0 0 0,1 0-34,0 0 1,-1 0-1,1 0 0,0 0 1,0 0-1,0 1 1,-1-1-1,1 1 1,0-1-1,0 1 0,-1 0 1,1-1-1,2 3 1,0-1-6,0 0 1,0 1-1,-1-1 1,1 1-1,-1 0 1,0 0-1,0 0 1,0 0-1,0 1 1,0-1-1,-1 1 1,0 0-1,0-1 1,0 1-1,0 0 1,0 0-1,-1 0 0,1 1 1,-1-1-1,0 0 1,-1 1-1,1-1 1,-1 0-1,0 1 1,0 4-1,-1 11-9,-1 0-1,-1-1 1,0 1-1,-2-1 1,0 0-1,-16 36 0,3-17 43,-1-1 0,-30 42 0,42-74 211,20-13-336,25 0-680,0 1-1,0 2 0,1 2 0,48 2 0,-15 1-1739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151 244 11282,'-17'-17'210,"0"0"1711,0 1 0,-36-28 1,38 34-1688,8 6-204,15 23-130,-2-7 78,10 25 10,-3-5-26,2-1 0,1 0 0,1-1 0,26 34 0,-41-61 27,0-1 1,0 1-1,0-1 1,0 0-1,1 0 1,-1 0-1,1 0 1,-1 0-1,1 0 1,0-1-1,0 1 1,0-1-1,0 0 1,0 0-1,0 0 1,0 0-1,0-1 1,6 1-1,-6-1 7,0-1 0,-1 1 0,1-1-1,0 0 1,-1 0 0,1 0 0,0 0 0,-1-1 0,1 1 0,-1-1-1,0 1 1,0-1 0,1 0 0,-1 0 0,0 0 0,0 0-1,1-2 1,4-5 18,-1-1 0,-1 1 0,0-1 0,0 0-1,-1 0 1,0-1 0,0 1 0,-2-1 0,4-15 0,-4 9 36,-1 0 1,0 0 0,-1 0 0,-1 0 0,-1 1 0,0-1 0,-1 0-1,-7-23 1,8 34-116,0 0 0,0 0-1,-1 0 1,0 1 0,0-1 0,0 1-1,-1-1 1,0 1 0,0 0 0,0 1-1,-1-1 1,1 1 0,-1 0 0,0 0-1,0 0 1,-1 0 0,1 1 0,-1 0-1,1 0 1,-1 1 0,0 0 0,0 0-1,0 0 1,-1 0 0,-6 0 0,-61 3-3019,-22 6-203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7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10698,'-8'91'5124,"-5"209"-5148,12-178-213,5-1-1,5 0 1,26 124 0,-32-224-235,-2-11-3121,-8-26 523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6 157 10786,'-1'-2'240,"0"1"0,0-1 0,1 0 0,-1 0 0,1 1 0,-1-1 0,1 0 0,0 0 0,-1 0 0,1 0 0,0 0 0,0 1 0,0-1 0,1 0 0,-1-2 0,2 3-239,0-1 0,0 1 0,0 0 0,0 0 0,0 0 1,1 0-1,-1 1 0,0-1 0,0 1 0,1-1 0,-1 1 0,0 0 1,4 0-1,973-79-331,-704 65 308,458-8 39,69 45 3,-16 15-8,738 14-4,-1341-55 53,-181 5 61,-1 0-1,1 0 0,-1 0 1,0 0-1,0 0 1,0 0-1,0 0 0,0 0 1,-1 0-1,1 0 0,-1 1 1,1-1-1,-1 0 0,0 0 1,0 1-1,0 3 0,3 10 53,6 69-169,-1 136-1,-7-126-26,15 117-1,-8-164-80,-4-34-429,-1 0 0,-1 0 0,-1 0 0,0 0 0,0 1-1,-4 25 1,-7-4-2223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0:59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2 193 8242,'0'-1'44,"0"1"0,-1 0 0,1-1 0,0 1 0,0-1-1,0 1 1,0-1 0,0 1 0,0-1 0,0 1 0,0-1 0,0 1 0,0-1 0,0 1 0,0 0 0,0-1 0,0 1 0,1-1 0,-1 1 0,0-1 0,0 1 0,0-1 0,1 1 0,-1 0-1,0-1 1,1 1 0,-1 0 0,0-1 0,1 1 0,-1 0 0,0-1 0,1 1 0,-1 0 0,0 0 0,1-1 0,-1 1 0,1 0 0,-1 0 0,1 0 0,-1 0 0,1 0 0,-1 0 0,0-1-1,1 1 1,0 0 0,33-1 1755,-19 1-1578,1144-59 683,-564 31-297,64 11-314,33 2 83,6-6 98,-13-3-234,-90 13-214,-320 14 48,88 0-4415,-316-6 1495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88 108 4097,'-2'0'474,"-1"-1"-1,0 1 1,1-1 0,-1 0 0,1 1-1,-1-1 1,1-1 0,-1 1-1,1 0 1,0 0 0,-4-4 0,-31-30 180,34 33-340,2 1-279,1 0-1,-1 1 1,0-1-1,1 0 1,-1 0-1,0 1 1,1-1-1,-1 0 0,1 0 1,-1 0-1,1 0 1,-1 0-1,1 0 1,0 0-1,0 0 1,-1 0-1,1 0 1,0 0-1,0 0 1,0 0-1,0 0 1,0 0-1,0 0 0,0 0 1,0 0-1,1 0 1,-1 0-1,0 0 1,1 0-1,-1 0 1,0 0-1,1 1 1,-1-1-1,1 0 1,0 0-1,-1 0 0,1 0 1,0 1-1,-1-1 1,1 0-1,0 1 1,0-1-1,0 0 1,-1 1-1,3-1 1,1-2 19,0 1 1,0 0-1,0 0 1,0 1-1,0-1 1,1 1 0,7-1-1,-7 1-31,-1 1 1,1 0-1,-1 0 0,0 0 1,1 0-1,-1 1 0,1-1 0,-1 1 1,0 1-1,0-1 0,0 0 1,1 1-1,-1 0 0,-1 0 0,1 0 1,6 5-1,-7-4-17,-1 0-1,1 0 1,-1 1-1,0-1 1,1 1-1,-2 0 1,1-1 0,0 1-1,-1 0 1,1 0-1,-1 0 1,0 0-1,-1 0 1,1 1-1,-1-1 1,0 0 0,0 8-1,-1 13 1,-1 1-1,-1-1 1,-2-1-1,0 1 1,-2-1-1,0 0 0,-2 0 1,0-1-1,-25 43 1,32-63 8,0 1 0,-1 0 1,0-1-1,0 1 0,0-1 1,0 0-1,0 0 0,-1 0 0,1-1 1,-1 1-1,0-1 0,0 0 1,1 0-1,-2 0 0,1 0 0,0-1 1,0 0-1,0 0 0,-1 0 1,-7 1-1,12-2-9,0 0-1,1 0 1,-1 0 0,0-1-1,1 1 1,-1 0 0,0 0-1,0 0 1,0 0 0,1-1 0,-1 1-1,0 0 1,0 0 0,1 0-1,-1-1 1,0 1 0,0 0-1,0 0 1,0-1 0,0 1-1,1 0 1,-1 0 0,0-1 0,0 1-1,0 0 1,0 0 0,0-1-1,0 1 1,0 0 0,0-1-1,0 1 1,0 0 0,0 0-1,0-1 1,0 1 0,0 0-1,0-1 1,0 1 0,0 0 0,-1 0-1,1-1 1,0 1 0,0 0-1,0 0 1,0-1 0,-1 1-1,1 0 1,0 0 0,0 0-1,0-1 1,-1 1 0,1 0 0,0 0-1,0 0 1,-1 0 0,80-16-1232,1 3 1,100-2-1,-103 12-1337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1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28 10794,'-16'-11'4101,"-12"-5"-1141,28 16-2955,-1 0 1,0-1-1,0 1 0,1 0 1,-1 0-1,0 0 1,1 0-1,-1 0 0,0 0 1,0 0-1,1 1 1,-1-1-1,0 0 0,1 0 1,-1 0-1,0 1 1,1-1-1,-1 0 0,1 1 1,-1-1-1,0 0 1,1 1-1,-1-1 0,1 1 1,-1-1-1,1 1 0,-1 0 1,1-1-1,0 1 1,-1-1-1,1 1 0,-1 0 1,1-1-1,0 1 1,0 0-1,0-1 0,-1 1 1,1 0-1,0 0 1,0 7-24,0-1 0,0 0 0,1 1 0,0-1 0,0 0 0,1 0 0,0 0 0,0 0 0,5 10 0,-1 1-92,27 105-3896,-31-127 3993,-1 1 0,1 0 0,0 0 0,1 0 0,-1 0-1,0 0 1,1 0 0,0 0 0,-1 1 0,1 0 0,4-3 0,30-25 31,-35 28-20,1 0 1,-1 0-1,0 1 0,0-1 0,1 1 0,-1-1 1,1 1-1,-1 0 0,1 0 0,-1 0 0,1 0 0,0 1 1,0-1-1,-1 1 0,1-1 0,0 1 0,0 0 1,-1 0-1,1 0 0,0 0 0,0 1 0,0-1 1,-1 1-1,1 0 0,0 0 0,-1 0 0,1 0 0,-1 0 1,1 0-1,-1 1 0,0-1 0,1 1 0,-1 0 1,0 0-1,0-1 0,0 1 0,3 4 0,-1 1-1,1 0-1,-1 1 0,-1-1 0,0 1 0,0-1 1,0 1-1,-1 0 0,0 0 0,-1 0 0,2 16 1,-3-14 7,0 1 0,0 0 0,-1-1 0,0 1 0,-1 0 0,0-1 1,-1 0-1,0 0 0,-1 1 0,0-2 0,0 1 0,-1 0 0,-11 15 1,12-20-82,0-1 0,0 1 0,-1-1 0,1 0 0,-1 0 0,0 0 0,0-1 0,-1 1 0,1-1 0,0-1 1,-1 1-1,0-1 0,0 0 0,0 0 0,0 0 0,0-1 0,0 0 0,0-1 0,0 1 0,0-1 0,-1 0 0,1 0 1,0-1-1,0 0 0,-8-2 0,-33-11-2313,2-7-251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11362,'53'-27'2137,"-7"8"1176,1 11-3489,19 0-657,-1 4-255,21-3-2249,-11 6 33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0 14635,'-4'0'2993,"1"14"1424,-8 14-4353,-18 30-96,-13 19-32,-37 44 88,-26 30-520,-44 45-3921,10-24 1168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1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36 8242,'0'-1'205,"0"-1"1,0 1-1,1 0 0,-1-1 1,0 1-1,1 0 0,-1-1 1,1 1-1,-1 0 1,1-1-1,0 1 0,-1 0 1,1 0-1,0 0 0,0 0 1,0 0-1,0 0 1,0 0-1,0 0 0,1-1 1,0 1-205,-1 0 0,1 0 1,0 0-1,0 0 0,-1 0 1,1 0-1,0 1 0,0-1 1,0 1-1,0-1 0,0 1 1,0 0-1,0-1 0,0 1 1,0 0-1,0 1 0,0-1 1,0 0-1,0 0 0,0 1 1,-1-1-1,1 1 0,0 0 1,0 0-1,0-1 0,0 1 1,-1 0-1,1 1 0,-1-1 1,1 0-1,0 0 0,-1 1 1,0-1-1,1 1 0,-1-1 1,2 3-1,-1 4-2,1-1-1,-1 1 1,0 0 0,-1 0 0,0 0-1,0 0 1,0 1 0,-1-1 0,-1 0-1,-2 15 1,-21 85-12,21-95 11,-31 93-182,29-93 118,0 0-1,-1-1 1,-1 0 0,0 0-1,-1 0 1,-9 11 0,15-21 67,0-1 0,1 0 1,-1 0-1,0 0 0,0 0 1,1 0-1,-1-1 0,0 1 1,0 0-1,0-1 0,0 1 1,-3-1-1,5 0 6,1 0 0,-1 0 0,0-1 0,0 1 0,0 0 0,1 0 0,-1 0 0,0-1 0,0 1 0,0 0 0,0 0 0,0-1 0,1 1 0,-1 0 0,0 0 0,0-1 0,0 1 0,0 0 0,0 0 0,0-1 0,0 1 0,0 0 0,0-1 0,0 1 0,0 0 0,0 0 0,0-1 0,0 1 1,-1 0-1,1 0 0,0-1 0,0 1 0,0 0 0,0 0 0,0-1 0,0 1 0,-1 0 0,1 0 0,0 0 0,0-1 0,0 1 0,-1 0 0,1 0 0,0 0 0,0 0 0,-1-1 0,1 1 0,0 0 0,0 0 0,-1 0 0,1 0 0,0 0 0,0 0 0,-1 0 0,1 0 0,0 0 0,0 0 0,-1 0 0,1 0 0,-1 0 0,22-10 117,-9 6-104,54-13-172,0 4 0,0 2 0,68-1 0,-61 7-802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414 104 9914,'-5'-17'3717,"4"14"-3684,0 0 0,1 0-1,-1 0 1,-1 0 0,1 0 0,0 0 0,-1 1 0,1-1 0,-1 0 0,0 1 0,0-1 0,0 1-1,0 0 1,0 0 0,0 0 0,-1 0 0,1 0 0,-1 0 0,1 1 0,-1-1 0,0 1 0,0 0 0,-3-2-1,-10-3-19,1 0 0,-1 2 0,0 0 0,-1 0 0,1 1 0,0 1-1,-1 1 1,0 0 0,1 2 0,-22 2 0,-43 15-13,75-16-14,-1 0 0,1 1 0,-1 0 0,1 0 0,0 1 0,0-1 0,1 1 0,-1 1 0,-9 8 0,14-11 4,0-1 1,0 1 0,0-1 0,1 1-1,-1-1 1,0 1 0,1 0-1,-1-1 1,1 1 0,-1 0 0,1-1-1,0 1 1,0 0 0,0-1 0,0 1-1,0 0 1,0 0 0,0-1-1,0 1 1,1 0 0,-1-1 0,1 1-1,-1 0 1,1-1 0,0 1-1,0-1 1,-1 1 0,1-1 0,0 1-1,0-1 1,1 0 0,-1 1-1,0-1 1,2 2 0,6 5-25,0 0 0,0 0 1,19 10-1,-26-16 34,40 22-32,2-2 0,66 25 0,-64-29 31,0 2 0,57 35 0,-98-52-2,-1-1 1,0 1-1,0 0 1,0 0-1,0 0 1,-1 1-1,1-1 1,-1 1-1,0 0 1,0 0-1,0 0 1,-1 0-1,1 0 1,3 10-1,-6-12 0,0 1 0,0 0 0,0 0 0,0 0 0,-1 0 0,1 0-1,-1-1 1,1 1 0,-1 0 0,0 0 0,0-1 0,0 1 0,-1-1 0,1 1 0,-1-1 0,1 1 0,-1-1-1,0 0 1,0 0 0,0 0 0,0 0 0,0 0 0,0 0 0,-1-1 0,1 1 0,-5 2 0,-11 7 10,-1 0 0,0-1 0,0-1 0,-1-1 0,-39 11 0,48-16 9,-1-1-1,1 1 1,-1-2 0,1 0 0,-1 0-1,1-1 1,-1 0 0,0-1-1,1-1 1,-1 0 0,1 0 0,-20-7-1,28 8-26,0-1-1,0 1 0,-1-1 0,1 1 1,0-1-1,0 0 0,1 0 0,-1 0 1,0-1-1,1 1 0,-1-1 0,1 1 1,0-1-1,0 0 0,0 0 0,0 0 1,0 0-1,1 0 0,0 0 1,-1 0-1,1-1 0,0 1 0,0 0 1,1-1-1,-1 1 0,1-1 0,0 1 1,0-1-1,0 1 0,0-1 0,0 1 1,1-1-1,-1 1 0,3-5 0,1-3-305,0 0-1,1 0 1,0 1-1,1-1 1,0 1-1,1 1 1,0-1-1,0 1 1,11-10-1,50-42-2090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3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57 7522,'-9'-3'194,"6"3"37,0 0 0,0-1 1,1 0-1,-1 1 0,0-1 0,0 0 1,1 0-1,-1-1 0,1 1 0,-1 0 1,1-1-1,0 0 0,-1 1 0,1-1 1,0 0-1,0 0 0,0 0 0,0-1 1,1 1-1,-3-5 0,7 5-130,1 0 1,0 1-1,0-1 1,0 1-1,0-1 0,0 1 1,0 0-1,0 1 1,6-1-1,-6 0-29,11-2-53,1 2 1,0 0-1,0 0 1,0 1 0,28 5-1,-41-5-20,0 1-1,0-1 1,0 1-1,0 0 1,0 0-1,0 1 1,0-1-1,-1 0 1,1 1-1,0 0 1,-1-1 0,1 1-1,-1 0 1,0 1-1,0-1 1,4 5-1,-5-4-2,0 0-1,0 0 1,0-1-1,-1 1 0,1 0 1,-1 0-1,0 0 1,0 1-1,0-1 0,0 0 1,0 0-1,-1 0 1,0 0-1,1-1 1,-1 1-1,0 0 0,0 0 1,-1 0-1,1-1 1,0 1-1,-4 4 1,-2 4-32,0 0 0,0-1 1,-1 0-1,-16 16 0,20-22 1,-1 0-1,1 0 1,-1 0-1,0-1 1,0 1-1,-1-1 1,1-1-1,-1 1 1,1-1-1,-1 1 1,-11 1-1,15-4 22,1 0 0,-1 0 0,0 0 0,1-1 0,-1 1 0,1-1 0,-1 1 0,0-1 0,1 1 0,-1-1 0,1 0 0,-1 0 0,1 0 0,-2-1 0,1-5-126,16 5 70,0 3 84,0 0-1,-1 2 0,1-1 1,-1 2-1,1 0 0,23 10 1,-33-12-20,-1-1-1,1 1 1,0 0 0,0 0 0,-1 0-1,1 1 1,-1-1 0,1 1 0,-1 0 0,0 0-1,0 0 1,-1 1 0,1-1 0,-1 0-1,1 1 1,-1 0 0,0 0 0,0-1 0,-1 1-1,1 0 1,-1 0 0,0 1 0,0-1-1,0 0 1,-1 0 0,1 8 0,-2-8 6,-1 0 0,1 0 0,-1 0 1,1-1-1,-1 1 0,0 0 0,0-1 0,-1 0 1,1 1-1,-1-1 0,0 0 0,0 0 1,0-1-1,0 1 0,0 0 0,0-1 0,-1 0 1,-5 3-1,-5 3 20,-1-1 0,1 0 0,-21 6 0,24-10-9,0 0 0,0 0 0,0-1 0,-1-1 0,1 0 0,0 0 0,-1-1 0,1-1 0,0 1 0,-1-2 1,-10-2-1,14 2-348,2-1 1,-1 1-1,0-1 1,0-1 0,1 1-1,-10-8 1,-9-11-1539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3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51 9266,'11'11'2172,"-17"-8"-175,-34-9 625,11 1-2542,28 4-81,0 1 0,1 0 0,-1-1 0,0 1 0,0 0 0,1 0 0,-1 0 0,0 0 0,0 0 0,1 0 0,-1 0 0,0 0 0,0 0 0,1 0 0,-1 0 0,0 0 0,0 0 0,1 1 0,-1-1 0,0 0 0,1 1 0,-1-1 0,0 0 0,1 1 0,-1-1 0,0 1 0,1-1 0,-1 1 0,1-1 0,-1 1 0,0 1 0,6 22-248,-1-10 238,3 10-3,0-1 1,2 0-1,0-1 0,18 29 1,-23-44-2,0 0 0,1 0 0,0 0 0,0 0-1,1-1 1,-1 0 0,2 0 0,-1-1 0,0 1 0,1-1 0,0-1 0,0 1 0,1-1 0,-1-1 0,1 1 0,9 2 0,-13-5 17,-1-1 1,0 1-1,0-1 1,1 0 0,-1 0-1,0 0 1,1 0-1,-1-1 1,0 1 0,0-1-1,1 0 1,-1 0-1,0 0 1,0 0 0,0 0-1,0-1 1,0 0-1,0 1 1,-1-1 0,1 0-1,0 0 1,-1-1-1,0 1 1,1-1 0,-1 1-1,0-1 1,0 1-1,-1-1 1,1 0-1,0 0 1,-1 0 0,0 0-1,0 0 1,0 0-1,1-6 1,1-1 26,0-1 0,-1 0 0,-1-1 0,1 1 0,-2 0 0,0 0 1,0-1-1,-1 1 0,-3-16 0,2 20-29,0-1 0,-1 1 0,1 1 0,-1-1 0,-1 0 0,1 1 0,-1 0 0,0-1 0,-1 1 0,1 1 0,-1-1-1,0 1 1,-1 0 0,1 0 0,-1 0 0,0 1 0,0 0 0,-12-6 0,4 4-425,1 1-1,-1 0 1,-1 1-1,1 1 1,0 0-1,-1 1 1,0 0-1,-19 1 1,-42 2-2432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4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10186,'-12'67'4900,"5"24"-3434,-1 113-2471,6-125 1535,10 428-1304,-8-506 759,-1 13-318,1-14 287,0 0-1,0 0 1,0 0-1,0 0 1,-1 1-1,1-1 1,0 0-1,0 0 1,0 0 0,-1 0-1,1 0 1,0 0-1,0 0 1,0 0-1,-1 0 1,1 0-1,0 0 1,0 0 0,0 0-1,-1 0 1,1 0-1,0-1 1,0 1-1,0 0 1,-1 0-1,1 0 1,0 0 0,0 0-1,0 0 1,0 0-1,-1-1 1,1 1-1,0 0 1,0 0-1,0 0 1,0 0 0,0 0-1,0-1 1,-1 1-1,1 0 1,0 0-1,0 0 1,0-1-1,0 1 1,0 0 0,0 0-1,0 0 1,0-1-1,0 1 1,0 0-1,0 0 1,0 0-1,0-1 1,0 1 0,0 0-1,0 0 1,0-1-1,-12-23-2540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4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26 152 9314,'-25'-15'2189,"25"15"-2141,0-1 1,0 1 0,0 0 0,0-1-1,-1 1 1,1 0 0,0-1 0,0 1-1,0-1 1,0 1 0,0 0-1,1-1 1,-1 1 0,0 0 0,0-1-1,0 1 1,0 0 0,0-1 0,0 1-1,1 0 1,-1-1 0,0 1 0,0 0-1,0-1 1,1 1 0,-1 0 0,0 0-1,0-1 1,1 1 0,-1 0 0,0 0-1,1-1 1,-1 1 0,0 0 0,1 0-1,-1 0 1,1 0 0,55-16 554,48-2-513,158-5 0,108 20-62,-119 3-18,551-28 16,41 0-24,-100 19 6,189 24 30,-782-9-42,135 8 14,-269-11 34,-16-3-5,0 0 1,0 1-1,1-1 0,-1 0 0,0 0 0,0 0 0,1 1 0,-1-1 0,0 0 0,1 0 0,-1 0 0,0 0 0,1 0 0,-1 0 0,0 0 1,1 1-1,-1-1 0,0 0 0,1 0 0,-1 0 0,0-1 0,1 1 0,-1 0 0,1 0 0,-1 0 0,0 0 0,0 0 0,1 0 1,-1 0-1,0-1 0,1 1 0,-1 0 0,0 0 0,1 0 0,-1-1 0,0 1 0,0 0 0,1 0 0,-1-1 0,0 1 0,0 0 0,0 0 1,0-1-1,1 1 0,-1 0 0,0-1 0,0 1 0,0 0 0,0-1 0,0 1 0,0 0 0,0-1 0,0 1 0,0 0 0,0-1 0,0 0 1,0 1 29,2 8-42,19 76-16,-4 1 1,9 137-1,-21-112-383,-4 0 0,-16 116 0,8-188-2399,-3-17-6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05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95 122 6409,'-95'-20'5004,"142"12"-3716,204 1-694,98-6-306,1337-56 1120,-894 68-1228,692 8-382,-1481-7 200,234-2-3504,-158-7 839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3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52 8850,'-36'-8'1586,"-59"-20"1,68 19-128,111 4-1865,-59 3 425,0 2-1,1 1 1,-1 1 0,0 1-1,0 1 1,0 1 0,-1 2-1,0 0 1,27 12 0,-47-18 666,-14-6 578,8 5-1215,1-1 1,-1 1-1,1 0 1,-1 0-1,1-1 0,-1 1 1,1 0-1,-1 1 1,0-1-1,1 0 0,-1 0 1,1 1-1,-1-1 0,1 1 1,-1-1-1,1 1 1,0 0-1,-1-1 0,1 1 1,0 0-1,-1 0 1,1 0-1,0 0 0,-2 2 1,-5 9-47,0 0 1,1 0-1,0 1 1,1 0-1,0 0 1,1 0-1,1 1 0,0 0 1,1 0-1,1 0 1,-2 26-1,-2 36-2020,7 111 1,4-107-820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4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60 10186,'-5'-17'852,"5"13"-523,-1 1 0,0 0 0,0-1 0,0 1-1,0 0 1,-1 0 0,1 0 0,-1 0 0,0 0 0,0 0 0,-4-4 0,6 7-300,0 0 0,0 0 0,0 1 0,0-1 0,0 0 0,0 0 0,0 0 0,0 1 0,0-1 0,0 0 0,0 0 0,0 0 1,-1 1-1,1-1 0,0 0 0,0 0 0,0 0 0,0 1 0,0-1 0,0 0 0,0 0 0,-1 0 0,1 0 0,0 0 0,0 0 1,0 1-1,0-1 0,-1 0 0,1 0 0,0 0 0,0 0 0,0 0 0,-1 0 0,1 0 0,0 0 0,0 0 0,0 0 1,-1 0-1,1 0 0,0 0 0,0 0 0,0 0 0,-1 0 0,1 0 0,0 0 0,0 0 0,0 0 0,-1 0 0,1 0 0,0 0 1,0 0-1,0 0 0,0-1 0,-1 1 0,1 0 0,0 0 0,5 25 119,-5-24-156,4 16 27,2 10 17,2 1-1,1-1 1,17 38 0,-24-68-30,1 1 1,0 0-1,0 0 1,0 0-1,0 0 1,0 0-1,0 1 1,0-1-1,1 1 1,-1 0 0,4-1-1,42-15 1,-43 16-8,1-1 0,-1 1 0,1 0 0,0 1 0,-1-1 1,1 1-1,0 1 0,-1-1 0,1 1 0,0 0 0,-1 1 0,1-1 0,-1 1 0,0 1 0,1-1 0,-1 1 0,0 0 1,-1 1-1,1-1 0,0 1 0,-1 0 0,0 1 0,0-1 0,0 1 0,-1 0 0,0 0 0,1 0 0,-2 1 1,1-1-1,-1 1 0,5 10 0,-6-11-31,1 1 0,-1-1 0,0 1 0,0 0 0,-1 0 0,0 0 0,0 0 0,0 0 0,-1 0 0,0 0 0,0 1 0,-1-1 0,1 0 0,-1 0 0,0 0 0,-1 0 0,0-1 0,0 1 0,0 0 0,0 0 0,-1-1 0,0 0 0,0 1 0,-1-1 0,1-1 1,-1 1-1,0 0 0,-1-1 0,1 0 0,-1 0 0,1 0 0,-1 0 0,-9 4 0,4-3-418,0-1 1,0-1 0,0 1 0,0-2-1,-1 1 1,1-1 0,-1-1-1,1 0 1,-1-1 0,-16 0-1,-13-5-2438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4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10362,'13'-26'2169,"11"8"991,7 7-3184,4 5-488,13 9 120,4 5-2737,3 8 609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11290,'32'-57'3861,"-31"54"-3343,-1 0-1,1 0 0,-1 0 0,1 0 1,-1-1-1,0 1 0,0 0 0,0 0 1,0 0-1,-1 0 0,-3-4 1686,4 7-2155,3 32 238,-3-26-385,24 228-145,-26-133-3990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5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303 184 7626,'0'-8'156,"1"4"157,-1 1 0,1 0 0,-1 0 0,0 0-1,-1 0 1,1 0 0,0 0 0,-1-1 0,0 1 0,1 0 0,-1 0 0,-1 0-1,1 1 1,0-1 0,-1 0 0,1 0 0,-1 1 0,0-1 0,0 1 0,-3-4-1,-8-5-126,0 0-1,-1 1 0,-1 0 0,0 1 1,0 0-1,-1 2 0,0 0 0,0 0 1,-1 2-1,-32-7 0,40 9-182,1 1 2,1 0 1,-1 0 0,1 1 0,-1 0-1,0 0 1,-11 1 0,18 0-12,1 1 0,-1-1 0,0 0 0,1 1 1,-1-1-1,1 1 0,-1-1 0,1 1 0,-1 0 0,1-1 0,-1 1 1,1 0-1,-1-1 0,1 1 0,0 0 0,-1-1 0,1 1 0,0 0 1,0-1-1,0 1 0,-1 0 0,1 0 0,0-1 0,0 1 0,0 0 1,0 0-1,0-1 0,0 1 0,1 0 0,-1 0 0,0-1 0,0 1 1,0 0-1,1 0 0,-1 0 0,11 30-178,1-14 196,1 1 1,1-2-1,0 0 0,1 0 0,1-1 0,0-1 1,1-1-1,22 13 0,-6-2 4,28 27-1,-50-41-18,0 1-1,-1 0 0,0 0 0,-1 1 1,10 17-1,-17-27 2,-1 1 0,0-1 0,0 0 1,0 1-1,0-1 0,0 0 0,-1 1 1,1-1-1,-1 1 0,1-1 0,-1 1 1,0-1-1,0 1 0,0-1 0,-1 1 1,1 0-1,0-1 0,-1 0 0,0 1 1,1-1-1,-1 1 0,0-1 0,0 0 1,-1 1-1,1-1 0,0 0 0,-1 0 1,1 0-1,-1 0 0,0 0 0,1 0 1,-1-1-1,0 1 0,0 0 0,0-1 1,0 0-1,-1 1 0,1-1 0,0 0 1,-4 1-1,1 0 9,-1 0 0,0-1 0,0 0 1,0 0-1,1 0 0,-1 0 0,0-1 1,0 0-1,0-1 0,0 1 0,0-1 0,0 0 1,0 0-1,0-1 0,1 0 0,-1 0 1,1 0-1,-1-1 0,1 0 0,0 0 0,0 0 1,0 0-1,0-1 0,-5-6 0,6 8-31,1-1 0,0 1 0,0-1 1,1 0-1,-1 0 0,1-1 0,-1 1 0,1 0 0,0-1 0,0 1 0,0-1 0,1 0 0,-1 0 0,1 1 0,0-1 0,0 0 0,0 0 0,1 0 0,0 0 0,-1 0 0,1 0 0,0 0 1,1-1-1,-1 1 0,1 0 0,0 0 0,0 1 0,0-1 0,0 0 0,1 0 0,0 0 0,0 1 0,0-1 0,0 1 0,0 0 0,4-4 0,2-2-387,1 1 1,0 0-1,0 0 0,1 1 0,0 0 0,0 1 0,1 0 0,0 1 0,0 0 1,0 1-1,15-4 0,34-5-2372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10 9162,'-1'-1'220,"1"0"1,-1 1 0,1-1-1,-1 0 1,1 1-1,-1-1 1,0 1-1,1-1 1,-1 1-1,0-1 1,0 1-1,1-1 1,-1 1-1,0 0 1,0 0-1,1-1 1,-1 1-1,0 0 1,0 0-1,0 0 1,-1 0-1,-26 11 1177,17-5-1284,11-4-115,-1 0-1,1 0 0,0 0 1,0 0-1,0 0 0,0 0 1,0 0-1,0 0 0,0 0 1,1 0-1,-1 0 0,1 0 1,1 3-1,0 4 3,8 64 49,-7-41-145,2 1 1,1-1-1,13 40 1,-18-70 82,0 0 0,-1 1 0,1-1 0,0-1 0,0 1 1,0 0-1,0 0 0,1 0 0,-1 0 0,0-1 0,1 1 1,-1-1-1,1 1 0,-1-1 0,1 1 0,0-1 0,0 0 1,0 0-1,-1 0 0,1 0 0,0 0 0,0 0 1,3 0-1,-2-1 11,0 0 1,0 0-1,0-1 0,-1 1 1,1-1-1,0 0 1,0 0-1,-1 0 1,1 0-1,-1 0 1,1 0-1,-1-1 0,1 1 1,-1-1-1,3-2 1,6-6 14,-2 1 1,1-1-1,-1-1 0,-1 0 1,0 0-1,8-15 1,-12 18-18,0 0 0,0 0 1,-1-1-1,0 1 0,-1-1 0,0 0 0,0 0 1,-1 0-1,0 0 0,0 0 0,-1 0 1,0 0-1,-1 0 0,-4-17 0,4 21-26,0 1-1,-1-1 1,0 1-1,0-1 1,0 1-1,-1 0 1,1 0-1,-1 0 1,0 0 0,0 0-1,0 1 1,-1-1-1,1 1 1,-1 0-1,0 0 1,0 0-1,0 1 1,0 0-1,-1-1 1,1 1-1,0 1 1,-1-1-1,0 1 1,1-1-1,-1 1 1,0 0-1,0 1 1,1 0-1,-7-1 1,5 1-261,0 0 0,1 1-1,-1-1 1,0 1 0,1 0 0,-1 0 0,1 1 0,0-1-1,-1 1 1,1 1 0,-7 3 0,-13 15-2300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238 145 10946,'-1'-3'565,"0"0"0,0 0 0,0 0 0,0 0 0,1 0 0,0-1 0,-1 1 0,1 0 0,1-4 0,-4-21-341,2 21-113,0 5-95,1-1 0,-1 1 1,0 0-1,0-1 0,0 1 0,0-1 1,0 1-1,0 0 0,0 0 0,-1 0 0,1 0 1,-1 0-1,0 0 0,1 0 0,-1 0 1,0 0-1,0 1 0,0-1 0,0 1 0,-1 0 1,1-1-1,0 1 0,-1 0 0,1 0 1,0 1-1,-4-2 0,-5-3-47,0 1-1,-1 0 1,0 1-1,0 0 1,0 1-1,0 0 1,0 1-1,0 0 1,0 1 0,-1 0-1,-19 3 1,31-2 9,0-1-1,0 0 1,0 1 0,0-1 0,0 1 0,0-1 0,0 1 0,0 0 0,0-1 0,0 1 0,0 0 0,1 0 0,-1 0 0,0-1 0,1 1-1,-1 0 1,0 0 0,1 0 0,-1 0 0,1 0 0,0 0 0,-1 0 0,1 0 0,0 1 0,-1-1 0,1 0 0,0 0 0,0 0-1,0 0 1,0 0 0,0 0 0,0 0 0,0 0 0,1 1 0,-1-1 0,0 0 0,1 0 0,-1 0 0,0 0 0,1 0 0,-1 0 0,1 0-1,0 0 1,-1 0 0,2 0 0,2 6-51,0 0 0,0-1-1,1 0 1,0 0 0,6 5 0,61 49-19,-45-40 98,-1 1-1,25 28 1,-45-42-8,0 0 1,0 0-1,-1 1 1,0 0-1,0 0 1,0 0-1,-1 1 1,-1-1-1,0 1 1,0 0-1,0 0 1,1 10-1,-4-16-65,1 0-1,-1 1 1,1-1 0,-1 0-1,0 0 1,0 0 0,-1 1-1,1-1 1,-1 0 0,1 0-1,-1 0 1,0 0 0,0 0-1,-1 0 1,1 0 0,0 0-1,-1 0 1,0-1 0,0 1-1,0-1 1,0 1 0,0-1-1,0 1 1,-1-1 0,1 0-1,-1 0 1,1-1 0,-1 1-1,0 0 1,0-1 0,1 1-1,-1-1 1,0 0-1,-1 0 1,1 0 0,0-1-1,0 1 1,0-1 0,0 1-1,-1-1 1,1 0 0,0-1-1,0 1 1,0 0 0,0-1-1,-1 0 1,1 1 0,0-1-1,0 0 1,0-1 0,0 1-1,1-1 1,-1 1 0,0-1-1,0 0 1,1 0 0,-1 0-1,1 0 1,0 0 0,0-1-1,0 1 1,0-1 0,0 1-1,0-1 1,1 0 0,-3-5-1,2 2-219,0 0 0,0 0 1,1 0-1,0-1 0,0 1 0,1 0 0,-1-1 0,1 1 0,1 0 0,-1-1 0,1 1 0,0 0 0,3-8 0,1-1-322,0-1 0,1 2-1,1-1 1,8-14-1,17-19-791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2377,'15'-1'1117,"-1"1"0,1 0 0,23 4 0,20 7 9469,-58 16-11087,0-8 904,0 26-390,-1-3 13,2 1 0,2 0 0,8 43 0,-11-86-23,1-1 0,-1 1-1,0-1 1,0 1 0,0 0-1,1-1 1,-1 1 0,0 0-1,0-1 1,1 1 0,-1 0-1,0-1 1,1 1-1,-1 0 1,0 0 0,1-1-1,-1 1 1,1 0 0,-1 0-1,0-1 1,1 1 0,-1 0-1,1 0 1,-1 0 0,1 0-1,-1 0 1,0 0-1,1 0 1,-1 0 0,1 0-1,-1 0 1,1 0 0,-1 0-1,1 0 1,-1 0 0,0 0-1,1 0 1,-1 1 0,1-1-1,-1 0 1,0 0 0,1 1-1,-1-1 1,0 0-1,1 0 1,-1 1 0,0-1-1,1 0 1,-1 1 0,0-1-1,1 0 1,-1 1 0,0-1-1,0 0 1,0 1 0,1-1-1,-1 1 1,0-1 0,0 1-1,0-1 1,0 0-1,0 1 1,0-1 0,0 1-1,0-1 1,0 1 0,0-1-1,0 1 1,0 0 0,25-44-11,-12 19 2,-10 19 1,0 1-1,1 0 0,-1 0 1,1 1-1,0-1 0,0 1 1,0 0-1,0 0 0,0 0 1,1 1-1,-1-1 0,1 1 1,0 0-1,0 0 1,0 1-1,0-1 0,8 0 1,-10 2-2,1 0 0,0 1 0,0-1 1,-1 1-1,1 0 0,0 0 1,-1 0-1,1 0 0,-1 1 1,0-1-1,1 1 0,-1 0 0,0 0 1,0 0-1,0 0 0,0 1 1,0-1-1,-1 1 0,1 0 1,-1 0-1,0 0 0,0 0 0,0 0 1,0 0-1,2 5 0,-2-3-9,1 0 0,-1-1 0,0 2 1,-1-1-1,1 0 0,-1 0 0,0 0 0,0 1 0,-1-1 0,0 1 0,0-1 0,0 0 0,0 1 0,-1-1 0,0 0 0,0 1 0,0-1 0,-1 0 0,0 0 0,0 0 0,0 0 0,-1 0 0,-4 7 0,3-6-216,-1-1 0,1 1 0,-1-1 1,0 0-1,0-1 0,-1 1 0,1-1 0,-1 0 0,0 0 0,-1-1 1,1 1-1,0-1 0,-1-1 0,0 1 0,1-1 0,-1-1 0,-13 3 0,-9-6-2051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6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8850,'11'-20'2232,"22"7"617,10 1-2385,23 4-728,4 1 2841,19 3-5474,-14-6 2561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7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44 7362,'18'-21'1365,"-18"21"-1288,0-1 1,1 1-1,-1-1 1,0 1 0,0-1-1,0 1 1,1 0 0,-1-1-1,0 1 1,0-1-1,0 1 1,0-1 0,0 1-1,0-1 1,0 1 0,0-1-1,0 1 1,0-1 0,0 1-1,0-1 1,0 1-1,-1-1 1,1 1 0,0-1-1,0 1 1,-1-1 0,-1 0 69,-1-1 0,0 1 0,0 0 0,1 0 0,-1 0 0,0 0 0,0 1 0,0-1 0,0 1 0,0 0 0,0 0 0,0 0 0,-5 1 0,-7-1 68,1 1-1,-1 1 0,1 0 0,-23 8 0,32-9-205,0 0-1,1 1 1,-1 0-1,0 0 1,0 0 0,1 0-1,-1 1 1,1 0-1,0 0 1,0 0-1,0 1 1,0-1-1,1 1 1,-1 0 0,1 0-1,-4 6 1,7-8-35,-1 0-1,1 1 1,-1-1 0,1 1 0,0-1 0,0 1-1,0-1 1,1 1 0,-1-1 0,0 0 0,1 1 0,0-1-1,-1 0 1,1 1 0,0-1 0,0 0 0,1 0 0,-1 0-1,0 0 1,1 0 0,-1 0 0,1 0 0,-1 0 0,1 0-1,0-1 1,2 3 0,9 7-359,1 0 0,22 14 0,-24-17 121,-8-5 193,1 0-1,-1 0 1,0 0 0,1-1-1,-1 0 1,1 1 0,0-2-1,6 3 1,-9-4 80,-1 0 1,0-1-1,1 1 1,-1 0-1,0 0 0,0-1 1,1 1-1,-1-1 0,0 1 1,0-1-1,0 0 1,0 1-1,0-1 0,0 0 1,0 0-1,0 0 1,0 0-1,0 0 0,0 1 1,0-2-1,-1 1 0,1 0 1,0 0-1,-1 0 1,1 0-1,-1 0 0,1-1 1,-1 1-1,1 0 1,-1 0-1,0-1 0,0 1 1,0 0-1,0 0 0,0-3 1,2-7 286,0 6 21,0 0 0,-1-1 0,0 1 0,0-1 0,-1 1 0,1-1 0,-1 1 1,0-1-1,-1 1 0,0-1 0,1 1 0,-4-9 0,0 28 23,-10 158-584,13-53-4049,2-82 1278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7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10242,'24'-35'3404,"-25"35"-3291,1 0 0,0 0 0,0 0 0,-1 0 0,1 0 0,0 0 0,-1 0 0,1 0 0,0 0 0,0 0 0,-1 0 0,1 0 0,0 0 0,0 0 0,-1 0 0,89 156-156,-86-151 37,1 1 1,1-1-1,-1-1 0,1 1 0,0 0 0,0-1 0,0 0 0,0 0 0,1 0 0,0 0 1,0-1-1,5 3 0,-7-5 9,-1 0 0,0 0 0,1-1 0,-1 0 0,1 1 0,-1-1 0,1 0 0,-1 0 0,1 0-1,-1 0 1,1-1 0,-1 1 0,1-1 0,-1 1 0,0-1 0,1 0 0,-1 0 0,0 0 0,0 0 0,1-1 0,-1 1 0,0 0 0,0-1 0,0 0 0,-1 1 0,1-1 0,0 0 0,-1 0 0,1 0 0,-1 0 0,2-2 0,1-2 7,0 0 0,0 0 1,-1 0-1,0 0 0,0-1 0,0 1 0,-1-1 1,0 0-1,0 1 0,-1-1 0,0 0 1,0 0-1,-1 0 0,1 0 0,-2 0 0,0-7 1,0 8-67,0 1 0,0 0 1,0 0-1,-1 0 0,0 0 1,0 0-1,0 1 0,-1-1 1,0 1-1,0-1 0,0 1 1,0 0-1,-1 0 0,1 0 0,-1 0 1,0 1-1,0 0 0,0 0 1,-1 0-1,1 0 0,-1 0 1,-7-2-1,3 2-467,-1 0-1,1 0 1,-1 1 0,-17-2 0,-51 3-2198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8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7842,'0'-7'671,"3"-12"4362,-2 20-4935,0 1-1,0-1 0,0 0 1,0 0-1,0 1 0,0-1 1,0 0-1,-1 1 0,1-1 0,0 1 1,-1-1-1,1 1 0,-1-1 1,0 1-1,1 0 0,-1-1 1,0 3-1,11 42-27,-2 1 0,-2 0 1,-1 0-1,-3 48 0,-14 203 90,5-195-124,4 42 109,3-129-419,0 1 0,2-1 0,0 1 0,0-1 0,2 0 0,10 26 0,-12-35-2489,-10-9-216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8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 8706,'6'-6'356,"1"0"-1,-1 1 1,1-1 0,0 1-1,1 1 1,-1-1 0,1 1-1,9-3 1,72-15 1850,-86 22-2204,234-38-28,328-11-1,246 40-59,-298 9 65,167-16 34,489 24 6,-1133-8 10,-1-2 0,1-1 0,60-13 0,19-2 452,-110 17-402,-1 1-1,0 0 0,1 0 0,-1 0 1,0 1-1,1-1 0,-1 1 0,0 0 1,0 1-1,0-1 0,0 1 0,0-1 0,0 1 1,0 0-1,0 1 0,-1-1 0,1 1 1,-1 0-1,1-1 0,2 5 0,0 0 29,0 1 0,0 0 0,-1 1 0,0-1 0,6 16 0,-8-18-259,3 9 156,0 0 0,-2 0 0,1 0 0,-2 1 0,0 0 0,-1 0 0,1 30 0,-2-11 4,-4 314 150,-3-45-1747,8-209-1300,-4-4-146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9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19 129 7242,'-17'-11'2551,"17"11"-2512,0 0 0,0 0-1,-1 0 1,1 0-1,0-1 1,0 1-1,0 0 1,0 0 0,0 0-1,0 0 1,0 0-1,0 0 1,0-1-1,0 1 1,0 0 0,0 0-1,0 0 1,0 0-1,-1 0 1,1-1-1,0 1 1,0 0 0,1 0-1,-1 0 1,0 0-1,0-1 1,0 1-1,0 0 1,0 0 0,0 0-1,0 0 1,0 0-1,0 0 1,0-1-1,0 1 1,0 0 0,0 0-1,0 0 1,1 0-1,-1 0 1,0 0-1,0 0 1,0-1-1,0 1 1,0 0 0,0 0-1,1 0 1,-1 0-1,0 0 1,0 0-1,0 0 1,36-4 1155,-28 4-1491,776-27 2412,1047-26-414,-1054 42-1393,-488 5-463,413-4 210,-236 23-4838,-335-5 1472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 12451,'-7'-5'7505,"10"5"-7049,40 21-10202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38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45 283 8170,'-15'-56'876,"7"29"451,1-1 0,-7-52 0,14 77-1305,0-1 1,0 1-1,0 0 0,0 0 1,0 0-1,1-1 1,0 1-1,-1 0 1,1 0-1,0 0 0,1 0 1,-1 0-1,0 0 1,1 1-1,0-1 1,-1 0-1,1 1 0,0-1 1,1 1-1,2-4 1,0 3-10,0 0 0,-1 0 0,1 1-1,0-1 1,0 1 0,0 0 0,0 0 0,1 1 0,-1 0 0,0 0 0,8-1 0,-2 1-11,-1 1 0,0 0 0,0 0-1,0 1 1,1 0 0,-1 1 0,0 0 0,-1 1 0,1 0 0,0 1 0,-1 0 0,18 10 0,-21-10-6,0 1 0,0 1 0,0-1 0,-1 1 0,0 0 1,0 0-1,0 1 0,-1-1 0,0 1 0,0 0 0,-1 0 1,0 0-1,0 1 0,2 12 0,-2-8 4,-2 1 0,1 0 0,-2-1 0,0 1 0,0 0 0,-1 0 0,-1-1 0,-4 20 0,0-11 4,0-1 1,-1 0-1,-1-1 1,-1 1-1,-1-2 1,-1 1-1,0-1 1,-1-1 0,-1 0-1,-27 26 1,36-38 0,-1-1 0,1 0 1,-1 0-1,0-1 1,-1 1-1,1-1 0,0 0 1,-1-1-1,0 0 1,0 1-1,1-2 0,-1 1 1,0-1-1,-1 1 1,1-2-1,0 1 0,0-1 1,-12-1-1,52-8-17,80-4-79,205 2 0,-304 11-728,-42-10-6859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3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48 10730,'-1'-5'604,"-1"0"0,-1-1-1,1 1 1,-1 0 0,0 1-1,-4-6 1,6 9-580,1 0 0,-1 1-1,0-1 1,0 0 0,1 1-1,-1-1 1,0 1 0,0-1-1,0 1 1,0 0 0,0-1-1,0 1 1,0 0 0,1 0 0,-1-1-1,0 1 1,0 0 0,0 0-1,0 0 1,0 0 0,0 0-1,0 0 1,0 1 0,0-1-1,0 0 1,0 0 0,0 1 0,0-1-1,0 1 1,0-1 0,1 1-1,-1-1 1,0 1 0,0-1-1,0 1 1,1 0 0,-1-1 0,0 1-1,1 0 1,-1-1 0,1 1-1,-1 0 1,1 0 0,-1 0-1,0 1 1,-3 5-36,0 0-1,0 1 1,1-1 0,-1 1-1,2-1 1,-1 1-1,1 0 1,0 0 0,1 1-1,0-1 1,0 0-1,1 14 1,1-4-9,0 1-1,1-1 1,1 0-1,8 29 1,-11-45 22,0 0 0,1-1 1,-1 1-1,1 0 0,-1-1 0,1 1 1,-1 0-1,1-1 0,0 1 0,0-1 0,0 0 1,0 1-1,0-1 0,0 0 0,2 3 0,-1-5 11,0 1-1,0-1 1,0 0-1,0 0 1,0 1-1,0-1 0,0 0 1,0-1-1,-1 1 1,1 0-1,0 0 1,2-4-1,3 1-3,1-2-12,0 0-1,0 1 1,1 0 0,-1 0-1,18-6 1,-21 10-6,0 0-1,0 0 1,0 0 0,0 1 0,0 0 0,1 0-1,-1 0 1,0 0 0,0 1 0,0 0 0,0 0-1,0 0 1,0 0 0,0 1 0,8 4 0,-4-1-10,0 0 1,-1 0 0,1 1 0,-1 0 0,0 1-1,-1-1 1,0 2 0,0-1 0,0 1-1,-1 0 1,0 0 0,-1 1 0,0-1 0,0 1-1,0 0 1,-1 1 0,-1-1 0,0 1-1,0 0 1,-1 0 0,0 0 0,-1 0 0,0 0-1,0 0 1,-1 0 0,-1 0 0,1 0-1,-2 0 1,1 0 0,-1 0 0,-1 0 0,0 0-1,0-1 1,-1 1 0,0-1 0,-1 0-1,0 0 1,-1 0 0,1-1 0,-9 9 0,10-13-37,0 0 0,-1 0 0,0 0 0,1-1 0,-1 1 0,-1-1 0,1 0 0,0-1 0,-1 0 0,1 1 0,-1-2 0,0 1 1,0 0-1,0-1 0,0-1 0,1 1 0,-1-1 0,-8 0 0,6 0-226,0-1 1,0-1-1,0 1 1,0-1-1,0-1 1,0 1-1,1-1 1,-1 0-1,1-1 1,0 0-1,0 0 1,-11-10-1,-19-23-2018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3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11354,'4'-6'2233,"-3"-10"1088,13 15-3457,16-4-32,11-2-161,29-1-295,13 7-2688,28-21 687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63 9506,'1'-12'743,"0"10"-521,0 0 0,-1-1 0,1 1 1,-1 0-1,1-1 0,-1 1 0,0-1 1,0 1-1,-1-1 0,1 1 0,0-1 1,-1 1-1,1 0 0,-1-1 0,0 1 0,0 0 1,0 0-1,-2-4 0,3 6-184,0 0 0,-1-1-1,1 1 1,0 0 0,-1 0 0,1 0-1,-1-1 1,1 1 0,0 0 0,-1 0-1,1 0 1,-1 0 0,1 0 0,-1 0 0,1 0-1,0 0 1,-1 0 0,1 0 0,-1 0-1,1 0 1,-1 0 0,1 0 0,0 1-1,-1-1 1,1 0 0,-1 0 0,1 0-1,0 1 1,-1-1 0,1 0 0,0 0 0,-1 1-1,1-1 1,0 0 0,-1 1 0,1-1-1,0 0 1,0 1 0,-1-1 0,1 0-1,0 1 1,0-1 0,0 1 0,0-1-1,-1 1 1,-8 28-39,7-22-11,1-1-1,-1 1 1,1 0-1,1-1 0,0 1 1,0 0-1,0-1 0,0 1 1,1 0-1,1-1 0,-1 1 1,1-1-1,0 1 0,0-1 1,1 0-1,-1 0 0,2 0 1,-1 0-1,1 0 1,-1-1-1,1 1 0,1-1 1,-1 0-1,1 0 0,0-1 1,0 0-1,0 0 0,11 6 1,-8-6-78,0-2 1,0 1-1,0-1 1,0 0-1,1-1 0,-1 0 1,1 0-1,-1-1 1,1 0-1,-1 0 1,1-1-1,12-3 1,35 0-329,-55 4 414,1 1 0,-1-1-1,1 1 1,-1-1 0,0 1 0,1 0 0,-1-1-1,0 1 1,0 0 0,1 0 0,-1 0 0,0 0-1,0 0 1,0 0 0,0 0 0,0 1 0,-1-1-1,1 0 1,0 1 0,0-1 0,-1 0 0,1 1-1,-1-1 1,1 2 0,10 38-52,-5-19-66,-2 1 0,-1 0 1,-1 0-1,-1 0 0,-3 40 1,2-58 80,-1 1 1,0-1 0,0 0-1,0 0 1,0 0 0,-1-1-1,0 1 1,0 0 0,0-1-1,-1 1 1,0-1 0,0 1-1,0-1 1,0 0 0,0 0-1,-1-1 1,0 1 0,0-1-1,0 0 1,0 0 0,0 0-1,-1 0 1,1-1 0,-1 0 0,0 0-1,1 0 1,-1 0 0,0-1-1,0 0 1,0 0 0,-9 1-1,-2-1-3,-1-1-1,1-1 0,-1 0 0,1-1 1,0-1-1,0-1 0,-24-7 1,29 7-254,-1 0 0,1-1 0,0-1 1,0 0-1,0 0 0,1-1 0,0 0 1,0-1-1,1 0 0,-12-13 0,6-5-1729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64 9538,'-12'-14'1920,"2"3"953,5 5-2817,11 3-144,9-1 64,16 0-64,12 1-8,17-1-320,5-1-136,11 1-2273,-11-1 393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0 7338,'-30'5'4727,"-8"2"-2658,37-6-2049,0 0 0,0-1-1,0 1 1,-1-1 0,1 1 0,0 0 0,0 0 0,0 0 0,0 0 0,1 0 0,-1 0 0,0 0-1,0 0 1,1 0 0,-1 0 0,0 0 0,1 0 0,-1 1 0,1-1 0,-1 0 0,1 0 0,0 1-1,0-1 1,-1 0 0,1 3 0,0 57-65,2-1 0,3 0 0,23 106 0,-25-152 30,0-1 1,1 1-1,1 0 0,12 24 1,-16-36 5,0 0 1,0 0-1,0 0 1,0 0-1,1 0 1,-1 0-1,1-1 1,-1 1-1,1 0 1,0-1-1,-1 1 1,1-1-1,0 0 1,0 0-1,0 0 1,0 0-1,0 0 1,0 0-1,0 0 1,1-1-1,-1 1 1,0-1-1,0 1 1,1-1-1,-1 0 1,0 0-1,0 0 1,1 0-1,-1 0 1,0-1-1,0 1 1,0-1-1,1 0 1,-1 1-1,0-1 1,0 0-1,0 0 1,0 0-1,4-3 1,2-2-28,1 0 0,-1 0 1,0-1-1,-1 0 0,0-1 1,0 1-1,0-1 0,-1-1 1,0 1-1,-1-1 1,0 0-1,0-1 0,-1 1 1,0-1-1,-1 0 0,0 0 1,0 0-1,-1 0 0,2-19 1,-4 19 49,1 0 0,-2 0 0,1 1 1,-1-1-1,0 0 0,-1 1 0,0-1 0,-1 1 1,0-1-1,-1 1 0,1 0 0,-2 0 1,1 1-1,-1-1 0,-1 1 0,1 0 0,-1 1 1,-1-1-1,1 1 0,-1 0 0,-9-6 1,8 7-182,-1 1 0,0 0 0,0 0 1,0 1-1,0 0 0,-1 0 1,0 1-1,1 1 0,-1-1 1,0 2-1,0-1 0,0 1 0,-1 1 1,1 0-1,0 0 0,0 1 1,-13 3-1,-43 8-2104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5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75 4945,'-28'-10'1115,"0"0"-1,-1 2 0,1 1 1,-1 2-1,-40-4 1,271-9 704,-175 17-1802,22-3 22,-1 2-1,1 2 1,86 12 0,-135-12-32,1 0 0,0 0 0,-1 0 0,1 0 0,0 0 0,-1 0 0,1 0 0,0 1 0,-1-1 0,1 0 0,0 0 0,-1 0 0,1 1 0,0-1-1,-1 0 1,1 1 0,-1-1 0,1 1 0,-1-1 0,1 0 0,-1 1 0,1-1 0,-1 1 0,1-1 0,-1 1 0,0 0 0,1-1 0,-1 1 0,0-1 0,1 1 0,-1 0 0,0 0 0,-13 21 1012,-7 6-849,1 5-67,2 0 1,1 1-1,2 1 1,-9 37-1,-17 100 109,36-150-203,1 0 0,1 1 0,1 0 0,1-1 0,5 41 0,-5-61-78,0 0 0,1 0 0,-1 0 0,0 0 0,1 0 0,-1 0 0,1 0 0,0 0 0,0-1 0,-1 1 0,1 0 0,0 0 0,1-1-1,1 4 1,-1-5-159,-1 0-1,1 0 0,-1 0 0,1 0 0,-1 0 0,1 0 0,-1-1 0,1 1 0,0-1 0,-1 1 1,0-1-1,1 1 0,-1-1 0,1 0 0,-1 1 0,0-1 0,1 0 0,-1 0 0,2-2 1,25-15-3119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6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35 10682,'4'-20'3277,"-3"20"-3216,-1-1-1,0 1 1,0-1 0,0 1 0,0-1 0,0 1-1,0-1 1,0 1 0,0-1 0,0 1 0,0 0-1,0-1 1,0 1 0,-1-1 0,1 1 0,0-1-1,0 1 1,0-1 0,-1 1 0,1 0-1,0-1 1,0 1 0,-1 0 0,1-1 0,0 1-1,-1 0 1,1-1 0,0 1 0,-1 0 0,1-1-1,0 1 1,-1 0 0,1 0 0,-1 0-1,1-1 1,-1 1 0,0 0 0,0 32-93,1-4 48,9 51 0,-8-69-18,1 0 0,0 0 0,1-1 0,0 1-1,1 0 1,-1-1 0,2 0 0,0 0 0,9 14-1,-12-22-21,0-1 0,0 1 0,-1-1 0,1 0-1,0 1 1,0-1 0,-1 0 0,1 0-1,0 0 1,0-1 0,0 1 0,-1 0-1,1-1 1,0 1 0,-1-1 0,1 0-1,0 1 1,-1-1 0,1 0 0,-1 0 0,1 0-1,2-2 1,21-8 40,-21 9-15,1-1 0,0 2 1,0-1-1,0 1 0,0-1 0,0 1 1,0 1-1,0-1 0,1 1 0,-1 0 1,0 0-1,0 0 0,0 1 0,1-1 1,-1 2-1,0-1 0,0 0 0,0 1 0,0 0 1,-1 0-1,1 0 0,0 1 0,-1 0 1,0-1-1,1 2 0,3 2 0,-2 1-8,0 1-1,-1-1 1,0 1 0,0 0-1,0 0 1,-1 0-1,0 1 1,-1 0-1,0-1 1,0 1-1,-1 0 1,0 1-1,0-1 1,-1 0 0,-1 0-1,1 1 1,-2-1-1,0 11 1,1-15-22,-1 0 0,0 1 0,0-1 0,0 0 0,-1 0 0,1 0 0,-1 0 0,0 0 0,-1 0 0,1 0 0,-1-1 0,0 1 0,0-1 0,0 0 0,-1 0 0,0 0 0,1 0 0,-1 0 0,-1-1 0,1 0 0,0 0 0,-1 0 0,0 0 1,1-1-1,-1 0 0,0 0 0,0 0 0,0-1 0,-1 1 0,1-1 0,0 0 0,-6 0 0,-1-1-273,0-1 0,0 0 1,0 0-1,0-1 0,0-1 0,0 0 1,1-1-1,0 0 0,-1 0 0,1-1 1,1-1-1,-1 0 0,1 0 0,-17-15 0,3-6-1987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63 9706,'0'-15'1856,"-8"5"1089,5 7-2905,8-3 56,13 0 40,20-3 8,11 1-160,26 4-2952,-3 3 919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40 8354,'-6'-30'3026,"2"20"110,1 457-3251,-1-66 212,31-4 36,-25-361-202,-1-3-165,1-1 0,0 1-1,1-1 1,8 21 0,-1-20-2272,-5-21-177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15403,'34'46'3814,"-20"-39"-1050,-8-13-779,-4 5-1069,4 19-1119,10 39 179,-2 0 0,-2 1 0,5 82 0,4 408-51,-51-606-1112,25 46 1012,-58-122-1294,55 120 1326,-1 0 1,0 0-1,-1 1 1,0 1-1,-1-1 1,-23-19-1,31 30 121,0-1 0,1 1 0,-1 0 0,0 0 0,0 0 0,0 0 0,-1 1 0,1-1 0,0 1 0,0 0 0,-1 0 0,1 0 0,-1 0 0,1 1-1,-1-1 1,1 1 0,-1 0 0,0 0 0,1 1 0,-1-1 0,1 0 0,-1 1 0,1 0 0,-1 0 0,1 0 0,0 0 0,0 1 0,-1-1 0,1 1 0,0 0 0,0 0 0,0 0 0,1 0 0,-1 1 0,0-1 0,1 1 0,-4 4 0,-6 13-78,0 1 0,1 1 0,1 0 0,1 1 1,2 0-1,0 0 0,1 0 0,1 1 1,1 0-1,0 33 0,3-48-42,0 0 0,1 0 0,1-1 0,0 1-1,0 0 1,0 0 0,1 0 0,0-1 0,1 1 0,0-1 0,5 10 0,-6-14-64,1 0 1,0-1-1,-1 1 1,2 0-1,-1-1 1,0 0-1,1 0 1,-1 0-1,1 0 1,0 0-1,0-1 1,0 1-1,0-1 1,1 0-1,-1-1 1,1 1-1,-1-1 0,1 0 1,-1 0-1,1 0 1,0 0-1,6-1 1,72-5-2833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8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0 256 6353,'37'-16'3908,"26"4"-3995,-31 7 374,209-27-76,267-1 1,-222 19-160,300-28 14,578-23 50,-369 54-55,735-14 118,359 53-135,-1767-18-26,222 12 18,-335-22-317,8-1 1397,-17 0-1039,0 1 0,0-1 0,0 1 1,0-1-1,0 1 0,0-1 0,0 1 1,0-1-1,0 1 0,-1-1 0,1 1 1,0-1-1,0 1 0,0-1 1,-1 1-1,1-1 0,0 1 0,-1 0 1,1-1-1,0 1 0,-1-1 0,1 1 1,0 0-1,-1-1 0,1 1 0,-1 0 1,1 0-1,-1-1 0,0 1 0,1 0-66,2 12-38,8 61 57,-4 0-1,-3 0 0,-10 119 1,1-47 12,7-23-337,5 0 0,5-1 0,42 189 0,-41-256-1178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4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147 181 7666,'-45'-22'3189,"37"19"-3029,-1 0-1,1 0 0,-1 0 0,1 2 0,-1-1 0,0 1 0,0 0 0,1 0 1,-16 2-1,280-20 744,-132 14-854,1058-36 164,-621 29-165,222-5 46,21 0 59,36-4 319,1 12 363,-27 23-478,-116 4-289,92-22 42,-448-4-3815,-299 6 1071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1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2885 9482,'-1'-1'170,"0"0"-1,0 1 1,0-1 0,0 0-1,0 0 1,0 0 0,0 0-1,0 0 1,0 0 0,1 0-1,-1-1 1,0 1 0,1 0-1,-1 0 1,1 0 0,-1-1 0,1 1-1,0 0 1,-1-3 0,2 2-147,1 1 1,-1-1 0,1 0 0,0 0 0,-1 1 0,1-1 0,0 1 0,0-1-1,0 1 1,0 0 0,3-1 0,9-7-119,488-335 583,541-271 479,-503 317-791,-13-10-66,-264 155-55,722-434 29,-262 193-51,-567 315-42,-153 78 12,3-2 12,0 0 0,0 0 1,0 0-1,0-1 0,0 0 0,-1 0 1,0 0-1,0-1 0,0 1 0,0-1 0,4-6 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2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0 9786,'-4'3'392,"1"0"1,0 0-1,0 1 0,0-1 0,1 0 0,-1 1 1,1 0-1,0 0 0,0-1 0,0 1 1,-2 7-1,-13 53-493,8-27 192,-11 25-73,-27 84 86,-34 189-1,67-276 886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2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31 286 11690,'-30'24'5922,"39"-34"-5866,20-8-144,11-10 32,28-13-16,11-5 112,26-1-296,-5 7-865,2-6-2399,-25 13 271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3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1025 6 7009,'-2'-1'141,"0"0"0,-1 0 0,1 1-1,-1-1 1,1 1 0,-1-1-1,1 1 1,-1 0 0,1 0 0,-1 0-1,1 0 1,-1 0 0,1 1-1,-1-1 1,1 1 0,0 0 0,-1 0-1,1 0 1,-1 0 0,1 0-1,0 0 1,0 0 0,0 1-1,0-1 1,0 1 0,0-1 0,0 1-1,0 0 1,1 0 0,-1 0-1,-1 2 1,-4 8-133,1 0 0,0 0-1,1 0 1,-8 25 0,5-13 152,-138 460 933,39-114-425,-79 162-280,-6 22-238,35 8 67,150-531-202,-1 0 1,-1 0-1,-1-1 0,-2 0 0,-1-1 0,-18 29 1,27-51-47,0 1 0,0 0 1,1 0-1,0 1 1,0-1-1,1 1 0,0-1 1,-1 18-1,3-20-485,0 0 0,0 0 0,0 0-1,1 0 1,0 1 0,0-1 0,4 10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3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10946,'3'14'4871,"18"87"-4754,71 339-41,-90-431-77,1 4-1,0 0 1,1 0-1,0 0 0,10 20 1,-13-31 6,0 0 1,0-1 0,0 1-1,0 0 1,0-1 0,0 1-1,0-1 1,1 1 0,-1-1-1,0 0 1,1 1 0,-1-1-1,1 0 1,0 0 0,-1 0-1,1 0 1,0 0 0,-1-1-1,1 1 1,0 0 0,0-1-1,0 0 1,0 1 0,0-1-1,0 0 1,-1 0-1,1 0 1,0 0 0,0 0-1,0 0 1,0-1 0,0 1-1,0 0 1,0-1 0,-1 0-1,1 1 1,0-1 0,0 0-1,-1 0 1,4-2 0,18-14 73,-1-1 1,-1-1 0,0-1-1,34-45 1,-21 26-23,213-230-1684,-216 233-1330,-21 9-225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4.5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 54 8378,'-9'-10'1021,"-3"-5"1676,12 15-2687,1-1 0,-1 1 0,0 0 0,0-1 1,0 1-1,0-1 0,1 1 0,-1 0 0,0-1 1,0 1-1,1 0 0,-1-1 0,0 1 0,1 0 1,-1-1-1,0 1 0,1 0 0,-1 0 0,0-1 1,1 1-1,-1 0 0,1 0 0,-1 0 0,0 0 1,1 0-1,-1-1 0,1 1 0,-1 0 0,1 0 1,-1 0-1,0 0 0,1 0 0,-1 0 0,1 0 1,-1 1-1,1-1 0,-1 0 0,0 0 0,1 0 1,-1 0-1,1 1 0,210-13 505,20 1-6,-88 12-368,175 5-491,-314-6 141,-1 0 0,0 0 0,1 0 0,-1 0 0,0 1 1,1-1-1,-1 1 0,0 0 0,0 0 0,1 0 0,-1 0 0,0 1 0,0-1 0,0 1 1,-1 0-1,1 0 0,0 0 0,3 3 0,0 8-2224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4.8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57 4953,'-2'-18'6377,"6"16"-5944,19-3-137,62-11-96,-32 8-8,13 2-112,-4 4-8,6 6-96,-14 3-32,-4 6-328,-19 0-40,-6 2-2113,-12-2 433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5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 95 8066,'-30'-23'4481,"32"14"-4193,12 5-96,19-3-24,11-2 56,30-3 32,7 2 8,16-2-24,-4 5-8,7 6-72,-23 1-24,2 5-112,-24 1-232,-7 3-608,-21-3 184,-2 6-2345</inkml:trace>
  <inkml:trace contextRef="#ctx0" brushRef="#br0" timeOffset="1">160 105 8514,'15'-22'1792,"18"-3"777,14 13-2489,15 0-80,2 3 48,7 1-16,-10 4 40,-7 4-128,-15 4-128,-6 1 2048,-13 0-4496,-12-7 2031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3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16 161 12259,'0'-16'3264,"-14"4"857,14 5-3185,-2 2-712,7 7 225,-3-2-257,3 0-128,27 10 8,68 29-64,-35-4-8,-4 2-120,4 6-873,-14-4-543,3-2-2793,-12-16-72</inkml:trace>
  <inkml:trace contextRef="#ctx0" brushRef="#br0" timeOffset="1">472 0 14403,'-13'19'3081,"-2"-17"1304,-3 5-4233,-8 19-152,-6 11-56,-19 30 8,4 10 32,-5 19-800,13 4-705,20 5-2856,26-43-48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5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10 282 9170,'-9'-58'2080,"13"13"833,12 9-2705,5 15-48,12-1-112,4-2 72,9 2-112,-4 2 0,4 5-96,1 6 112,9 3 16,-2 3 72,11 3-200,-8 3-344,-7 8-296,-18 4-2289,-10 7 305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5.9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1 188 9138,'35'-30'1888,"25"7"905,34-4-2681,45-6 400,9 4-136,-1 6-40,-12 3-24,-17 18-144,-50 11-104,-4 4-272,-18 3-304,-5 6-552,-13-1-2049,-10 12 161</inkml:trace>
  <inkml:trace contextRef="#ctx0" brushRef="#br0" timeOffset="1">284 516 9034,'31'-23'2384,"3"-5"617,32-1-2489,9 9-480,23-2-40,-4 5 56,6 6-40,-18 11 72,-3 9-104,-21 7-144,-3 4-664,-16 0-120,-13 10-2081,-14-1 49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6.3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4 148 8578,'-4'-8'1888,"20"-5"833,21 5-2449,35-5-104,18-5 104,34-2 64,-1 4 0,5 5-128,-24 6 40,-9 12-896,-34 7-2369,-11 2 529</inkml:trace>
  <inkml:trace contextRef="#ctx0" brushRef="#br0" timeOffset="1">178 113 11418,'28'-45'2593,"44"8"888,25 17-3209,43 9-1416,5 14-2433,10-2 488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0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26 6953,'1'-16'7086,"0"7"-5763,6 34-1398,7 50 119,-3 0-1,2 121 0,-25 166 74,11-337-129,1-18-84,0 0 0,0 0 0,-1 0-1,1 0 1,-2 0 0,1-1 0,-1 1 0,-5 13-1,7-20 40,0 0-1,0 0 0,-1 0 0,1 1 0,0-1 0,0 0 0,-1 0 0,1 0 0,0 0 0,0 0 0,-1 0 1,1 0-1,0 1 0,-1-1 0,1 0 0,0 0 0,0 0 0,-1 0 0,1 0 0,0 0 0,-1 0 0,1 0 1,0-1-1,0 1 0,-1 0 0,1 0 0,0 0 0,-1 0 0,1 0 0,0 0 0,0 0 0,-1-1 0,1 1 0,0 0 1,0 0-1,0 0 0,-1-1 0,1 1 0,0 0 0,0 0 0,0-1 0,-1 1 0,1 0 0,0-1 0,-10-13-2026,-6-21-1185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0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16 10106,'-16'-10'1873,"8"4"1079,0 10-2984,-5 8-64,-4 5 144,-11 15-56,-4 6 40,-3 11-72,4 1-256,5 0-616,10-14-2065,9-15 193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1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10554,'25'-9'2265,"4"9"999,20 10-3104,7 8-144,14 12-32,-8 8-504,3 15-2752,-22-12 735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1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8482,'1'-5'386,"0"1"1,0 0-1,0 0 1,1 0-1,0 1 1,-1-1-1,1 0 1,1 1 0,-1-1-1,3-3 1,-4 6-370,0 1 0,0-1 0,0 0 0,0 0 0,0 1 1,1-1-1,-1 1 0,0-1 0,0 1 0,1-1 0,-1 1 0,0 0 1,1-1-1,-1 1 0,0 0 0,1 0 0,-1 0 0,0 0 1,0 0-1,1 1 0,-1-1 0,0 0 0,1 1 0,-1-1 1,0 1-1,0-1 0,1 1 0,-1-1 0,0 1 0,0 0 0,0-1 1,0 1-1,0 0 0,0 0 0,0 0 0,0 0 0,1 2 1,3 3-9,1 0 1,-1 1-1,0 0 1,-1 0 0,0 0-1,0 0 1,0 1 0,-1-1-1,0 1 1,-1 0-1,0 0 1,0 0 0,0 1-1,-1-1 1,0 12 0,0 9 24,-2 1 0,-7 55 0,-2-50 7,10-35-40,0 1 1,0-1 0,0 0-1,0 0 1,0 0-1,-1 0 1,1 1-1,0-1 1,0 0 0,0 0-1,-1 0 1,1 0-1,0 0 1,0 1 0,0-1-1,-1 0 1,1 0-1,0 0 1,0 0-1,-1 0 1,1 0 0,0 0-1,0 0 1,-1 0-1,1 0 1,0 0 0,0 0-1,-1 0 1,1 0-1,0 0 1,0 0 0,-1 0-1,1 0 1,0 0-1,0-1 1,-1 1-1,1 0 1,0 0 0,0 0-1,0 0 1,-1 0-1,1-1 1,0 1 0,0 0-1,0 0 1,0 0-1,0-1 1,-1 1-1,1 0 1,0 0 0,0-1-1,0 1 1,0 0-1,-2-5 12,0 0-1,0 0 0,0-1 0,1 1 0,0 0 0,0-1 0,0 1 0,1-11 1,0-5 4,2 0 1,0 1 0,1-1 0,9-31 0,-8 40-14,0 1 0,0-1 1,1 1-1,1 0 1,0 0-1,0 0 1,1 1-1,1 0 1,9-10-1,-15 18-5,0 0-1,0 0 1,0 1-1,0-1 1,1 1 0,-1 0-1,1 0 1,-1 0-1,1 0 1,-1 0-1,1 0 1,0 0 0,-1 1-1,1 0 1,0-1-1,0 1 1,-1 0 0,1 0-1,0 1 1,-1-1-1,1 0 1,0 1 0,-1 0-1,1 0 1,0-1-1,-1 1 1,1 1-1,-1-1 1,0 0 0,1 1-1,-1-1 1,0 1-1,0 0 1,0 0 0,3 2-1,5 6-14,-1-1-1,0 1 1,0 1-1,-1-1 1,13 24 0,-6-6-30,-2 1 0,0 1 1,15 60-1,-29-90 44,1 0 0,0 0 0,0 0 0,0 0-1,0 0 1,0 0 0,0 0 0,0 0 0,0 0 0,0 0 0,-1 0 0,1 0 0,0 0 0,0 0 0,0 0-1,0 0 1,0 0 0,0 0 0,0 0 0,0 0 0,0 0 0,-1 0 0,1 0 0,0 0 0,0 0-1,0 0 1,0 0 0,0 0 0,0 1 0,0-1 0,0 0 0,0 0 0,0 0 0,0 0 0,0 0 0,0 0-1,-12-18-14,-10-27 57,20 40-33,-16-74 224,17 73-177,0-1-1,1 1 1,-1 0 0,1-1-1,1 1 1,-1 0 0,1 0-1,0-1 1,1 1 0,2-8-1,-2 11-45,-1 1-1,1-1 1,0 1-1,0 0 0,0-1 1,0 1-1,0 0 1,0 0-1,1 0 0,-1 0 1,0 1-1,1-1 0,0 1 1,-1 0-1,1-1 1,0 1-1,0 0 0,0 1 1,0-1-1,0 0 1,0 1-1,0 0 0,0-1 1,0 1-1,0 0 0,0 1 1,0-1-1,0 1 1,3 0-1,1 0-15,-1 1 0,1-1 1,0 1-1,-1 1 0,1-1 0,-1 1 0,0 0 1,0 1-1,0-1 0,0 1 0,10 9 0,-8-3-10,-1 1-1,0-1 0,0 1 0,-1 1 1,-1-1-1,0 1 0,0 0 0,-1 0 0,-1 1 1,0-1-1,-1 1 0,2 16 0,-2-12-436,1 0-1,0 0 1,1-1 0,1 1-1,14 29 1,-3-22-1483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2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181 337 11739,'-10'-5'2184,"0"10"1257,6 9-3473,-1 10-88,3 0 104,0 9 0,4 0 8,0 6-96,2-3-400,0-2-777,0-9-2135,5-8 15</inkml:trace>
  <inkml:trace contextRef="#ctx0" brushRef="#br0" timeOffset="1">0 24 12043,'4'-24'4545,"2"28"-5538,8 7-623,10 6-1777,14 9 497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2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9 13019,'-9'-8'5781,"7"29"-4574,8 42-2320,-6-57 1570,7 52-429,7 58-33,-2 228 0,-12-344-11,0 1-1,0-1 0,0 0 0,0 1 1,0-1-1,0 1 0,1-1 0,-1 0 1,0 1-1,-1-1 0,1 1 0,0-1 1,0 0-1,0 1 0,0-1 1,0 1-1,0-1 0,0 0 0,0 1 1,-1-1-1,1 1 0,0-1 0,0 0 1,-1 1-1,1-1 0,0 0 0,0 0 1,-1 1-1,1-1 0,0 0 0,-1 0 1,1 1-1,0-1 0,-1 0 0,1 0 1,-1 0-1,0 1 0,-11-14-741,-14-38-499,22 44 1111,-25-62-961,23 51 976,-1 0 1,-1 1-1,0 0 1,-1 0-1,-1 1 1,-23-29-1,32 44 125,0 0 0,0-1 0,0 1 1,-1 0-1,1 0 0,-1 0 0,1 0 0,-1 0 0,1 0 0,-1 1 0,0-1 1,1 0-1,-1 1 0,0-1 0,1 1 0,-1 0 0,0 0 0,0-1 0,1 1 1,-1 0-1,0 0 0,0 1 0,-2-1 0,1 1 1,1 1-1,-1-1 1,0 0 0,1 1-1,-1 0 1,1-1 0,-1 1-1,1 0 1,0 0 0,-1 0-1,1 1 1,-2 3-1,-1 1-13,0 0-1,1 1 0,0-1 1,0 1-1,0 0 0,1 0 0,1 0 1,-4 17-1,6-20-38,-1-1 1,1 1-1,0 0 0,1-1 0,-1 1 1,1-1-1,0 1 0,0 0 1,0-1-1,0 0 0,1 1 0,0-1 1,0 0-1,0 0 0,1 0 1,-1 0-1,1 0 0,0-1 0,0 1 1,0-1-1,6 5 0,-2-3-266,0 0-1,1 0 1,0-1-1,0 0 1,0 0-1,1-1 0,-1 0 1,1-1-1,-1 0 1,13 2-1,47 4-1884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3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0 13107,'-20'6'2152,"18"-6"-1873,1 0-1,-1 0 1,1 1-1,0-1 1,-1 1 0,1-1-1,-1 1 1,1 0-1,0-1 1,-1 1 0,1 0-1,0 0 1,-2 2 0,2-2-274,0 1 0,1 0 0,-1 0 0,1 0 0,-1 0 0,1 0 0,0-1 0,0 1 1,0 0-1,0 0 0,0 0 0,0 0 0,1 0 0,-1 0 0,2 2 0,39 145 177,5 20-216,-43-150-383,0 0 0,-1 0 1,-1 1-1,-1-1 0,0 0 0,-6 33 1,6-50 275,0 1-1,-1-1 1,1 0 0,-1 0 0,1 1 0,-1-1 0,0 0 0,0 0 0,0 0 0,0 0 0,0 0 0,0 0 0,-1 0 0,1 0 0,-1-1 0,1 1 0,-1 0 0,0-1 0,-1 2 0,1-3 62,0 1 0,1-1 0,-1 0 0,1 1 0,-1-1 0,0 0 0,1 0 0,-1 0 0,1-1 0,-1 1 0,0 0 0,1 0 0,-1-1 1,1 1-1,-1-1 0,1 0 0,-1 1 0,1-1 0,-1 0 0,-1-1 0,-9-8-115,0 0 0,0 0 0,1-2 1,-15-17-1,11 10 250,2 6-42,3 0 91,-2 1 0,0-1 0,-1 2 0,0 0 0,0 0 0,-30-16 0,42 26-94,-1 1 0,1-1 0,-1 1 1,0-1-1,1 1 0,-1-1 0,0 1 0,1 0 0,-1 0 0,0 0 0,1 0 0,-1 0 0,0 0 0,1 0 0,-1 0 1,0 1-1,1-1 0,-1 1 0,0-1 0,1 1 0,-1 0 0,1 0 0,-1-1 0,1 1 0,-1 0 0,1 0 0,0 0 1,0 1-1,-1-1 0,1 0 0,0 0 0,0 1 0,0-1 0,0 1 0,0-1 0,1 1 0,-1-1 0,0 1 0,1-1 1,-1 1-1,1 0 0,-1-1 0,1 1 0,0 0 0,0 2 0,-2 6-11,0 0 1,2 0-1,-1 0 0,1 0 1,0 0-1,3 16 0,-1-19-95,0 1 1,0-1-1,0 0 0,1 1 0,0-1 0,0 0 0,1-1 0,0 1 0,0-1 1,0 1-1,1-1 0,0 0 0,0-1 0,1 1 0,0-1 0,0 0 0,0-1 1,0 0-1,1 1 0,-1-2 0,1 1 0,0-1 0,0 0 0,0-1 1,1 1-1,-1-2 0,1 1 0,11 1 0,36-2-1917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11474,'2'-1'9845,"54"-6"-9694,452-32 405,-504 36-667,-10-4-281,-14-5-1289,-18-1-2190,-9-6-369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3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34 6745,'-12'-9'2453,"10"7"-1804,-1-1 1,0 1 0,1 0 0,-1 0 0,0 0-1,0 0 1,0 0 0,-1 1 0,1-1 0,0 1-1,-1 0 1,-5-1 0,9 3-619,-1 0-1,1 1 1,-1-1 0,1 1-1,0-1 1,0 0-1,0 1 1,-1-1 0,1 1-1,0-1 1,1 0-1,-1 1 1,0-1 0,0 1-1,1-1 1,-1 0-1,0 1 1,1-1 0,0 0-1,-1 0 1,1 1-1,0 0 1,2 7 16,19 63 153,17 111 0,-34-143-431,-1 1 0,-2 0 1,-1 0-1,-9 65 0,-11 8-4939,12-81 1140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2:58:23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10 217 8946,'1'0'20,"81"17"6594,-48-16-6671,-29-2 32,0 0-1,0-1 1,0 0 0,-1 1-1,1-1 1,-1-1-1,1 1 1,-1-1 0,0 0-1,1 0 1,-2 0-1,1 0 1,0-1 0,-1 1-1,1-1 1,-1 0-1,0 0 1,0-1-1,-1 1 1,1 0 0,-1-1-1,0 0 1,0 1-1,-1-1 1,1 0 0,-1 0-1,0 0 1,0 0-1,-1 0 1,1-8 0,-1 8-1,0 1 1,1 0 0,-1-1 0,-1 1-1,1-1 1,-1 1 0,1 0 0,-1-1-1,0 1 1,-1 0 0,1 0 0,-1 0-1,0 0 1,0 0 0,0 0 0,0 0-1,-1 1 1,0-1 0,1 1 0,-1 0 0,-1 0-1,1 0 1,0 0 0,-1 0 0,1 1-1,-1-1 1,0 1 0,0 0 0,0 0-1,0 1 1,0-1 0,0 1 0,0 0-1,-1 0 1,-6-1 0,4 2 29,0 0 0,0 0 1,0 0-1,1 1 0,-1-1 1,0 2-1,0-1 0,0 1 0,1 0 1,-1 1-1,-11 5 0,15-6-1,0 0 0,0 1 0,1-1 1,-1 0-1,1 1 0,-1 0 0,1-1 0,0 1 0,0 0 0,0 0 0,0 0 0,1 1 1,-1-1-1,1 0 0,0 0 0,0 1 0,0-1 0,0 1 0,1-1 0,0 1 0,-1-1 1,1 1-1,0 0 0,0-1 0,2 7 0,0 0 15,1 0 1,0 0-1,0 0 1,1-1-1,0 1 0,1-1 1,0 0-1,0 0 1,1 0-1,1-1 0,-1 0 1,1 0-1,0-1 1,16 13-1,35 22 150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1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32 8834,'-20'-30'7552,"19"28"-6935,4 8-380,1 0-235,6 12-12,1 1 0,-2 0-1,-1 1 1,0-1 0,-2 2 0,6 26-1,25-82 111,-26 28-118,1 0 0,1 0-1,-1 1 1,1 1-1,23-7 1,-33 11 5,1 0 1,-1 0-1,0 0 0,1 1 1,-1 0-1,0-1 0,1 1 1,-1 0-1,0 1 0,1-1 1,-1 0-1,0 1 0,1 0 0,-1 0 1,0 0-1,0 0 0,0 1 1,0-1-1,0 1 0,0-1 1,0 1-1,0 0 0,-1 0 1,1 1-1,-1-1 0,0 0 1,1 1-1,-1-1 0,0 1 1,0 0-1,-1 0 0,1 0 1,1 4-1,0 2-46,-1 0 0,0-1 1,0 1-1,-1 0 0,-1 0 0,1-1 1,-1 1-1,-1 0 0,0 0 0,0 0 1,-1-1-1,-4 16 0,3-12-27,-1 0 0,-1-1-1,0 1 1,-1-1 0,0 1-1,0-2 1,-1 1 0,-10 11 0,15-20-48,0 0 1,0-1-1,0 1 1,0-1-1,0 1 1,0-1-1,0 0 1,-1 0-1,1 0 1,0 0-1,-1 0 1,1 0-1,-1-1 1,1 1-1,-1-1 1,1 1-1,-1-1 1,1 0-1,-1 0 1,1-1-1,-1 1 1,1 0-1,-1-1 1,1 1-1,-1-1 1,1 0 0,0 0-1,-1 0 1,1 0-1,0 0 1,0 0-1,-3-3 1,-20-13-2545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9530,'5'-17'1800,"11"1"1001,7 9-2889,16-1-40,10 3-152,20 3-784,-1 5-1729,17 4 145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1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10770,'0'0'-4,"18"25"2712,-25-23-704,-15-7-1471,9-1-316,13 6-196,-1-1 0,0 1 0,1 0 1,-1-1-1,0 1 0,0 0 0,0-1 0,1 1 0,-1 0 0,0 0 1,0-1-1,0 1 0,0 0 0,1 0 0,-1 0 0,0 0 0,0 0 0,0 1 1,-1-1-1,1 1-22,0 1 0,0-1 0,1 1 0,-1-1 0,0 1 0,1-1 0,-1 1 1,1 0-1,-1-1 0,1 1 0,0 0 0,0-1 0,0 1 0,0 0 0,0-1 0,0 4 1,1 27-30,1 1 0,10 53 0,-9-68-51,1-1 0,1 1 0,1-1 0,0 0 0,2-1 0,-1 0 0,13 18 0,-18-31 8,0 1 0,1-1 0,0 1 0,-1-1 0,1 0 0,0 0 0,1-1 0,-1 1 0,0-1 0,1 1 0,0-1 0,-1 0 0,1 0 0,0-1 0,0 1 0,0-1 0,0 0 0,0 0 0,0 0 0,1-1 0,-1 1 0,0-1 0,0 0 0,0 0 0,1-1 0,-1 1 0,0-1 0,0 0 0,0 0 0,0 0 0,0 0 0,0-1 0,0 0 0,4-2 0,-3 1 58,1-1 0,-1 0 1,0 0-1,0 0 0,0 0 0,-1-1 0,1 0 1,-1 0-1,-1 0 0,1 0 0,0-1 0,-1 1 1,0-1-1,-1 0 0,1 0 0,-1 0 1,0 0-1,-1 0 0,1-1 0,-1 1 0,-1 0 1,1-8-1,-1 6 95,-1 0 0,0 1 0,0-1 0,0 0 1,-1 0-1,-1 1 0,1-1 0,-1 1 0,0-1 0,-1 1 0,0 0 1,0 1-1,0-1 0,-1 1 0,0-1 0,0 2 0,-1-1 1,-10-8-1,8 7-323,-1 1 0,0 1 1,-1 0-1,1 0 1,-1 1-1,0 0 0,0 0 1,0 1-1,0 1 1,-1 0-1,1 0 0,-1 1 1,-14 0-1,-11 2-2220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2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9026,'5'-49'4608,"-6"42"-4011,-2-4 1982,5 39-2269,6 12-279,-3-13-8,1-1-1,1 1 1,11 27-1,-14-58-14,0 0-1,0 0 0,0 0 1,0 0-1,0 1 1,8-5-1,-6 3 8,43-30-53,-47 34 34,0-1-1,1 0 1,0 1-1,-1-1 1,1 1-1,0 0 1,0-1-1,0 2 1,0-1-1,0 0 1,0 0-1,0 1 1,0 0-1,0 0 1,0-1-1,0 2 1,0-1 0,0 0-1,0 1 1,0-1-1,0 1 1,0 0-1,0 0 1,-1 0-1,1 0 1,0 1-1,0-1 1,-1 1-1,1-1 1,-1 1-1,1 0 1,-1 0-1,0 0 1,0 1-1,0-1 1,0 0-1,0 1 1,2 3-1,0 2-19,0-1-1,0 2 0,0-1 1,-1 0-1,0 0 0,-1 1 1,0 0-1,0-1 0,-1 1 1,0 0-1,0 11 1,-2-12-35,1 1 0,-2-1 0,1 0 1,-1 0-1,0 0 0,0-1 1,-1 1-1,0 0 0,-1-1 0,0 0 1,0 0-1,0 0 0,-1 0 0,0-1 1,0 1-1,-10 7 0,10-10-110,1-1-1,-1 0 1,0 0 0,0 0-1,0 0 1,0-1 0,0 0-1,-1 0 1,1-1-1,-1 1 1,1-1 0,-1-1-1,1 1 1,-1-1-1,0 0 1,1 0 0,-1 0-1,0-1 1,1 0-1,-1 0 1,1 0 0,-1-1-1,1 0 1,-1 0-1,-4-3 1,-29-14-2042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2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11226,'4'-14'2201,"4"7"1064,10 1-3241,9 1-192,24-3 40,7 0-201,20 2-687,0 4-2296,6 7 279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3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11362,'-13'5'6118,"5"1"-5196,7 19-904,6 39-54,12 114-212,-18-178 240,1 1 1,0 0-1,0-1 0,0 1 0,0-1 1,0 1-1,0-1 0,0 1 1,1-1-1,-1 1 0,0 0 1,0-1-1,0 1 0,0-1 1,1 1-1,-1-1 0,0 1 1,1-1-1,-1 1 0,0-1 0,1 1 1,-1-1-1,0 0 0,1 1 1,-1-1-1,1 0 0,-1 1 1,1-1-1,-1 0 0,1 1 1,-1-1-1,1 0 0,-1 0 1,1 0-1,-1 1 0,1-1 1,-1 0-1,1 0 0,0 0 0,-1 0 1,1 0-1,-1 0 0,1 0 1,-1 0-1,1 0 0,0-1 1,-1 1-1,1 0 0,-1 0 1,1 0-1,-1-1 0,1 1 1,-1 0-1,1 0 0,-1-1 0,1 1 1,-1 0-1,0-1 0,1 1 1,-1-1-1,1 1 0,-1-1 1,0 1-1,1-1 0,-1 0 1,35-44-288,-19 22 183,-11 18 87,1 0 0,-1-1 0,1 2-1,0-1 1,0 1 0,0 0 0,0 0 0,1 0-1,0 1 1,0 0 0,8-2 0,-12 4 14,0 1 1,1-1-1,-1 1 1,0 0 0,1 0-1,-1 0 1,0 0-1,1 1 1,-1-1-1,0 1 1,1 0 0,-1 0-1,0 0 1,0 0-1,0 1 1,0-1-1,0 1 1,0 0 0,0 0-1,-1 0 1,1 0-1,-1 0 1,1 1-1,-1-1 1,0 1 0,4 5-1,0 1-39,-1 1 1,1 0-1,-2 0 0,1 1 0,-2 0 1,1-1-1,-1 1 0,-1 1 0,0-1 0,-1 0 1,0 0-1,0 1 0,-1-1 0,-3 21 1,2-26-66,0 1 0,0-1 0,0 0 0,-1 0 1,0 0-1,0 0 0,0 0 0,-1 0 0,0 0 1,0-1-1,-1 0 0,1 1 0,-1-1 0,0 0 1,-1-1-1,1 1 0,-1-1 0,0 0 0,0 0 1,0 0-1,0-1 0,-1 0 0,0 0 1,1 0-1,-1-1 0,0 0 0,-11 3 0,-25-1-2257,-4-4 45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3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12275,'9'-19'2528,"2"1"1161,6 13-3705,13 2-48,8 2-144,19-2-784,3 10-2697,2 2 568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24 9178,'-2'-23'5787,"14"77"-5503,1 32-234,-3-1 1,-3 98-1,-16 182-44,7-324-15,2-11-41,0-22-141,0 0 0,0 0-1,0-1 1,-1 1 0,-1 0 0,1 0 0,-5 12 0,-1-12-2463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6:5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3 155 7122,'-2'-45'851,"2"-42"2848,0 86-3625,0 0 1,0 0-1,0 1 1,0-1-1,0 0 1,0 0-1,0 0 0,0 1 1,0-1-1,0 0 1,1 0-1,-1 0 1,0 1-1,1-1 1,-1 0-1,1 0 0,-1 1 1,0-1-1,1 0 1,-1 1-1,1-1 1,0 1-1,-1-1 1,1 0-1,0 1 1,-1 0-1,1-1 0,0 1 1,-1-1-1,1 1 1,0 0-1,0-1 1,-1 1-1,1 0 1,0 0-1,0 0 0,0-1 1,0 1-1,1 0 1,40 14 438,-32-10-534,19 9 69,-1 1-1,0 1 1,-1 2 0,-1 0 0,-1 2-1,0 1 1,-2 1 0,0 1 0,27 33-1,-21-15 50,-2 1 0,-1 2 0,-2 0-1,-3 1 1,-1 2 0,-2 0 0,-2 1-1,-2 0 1,-3 1 0,-1 0-1,-3 1 1,2 97 0,-10-72-83,-4 0 1,-4-1-1,-2 0 0,-4-1 0,-28 86 1,12-70-1018,-3-2 1,-4-1 0,-90 146-1,-47 11-1972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3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85 14467,'68'-67'3225,"-70"56"1288,-1 4-4193,1 11-384,-5 17 40,-30 102-32,1-25-56,1 5-296,-2 20-961,9-22-375,3-2-2721,16-35-144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4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15 141 9242,'-4'-8'675,"-7"-20"2581,11 27-3235,0 1 0,0-1 0,1 0 1,-1 0-1,0 0 0,1 1 0,-1-1 1,0 0-1,1 0 0,-1 1 0,1-1 1,-1 0-1,1 1 0,0-1 0,-1 0 1,1 1-1,-1-1 0,1 1 0,0-1 0,0 1 1,-1-1-1,1 1 0,0 0 0,0-1 1,-1 1-1,1 0 0,0 0 0,0-1 1,0 1-1,0 0 0,0 0 0,1 0 1,78-12-30,110-3 0,-66 7 29,1709-44 83,-1706 57-69,360 31 341,-537-54 1557,59 33-1944,-1 0-1,0 1 0,-1 0 1,-1 0-1,-1 1 0,0 0 0,-1 0 1,-1 0-1,2 28 0,-2 23 82,-5 76 1,1-137-64,-6 114-1,1-45-315,3 1 0,3-1 0,16 125 1,-12-178-2536,-6-14-95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4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6161,'3'-5'399,"0"-1"-1,1 1 0,-1 0 0,1 0 1,0 0-1,0 1 0,1 0 1,-1-1-1,1 1 0,0 1 0,0-1 1,10-4-1,-8 5-280,0 1 1,0 1-1,0-1 1,1 1-1,-1 0 0,0 1 1,1-1-1,-1 1 1,0 1-1,11 1 0,107 10 532,164-6 0,125-27-403,-213 8-13,517-20 400,-4 35-281,-486 17-1095,-193-16 109,8-1-1993,-19-7-156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10 7802,'-4'-2'336,"1"1"-1,-1-1 1,0 1 0,1 0 0,-1 0 0,0 1 0,0-1 0,0 1 0,0 0-1,0 0 1,0 0 0,-6 1 0,4 1-204,-1-1-1,1 1 1,-1 1 0,1-1-1,0 1 1,-11 7 0,8-4-144,0 0 1,1 1-1,-1 0 1,2 0-1,-1 1 1,1 0-1,0 1 1,1-1-1,-6 11 1,8-10 11,1 0 1,0 0-1,0 0 0,1 0 1,0 0-1,1 1 0,0-1 1,0 1-1,1-1 1,1 1-1,-1-1 0,1 1 1,1-1-1,0 0 0,0 1 1,1-1-1,5 11 1,0 0-8,1 0 0,1 0 0,0-1 0,2 0 0,0-1 0,23 25 0,-31-39-28,0 1-1,1-1 0,-1 0 1,1-1-1,0 1 0,0-1 0,0 0 1,1 0-1,-1-1 0,1 1 1,0-1-1,-1 0 0,1-1 0,0 0 1,0 1-1,9-1 0,-11-1-7,0 0-1,0-1 1,0 1 0,0-1-1,0 0 1,0 0 0,0 0-1,0 0 1,-1-1 0,1 0-1,0 0 1,-1 0 0,0 0-1,1 0 1,-1-1 0,0 1-1,0-1 1,0 0 0,-1 0-1,1 0 1,-1 0-1,1 0 1,-1-1 0,0 1-1,0-1 1,1-3 0,-2 5 55,0-1-1,0 1 1,0 0 0,0 0 0,-1-1-1,1 1 1,0 0 0,-1-1 0,0 1 0,0 0-1,0-1 1,0 1 0,0-1 0,0 1 0,0 0-1,-1-1 1,1 1 0,-1 0 0,0-1-1,0 1 1,1 0 0,-2 0 0,0-3 0,-1 2 8,1 1 0,-1-1 0,0 0 1,0 1-1,0 0 0,-1 0 0,1 0 1,0 0-1,-1 0 0,1 1 0,-1-1 0,0 1 1,-3-1-1,-9-1-1,1 0 0,-1 1 0,1 1 0,-1 1 0,0 0 0,-17 3 0,-119 22-2740,115-18 757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57 11162,'-55'-21'4679,"-35"7"-3854,32 6-569,57 7-256,1 1 1,-1 0-1,1 0 0,-1 0 0,1 0 0,-1 0 0,0 0 1,1 0-1,-1 0 0,1 0 0,-1 0 0,1 0 0,-1 0 0,1 0 1,-1 0-1,1 1 0,-1-1 0,1 0 0,-1 0 0,1 1 1,-1-1-1,1 0 0,-1 1 0,1-1 0,-1 0 0,1 1 0,0-1 1,-1 0-1,1 1 0,0-1 0,-1 1 0,1-1 0,0 1 1,0-1-1,-1 1 0,1-1 0,0 1 0,0-1 0,0 1 0,0-1 1,0 1-1,0 0 0,0-1 0,0 1 0,0-1 0,0 1 1,0-1-1,0 1 0,0 0 0,9 37-157,-4-23 146,6 32-19,2 0-1,2-1 0,2 0 1,39 72-1,-56-117 23,1 1 1,-1-1 0,1 1-1,0-1 1,-1 0-1,1 1 1,0-1-1,0 0 1,0 0 0,0 0-1,0 0 1,0 0-1,1 0 1,-1 0-1,0 0 1,0 0-1,1 0 1,-1-1 0,1 1-1,-1 0 1,0-1-1,1 1 1,-1-1-1,1 0 1,-1 0 0,1 1-1,-1-1 1,1 0-1,0 0 1,-1 0-1,1 0 1,-1-1 0,1 1-1,-1 0 1,1-1-1,-1 1 1,1-1-1,-1 1 1,3-2-1,0-2-6,-1 1-1,1-1 1,0 0-1,-1 1 1,0-2-1,0 1 1,0 0-1,0-1 0,-1 1 1,1-1-1,1-6 1,2-6 20,-1 0 0,-1 0-1,-1 0 1,0 0 0,-1 0 0,-1-1 0,-1 1 0,0-1 0,-1 1 0,-4-20 0,3 29-17,0-1-1,0 0 1,-1 1 0,0 0 0,-1 0-1,0 0 1,0 0 0,0 1 0,-11-13-1,11 15-42,0 1 0,-1 0 0,1 0 0,-1 0 0,0 1 0,0 0-1,0 0 1,-1 0 0,1 0 0,-1 1 0,1 0 0,-1 0 0,0 0 0,0 1-1,-9-1 1,8 2-321,0-1-1,0 1 0,0 1 0,0 0 1,0 0-1,-9 2 0,-42 19-2167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7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37 7506,'3'-5'16,"6"-22"2370,-10 27-2296,0-1 1,0 1-1,0-1 1,0 1-1,0-1 1,0 1 0,1 0-1,-1-1 1,0 1-1,0 0 1,0 0-1,0 0 1,-1 0-1,1 0 1,0 0-1,0 0 1,0 0-1,0 0 1,0 1-1,1-1 1,-1 0-1,0 1 1,0-1 0,0 0-1,0 1 1,0-1-1,-1 2 1,-8 1 96,-1 0 0,1 1 0,0 0 0,1 1 0,-1 0 0,1 0 0,0 1 0,0 0 0,1 1 0,0 0 0,-11 12 0,14-12-155,0 0 0,0 1-1,1-1 1,0 1 0,0 0 0,1 1-1,0-1 1,0 0 0,1 1 0,0 0-1,0-1 1,1 1 0,1 0 0,0 14-1,1-4-4,1-1 0,0 0 0,1 0 0,2 0 0,0-1 0,0 1 1,2-1-1,0-1 0,1 1 0,14 22 0,-17-31-19,1-1 1,0 0 0,0 0-1,1 0 1,-1 0 0,1-1-1,1 0 1,-1-1 0,16 9-1,-17-11-13,0-1-1,0 0 1,0 0-1,0 0 1,1-1-1,-1 0 1,0 0-1,1 0 1,-1-1-1,1 0 1,-1-1-1,1 1 1,-1-1-1,1 0 1,8-3-1,-11 2 0,0 0 0,0 1 0,0-2 0,0 1 0,0 0 0,-1-1 0,1 0-1,-1 1 1,1-1 0,-1-1 0,0 1 0,0 0 0,0-1 0,-1 0 0,1 0 0,2-5-1,-5 7-12,1 1-1,0-1 0,0 0 0,-1 0 0,0 1 1,1-1-1,-1 0 0,0 0 0,1 0 1,-1 0-1,0 1 0,-1-1 0,1 0 0,0 0 1,0 0-1,-1 0 0,1 1 0,-1-1 0,0 0 1,1 0-1,-1 1 0,0-1 0,0 1 1,0-1-1,0 1 0,0-1 0,0 1 0,-1-1 1,1 1-1,0 0 0,-1 0 0,1 0 1,-1-1-1,1 2 0,-1-1 0,0 0 0,1 0 1,-1 0-1,0 1 0,0-1 0,-3 0 0,-9-2-231,-2 0 0,1 1-1,0 1 1,0 1-1,0 0 1,-1 0 0,1 2-1,-17 3 1,-33 2-2608,37-9 706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7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60 11666,'-24'-33'5753,"-8"8"-4340,32 25-1405,0 0 1,0-1-1,-1 1 1,1 0-1,0 0 1,0 0-1,0 0 0,0 0 1,-1 0-1,1 0 1,0 0-1,0-1 0,0 1 1,-1 0-1,1 0 1,0 0-1,0 0 1,0 0-1,-1 0 0,1 0 1,0 0-1,0 0 1,0 0-1,-1 0 0,1 0 1,0 0-1,0 1 1,0-1-1,0 0 1,-1 0-1,1 0 0,0 0 1,0 0-1,0 0 1,0 0-1,-1 0 0,1 1 1,0-1-1,0 0 1,0 0-1,0 0 1,0 0-1,-1 1 0,1-1 1,0 0-1,0 0 1,0 0-1,0 0 0,0 1 1,0-1-1,0 0 1,0 0-1,0 0 1,0 1-1,0-1 0,0 0 1,0 0-1,0 0 1,0 1-1,0-1 1,0 0-1,0 0 0,0 0 1,0 1-1,0-1 1,4 26-88,0-5 77,2 31-32,-1-4-170,20 84 0,-25-130 187,1-1-1,-1 0 0,0 0 0,1 1 0,-1-1 0,1 0 1,-1 0-1,1 0 0,-1 1 0,1-1 0,0 0 1,0 0-1,-1 0 0,1 0 0,0-1 0,0 1 1,0 0-1,0 0 0,0 0 0,0-1 0,2 2 0,-2-2 1,0 0-1,0 0 1,0 0-1,0 0 0,0-1 1,1 1-1,-1 0 1,0 0-1,0-1 0,0 1 1,0 0-1,0-1 1,0 1-1,0-1 0,0 0 1,0 1-1,0-1 1,-1 0-1,2-1 0,7-6-102,-1-1 0,-1-1 0,12-18-1,-7 11 50,-9 13 60,1 0 0,0 0 0,0 0 0,0 1 0,0-1 0,0 1 0,1 0 0,-1 0 0,1 1 0,0-1 0,0 1 0,0 0 0,0 0 0,1 1 0,-1-1 0,0 1-1,1 1 1,-1-1 0,0 1 0,1 0 0,-1 0 0,1 0 0,-1 1 0,0-1 0,1 1 0,-1 1 0,0-1 0,0 1 0,1 0 0,-1 0 0,-1 1 0,1-1 0,0 1 0,-1 0 0,1 0 0,-1 1 0,0-1 0,0 1 0,0 0 0,-1 0 0,1 0 0,-1 1 0,0-1 0,0 1 0,-1 0-1,1 0 1,-1 0 0,0 0 0,0 0 0,2 10 0,-3-3-13,0 0 0,-1 0 0,0 0 0,-1 0-1,0 0 1,0 0 0,-2 0 0,1-1 0,-2 1-1,-4 11 1,6-17-10,-1 0 1,0-1-1,0 1 0,0-1 0,-1 1 0,0-1 1,0 0-1,0 0 0,-7 5 0,9-8-32,-1 0 0,0 0 0,0 0 1,0-1-1,0 1 0,0-1 0,-1 1 0,1-1 0,0 0 0,-1-1 1,1 1-1,-1 0 0,1-1 0,-1 0 0,1 0 0,-1 0 0,-5-1 1,5 1-202,1-1 0,-1 0 0,1 0 0,0 0 1,-1-1-1,1 1 0,0-1 0,0 0 0,0 0 1,0 0-1,0 0 0,1 0 0,-1 0 0,0-1 0,-1-2 1,-14-27-2800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8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12251,'3'-23'2256,"20"9"1169,9 8-3697,22 0-528,9 0-289,19 8-2415,4 0 343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50 7090,'-27'-3'674,"5"0"775,0-1 0,-24-7 1,111 0-485,341-6-500,-407 17-258,0 0 1,0 0-1,-1 0 1,1 0-1,0 1 1,0-1 0,-1 0-1,1 1 1,0-1-1,0 1 1,0-1-1,0 1 1,0 0 0,0-1-1,0 1 1,0 0-1,0 0 1,0 0-1,0 0 1,0 0 0,-1 1-1,-14 33-956,12-23 1091,-20 59-397,-24 131 1,15-12-4143,21-113 1100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8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52 11370,'-34'-5'5049,"22"4"-4852,-1 1-1,1 0 1,-1 1 0,-22 3-1,34-3-196,0-1-1,0 1 0,0-1 0,1 1 0,-1-1 0,0 1 0,0-1 0,0 1 0,1 0 1,-1-1-1,0 1 0,1 0 0,-1 0 0,0-1 0,1 1 0,-1 0 0,1 0 1,-1 0-1,1 0 0,0 0 0,-1 0 0,1 0 0,0 0 0,0 0 0,0 0 0,-1 0 1,1 0-1,0 0 0,0 0 0,0 0 0,1 0 0,-1 0 0,0 0 0,1 1 1,11 41-43,-7-30 44,7 27-13,-5-15 13,1 0 0,1 0 0,1-1 1,16 27-1,-22-45-5,-1 0 0,1-1 0,1 1 1,-1-1-1,1 0 0,0 0 0,0-1 0,0 0 1,1 1-1,-1-2 0,1 1 0,0-1 0,1 0 0,-1 0 1,0 0-1,1-1 0,-1 0 0,1 0 0,0-1 1,12 1-1,-3-2-34,-1-1 1,0 0 0,0-1-1,0-1 1,0 0-1,-1-1 1,1-1 0,-1 0-1,0-1 1,0-1-1,-1 0 1,19-13 0,-20 13 21,-1-2 0,1 0 1,-1 0-1,0-1 1,-1 0-1,-1-1 1,1 0-1,-2-1 1,1 0-1,-2 0 1,0-1-1,11-25 1,-17 34 21,0 0 1,1 0 0,-2-1-1,1 1 1,0 0 0,-1-1-1,0 1 1,0 0 0,0-1-1,-1 1 1,1 0 0,-1-1-1,0 1 1,0 0 0,-1 0-1,1 0 1,-4-7 0,1 6 6,1-1 0,-1 1 0,-1 1 0,1-1 1,-1 1-1,1-1 0,-1 1 0,-1 0 0,1 1 0,-11-6 1,-2 1-160,1 1 0,-1 1 1,0 0-1,0 2 0,-1 0 1,1 1-1,-25-1 0,-69 8-2665,-3 9-55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1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28 7050,'-31'-27'7692,"47"475"-5879,-13-244-2103,39 281-1,-40-462-659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4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7 106 13875,'-1'-4'403,"0"0"0,-1-1 0,2 1 1,-1-1-1,0 1 0,1-1 0,0 1 0,0-1 0,0 1 0,1-1 0,-1 0 1,1 1-1,0 0 0,1-1 0,-1 1 0,1 0 0,-1-1 0,1 1 1,1 0-1,4-7 0,-7 11-379,1-1 1,-1 1-1,0-1 1,1 1-1,-1-1 1,1 1-1,-1 0 1,1-1-1,-1 1 0,1 0 1,-1-1-1,1 1 1,-1 0-1,1 0 1,-1-1-1,1 1 1,-1 0-1,1 0 1,0 0-1,-1 0 1,1 0-1,-1 0 1,1 0-1,0 0 0,-1 0 1,1 0-1,-1 0 1,1 0-1,-1 1 1,2-1-1,25 22-102,-13-9 70,0 0 0,-1 1 0,-1 1 0,0 0 0,-1 1 0,-1 0 0,11 23 0,4 20-5,-2 1 0,-3 1-1,-3 1 1,12 82 0,-8 31-2468,-17-157 525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0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0 225 7882,'7'-5'483,"1"0"1,-1 0 0,1 1 0,0 0-1,0 0 1,0 0 0,0 1 0,13-2-1,78-14-753,-59 13 733,399-42 495,4 38-771,-132 6-153,304-18-22,119-6 3,754-2 498,-1068 17-217,-400 13 11,-28-2 1505,-11-1-197,19 3-1594,-1 0 0,1 0 0,0-1 0,-1 1 0,1 0 0,-1 0 0,1 0 0,0 0 0,-1 0 0,1 0 0,-1 0 0,1 0 0,-1 0 0,1 0 0,0 0 0,-1 0 0,1 1 0,-1-1 0,1 0 0,-1 0 0,1 0 0,0 1 0,-1-1 0,1 0 0,0 0 0,-1 1 0,1-1-1,0 0 1,-1 0 0,1 1 0,0-1 0,0 0 0,-1 1 0,1-1 0,0 1 0,0-1 0,0 0 0,-1 1 0,1 0 0,2 22 33,1-6-15,7 107 37,-6 160 0,-7-177-105,4 1 1,31 201 0,-21-263-239,-7-34-342,0 1 0,-1 0 0,-1 0 0,0 0 0,0 0 0,-2 0 1,0 15-1,-11-4-2907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20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1 146 8426,'39'1'3611,"18"-1"-3086,66-7 1,868-66 2246,-3 48-2001,-169 6-477,-94-3 66,-690 21-344,1048 3 36,-931 11-2766,-135-13 342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7242,'0'-1'148,"0"0"1,0 1 0,0-1 0,0 0-1,0 0 1,0 1 0,0-1 0,0 0-1,0 1 1,0-1 0,0 0 0,1 0-1,-1 1 1,0-1 0,1 0 0,-1 1 0,0-1-1,1 1 1,-1-1 0,1 0 0,-1 1-1,1-1 1,-1 1 0,1-1 0,-1 1-1,1 0 1,-1-1 0,1 1 0,0-1-1,28 0 940,-21 2-1245,45 5 278,0 2 1,-1 2-1,0 2 1,85 34-1,198 104 126,-335-150-246,594 248 173,19-37-144,36 13 31,-150-24 77,-373-148-93,459 186 56,6-5 66,186 40 421,198 80 20,158 91-340,-843-329-61,13 4 501,-248-97-496,-30-12-125,0-1 1,33 8 0,-91-46-427,-226-200 326,193 159 263,92 111-82,27 16-147,3-2 0,101 76 0,-130-113-11,-14-10-7,0 1 0,-1 0 0,21 21-1,-33-29-2,0-1-1,0 1 0,0-1 1,0 1-1,0-1 1,0 1-1,0-1 0,-1 0 1,1 1-1,0-1 1,0 1-1,0-1 0,-1 0 1,1 1-1,0-1 0,0 1 1,-1-1-1,1 0 1,-1 0-1,1 1 0,0-1 1,-1 0-1,1 1 0,0-1 1,-1 0-1,1 0 1,-1 0-1,1 0 0,-1 1 1,1-1-1,0 0 0,-1 0 1,1 0-1,-1 0 1,1 0-1,-1 0 0,1 0 1,-1 0-1,0 0 1,-34 8 26,15-4-18,-221 72 110,127-37-2311,-198 40-1,142-61-835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7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24 126 8298,'-12'-24'3706,"0"-19"-3095,13 39-421,-1 1 1,1-1-1,0 1 1,0-1-1,0 1 1,0 0-1,0 0 1,1-1-1,0 1 1,-1 0-1,1 0 1,1 0-1,-1 1 0,0-1 1,0 0-1,1 1 1,4-4 306,-1 16-222,74 146-52,81 223-1,23 185 32,-49-57-86,-128-480-159,308 1075 360,-255-847-280,-8-27-1854,-14-91-3068,-20-74 1506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1:58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23 10898,'-14'-2'893,"12"2"-599,-1 0-1,1 0 1,0 0-1,-1-1 1,1 1-1,-1-1 1,1 0-1,0 1 1,-1-1-1,1 0 1,0-1-1,0 1 1,0 0 0,-3-2-1,13 9-109,-1 1 1,1-1-1,0-1 0,1 1 0,15 7 0,6 3-89,61 43 49,-3 5-1,125 115 0,-213-179-140,1 1 1,-1 0 0,1-1-1,-1 1 1,1-1-1,-1 1 1,1-1-1,-1 1 1,1-1-1,-1 1 1,1-1 0,0 1-1,-1-1 1,1 0-1,0 1 1,0-1-1,-1 0 1,1 0 0,0 1-1,0-1 1,-1 0-1,1 0 1,0 0-1,1 0 1,-3-17 192,-1-9-150,11-126-790,1 52-2532,1 16 287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09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15 9218,'-6'-3'167,"0"1"1,-1 0-1,0 0 1,1 0-1,-1 1 1,0 0-1,0 0 1,0 1-1,0-1 1,0 2-1,0-1 1,0 1-1,1 0 1,-1 0-1,0 1 1,0 0-1,1 0 1,-1 0-1,1 1 1,0 0-1,0 1 1,0-1-1,0 1 1,-7 7-1,3-4-186,0 1-1,1 0 1,0 0-1,0 1 0,1 1 1,0-1-1,1 1 0,0 0 1,1 1-1,0 0 1,0 0-1,1 0 0,-4 16 1,6-12 23,1 0 1,1 0 0,1 1-1,0-1 1,1 1-1,0-1 1,1 0 0,1 0-1,0 0 1,7 17-1,-1-6 1,1-1 0,1 0-1,1-1 1,27 41-1,-35-59-32,0-1 0,1 1-1,-1 0 1,1-1 0,0 0 0,0 0-1,1-1 1,0 1 0,0-1 0,0-1 0,0 1-1,0-1 1,1 0 0,-1 0 0,1-1-1,10 3 1,-12-5-40,1 1 0,-1-1 0,1 0 0,-1-1 0,0 1 0,1-1 0,-1 0 0,1-1 0,-1 1 1,0-1-1,0 0 0,0-1 0,0 1 0,0-1 0,-1 0 0,1 0 0,-1 0 0,0-1 0,1 1 0,-2-1 0,6-6 0,-5 5 0,0 0 0,0-1 1,0 1-1,0-1 0,-1 0 0,0 0 0,0-1 1,-1 1-1,0 0 0,0-1 0,0 0 0,-1 1 1,0-1-1,0 0 0,-1 0 0,-1-13 0,1 17 73,-1-1 0,1 1 0,-1 0 1,0 0-1,0-1 0,0 1 0,-1 0 0,1 0 0,-1 0 0,0 0 0,0 0 0,0 1 0,0-1 0,0 1 0,0-1 0,-1 1 0,1 0 0,-1 0 0,0 0 0,1 0 0,-1 0 0,0 0 1,0 1-1,0-1 0,-1 1 0,1 0 0,0 0 0,0 0 0,-1 1 0,1-1 0,0 1 0,-1 0 0,1 0 0,0 0 0,-6 1 0,-3-1 24,0 2 0,0 0 0,0 0 0,0 1 0,-16 6 0,23-7-102,0-1-1,1 2 1,-1-1 0,1 0-1,-1 1 1,1 0-1,0 0 1,0 0 0,0 0-1,0 1 1,0 0 0,1 0-1,0 0 1,0 0-1,-4 6 1,4 7-935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10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98 7266,'-4'-10'156,"3"5"162,-1 0-1,0 0 1,1 0 0,-2 1-1,1-1 1,-1 1-1,1-1 1,-1 1-1,0 0 1,-1 0-1,1 0 1,-1 1 0,1-1-1,-1 1 1,0 0-1,0 0 1,-1 0-1,1 1 1,-1-1-1,-9-3 1,14 6-311,-1 0 47,0-1 0,1 1-1,-1 0 1,1-1 0,-1 1 0,0 0-1,0 0 1,1-1 0,-1 1-1,0 0 1,1 0 0,-1 0-1,0 0 1,0 0 0,1 0-1,-1 0 1,0 0 0,1 0-1,-1 0 1,0 1 0,0-1 0,1 0-1,-1 0 1,0 1 0,2 31 336,8 14-426,1-1-1,21 57 0,-23-80-92,1 0 0,1 0 0,1-1 0,1 0 0,1-1 0,26 33 0,-36-49 100,0 0 1,1 0 0,-1-1-1,0 0 1,1 0 0,0 0-1,0 0 1,0 0 0,0-1-1,0 0 1,1 0-1,-1 0 1,1 0 0,-1-1-1,1 1 1,-1-1 0,1 0-1,0-1 1,0 1-1,0-1 1,-1 0 0,1 0-1,0-1 1,0 1 0,-1-1-1,1 0 1,0 0-1,-1-1 1,1 1 0,-1-1-1,1 0 1,-1 0 0,0-1-1,0 1 1,0-1 0,0 0-1,0 0 1,-1 0-1,1 0 1,-1-1 0,0 0-1,0 1 1,3-6 0,4-6 54,-2 0 1,1 0-1,-2 0 1,0-1-1,-1 0 1,-1 0 0,0-1-1,-1 1 1,-1-1-1,0 0 1,-1 0-1,-1 0 1,-2-30 0,0 41-43,1 0 1,-1 0-1,0 1 0,-1-1 1,1 0-1,-1 0 1,0 1-1,-1-1 1,1 1-1,-1 0 1,0 0-1,0 0 0,-1 0 1,0 0-1,-5-5 1,4 6-193,-1-1 0,-1 1 0,1 0 0,0 0 0,-1 1 0,0 0 0,0 0 0,0 0 0,0 1 0,0 0 0,-1 1 0,-13-2 0,-105-2-2091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12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7162,'13'-42'1787,"-12"27"2211,6 32-3257,4 0-586,5 8 161,0 1 0,13 32 0,158 297 529,-117-232-647,442 727 437,-295-553-90,470 494-1,-644-742-539,-1 3 1,-3 1-1,-2 1 0,38 77 0,-66-115 15,1 0 0,1 0-1,0-1 1,1-1 0,1 0 0,0 0 0,1-1 0,1-1 0,0-1 0,29 18-1,-24-10-873,-20-18 590,1 1 0,0 0 1,-1-1-1,0 1 1,1 0-1,-1-1 1,0 1-1,0 0 0,0-1 1,0 1-1,0 0 1,0 0-1,-1-1 1,1 1-1,0 0 0,-1-1 1,0 1-1,1-1 1,-1 1-1,0-1 1,-1 2-1,-9 17-3331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3:12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19 268 11282,'-18'-19'6691,"34"21"-5202,38 23-1918,111 109 497,-131-102-53,2-2-1,0-1 1,2-2-1,1-2 1,64 32-1,-98-55-11,1 1-1,0-1 1,-1 0-1,1 0 1,0-1-1,0 0 1,1 0-1,-1 0 1,0-1-1,11 0 1,-14-1 8,0 0 0,-1 0 1,1 0-1,0-1 0,-1 1 0,1-1 0,-1 1 0,0-1 1,1 0-1,-1 0 0,0 0 0,0 0 0,0 0 1,0 0-1,-1-1 0,1 1 0,0 0 0,-1-1 0,0 0 1,0 1-1,1-1 0,-2 0 0,1 1 0,0-1 1,0-4-1,36-157-495,-24 94-2110,4 1 0,27-71 0,10 15-2566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2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693 78 10130,'-4'-7'579,"0"-1"0,0 1-1,0-1 1,-1 1 0,-9-10 0,12 14-471,0 1 0,-1 0 0,1 0 0,-1 0 0,0 0 0,0 1 0,1-1 0,-1 1 0,0 0 0,0 0 0,-1 0 0,1 0 0,0 0 0,0 1 0,0-1 0,-1 1 0,1 0 0,-6 0 0,-9 3-92,0 0-1,0 1 1,1 0-1,-1 2 1,1 0-1,-29 15 1,9-1-21,-67 48 0,75-45 2,0 1 0,2 1 0,1 1 0,1 1 0,2 2 0,-29 43 0,39-51-26,1 0-1,1 1 0,0 1 0,2 0 1,1 0-1,0 1 0,2 0 0,1 0 0,1 1 1,-2 41-1,6-56-46,0 1 1,1 0-1,0-1 0,1 1 1,0-1-1,1 1 1,0-1-1,1 0 0,0 0 1,0-1-1,9 16 1,-8-18-13,1 0 0,-1-1 0,1 1 1,0-1-1,0-1 0,1 1 0,0-1 1,0 0-1,0-1 0,1 1 0,-1-2 1,1 1-1,0-1 0,0 0 1,12 3-1,-1-3-281,0 0 0,0-1 0,1-1 0,-1 0 0,25-4 0,96-17-3220,-42 1 522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4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11859,'4'0'7009,"1"0"-6449,-1 0-888,8 0 352,42 0-264,88-4-2929,-40 3-687,5-10-1010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3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254 163 9914,'-23'-110'2477,"23"107"-2301,-1 0 0,0 0 0,1 0 0,-2 0 0,1 0 0,0 0 0,0 1 0,-1-1 0,1 0 0,-1 1 0,0-1 0,0 1 0,0 0 0,0 0 0,0 0 0,-1 0 0,-2-3 0,3 5-142,0-1-1,0 0 0,0 1 0,0-1 0,0 1 1,0 0-1,-1 0 0,1-1 0,0 1 1,0 1-1,0-1 0,0 0 0,0 0 0,0 1 1,0-1-1,0 1 0,0 0 0,-3 1 1,-4 3-62,1 0 0,0 0 1,0 1-1,0 0 1,1 1-1,-1-1 1,-8 12-1,6-5-44,0 0 0,1 1 0,0 0 0,1 0 0,1 1 0,0 0 0,1 0 0,-7 27 0,11-32-73,0 0 1,1 0-1,-1-1 0,2 1 0,0 0 0,0 0 0,1 0 0,0 0 0,0 0 0,1 0 1,1-1-1,-1 1 0,2-1 0,-1 1 0,8 11 0,-11-19 111,1 0 0,0-1 1,0 1-1,0-1 0,0 1 0,0-1 0,0 1 1,0-1-1,1 0 0,-1 1 0,0-1 0,1 0 1,-1 0-1,1 0 0,0 0 0,-1 0 0,1 0 0,-1-1 1,1 1-1,0 0 0,0-1 0,-1 0 0,1 1 1,0-1-1,3 0 0,-2 0 15,0-1-1,0 0 1,0 0 0,0-1-1,-1 1 1,1 0 0,0-1-1,-1 0 1,1 1 0,-1-1-1,0 0 1,0 0 0,4-5-1,6-8 39,-2 1 0,0-1 0,-1-1-1,8-18 1,-6 10 104,-1-1-1,-1-1 1,-1 0 0,-2 0-1,0 0 1,2-41 0,-7 91 3,1 0 1,8 46-1,-7-54-542,1 0 0,0 0 0,1-1 0,1 0 0,0 0 0,13 21 0,9-7-2256,6-10-513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3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15 9834,'0'-1'255,"-1"0"-1,1 1 1,-1-1 0,0 0-1,1 0 1,-1 0-1,1 0 1,-1 1 0,0-1-1,0 0 1,1 0-1,-1 1 1,0-1 0,0 1-1,0-1 1,0 1-1,0-1 1,0 1 0,0 0-1,0-1 1,0 1-1,-2-1 1,-25 8 5,14-2-145,-3 0-85,5-2-59,1 0 1,0 1 0,0 0-1,0 1 1,-12 7 0,21-11-6,0 0 1,1 0 0,-1 0-1,1 1 1,-1-1-1,1 0 1,-1 1 0,1-1-1,0 1 1,0-1-1,0 1 1,0 0-1,0-1 1,0 1 0,0 0-1,0 0 1,1 0-1,-1 0 1,1 0 0,-1-1-1,1 1 1,0 0-1,0 0 1,0 0 0,0 0-1,0 0 1,0 0-1,0 0 1,1 0 0,-1 0-1,1 0 1,-1 0-1,1 0 1,0-1-1,0 1 1,0 0 0,0 0-1,0-1 1,2 3-1,6 8-35,1-1-1,0-1 0,1 1 1,0-2-1,0 0 0,1 0 1,1-1-1,12 7 0,-13-8 54,0 0 0,0 0 0,0 2 0,-1-1 0,-1 1 0,0 1 0,0 0-1,-1 0 1,11 16 0,-19-25 17,0 0-1,0 0 1,-1 0-1,1 0 0,0 1 1,-1-1-1,1 0 1,-1 0-1,1 1 0,-1-1 1,1 0-1,-1 1 1,0-1-1,0 1 1,0-1-1,0 0 0,0 1 1,0-1-1,0 0 1,0 1-1,-1-1 0,1 1 1,0-1-1,-1 0 1,1 0-1,-1 1 0,0 1 1,-1-2-8,0 0 0,0 1-1,0-1 1,0 0 0,0 0 0,0 0 0,0 0-1,0 0 1,0 0 0,0-1 0,0 1 0,-1-1-1,1 1 1,-4-1 0,-6 0-148,1 0-1,-1 0 1,1-1 0,-1-1-1,-14-4 1,-39-22-3364,43 15 1091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3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139 210 7114,'17'-12'4986,"18"0"-3793,-4 1-1437,-26 9 255,0-1-1,-1 0 0,1 0 1,0 0-1,-1-1 0,0 0 0,1 0 1,-1 0-1,-1 0 0,1 0 1,-1-1-1,0 0 0,6-9 1,-8 11-1,0 0 0,0-1 0,0 1 1,-1 0-1,1 0 0,-1 0 0,1 0 1,-1-1-1,0 1 0,0 0 1,-1 0-1,1-1 0,-1 1 0,1 0 1,-1 0-1,0 0 0,0 0 0,0 0 1,-1 0-1,1 0 0,-1 0 1,0 0-1,1 1 0,-1-1 0,-1 1 1,-2-4-1,1 3-10,0 0-1,0 0 1,0 1 0,-1-1 0,1 1 0,-1 0-1,0 0 1,0 0 0,1 1 0,-1 0-1,0-1 1,0 2 0,0-1 0,-1 1-1,1 0 1,0 0 0,0 0 0,-8 2-1,-2 0-26,0 0-1,0 2 0,0 0 0,-24 10 0,35-13 26,0 1 0,0 0 0,0 0 0,0 0 1,0 0-1,1 1 0,-1-1 0,1 1 0,-1 0 0,1 0 0,0 0 1,0 1-1,1-1 0,-1 1 0,1-1 0,-1 1 0,1 0 0,0 0 1,1 0-1,-1 0 0,1 0 0,0 1 0,0-1 0,0 0 0,0 1 1,1-1-1,-1 0 0,2 9 0,0-6 6,1 0 0,0 1 1,0-1-1,0 0 0,1-1 0,0 1 1,1 0-1,-1-1 0,1 0 0,1 0 1,-1 0-1,1 0 0,0-1 0,0 1 1,0-1-1,1-1 0,6 5 1,8 3-278,1-1 1,0 0 0,0-2 0,1-1 0,0 0 0,1-2 0,0 0 0,0-2 0,35 3 0,54 0-1795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4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46 8850,'-1'-25'2144,"-2"9"825,2 12-2553,-3 3-144,1 2-88,3 1 8,0 0-144,1 25 40,6 61-72,-8-23 40,-3 1-72,-4 9 80,5-8-80,-3-3-176,4-13-408,6-13-2441,11-14 457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4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11090,'0'-1'173,"0"1"0,0-1 0,0 0 0,0 0 0,0 0 0,0 1 0,0-1 0,0 0 0,0 0 0,1 0 0,-1 1 0,0-1 0,0 0-1,1 0 1,-1 1 0,1-1 0,-1 0 0,1 1 0,-1-1 0,1 0 0,-1 1 0,1-1 0,-1 1 0,1-1 0,0 1 0,-1-1 0,1 1-1,0-1 1,-1 1 0,1 0 0,0-1 0,1 1 0,6-4-314,-8 4 157,1 0 0,0 0 1,-1 0-1,1 0 1,-1 0-1,1 0 0,0 0 1,-1 0-1,1 0 1,0 1-1,-1-1 1,1 0-1,-1 0 0,1 0 1,-1 1-1,1-1 1,0 0-1,-1 1 0,1-1 1,-1 1-1,0-1 1,1 0-1,-1 1 0,1-1 1,-1 1-1,0-1 1,1 1-1,-1 0 0,0-1 1,1 1-1,-1-1 1,0 1-1,0 0 1,0-1-1,1 1 0,-1 0 1,10 34-33,-8-29 61,4 27-4,-1 0 1,-1 0-1,-2 0 1,-5 66 0,-25 144-851,23-208 381,-5 33-4318,11-56 1295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5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11 106 11570,'-11'-21'2353,"15"-3"1096,25 6-3369,12 9-176,24-5 64,6 4 24,11 3-624,-7 5-617,13 10-2199,-13 5-129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5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6545,'5'-15'3793,"3"1"-600,13 9-937,16 3-2120,9-2-208,21 4 80,11 2-40,25 2-904,8 5-2240,19-3 407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5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77 6529,'-3'-6'833,"0"0"0,-1 0 0,1 0 0,-2 0 0,1 1-1,-1-1 1,1 1 0,-10-7 0,12 10-695,-1 0 0,1 0 0,-1 0 0,1 1 0,-1-1 0,0 1 0,1 0 0,-1 0 0,0 0 0,0 0 0,0 0 0,0 0 0,0 1 0,0 0 0,0-1 0,0 1 1,0 0-1,0 1 0,0-1 0,0 0 0,0 1 0,-5 1 0,6-1-135,1 0 0,-1 0 0,1 1 1,0-1-1,-1 0 0,1 0 1,0 1-1,0-1 0,0 1 0,0-1 1,0 1-1,0-1 0,1 1 0,-1 0 1,0-1-1,1 1 0,0 0 1,-1-1-1,1 1 0,0 0 0,0 0 1,0-1-1,0 1 0,0 0 0,0 0 1,0-1-1,0 1 0,1 2 1,13 48-485,-11-47 369,-1 0 0,0 0 0,1 0-1,0 0 1,0 0 0,0-1 0,1 1-1,0-1 1,0 0 0,0 0 0,0-1 0,0 1-1,1-1 1,-1 0 0,1 0 0,0 0-1,0-1 1,9 4 0,-10-6 79,-1 1 0,1-1 0,0 0 0,0 0 0,-1 0 0,1 0 0,0 0 0,0-1 0,-1 0 0,1 0 0,-1 0 0,1 0 0,0-1 0,-1 1 0,0-1 0,1 0 0,-1 0 0,0 0 0,0 0 0,0-1 0,0 1 0,-1-1 0,1 0 0,-1 0 1,1 0-1,-1 0 0,0 0 0,2-5 0,-1 3 95,0 0 1,-1 0-1,0 0 1,0 0-1,0 0 1,0-1 0,-1 1-1,0 0 1,0-1-1,-1 1 1,1-1-1,-2-8 1,1 11-33,0 1 1,0 0-1,-1 0 0,0 0 0,1-1 1,-1 1-1,0 0 0,0 0 1,0 0-1,0 0 0,0 0 0,-1 0 1,1 1-1,-1-1 0,1 0 1,-1 1-1,0-1 0,1 1 0,-1-1 1,0 1-1,0 0 0,0 0 1,0 0-1,0 0 0,0 0 0,0 0 1,-1 0-1,1 1 0,0-1 1,0 1-1,0 0 0,-1-1 0,-4 1 1,0 1-348,-1-1 0,0 1 0,0 0 1,0 0-1,1 1 0,-1 0 1,1 1-1,-1-1 0,1 1 0,0 1 1,0-1-1,0 1 0,-11 10 0,-15 17-2647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16.2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12651,'-6'2'6521,"6"-2"-6527,0 0 1,-1 1 0,1-1-1,-1 0 1,1 0 0,0 0 0,-1 0-1,1 1 1,0-1 0,-1 0-1,1 0 1,0 0 0,-1 1 0,1-1-1,0 0 1,-1 1 0,1-1-1,0 0 1,0 1 0,-1-1 0,1 0-1,0 1 1,0-1 0,0 0-1,0 1 1,0-1 0,-1 1 0,1-1-1,0 0 1,0 1 0,0-1-1,0 1 1,0-1 0,0 0 0,0 1-1,0-1 1,1 1 0,-3 14-55,1 0 0,0-1 0,2 1 0,-1 0 0,2-1 0,0 1 0,1-1 0,0 0 0,1 0 1,1 0-1,0 0 0,1 0 0,9 15 0,-14-27 29,1 0 0,-1 1-1,1-1 1,0 0 0,0 0 0,0 0 0,0-1 0,0 1-1,0 0 1,1-1 0,-1 1 0,1-1 0,-1 0 0,1 0-1,-1 0 1,1 0 0,-1 0 0,1 0 0,0-1 0,0 1-1,-1-1 1,5 0 0,-2 0-25,0-1 1,0 0-1,0 0 0,0-1 1,-1 1-1,1-1 0,0 0 1,-1 0-1,1-1 1,-1 0-1,7-4 0,-3 1-66,-1 0 0,0 0 0,0-1 0,-1 1 0,0-2 0,0 1 0,0-1 0,-1 1 0,0-2 0,-1 1 0,0 0 0,6-18 0,-9 24 66,-1 0-1,0 1 1,0-1 0,1 0 0,-1 0 0,-1 1 0,1-1 0,0 0 0,0 1 0,-1-1 0,1 0 0,0 1 0,-1-1 0,0 0-1,1 1 1,-1-1 0,0 1 0,0-1 0,0 1 0,0 0 0,0-1 0,0 1 0,-3-2 0,1 1-147,0 0 0,0 0 0,0 0 1,-1 0-1,1 1 0,-1 0 0,1 0 0,-1 0 0,1 0 1,-5 0-1,-60 0-2195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0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362 1 8506,'-4'2'450,"-1"1"0,1 0-1,0 0 1,0 0 0,0 1 0,0-1 0,1 1 0,-1 0 0,1 0 0,-3 5 0,-30 51-1139,24-36 1043,-59 118-314,-9 15 79,80-156-119,-1 0 1,0 0-1,0 1 1,1-1-1,-1 0 1,0 0-1,0 0 1,0 0-1,0 0 1,0 0-1,0 0 1,-1 0-1,1 0 0,0-1 1,0 1-1,-1 0 1,1-1-1,0 1 1,-1-1-1,1 0 1,0 1-1,-1-1 1,1 0-1,-1 0 1,1 0-1,-2 0 1,0 0 1,1-1 0,-1 0 1,0 0-1,1 0 1,-1 0-1,1-1 1,-1 1-1,1 0 0,0-1 1,0 0-1,0 0 1,-4-3-1,0-2-1,1 0-1,-1 0 1,1 0-1,0 0 0,1-1 1,0 0-1,-6-16 1,8 18 5,1 0 0,0-1 0,0 1 0,1 0 0,0 0 0,0-1 0,0 1 0,1 0 0,0-1 0,2-6 1,-3 11-6,1 0 0,-1 1 0,1-1 0,-1 1 1,1-1-1,0 0 0,0 1 0,0-1 0,0 1 1,0 0-1,0-1 0,1 1 0,-1 0 0,0 0 1,1 0-1,-1 0 0,0 0 0,1 0 0,-1 0 1,1 0-1,0 0 0,-1 1 0,1-1 0,0 1 1,-1-1-1,1 1 0,0 0 0,0-1 0,-1 1 1,1 0-1,0 0 0,0 0 0,-1 1 0,1-1 1,0 0-1,0 1 0,-1-1 0,1 1 0,0-1 1,1 2-1,13 5 21,0 2 0,0 0-1,-1 0 1,0 2 0,-1 0 0,0 0 0,-1 1 0,24 28 0,-21-23-641,0 0 0,2-1 0,0 0 0,30 19 0,-22-22-1468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5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13883,'14'-26'5181,"6"-9"-2076,29-47-3476,-45 77 369,0 0 1,0 0-1,0 0 1,0 0-1,1 1 0,-1-1 1,1 1-1,0 1 0,1-1 1,-1 1-1,1-1 1,-1 1-1,1 1 0,0-1 1,0 1-1,7-1 1,-9 2-3,0 0 1,0 1-1,0 0 1,0 0 0,0 0-1,0 0 1,0 0-1,0 1 1,0 0 0,0 0-1,0 0 1,0 0-1,0 1 1,-1-1 0,1 1-1,0 0 1,-1 0-1,0 1 1,1-1 0,-1 0-1,0 1 1,0 0-1,-1 0 1,1 0 0,-1 0-1,1 0 1,2 5-1,1 4-20,1 1 0,-1 0-1,-1 0 1,0 0 0,-1 0 0,-1 1-1,0 0 1,-1 0 0,0 0 0,-1 0-1,0 0 1,-2 0 0,1 0-1,-2 0 1,0 0 0,0 0 0,-2 0-1,-7 21 1,0-4-18,-2-1-1,-2 0 1,0 0 0,-2-2-1,-1 0 1,-40 46 0,59-70 733,12-3-653,15 1-130,127 12-1581,14-12-4747,-92-9 1688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1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0 193 9090,'38'-18'1972,"27"-8"446,-58 25-2464,1-2 0,-1 1 0,1-1 0,-1 0 0,0-1 0,0 0 0,0 0-1,-1 0 1,1-1 0,9-9 0,-14 12 49,-1 1-1,1-1 0,-1 0 0,0 0 0,0 0 0,0 0 0,0 0 0,0 0 1,0 0-1,0 0 0,-1 0 0,1 0 0,-1 0 0,0 0 0,1 0 0,-1-1 0,0 1 1,0 0-1,-1 0 0,1 0 0,0 0 0,-1 0 0,1-1 0,-1 1 0,1 0 1,-1 0-1,0 0 0,0 0 0,0 0 0,0 1 0,-1-1 0,1 0 0,0 0 0,-1 1 1,1-1-1,-4-2 0,2 1 11,1 1 1,-1-1-1,0 1 1,0 0-1,0 0 1,-1 0-1,1 0 1,0 1-1,-1-1 1,1 1-1,-1 0 0,0 0 1,1 0-1,-1 0 1,0 1-1,1 0 1,-1-1-1,0 1 1,0 1-1,1-1 1,-5 1-1,6 1-10,0-1-1,0 1 0,0-1 1,0 1-1,0 0 1,0-1-1,1 1 0,-1 0 1,1 1-1,-1-1 1,1 0-1,0 0 0,0 0 1,0 1-1,0-1 1,0 1-1,0-1 0,1 0 1,-1 1-1,1-1 1,0 1-1,0 0 0,0-1 1,0 1-1,1 3 1,6 68-86,-6-64-201,2 0-1,-1 0 0,1 0 1,1-1-1,-1 1 0,2-1 1,-1 0-1,1 0 0,1-1 1,10 13-1,15 5-1918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1.7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27 8370,'0'-2'258,"-1"1"1,1-1 0,-1 1-1,1 0 1,-1-1 0,1 1-1,-1 0 1,0-1 0,1 1-1,-1 0 1,0 0 0,0-1-1,0 1 1,0 0 0,0 0-1,0 0 1,0 0 0,-1 1-1,1-1 1,0 0 0,-2-1-1,-1 2-213,1 0 1,-1 0-1,1 0 0,-1 1 0,1-1 1,-1 1-1,1 0 0,-1 0 0,1 0 1,-6 3-1,-5 1-51,1 1 1,0 0 0,0 1-1,1 0 1,0 1-1,0 1 1,-21 19 0,30-24-26,-1-1 1,0 1-1,1 1 1,0-1-1,0 0 1,0 1 0,0 0-1,1 0 1,0 0-1,0 0 1,0 0-1,1 0 1,-1 0-1,1 0 1,0 1-1,1-1 1,0 0-1,-1 1 1,2-1 0,-1 0-1,0 1 1,1-1-1,0 0 1,1 1-1,-1-1 1,4 7-1,-4-9-9,0 0 0,1 0-1,0 0 1,-1 0 0,1 0 0,0 0-1,1 0 1,-1-1 0,0 1 0,1-1-1,-1 0 1,1 0 0,0 0-1,0 0 1,0 0 0,0 0 0,0-1-1,0 1 1,0-1 0,0 0 0,1 0-1,-1 0 1,0-1 0,1 1 0,-1-1-1,1 0 1,-1 0 0,0 0-1,1 0 1,-1 0 0,1-1 0,-1 0-1,0 1 1,1-1 0,-1-1 0,0 1-1,5-3 1,2 0 30,0-1-1,-1 0 1,0 0-1,0-1 1,-1 0 0,1 0-1,-1-1 1,-1 0-1,1-1 1,-1 0 0,7-10-1,-9 10 88,0-1 0,-1 0-1,1 0 1,-2 0-1,0 0 1,0-1 0,0 0-1,-1 1 1,-1-1 0,1 0-1,-2 0 1,1 0 0,-1 0-1,-3-18 1,3 27-53,0 0-1,0 1 1,-1-1 0,1 0 0,0 1-1,0-1 1,-1 0 0,1 0 0,0 1-1,-1-1 1,1 1 0,0-1 0,-1 0-1,1 1 1,-1-1 0,1 1 0,-1-1 0,1 1-1,-1-1 1,1 1 0,-2-1 0,1 1-16,1 1 1,-1-1-1,1 1 1,-1-1-1,1 1 1,-1-1 0,1 1-1,-1-1 1,1 1-1,-1-1 1,1 1-1,-1-1 1,1 1-1,0 0 1,0-1 0,-1 1-1,1 0 1,0-1-1,0 1 1,0 0-1,-1 0 1,1-1 0,0 1-1,0 0 1,0-1-1,0 1 1,0 0-1,1-1 1,-1 1-1,0 1 1,-2 27 15,2 1 1,4 48-1,-3-70-88,0-1 0,0 1 0,1 0 0,0-1 0,1 0 1,-1 1-1,1-1 0,1 0 0,-1 0 0,1 0 0,1-1 0,-1 1 0,1-1 0,0 0 0,0-1 0,7 7 0,21 3-2261,13-12-13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2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108 672 10762,'-17'-15'5661,"6"12"-4720,9 5-967,1 0 0,1-1 1,-1 1-1,0 0 1,0 0-1,1 0 0,-1 0 1,1 0-1,0 0 0,0 0 1,-1 0-1,1 1 1,0-1-1,1 0 0,-1 0 1,0 0-1,1 0 1,0 3-1,7 83 68,-5 136 0,-4-242 20,0 1-1,-2-1 1,0 1 0,-1 0-1,-7-20 1,-5-19-28,1-13-14,3-1 1,2-1-1,1-88 0,9 118-35,2 0 0,2 0 0,2 0 0,1 0 0,2 1 0,29-77 0,-34 108 7,1-1 1,0 1-1,0 0 1,1 0-1,0 1 0,14-16 1,-19 23-16,1-1 1,-1 1 0,0-1-1,1 1 1,-1 0 0,1 0-1,-1 0 1,1 0-1,-1 0 1,1 0 0,0 0-1,-1 1 1,1-1-1,0 0 1,0 1 0,0 0-1,-1-1 1,1 1 0,0 0-1,0 0 1,0 0-1,0 0 1,0 0 0,-1 0-1,1 1 1,0-1-1,0 1 1,0-1 0,-1 1-1,1 0 1,0-1 0,-1 1-1,1 0 1,0 0-1,-1 0 1,0 1 0,1-1-1,-1 0 1,1 0-1,-1 1 1,0-1 0,0 1-1,0-1 1,0 1 0,1 2-1,7 12-922,-2 0 0,1 1 0,-2 0 0,-1 0 0,0 0-1,4 25 1,-5-23-19,10 49-3177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2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73 11947,'35'-25'1552,"13"9"936,35 2-6072,8-3 87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3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40 151 10418,'-19'-118'2241,"10"99"999,2 9-3072,4 8-72,3 1-8,-2 9 8,2-4-47,4 20-49,12 71 0,-11-33 8,-1 21 8,0 0-48,1 8-577,2-17-255,0-12-2433,1-21 145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3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 10538,'0'-2'270,"0"0"0,0 1 1,0-1-1,0 0 0,1 0 0,-1 1 0,1-1 0,-1 0 0,1 1 0,0-1 0,0 1 0,-1-1 1,1 1-1,2-3 0,0 2-185,-1 0 0,0 0 1,1 0-1,0 0 1,-1 0-1,1 1 0,0-1 1,0 1-1,0 0 0,0 0 1,0 0-1,4-1 0,5 0-201,0 1 0,0 0 0,1 0-1,18 2 1,-14 1 113,0 1 0,0 0 0,0 1 0,0 0 0,-1 2 1,0 0-1,29 15 0,-36-16-27,0 1-1,1 0 1,-2 0 0,1 1 0,-1 0 0,0 1 0,-1 0-1,1 0 1,-2 1 0,1 0 0,-1 0 0,-1 0 0,7 15-1,-10-21-1,0 1 0,-1 0 0,0-1 0,0 1 0,0 0 0,0 0 0,-1-1 0,1 1 0,-1 0 0,0 0 0,0 0 0,-1 0 0,1 0 0,-1-1 0,1 1 0,-1 0 0,-1 0 0,1-1 0,0 1 0,-4 5 0,2-5-1,-1 1 0,0-1 0,0 0 1,0 0-1,0 0 0,-1 0 0,1-1 0,-1 0 0,0 0 0,0 0 0,0-1 1,-9 4-1,-2-1-167,-1 0 0,0-2 0,1 1 1,-1-2-1,-1 0 0,1-1 0,0-1 0,-21-2 1,5-5-1994,11 1 37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4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7 11514,'-9'0'901,"0"0"0,1 0-1,-1 1 1,1 1 0,-11 2-1,-70 31-722,61-23 90,27-11-300,-1-1 0,1 0 0,-1 1 0,1 0-1,0-1 1,-1 1 0,1 0 0,0-1 0,0 1 0,-1 0 0,1 0 0,0 0 0,0 0 0,0 0 0,0 1 0,0-1 0,0 0 0,1 0 0,-1 1 0,-1 1 0,2-2-62,1 0 1,-1 0-1,0 0 1,0 0-1,1 0 1,-1-1-1,1 1 1,-1 0-1,0 0 1,1 0-1,0-1 1,-1 1-1,1 0 1,-1-1-1,1 1 1,0 0-1,0-1 1,-1 1-1,1-1 1,0 1-1,0-1 1,0 1-1,1 0 1,4 2-294,1-1-1,0 1 1,-1-1 0,1 0 0,0-1 0,0 0-1,10 1 1,-10-2 308,1 0 1,-1-1-1,0 1 0,1-2 1,-1 1-1,0-1 0,0 0 1,9-4-1,-12 4 158,0 0 0,0-1 0,-1 1-1,1-1 1,-1 0 0,1 0 0,-1 0 0,0-1 0,0 1 0,0-1-1,-1 1 1,1-1 0,-1 0 0,3-7 0,-4 8 19,0 0 0,0 0 0,1-1 1,-1 1-1,1 0 0,0 1 0,0-1 0,0 0 0,0 1 0,0-1 1,1 1-1,-1-1 0,1 1 0,0 0 0,3-2 0,-3 3-116,1 1-1,-1-1 1,0 1-1,0 0 0,0 0 1,0 0-1,0 1 0,0-1 1,1 1-1,-1-1 0,0 1 1,0 0-1,0 0 0,-1 1 1,1-1-1,5 4 0,40 24-2326,-28-18 399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4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28 11466,'-2'-2'435,"-1"0"-1,0 1 0,0-1 0,0 1 1,0-1-1,0 1 0,0 0 0,0 0 1,0 1-1,-1-1 0,1 1 0,-7-1 0,3 1-269,-1 1-1,0-1 0,1 2 0,-1-1 1,-9 4-1,3 0-455,-1 0 0,1 2-1,0-1 1,-24 18 0,35-23 145,1 1 0,0-1 0,0 1-1,0 0 1,0 0 0,0 0 0,0 0 0,0 0 0,1 0 0,-1 1 0,1-1 0,0 0 0,-1 1-1,1-1 1,0 1 0,1 0 0,-2 3 0,2-5 96,0 1-1,1 0 1,-1-1-1,0 1 1,1-1-1,-1 1 1,1-1-1,-1 1 1,1-1-1,0 1 1,0-1 0,0 1-1,0-1 1,0 0-1,0 0 1,0 1-1,0-1 1,0 0-1,0 0 1,1 0-1,-1 0 1,1 0 0,-1-1-1,0 1 1,1 0-1,-1-1 1,1 1-1,0-1 1,2 1-1,7 2-61,-1-1 0,1 0 0,0-1-1,0 0 1,-1 0 0,1-1-1,0-1 1,18-3 0,-23 3 202,0 0 0,0 0 0,0 0 1,-1-1-1,1 0 0,0 0 0,-1-1 0,1 0 1,-1 1-1,0-2 0,0 1 0,0-1 0,0 0 1,0 0-1,-1 0 0,7-9 0,-9 8 204,-1 1 0,1-1-1,-1 1 1,0-1 0,-1 0-1,1 1 1,-1-1 0,0 0 0,0 0-1,-1 1 1,1-1 0,-1 0 0,0 0-1,-1 1 1,1-1 0,-1 1 0,1-1-1,-1 1 1,-3-5 0,3 50-46,14 89-308,-3-47-44,-3 1 0,-6 99 0,0-180 99,-1 0 0,1 0 0,0 0 0,-1 0 0,1 0 0,-1 0 0,0 0 1,0-1-1,-1 1 0,1 0 0,0 0 0,-1-1 0,1 1 0,-1-1 0,0 1 0,0-1 1,-3 3-1,2-3-2,1-1 0,-1 0 1,1 0-1,-1 0 1,0 0-1,1 0 0,-1-1 1,0 1-1,0-1 1,0 0-1,1 0 0,-1 0 1,0 0-1,0 0 1,0-1-1,1 1 0,-1-1 1,0 1-1,-3-2 1,-12-4-197,1-1 1,-1-1-1,1 0 1,0-1-1,1 0 1,-26-21-1,31 21-600,1 1 1,0-2-1,1 0 0,0 0 0,-15-22 0,6-7-2447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5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24 229 10514,'-2'0'203,"1"0"1,-1-1-1,1 1 0,0-1 0,-1 1 0,1-1 1,-1 0-1,1 1 0,0-1 0,0 0 1,-1 0-1,1 0 0,0 0 0,0 0 0,0 0 1,-1-1-1,2 1-184,0 0 0,0 1 0,0-1 1,0 1-1,0-1 0,0 1 0,1-1 0,-1 1 1,0-1-1,0 1 0,0-1 0,1 1 1,-1-1-1,0 1 0,1 0 0,-1-1 0,0 1 1,1-1-1,-1 1 0,1 0 0,-1-1 0,0 1 1,1 0-1,-1-1 0,1 1 0,-1 0 1,1 0-1,-1 0 0,1-1 0,59-18-1612,-43 15 1917,20-6-547,-25 9 91,-1-2-1,1 0 1,-1 0-1,0-1 1,0-1 0,0 0-1,-1 0 1,14-9-1,-23 13 148,1-1-1,-1 1 0,0 0 1,0 0-1,0-1 0,0 1 1,0 0-1,0-1 1,-1 1-1,1-1 0,0 1 1,-1-1-1,1 1 1,-1-1-1,1 0 0,-1 1 1,0-1-1,0 0 0,0 1 1,0-1-1,0 0 1,0-2-1,-1 0 70,0 1-1,-1 0 1,1-1 0,-1 1 0,1 0 0,-1 0-1,0 0 1,0 0 0,0 0 0,-4-3-1,0 0 69,0 1 0,0 0 0,0 0 0,0 0-1,-1 1 1,0 0 0,0 0 0,0 1-1,-9-4 1,13 6-150,-1 0 0,1 1 0,-1-1 0,0 1 0,1-1 0,-1 1 0,0 0 0,1 1-1,-1-1 1,0 1 0,1-1 0,-1 1 0,1 0 0,-1 0 0,1 1 0,-1-1 0,1 1 0,0 0 0,0 0 0,-1 0 0,1 0 0,1 0-1,-1 1 1,0-1 0,1 1 0,-1 0 0,1-1 0,0 1 0,0 0 0,0 1 0,0-1 0,0 0 0,1 0 0,-1 1 0,1-1 0,-1 6-1,0 0-15,-1 0 0,2 0-1,-1 1 1,1-1 0,1 0-1,0 1 1,0-1 0,1 1-1,0-1 1,0 0 0,1 0-1,1 1 1,5 13 0,-4-14-162,2 0 0,-1-1 0,1 0 0,0 0 0,1 0 0,0-1 0,0 0-1,0 0 1,1 0 0,0-1 0,1-1 0,-1 1 0,1-1 0,0-1 0,0 0 0,1 0 0,-1-1 0,1 0 0,0 0 0,19 2 0,56-4-2459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8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 8362,'0'-11'7745,"20"50"-7195,-2 9-568,-2 1 0,-2 0 0,-2 1 1,-3 0-1,-1 1 0,-3-1 0,-3 84 0,-6-120 76,-3-16-950,-10-20-2420,15 18 2514,-10-14-2474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5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15331,'64'39'3425,"-88"-44"1320,40 1-4401,5 4-384,17-1-32,10-1-256,29 5-1920,5 1-2497,2-15-145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9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6 125 9058,'-6'-11'1920,"8"0"841,4 2-2649,9 0-96,3-5 8,18-5-8,7 0 24,15 3-48,4 4 8,8 7-376,-13 6 224,0 15-2649,-20 7 609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9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 9506,'3'-8'1792,"9"-2"985,7 3-2825,12-3-24,6-4 48,14 1 32,-1 3 8,11 2-240,-4 4-360,5 8-2209,-11 1 409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39.7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4 158 10730,'-2'-28'717,"1"22"-263,1 0-1,-1 0 1,1 0 0,0-1-1,1 1 1,0 0 0,1-7 0,14 71-526,-8 38-58,-8-71 98,2-1 1,5 29-1,-7-53 34,0-1 0,0 1-1,1 0 1,-1 0-1,0 0 1,0 0 0,0-1-1,0 1 1,0 0-1,0 0 1,0 0 0,0 0-1,0 0 1,0 0-1,1-1 1,-1 1 0,0 0-1,0 0 1,0 0-1,0 0 1,0 0 0,1 0-1,-1 0 1,0 0-1,0 0 1,0 0 0,0 0-1,1 0 1,-1-1-1,0 1 1,0 0 0,0 0-1,0 0 1,1 0-1,-1 1 1,0-1 0,0 0-1,0 0 1,0 0-1,1 0 1,-1 0 0,0 0-1,0 0 1,0 0-1,0 0 1,0 0 0,1 0-1,-1 0 1,0 1-1,0-1 1,0 0 0,0 0-1,0 0 1,0 0-1,0 0 1,1 0 0,-1 1-1,0-1 1,0 0-1,11-28-72,8-36-119,-13 38 84,2-9 79,2-1-1,1 2 0,21-46 0,-31 79 24,-1-1 1,1 1-1,0-1 1,0 1-1,-1-1 1,1 1 0,0 0-1,0 0 1,0-1-1,0 1 1,0 0-1,1 0 1,-1 0-1,0 0 1,0 0 0,1 0-1,-1 1 1,0-1-1,1 0 1,-1 1-1,1-1 1,-1 1-1,4-1 1,-4 1-5,1 0 1,0 1-1,-1 0 0,1-1 0,0 1 1,-1 0-1,1 0 0,-1-1 0,0 1 1,1 0-1,-1 1 0,0-1 0,1 0 1,-1 0-1,0 1 0,0-1 1,2 3-1,4 7-31,-1 1 0,0 0 0,0 0 0,4 16 1,22 97-20,-6-18-1190,-13-79-1095,0-14-108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0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63 10778,'-1'-3'538,"0"-1"0,0 1 0,1 0 0,-1 0 0,1-1 0,0 1 0,0 0 0,0 0 0,1-1 0,0-3 0,1-15 817,14 68-1282,-7 4-117,-2 0 0,-2 1 0,-3 82 0,-2-70 60,3-1 0,11 73 0,-17-143-69,0-1 0,-1 1 0,0-1 0,0 1 0,-1 0 0,0 0 0,0 1 1,-1 0-1,0-1 0,0 2 0,-1-1 0,0 1 0,0 0 0,-1 1 0,1-1 0,-1 2 0,0-1 0,-10-3 0,13 5 10,-1 0-1,1 1 0,-1 0 0,0 0 1,0 1-1,0-1 0,0 1 0,0 0 1,0 1-1,-1 0 0,1 0 0,0 0 1,0 1-1,0-1 0,0 1 0,0 1 0,0-1 1,0 1-1,0 0 0,1 1 0,-1-1 1,1 1-1,-1 0 0,1 1 0,0-1 1,0 1-1,1 0 0,-1 0 0,1 1 1,0-1-1,-5 7 0,7-9 12,0 1-1,0 0 1,0 0 0,0 0 0,0 0-1,1 0 1,0 1 0,-1-1-1,1 0 1,0 1 0,1-1 0,-1 1-1,1-1 1,-1 1 0,1-1-1,0 1 1,0-1 0,1 1-1,0 5 1,1-5-23,-1 0 0,1 0 0,0 1 0,1-1-1,-1-1 1,1 1 0,-1 0 0,1 0 0,0-1 0,1 0 0,-1 0-1,1 0 1,4 3 0,1 1-106,1-1-1,0-1 1,0 0-1,0 0 1,1-1-1,-1 0 1,1-1-1,0 0 1,0-1 0,1 0-1,11 1 1,8-5-1345,-1-1 1,39-8 0,-9-4-1461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0.5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1 202 8842,'94'-25'4129,"-56"16"-4022,52-20 0,-88 28-116,1 0-1,-1-1 0,1 1 1,-1-1-1,0 1 0,0-1 0,0 0 1,0 0-1,0 0 0,0 0 0,0 0 1,0-1-1,-1 1 0,1-1 1,-1 1-1,0-1 0,0 1 0,0-1 1,0 1-1,0-1 0,-1 0 1,1 0-1,-1 1 0,1-1 0,-1 0 1,0 0-1,0 0 0,0 1 0,-2-6 1,2 5-6,-1-1 0,0 1 1,1 0-1,-1 0 0,-1 0 1,1 0-1,0 0 0,-1 1 1,1-1-1,-1 0 0,0 1 1,0-1-1,0 1 0,0-1 0,-1 1 1,1 0-1,-1 0 0,1 0 1,-1 0-1,0 1 0,1-1 1,-1 1-1,0-1 0,0 1 1,0 0-1,-5-1 0,3 1 12,1 0-1,-1 1 0,0-1 0,0 1 1,0 0-1,0 0 0,0 1 0,0 0 0,0-1 1,1 2-1,-1-1 0,0 0 0,0 1 1,1 0-1,-1 0 0,1 0 0,-8 6 1,7-3-8,1-1-1,0 0 1,0 1 0,0 0 0,1 0 0,-1 0 0,1 0 0,0 1 0,1-1 0,-1 1-1,1 0 1,-2 10 0,1-2-1,1 0-1,0-1 1,1 1 0,1 0-1,0 0 1,0 0-1,2 0 1,0-1 0,0 1-1,2 0 1,-1-1-1,8 15 1,-8-20 1,1 0 0,0 0 0,1-1-1,0 0 1,0 0 0,1 0 0,0 0 0,12 10 0,-14-14-104,0 0-1,0 0 1,1-1 0,-1 0-1,1 1 1,-1-1 0,1-1 0,0 1-1,-1-1 1,1 0 0,0 0-1,0 0 1,0-1 0,0 1 0,0-1-1,0-1 1,8 0 0,42-16-2243,-1-11-336</inkml:trace>
  <inkml:trace contextRef="#ctx0" brushRef="#br0" timeOffset="1">487 58 7530,'-6'3'3984,"5"2"-3864,1-3-7,0 0-49,2 2 40,9 12 8,47 51-32,-24-43-32,11 5 0,-4-5-24,2-2-352,-4-6-2089,2-3 561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0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251 0 8546,'-29'12'2888,"-3"-1"257,-4 19-1937,5 10-1272,-6 14-112,4 1-528,1 12-2441,11-15 497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1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1 135 10922,'9'-76'2602,"-9"72"-2217,0 0 0,0 0 0,0 0 0,-1 0-1,1 0 1,-1 1 0,0-1 0,-1-4 0,-2-12 1140,10 31-1498,8 30-86,-1 0 1,14 77-1,1 96-3,-11-74-43,0-67-677,-12-56-4704,-16-41 1943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1.6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10690,'2'-3'268,"-1"1"0,1-1 0,-1 1 0,1-1-1,0 1 1,-1 0 0,1 0 0,1 0 0,-1 0 0,0 0-1,0 0 1,1 0 0,-1 1 0,1-1 0,-1 1 0,1 0 0,3-2-1,2 1-157,0 0 0,0 0 0,-1 1 0,1 0-1,0 0 1,10 1 0,7 1-243,-1 1-1,0 2 1,28 7-1,-37-7 133,0 1 0,0 1 0,0 1 0,-1 0-1,0 0 1,0 2 0,-1 0 0,0 0 0,-1 1 0,22 23 0,-28-28-74,-2 0 1,1 1-1,0-1 0,-1 1 1,0 0-1,0 1 0,-1-1 1,0 1-1,0-1 1,-1 1-1,1 0 0,-1 0 1,-1 0-1,1 0 0,-1 0 1,-1 0-1,1 1 1,-1-1-1,0 0 0,-1 0 1,0 1-1,0-1 0,0 0 1,-1 0-1,-5 12 1,5-16-60,1 1 0,-1-1 0,-1 0 0,1 0 0,0 0 0,-1-1 0,1 1 0,-1 0 0,0-1 0,0 0 0,0 1 0,0-1 0,0-1 0,-1 1 0,1 0 0,0-1 0,-1 1 0,1-1 0,-7 1 0,1-1-345,1 1-1,0-2 1,-1 1-1,1-1 0,0-1 1,-1 0-1,-12-2 1,-24-9-1814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2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6 11290,'-5'-1'390,"1"0"0,-1 0 0,0 0-1,0 0 1,1 1 0,-1 0 0,0 0-1,0 0 1,0 0 0,0 1 0,0 0-1,-8 2 1,9-1-333,-1 0-1,0 0 1,1 0 0,0 1 0,0-1-1,0 1 1,0 0 0,0 0-1,0 0 1,1 1 0,-5 5 0,5-6-124,1 0 0,0 0 1,0 1-1,0-1 0,1 0 1,-1 1-1,1-1 1,0 1-1,0-1 0,0 1 1,0 0-1,1 0 0,0-1 1,-1 1-1,1 0 1,0 0-1,1-1 0,-1 1 1,1 0-1,0-1 0,0 1 1,0 0-1,0-1 1,0 1-1,1-1 0,0 0 1,-1 1-1,1-1 1,1 0-1,-1 0 0,0 0 1,1 0-1,-1-1 0,4 3 1,-4-2-18,1 0-1,0-1 1,-1 1 0,1-1-1,0 0 1,0 0 0,0 0 0,0-1-1,0 1 1,1 0 0,-1-1 0,0 0-1,1 0 1,-1 0 0,1 0-1,-1-1 1,1 0 0,-1 1 0,1-1-1,-1 0 1,1 0 0,0-1 0,-1 1-1,1-1 1,4-1 0,-4-1 75,0 1 0,0-1 0,0 0 0,0 0 0,0 0 0,0 0 1,-1-1-1,0 0 0,0 1 0,0-1 0,0 0 0,0-1 0,-1 1 0,0 0 0,0-1 0,0 1 1,2-10-1,-1 7 60,2-9 326,-1 0 0,6-30 1,-13 39-193,5 20-361,1-3 135,1-1 1,0 1-1,0-1 1,1 1 0,0-1-1,1-1 1,0 1-1,10 10 1,-10-14-304,-1 0 0,1 0 1,0-1-1,0 1 1,0-2-1,1 1 0,-1-1 1,12 5-1,33 6-2008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2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20 10986,'-16'-9'2353,"4"-1"1024,-4 11-3169,4 2-304,-5 3 120,-2 1-80,-5 2 64,3-1 8,1 2-24,3-4-72,5 3-617,4-2-199,9 2-232,1-1-112,9 1-1009,5-1-423,8-4 23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4 12043,'0'-3'6577,"-2"8"-6201,1-5-440,-3 3-8,-6 18 8,-60 106 48,21-45 0,-4 28 24,0-8 24,6 14-544,14-31-384,17-11-2033,23-27-832,11-31-792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2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485 162 4385,'5'0'442,"0"-1"0,-1 0 0,1 0 1,0 0-1,0 0 0,-1-1 0,1 1 0,-1-1 0,1 0 0,-1-1 1,0 1-1,0-1 0,0 0 0,0 0 0,-1 0 0,1 0 0,-1-1 1,0 1-1,1-1 0,-2 0 0,1 0 0,0 0 0,-1 0 0,0-1 1,2-5-1,3-8 629,-2-1 0,6-31 1,-3 99-1087,3 75-33,-5 0-1,-5 1 1,-31 238 0,29-352 21,-1 0 0,0-1 0,-1 1 0,0 0 1,-1-1-1,0 0 0,-1 0 0,0 0 0,0-1 1,-1 0-1,-13 16 0,13-20-1,0 0 0,0 0 1,0-1-1,-1 0 0,1 0 0,-1 0 0,0-1 0,0 0 0,-1-1 1,1 1-1,-1-2 0,1 1 0,-1-1 0,1 0 0,-1 0 1,0-1-1,-10 0 0,-10-2-202,0-1-1,0-1 1,0-1 0,0-2 0,1-1 0,-40-16-1,49 16-580,-1-1 0,2-1 0,-1 0 0,1-2-1,-27-23 1,4-14-2412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3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4 322 9586,'-3'-56'2040,"3"55"-1937,0-1 0,0 1 0,1 0 0,-1-1 0,1 1 0,-1 0 0,1-1-1,0 1 1,-1 0 0,1 0 0,0-1 0,0 1 0,0 0 0,0 0-1,0 0 1,0 0 0,0 0 0,0 0 0,0 1 0,0-1 0,1 0-1,-1 1 1,0-1 0,1 0 0,-1 1 0,2-1 0,41-7-628,-29 6 682,14-3-167,-14 3-22,1-1 1,-1 0-1,0-1 1,0-1-1,20-9 1,-32 12 35,0 1 1,0-1 0,0 0-1,0 0 1,-1 0 0,1 0-1,-1-1 1,0 1 0,1-1-1,-1 0 1,0 1 0,0-1-1,-1 0 1,1 0 0,-1 0 0,1 0-1,-1 0 1,0-1 0,0 1-1,0 0 1,-1-1 0,1 1-1,-1 0 1,0-1 0,0 1-1,0 0 1,0-1 0,-1 1-1,1 0 1,-2-6 0,1 4 46,-1-1 0,0 0 0,0 1 0,0-1 0,-1 1 0,1 0 1,-1 0-1,0 0 0,-1 0 0,1 0 0,-1 1 0,0-1 0,0 1 0,-1 0 1,1 1-1,-1-1 0,-7-4 0,9 7-53,0-1 0,0 1 1,0 0-1,0 0 0,-1 0 0,1 1 1,0-1-1,0 1 0,0 0 0,-1 0 1,1 0-1,0 0 0,0 0 0,-1 1 0,1-1 1,0 1-1,0 0 0,0 0 0,0 0 1,0 0-1,0 1 0,0-1 0,0 1 1,1 0-1,-1 0 0,1 0 0,-1 0 0,1 0 1,0 1-1,-1-1 0,1 1 0,0-1 1,-1 4-1,-1-1-7,1 1-1,0-1 1,0 1-1,0 0 1,1 0 0,0 0-1,0 0 1,0 0 0,1 0-1,0 0 1,0 1 0,0-1-1,1 0 1,0 1 0,1-1-1,-1 0 1,1 0 0,0 1-1,1-1 1,-1 0 0,1 0-1,0 0 1,1 0 0,5 10-1,-3-8-268,0 1 0,1-1 0,0 0 0,0-1 0,1 0 0,-1 0-1,2 0 1,-1 0 0,1-1 0,0-1 0,0 1 0,0-1 0,1-1-1,0 0 1,13 5 0,-8-6-481,-1 0 0,0-2 0,17 1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7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1 113 8714,'0'-112'6841,"16"178"-5531,12 170-1243,-23-165-324,3-1 1,3-1-1,25 88 1,-36-157 231,0 0-1,0 0 1,0 0-1,0 0 1,0 0-1,0 0 1,0 0-1,0 0 1,1 0-1,-1 0 1,0 0 0,0 0-1,0 0 1,0 0-1,0 0 1,0 0-1,0 0 1,0 1-1,0-1 1,1 0-1,-4-16-1707,-5-15-287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8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9426,'0'1'5153,"1"-1"-4913,2 0 64,2 0-24,22 0-24,54 3-120,-32-2-152,16-1-984,6-1-2161,0-6 369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8.5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1 255 9634,'28'-32'2305,"-26"30"-2018,-1 0 0,1 0 1,0 0-1,0 0 0,0 0 1,0 1-1,1-1 0,-1 1 1,0-1-1,4-1 0,40-6-656,-28 7 580,-17 2-212,21-4-80,0-1-1,41-15 1,-60 19 69,0 0-1,1 0 0,-1-1 1,0 1-1,0-1 1,0 0-1,0 0 0,0 0 1,0 0-1,-1 0 1,1-1-1,-1 1 1,1-1-1,-1 1 0,0-1 1,0 0-1,0 0 1,0 0-1,-1 0 0,1-1 1,-1 1-1,0 0 1,0-1-1,0 1 1,0 0-1,0-6 0,-2 6 17,0-1 0,0 0 0,0 0-1,0 0 1,-1 1 0,1-1 0,-1 1-1,0-1 1,0 1 0,-1-1 0,1 1-1,-1 0 1,1 0 0,-1 1-1,0-1 1,0 0 0,0 1 0,-1 0-1,1-1 1,0 2 0,-1-1 0,0 0-1,1 0 1,-7-1 0,1 0 16,-1 0 0,1 0 0,0 1 0,-1 0 0,1 1 0,-1 0 0,1 0 0,-1 1 0,-11 1 0,19 0-21,0-1 0,0 0 0,0 1 0,0 0 0,0-1 0,0 1 0,0 0 0,0 0 0,0 0 0,1 0 0,-1 0 0,0 1 0,1-1 1,-1 1-1,0-1 0,1 1 0,0-1 0,-1 1 0,1 0 0,0-1 0,-2 4 0,2-1 1,0 0 0,-1 0 0,1 1-1,1-1 1,-1 0 0,0 0 0,1 1 0,0-1 0,0 0 0,1 5 0,2 8 2,0-1 0,1 0 1,1 0-1,8 20 0,-5-18-54,0-1 0,1 1 0,1-2 0,1 1 0,18 21 1,-20-27-563,1-1 1,0-1 0,1 1 0,21 13 0,19 4-1791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8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 45 9458,'1'-3'441,"0"1"-1,-1-1 1,1 0-1,-1 0 1,0 0-1,0 0 1,0 0 0,0 1-1,-1-1 1,1 0-1,-2-4 1,2 6-326,0 1 1,-1-1-1,1 1 1,-1 0 0,1-1-1,-1 1 1,1-1-1,-1 1 1,1-1-1,-1 1 1,1 0-1,-1 0 1,0-1-1,1 1 1,-1 0-1,1 0 1,-1-1-1,0 1 1,1 0-1,-1 0 1,0 0-1,0 0 1,-28 7-65,6 2 2,0 1 0,-25 17 1,41-23-111,0 0 1,0 1 0,0 0 0,1 1 0,0-1 0,0 1 0,0 1 0,0-1 0,1 1 0,0 0 0,-6 12 0,10-17-7,0-1 1,0 1-1,1 0 1,-1-1-1,0 1 1,1 0 0,-1 0-1,1-1 1,0 1-1,-1 0 1,1 0-1,0 0 1,0 0 0,0-1-1,1 1 1,-1 0-1,0 0 1,1 0-1,-1-1 1,1 1 0,-1 0-1,1-1 1,0 1-1,0 0 1,0-1-1,0 1 1,0-1 0,0 1-1,0-1 1,0 1-1,1-1 1,-1 0-1,0 0 1,1 0 0,-1 0-1,1 0 1,0 0-1,-1 0 1,1 0-1,0-1 1,-1 1 0,1 0-1,0-1 1,0 0-1,-1 1 1,4-1-1,2 1-39,0 0 0,1-1 0,-1 0 0,0 0 0,1 0 0,-1-1 0,0 0 0,0-1 0,0 0 0,9-3 0,-5 0 265,0-1 0,0-1 0,-1 0 0,0 0 0,0-1 0,-1 0 0,0-1 0,0 0-1,-1-1 1,-1 0 0,1 0 0,-1 0 0,-1-1 0,9-18 0,17 111 625,9-1-4903,-28-57 1085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9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2 493 7786,'-2'-31'7450,"3"23"-4462,3 23-2796,1 17-211,55 250 22,-44-240 44,-3-28 0,-12-14-44,-1-1-1,1 1 1,0 0-1,-1 0 1,1 0-1,-1 0 1,1-1-1,-1 1 1,1 0-1,-1-1 1,1 1-1,-1 0 1,1-1-1,-1 1 1,1-1-1,-1 1 1,0 0-1,1-1 1,-1 1-1,0-1 1,1 1-1,-1-1 1,0 1-1,0-1 1,1 0 0,-1 1-1,0-1 1,0 1-1,0-1 1,0 0-1,0 0 1,4-13 18,-1-1 0,0 1 0,-1-1 0,-1 0 0,-1-30 0,-12-77 77,8 88-66,-21-122 144,12 89-65,4 0 0,-1-68 0,10 127-218,0 0-1,0 0 1,1 0-1,0 0 1,1 1-1,0-1 1,0 1-1,0-1 1,6-10 0,-6 15 14,-1 1 1,1-1 0,0 0 0,0 1 0,0 0-1,1-1 1,-1 1 0,1 0 0,-1 0 0,1 1 0,-1-1-1,1 0 1,0 1 0,0 0 0,0-1 0,0 1-1,0 0 1,0 1 0,0-1 0,0 0 0,1 1-1,-1 0 1,0 0 0,0 0 0,6 1 0,31 5-3353,3 4-353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49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13339,'19'-24'2320,"26"12"993,12 12-4753,26 8-2561,5 2 256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0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1 288 7338,'30'-114'2687,"-28"105"-2233,-1 0 0,0 0 0,-1 0 0,0 0 0,-1 1 0,0-1 0,0 0 0,-1 0 1,-3-13-1,2 16-178,2-1 0,-1 0 0,1 1 0,0-1 0,0 0 0,1 0 0,1-12 0,-1 19-262,0 0-1,0-1 1,0 1 0,0 0-1,0 0 1,-1 0-1,1 0 1,0-1-1,0 1 1,0 0 0,0 0-1,1 0 1,-1-1-1,0 1 1,0 0 0,0 0-1,0 0 1,0 0-1,0-1 1,0 1-1,0 0 1,0 0 0,0 0-1,0 0 1,1 0-1,-1-1 1,0 1-1,0 0 1,0 0 0,0 0-1,0 0 1,1 0-1,-1 0 1,0 0 0,0-1-1,0 1 1,0 0-1,1 0 1,-1 0-1,0 0 1,0 0 0,0 0-1,0 0 1,1 0-1,-1 0 1,0 0 0,0 0-1,0 0 1,0 0-1,1 0 1,-1 0-1,9 11 93,8 24-212,-4 2 59,-1 1 0,-2 0 1,-2 1-1,6 63 0,-4 169-583,-9-218 269,-1-18-573,1-35 896,-1 0 0,0 1 0,0-1 0,0 0 0,0 1 0,0-1 0,0 0 0,0 0 0,0 1 0,0-1 0,0 0 0,0 1 0,0-1 0,0 0 0,0 1 0,0-1 0,0 0 0,0 1 0,0-1 0,0 0 0,-1 1 0,1-1 0,0 0 0,0 0 0,0 1 0,0-1 0,-1 0 0,1 0 0,0 1 1,0-1-1,-1 0 0,1 0 0,0 0 0,0 0 0,-1 1 0,1-1 0,0 0 0,-1 0 0,1 0 0,0 0 0,-1 0 0,-8-13-2640,-4-22-256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0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99 9042,'2'-5'362,"0"1"0,1 0 0,0-1 0,-1 1 0,1 0-1,0 0 1,1 1 0,-1-1 0,1 1 0,0 0 0,0-1 0,6-2 0,-1 0-229,1 1 1,0 1-1,0 0 0,0 0 1,14-3-1,4 1-229,1 2 0,-1 1 0,41 0 0,-57 3 95,-1 1 0,1 0 0,-1 0 0,1 1 0,-1 1 0,0 0 1,0 0-1,0 1 0,0 0 0,-1 1 0,0 1 0,16 10 0,-21-12-3,0 0 0,-1 0 1,1 0-1,-1 1 0,0 0 1,0 0-1,-1 0 0,1 0 0,-1 0 1,0 1-1,-1 0 0,1-1 0,-1 1 1,0 0-1,-1 0 0,0 0 0,0 1 1,0-1-1,0 0 0,-1 0 1,0 0-1,0 1 0,-1-1 0,-2 10 1,1-6-21,0 0 1,-1 0-1,0-1 1,0 1-1,-1-1 1,-1 0-1,1 0 1,-2 0 0,1-1-1,-1 1 1,0-1-1,-1-1 1,0 1-1,0-1 1,-1 0-1,0-1 1,0 0-1,0 0 1,-1-1 0,0 0-1,-9 4 1,8-5-378,0-1 1,0 0-1,0-1 1,0 0 0,0 0-1,0-1 1,-1 0 0,-9-2-1,-23-3-2159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6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45 13619,'-7'-22'5982,"-1"0"-3398,11 21-1921,9 12-161,7 9-500,-1 2 0,-1 0-1,18 28 1,-21-27-2,5 7-11,-2 2 0,-1 0 1,-2 1-1,-1 1 0,13 53 0,-13-44 4,38 146 152,8 28-4904,-59-209 1685,-20-36-4089</inkml:trace>
  <inkml:trace contextRef="#ctx0" brushRef="#br0" timeOffset="1">0 501 11378,'2'7'2649,"19"-7"984,9-4-3289,26-1-264,16-2-32,22-6-848,3 3-1969,6 10-840,-22-2-1240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0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34 7418,'-1'-3'386,"-1"1"-1,1 0 1,0 0 0,-1 0 0,0 0 0,1 0 0,-1 0 0,0 0 0,0 1 0,0-1 0,0 1 0,0-1 0,0 1 0,0 0 0,-1-1 0,1 1 0,0 1 0,-1-1 0,1 0 0,-1 1 0,1-1-1,-4 0 1,3 2-213,0-1 0,-1 0 0,1 1 0,-1 0 0,1-1 0,0 1 0,0 1 0,-1-1 0,1 0 0,0 1 0,0 0 0,0-1 0,1 1 0,-6 5-1,4-4-211,1 0 0,-1 1 0,1-1 0,0 1 0,0 0 0,0 0 0,0 0 0,1 0 0,-1 0 0,1 1 0,0-1 0,1 1 0,-1-1 0,1 1 0,0 0 0,0 0 0,0 0 0,1-1 0,-1 1 0,1 0 0,1 0 0,-1 0 0,0 0 0,3 6 0,-3-8-125,1-1-1,0 1 1,0 0-1,0 0 1,0-1-1,1 1 1,-1-1-1,1 1 1,0-1 0,-1 0-1,1 1 1,0-1-1,0 0 1,1 0-1,-1-1 1,0 1-1,1 0 1,-1-1-1,1 1 1,-1-1 0,5 2-1,14-40-26,-11 23 234,-1 2 28,0-1 0,0 0-1,-2 0 1,0-1-1,8-20 1,-10 31-178,2 10-16,10 20-134,-13-19 185,11 18-971,1-1 1,34 42-1,-13-30-1487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1.4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769 61 11947,'-1'-1'257,"0"0"0,1 0 0,-1 0 0,0-1 0,1 1 0,-1 0 0,0 0 1,0 0-1,0 0 0,0 0 0,0 1 0,0-1 0,0 0 0,0 0 0,0 1 1,-1-1-1,1 0 0,-2 0 0,-25 3 1216,17 3-1723,0 0 0,0 0 0,-17 12 0,5-3 758,-5 1-559,15-9-395,0 0 0,1 2-1,-1-1 1,2 2 0,-13 10 0,23-19 351,1 0 1,-1 1 0,1-1-1,-1 1 1,1-1 0,-1 0 0,1 1-1,-1-1 1,1 1 0,-1-1-1,1 1 1,0-1 0,-1 1 0,1 0-1,0-1 1,-1 1 0,1-1-1,0 1 1,0 0 0,0-1 0,0 1-1,0 0 1,0-1 0,-1 1-1,1 0 1,1-1 0,-1 1 0,0-1-1,0 1 1,0 0 0,0-1 0,0 1-1,1 0 1,20 7-1104,30-11 1163,-45 2 348,0-1 0,-1 0 0,0 0 0,1 0 0,-1-1 0,0 1 0,0-1 0,0-1 0,-1 1 0,1-1 0,-1 1 0,0-1 0,0-1-1,0 1 1,0 0 0,-1-1 0,6-9 0,-5 5 80,0 0 0,0 0-1,-1 0 1,0 0-1,-1-1 1,0 0 0,0 1-1,-1-1 1,0-15 0,-2 25-391,1 0 1,0 0 0,0 0 0,0 0 0,0 0-1,0-1 1,-1 1 0,1 0 0,0 0-1,0 0 1,0-1 0,0 1 0,0 0 0,0 0-1,0-1 1,0 1 0,0 0 0,0 0 0,0 0-1,0-1 1,0 1 0,0 0 0,0 0-1,0 0 1,0-1 0,0 1 0,0 0 0,0 0-1,0-1 1,0 1 0,1 0 0,-1 0 0,0 0-1,0 0 1,0-1 0,0 1 0,0 0-1,1 0 1,-1 0 0,0 0 0,0 0 0,0-1-1,0 1 1,1 0 0,-1 0 0,0 0 0,0 0-1,0 0 1,1 0 0,-1 0 0,0 0-1,0 0 1,1 0 0,-1 0 0,0 0 0,1 0-1,7 20-196,14 70 132,-5 1 1,-3 1 0,-5 0-1,-3 1 1,-5-1 0,-15 142-1,12-213 51,-1-1-1,-1-1 1,-1 1-1,-12 31 0,15-45 13,-1 0-1,0 0 0,0-1 0,-1 1 0,0-1 0,1 0 1,-2 0-1,1 0 0,-1-1 0,1 1 0,-1-1 0,-1 0 0,1-1 1,0 1-1,-1-1 0,0 0 0,0 0 0,0-1 0,-7 2 1,-6 0-17,0 0 0,-1-2 0,1-1 0,-1 0 0,0-1 0,1-2 0,-1 0 0,0 0 0,-32-10 0,14 0-241,0-1 0,0-1 0,-61-34 1,74 34-263,1-1 1,-34-28 0,49 36-15,0-1 0,1-1 1,0 1-1,0-2 0,1 1 0,1-1 1,-1 0-1,-7-17 0,-2-34-3078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1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86 201 5337,'2'-20'5050,"1"5"-3873,25 0-1208,-19 12 27,4-2 35,0 0-1,0-1 1,-1 0-1,21-15 1,-31 20-22,0 0 0,-1 0 0,1-1 1,0 1-1,0-1 0,-1 1 0,1-1 0,-1 0 0,0 1 0,1-1 0,-1 0 0,0 0 1,0 0-1,0 0 0,0 0 0,0 0 0,-1-1 0,1 1 0,-1 0 0,1 0 1,-1 0-1,0-1 0,0 1 0,0 0 0,0 0 0,0-1 0,0 1 0,-1 0 0,1 0 1,-1 0-1,1-1 0,-1 1 0,0 0 0,0 0 0,0 0 0,0 0 0,0 0 1,-1 1-1,1-1 0,-2-2 0,0 2 0,0-1-1,0 1 1,0 0 0,0 0-1,-1 0 1,1 0 0,-1 0-1,1 1 1,-1 0 0,1 0-1,-1 0 1,0 0 0,1 0-1,-1 1 1,0 0 0,0-1-1,1 1 1,-1 1 0,0-1-1,0 0 1,-3 2 0,-3 0 4,-1 0 0,1 0 0,0 1 0,0 1 0,0 0 1,-11 6-1,17-8-15,0 0 0,0 0 1,0 1-1,1-1 1,-1 1-1,1 0 0,0 0 1,-1 0-1,1 0 0,1 1 1,-1-1-1,0 1 1,1 0-1,0 0 0,0 0 1,0 0-1,0 0 0,1 0 1,0 0-1,0 0 1,0 1-1,0-1 0,0 1 1,1-1-1,0 0 0,0 1 1,0-1-1,1 1 1,0 4-1,1-2-8,1 1 0,0-1 0,1 0 1,-1 0-1,1 0 0,0-1 0,1 1 0,0-1 0,0 0 1,0 0-1,1-1 0,-1 0 0,1 0 0,1 0 0,-1 0 0,10 4 1,1 0-354,1 0 0,0-1 0,1-1 0,0-1 0,0-1 0,32 5 0,64 0-1513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2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46 118 9010,'-26'-94'2056,"23"82"881,1 5-2593,-2 5 48,1-1 584,2 6-784,-1 3-176,1 31-16,-3 42-8,8-32-272,0-9-368,0-1-2536,11-15 439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2.6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9962,'0'-31'2369,"9"14"783,6 12-2976,9 6-240,5 10-712,9 14-2361,-4 8 433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2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33 8290,'-4'-3'825,"-1"-1"1,1 1-1,-1 0 1,1 1-1,-1-1 0,-10-3 1,10 5-749,0-1-1,0 1 1,0-1 0,0 1-1,0 1 1,-1-1 0,1 1-1,0 0 1,0 0 0,-1 1-1,1-1 1,-7 2 0,12 1-111,-1-1 1,0 0 0,1 0 0,-1 0 0,1 1 0,0-1 0,0 0 0,0 0-1,0 0 1,0 1 0,0-1 0,1 0 0,-1 0 0,1 1 0,-1-1-1,1 0 1,0 0 0,1 2 0,3 8-20,1 0 0,1 0 0,0-1 0,0 0 0,1 0 0,1 0 0,0-1 0,0-1 0,1 0 0,0 0 0,17 11 0,3 1-67,-22-17 93,0 1 0,0 1 1,0-1-1,-1 1 0,0 1 0,0 0 0,0-1 0,-1 2 1,7 10-1,-12-17 27,-1 0 1,1 1-1,-1-1 0,0 0 1,1 0-1,-1 1 0,0-1 1,0 1-1,0-1 0,0 0 1,0 1-1,0-1 0,-1 0 1,1 0-1,0 1 1,-1-1-1,1 0 0,-1 1 1,1-1-1,-1 0 0,0 0 1,1 0-1,-1 0 0,0 0 1,0 0-1,0 0 0,0 0 1,0 0-1,0 0 1,0 0-1,0 0 0,0-1 1,0 1-1,-1 0 0,1-1 1,0 1-1,0-1 0,-3 1 1,-53 16 33,55-17-30,-101 16-37,35-16-3107,54-3 804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3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1 835 8986,'0'-94'2797,"0"89"-2524,0 1 1,0 0-1,0-1 1,0 1-1,1 0 1,0 0-1,0-1 1,0 1-1,1 0 1,-1 0-1,1 0 1,0 1-1,0-1 1,0 0-1,1 1 1,-1-1-1,1 1 1,0-1-1,5-4 1,-8 8-263,0 0-1,1 0 1,-1 0 0,0 0 0,0 0-1,0 0 1,0 0 0,1 0-1,-1 1 1,0-1 0,0 0-1,0 0 1,0 0 0,1 0-1,-1 0 1,0 0 0,0 0 0,0 0-1,0 0 1,0 1 0,0-1-1,1 0 1,-1 0 0,0 0-1,0 0 1,0 0 0,0 1 0,0-1-1,0 0 1,0 0 0,0 0-1,0 0 1,0 0 0,0 1-1,1-1 1,-1 0 0,0 0 0,0 0-1,0 1 1,0-1 0,0 0-1,0 0 1,-1 0 0,1 0-1,0 1 1,0-1 0,0 0-1,0 0 1,0 0 0,0 0 0,0 1-1,0-1 1,0 0 0,0 0-1,0 0 1,-1 0 0,1 0-1,0 0 1,0 1 0,0-1 0,-1 3-80,-6 117-16,-1 117 226,15-521 445,-9 110-482,12-216 49,-9 376-156,1 0 0,0 1 0,1 0 1,0 0-1,1 0 0,0 0 0,11-19 0,-13 28-14,1 0 1,-1 0-1,1 1 1,0-1-1,1 1 0,-1 0 1,1 0-1,-1 0 1,1 0-1,0 1 0,0 0 1,0-1-1,0 2 1,0-1-1,1 0 0,-1 1 1,1-1-1,-1 1 1,1 1-1,-1-1 0,1 1 1,-1-1-1,1 1 0,0 1 1,7 0-1,13 3-914,0 2 1,0 0-1,-1 2 0,0 0 0,44 24 0,-2 1-2667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3.8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42 6785,'-19'-12'3769,"15"-5"1464,20 18-5337,9 0-32,27 1 32,7-4 152,22-2-688,-2 0-280,11 3-2217,-25-4-15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4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7 7946,'-40'2'2126,"39"-2"-1864,0 0 1,0 0 0,0 1 0,0-1 0,0 0 0,0-1-1,-1 1 1,1 0 0,0 0 0,0 0 0,0-1 0,0 1-1,0 0 1,0-1 0,0 1 0,0-1 0,0 1 0,0-1-1,0 0 1,1 1 0,-1-1 0,0 0 0,-1-1 0,0 35-300,-2 87 83,4-110-140,0-1-1,1 0 0,1 1 0,0-1 1,0 0-1,0 0 0,1 0 0,1 0 1,8 16-1,-11-23 35,0-1 1,0 1-1,0 0 1,0-1-1,1 1 1,-1-1-1,1 0 1,-1 1-1,1-1 0,-1 0 1,1 0-1,0 0 1,-1 0-1,1 0 1,0 0-1,0-1 1,0 1-1,0 0 0,-1-1 1,1 0-1,0 1 1,3-1-1,-2 0 7,0-1 1,0 0-1,0 1 0,0-1 0,0 0 0,0 0 0,0-1 0,0 1 1,-1-1-1,1 1 0,0-1 0,3-3 0,3-4 31,0 1 0,0-2-1,-2 1 1,1-1 0,-1 0 0,6-11-1,-5 8 230,-1 0-1,-1 0 0,0-1 1,-1 0-1,0 0 0,-2 0 1,1 0-1,-1-1 0,0-15 266,-2 41-155,3 11-702,2 0-1,0 0 1,2 0-1,15 30 1,-20-44 172,1 0-1,0 0 1,0-1 0,1 0-1,0 0 1,0 0-1,1-1 1,0 0 0,0 0-1,0 0 1,1 0 0,0-1-1,0 0 1,0-1 0,12 6-1,21-4-2638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4.6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7 193 9850,'-4'-52'3874,"2"-56"-1,2 105-3714,2-27 1556,4 62-1316,5 182-482,6 55-1272,-11-222-2916,19 75 0,-10-83-1090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6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25 122 11202,'-6'-43'7136,"4"38"-6824,0-1 0,1 0 1,0 0-1,0 0 1,1 0-1,0-1 0,0 1 1,0 0-1,1 0 0,0 0 1,1-6-1,1 12-307,-1-1-1,1 1 1,-1 0 0,1 0-1,-1 0 1,1 1-1,-1-1 1,1 0 0,-1 1-1,0 0 1,1-1 0,-1 1-1,0 0 1,1 0-1,3 3 1,-3-3 2,8 3-13,-1 0-1,1 1 0,-1 0 1,-1 0-1,1 1 0,-1 1 1,0-1-1,0 2 0,0-1 1,-1 1-1,0 0 0,-1 1 1,0 0-1,-1 0 0,8 12 1,-10-9-123,1 0-1,-2 0 1,0 1 0,0-1 0,-1 1 0,-1 0-1,0 0 1,-1-1 0,0 1 0,-1 0 0,0 0 0,-1 0-1,0-1 1,-1 1 0,-1-1 0,0 0 0,-1 0-1,0 0 1,-1-1 0,0 1 0,-14 19 0,19-31 120,0-1 0,0 1 0,0-1 0,0 1 1,0-1-1,0 1 0,0-1 0,0 1 0,0-1 1,0 0-1,1 0 0,-1 1 0,0-1 0,0 0 0,1 0 1,-1 0-1,1 0 0,-1 0 0,1 1 0,-1-3 1,0 3 20,1 0 0,0 0 0,0-1 0,0 1 0,0 0 0,0 0 0,0-1 0,0 1 0,0 0 0,0 0 0,0-1 0,0 1 0,0 0 0,0 0 0,0-1 0,0 1 1,0 0-1,0 0 0,0-1 0,0 1 0,0 0 0,0 0 0,0 0 0,0-1 0,1 1 0,-1 0 0,0 0 0,0 0 0,0-1 0,0 1 0,1 0 0,-1 0 0,0 0 0,0 0 1,0-1-1,0 1 0,1 0 0,-1 0 0,0 0 0,0 0 0,1 0 0,-1 0 0,0 0 0,0 0 0,1 0 0,30 5-17,5 8 9,-1 1 0,51 28 0,-75-37-15,-1 1 1,0 0-1,-1 1 0,1 0 1,-1 0-1,-1 1 0,1 0 1,-1 1-1,-1 0 0,0 0 1,0 0-1,-1 1 0,0 0 1,6 14-1,-11-20-10,0 1 1,0-1-1,-1 1 0,0-1 1,0 0-1,0 1 0,0-1 1,-1 1-1,0-1 0,0 0 1,0 0-1,0 1 1,-1-1-1,1 0 0,-1 0 1,0 0-1,0 0 0,-1-1 1,1 1-1,-1 0 0,0-1 1,0 0-1,0 0 0,0 0 1,-1 0-1,1 0 1,-1-1-1,-5 4 0,-5 3-90,-1 0-1,0-1 1,-1-1-1,0 0 1,0-1-1,-18 4 1,12-5-172,0 0 0,-1-1 0,1-2 0,-39 0-1,53-2-2,1 0 0,0-1 0,0 1-1,0-2 1,0 1 0,0-1-1,0 0 1,1-1 0,-1 1-1,1-1 1,-1 0 0,1-1-1,0 0 1,0 0 0,0 0 0,1-1-1,0 0 1,0 0 0,-6-7-1,-5-21-2425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4:55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10546,'2'-30'2281,"-2"19"999,0 7-2943,1 6-153,-1 0 264,0 1-280,0 2-112,3 35-40,6 48-16,-5-19 0,1-1 48,3 23-8,-4 0-472,1 20-3049,-7-17 880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0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61 4353,'-7'-34'608,"7"15"528,0 12-1888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1.1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0 282 2353,'23'-22'2352,"10"-16"-664,1-3-511,7-5-665,-3-2-1232,1-3-953,-4 15-71</inkml:trace>
  <inkml:trace contextRef="#ctx0" brushRef="#br0" timeOffset="1">70 80 5505,'-21'-14'1256,"17"-2"497,3 11-1721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1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1 244 1672,'35'-26'2017,"6"-4"-497,12-8-64,-3 2-999,16-2-1530,-4 9-407,20-17-520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3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25 9978,'-8'-13'1872,"1"2"923,8 22-2283,72 392-435,-71-376-54,-1-21 81,5-21-314,-5 12 183,0 0 0,1 0 0,-1 0-1,1 1 1,0-1 0,0 0 0,0 1 0,0-1-1,5-3 1,0-2 9,1 0 1,1 1-1,-1 0 0,1 1 0,0-1 0,1 2 1,-1-1-1,16-5 0,-21 9 14,0 1 0,1 0 0,-1-1 0,1 2 0,-1-1 0,1 0 0,0 1 0,-1 0 1,1 0-1,0 0 0,-1 1 0,1-1 0,-1 1 0,1 0 0,-1 1 0,1-1 0,-1 1 0,0 0 0,0 0 0,0 0 0,0 0 0,0 1 0,0 0 0,-1-1 0,1 2 0,3 3 0,-3-3 2,-1 1-1,1 1 1,-1-1-1,0 0 0,0 1 1,-1 0-1,0-1 1,0 1-1,0 0 1,-1 0-1,0 0 0,0 1 1,0-1-1,-1 0 1,0 0-1,0 0 0,0 0 1,-1 1-1,0-1 1,0 0-1,-1 0 0,0 0 1,0-1-1,0 1 1,-1 0-1,-4 6 0,4-3-14,-1-1-1,-1 0 1,0-1-1,0 1 0,0-1 1,-1 0-1,0 0 1,-1-1-1,1 0 0,-1 0 1,0 0-1,-1-1 1,1 0-1,-1-1 1,0 1-1,0-1 0,-12 3 1,16-6-12,0-1 1,1 1-1,-1-1 0,0 0 1,0 0-1,0 0 1,1 0-1,-1-1 1,0 0-1,0 1 0,1-1 1,-1-1-1,0 1 1,1-1-1,-7-3 1,4 1-23,0 0 1,0-1 0,1 0 0,-1 0 0,1 0 0,1-1 0,-9-10 0,1-5-67,1 1 0,1-2 0,0 1 0,-6-25 0,15 43 86,0 2-81,1 0-1,-1-1 1,0 1-1,1 0 1,-1 0-1,1-1 1,0 1-1,-1 0 1,1-1-1,0 1 0,0-1 1,0 1-1,0 0 1,0-1-1,0 1 1,0 0-1,0-1 1,1 1-1,-1 0 1,0-1-1,1 1 1,-1 0-1,2-3 0,12 4-1880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4.1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20 120 10162,'13'-51'2183,"-13"50"-2073,0-1 0,-1 1 0,1-1 0,0 1 0,-1 0 0,1-1 0,-1 1 0,0 0 0,1 0 0,-1-1 0,0 1 0,0 0 0,0 0 0,0 0 0,0 0 0,0 0 0,0 0 0,0 0 0,0 0 0,0 0 0,-1 1 0,1-1 0,0 1 0,0-1 0,-1 0 0,1 1 0,-1 0 0,1-1 0,0 1 0,-1 0 0,-2 0 0,7 11 64,18 54-222,-9-26 5,1 0 0,2-1 0,26 48 0,-40-84 30,0 0-1,0 0 0,0 1 0,1-1 0,-1 0 1,1-1-1,-1 1 0,1 0 0,-1 0 0,1-1 1,0 1-1,0-1 0,0 1 0,0-1 1,0 0-1,0 0 0,1 0 0,-1 0 0,0 0 1,1 0-1,-1-1 0,0 1 0,1-1 0,-1 1 1,1-1-1,-1 0 0,0 0 0,1 0 0,-1 0 1,1-1-1,-1 1 0,0-1 0,1 1 1,-1-1-1,0 0 0,1 0 0,-1 0 0,0 0 1,0 0-1,3-3 0,0 0 2,0 0 0,0-1 0,-1 0 0,1 1 0,-1-1 0,0-1 1,-1 1-1,1 0 0,-1-1 0,0 0 0,-1 0 0,0 0 0,1 0 0,1-12 0,-3 0 40,0 1 1,-2-1-1,0 1 0,-1-1 0,0 1 0,-2 0 0,-9-30 1,2 2-914,8 23-1702,6 8-40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4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11 100 11562,'2'-10'1117,"-1"-1"-1,-1 0 0,1 1 0,-2-1 0,0 1 0,-3-18 0,4 20-151,5 11-721,12 23-511,-10-15 348,3 5-99,0-2 5,-1 0 0,-1 1 0,0 0 1,-1 0-1,-1 0 0,-1 1 0,5 20 1,-1 18-3,-3 1-1,-2 83 1,-16 112-791,10-233 671,2-12-7,-8 53-872,-4-36-324,11-22 1250,0 0 0,0 1 0,1-1 0,-1 0 0,0 1 0,0-1 0,1 0 0,-1 0 1,0 0-1,0 0 0,1 0 0,-1 0 0,0 0 0,0 0 0,0 0 0,1 0 0,-1 0 0,0 0 0,0-1 0,1 1 0,-1 0 1,0-1-1,0 1 0,1 0 0,-1-1 0,0 1 0,0-2 0,-6-4-801,0 0-1,1 0 1,0-1 0,1 0-1,-1 0 1,-4-9 0,-16-26-2764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4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 9394,'2'-8'2409,"13"0"751,13 4-2576,24-6-352,16-1-56,28 3-88,5 2-624,28 11-2664,-13 2 527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5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219 422 9402,'-22'-85'2144,"19"72"1033,1 6-2617,2 6-152,-2 2-48,1 1-72,1 0-199,0 9-138,-1 26 17,-3 54-8,4-38 48,-4 2-208,2-14-384,1-9 416,0-17-3088,-1-21 775</inkml:trace>
  <inkml:trace contextRef="#ctx0" brushRef="#br0" timeOffset="1">0 15 10146,'15'-13'2033,"3"12"1007,11 7-3176,4 8-544,12 12-2393,-8-1 513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5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10306,'8'7'700,"0"1"1,-1-1-1,0 2 0,0-1 0,0 1 0,7 14 0,11 36-637,-23-51-53,5 13-7,-1 0-1,5 42 0,-21-79 42,-1-17-117,9 25 54,1 0 0,1 0 0,0 0 1,0 0-1,0 0 0,1 0 0,0 0 0,1 0 0,-1 1 1,2-1-1,-1 0 0,1 1 0,0-1 0,0 1 0,1 0 1,0 0-1,7-8 0,-6 10 13,-1 1 1,1-1-1,0 1 1,0 1-1,0-1 0,0 1 1,1 0-1,-1 0 0,1 0 1,0 1-1,0 0 1,0 0-1,0 1 0,0-1 1,0 1-1,0 1 1,1-1-1,-1 1 0,0 0 1,1 0-1,-1 1 0,10 2 1,-9-2-15,0 0 0,-1 1 0,1 0-1,0 1 1,-1-1 0,0 1 0,0 0 0,0 1 0,0-1 0,0 1 0,-1 0 0,1 1-1,-1-1 1,0 1 0,-1 0 0,1 1 0,-1-1 0,0 1 0,0-1 0,-1 1 0,1 0 0,-1 1-1,-1-1 1,1 0 0,-1 1 0,2 9 0,21 80-3559,-11-59 961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7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41 14099,'13'-12'3553,"-33"7"1056,20-1-3953,4 5-584,10 1-48,9-4-32,20-1-600,22-2-761,33 14-3223,-3-2 207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5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274 117 10490,'44'-117'7877,"-30"173"-7439,2 43-440,-5 1-1,-4 1 0,-7 110 1,0-211-4,0 1 0,0-1 1,0 0-1,0 0 0,0 1 1,0-1-1,0 0 0,0 0 0,0 0 1,0 1-1,0-1 0,0 0 1,0 0-1,0 1 0,0-1 1,0 0-1,0 0 0,0 0 1,0 1-1,0-1 0,0 0 1,0 0-1,-1 0 0,1 1 1,0-1-1,0 0 0,0 0 0,0 0 1,-1 1-1,1-1 0,0 0 1,0 0-1,0 0 0,0 0 1,-1 0-1,1 0 0,0 0 1,0 1-1,-1-1 0,1 0 1,0 0-1,0 0 0,0 0 0,-1 0 1,1 0-1,0 0 0,-1 0 1,-12-11-655,-23-38-1105,12 16 730,12 20 804,0 1 1,0 0 0,-1 1-1,-1 0 1,0 1-1,0 1 1,-29-14 0,38 21 233,0 0 0,-1 0 0,1 0 0,-1 1 0,0 0 0,0 0 0,1 0 0,-1 1 0,0-1 0,0 2 1,-10 0-1,12 0-5,0 1 0,0-1 1,0 1-1,0-1 1,1 1-1,-1 0 1,1 1-1,-1-1 0,1 1 1,-1-1-1,1 1 1,0 0-1,1 0 0,-1 0 1,0 1-1,1-1 1,0 1-1,-3 4 0,4-6 2,-1 1 0,1 0-1,0 0 1,-1 0 0,1-1-1,1 1 1,-1 0 0,0 0-1,1 1 1,0-1-1,-1 0 1,1 0 0,0 0-1,1 0 1,-1 0 0,1 0-1,-1 0 1,3 5-1,-1-3 4,0 0 0,1-1-1,0 1 1,0-1 0,0 1-1,0-1 1,1 0 0,-1 0-1,1-1 1,5 5 0,6 2-3,0 0 0,0-1 1,1-1-1,0 0 0,28 8 0,-16-8 61,0-1-1,0-2 0,0-1 0,0-1 1,46-2-1,-8-4-596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6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17 170 9530,'4'-3'288,"1"-1"-1,-1 1 1,0 1 0,1-1-1,0 0 1,0 1 0,-1 0-1,1 1 1,0-1 0,1 1-1,-1 0 1,0 0 0,0 0-1,1 1 1,-1-1-1,0 1 1,10 2 0,-6-2-311,0 0 1,1 0 0,-1-1-1,0 0 1,15-4 0,-22 4 8,0 0 1,-1 0 0,1 0-1,0 0 1,-1 0-1,1 0 1,-1-1 0,0 1-1,1-1 1,-1 1-1,0-1 1,0 1-1,0-1 1,0 0 0,0 1-1,0-1 1,0 0-1,-1 0 1,1 1 0,-1-1-1,1 0 1,-1 0-1,0 0 1,0 0 0,0 0-1,0 0 1,0 0-1,0 0 1,0 0-1,-1 0 1,1 1 0,0-1-1,-1 0 1,0 0-1,-1-2 1,1-1-48,-1 0 1,1 1-1,-1-1 0,0 1 1,0 0-1,-1-1 0,0 1 1,1 0-1,-1 1 0,0-1 1,-1 0-1,1 1 0,-8-6 0,8 7 41,-1 1 0,1-1 0,-1 1 0,1 0 0,-1 0 0,1 0 0,-1 1 0,0-1 0,0 1 0,1 0-1,-1 0 1,0 0 0,1 0 0,-1 1 0,0 0 0,1-1 0,-1 1 0,0 1 0,1-1 0,-1 0-1,1 1 1,0 0 0,0 0 0,-1 0 0,1 0 0,0 0 0,1 1 0,-1-1 0,0 1 0,1 0-1,-1 0 1,1-1 0,-2 6 0,-3 1 33,1 0 0,1 0 0,0 1 0,0 0 0,1 0 0,0 1 0,1-1 0,0 1 0,0-1 0,0 14 0,2-17-5,1 0 0,0 0 0,0 0 0,1 0 0,0 0 0,0-1-1,1 1 1,0 0 0,0 0 0,0-1 0,1 1 0,0-1 0,0 0-1,1 0 1,0 0 0,0 0 0,0-1 0,9 9 0,-6-8-208,0 0 1,1 0 0,0-1 0,0 0-1,0-1 1,1 0 0,-1 0 0,1-1-1,0 0 1,0 0 0,0-1-1,0 0 1,12 0 0,35 1-1748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6.7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0 102 8354,'12'-19'1904,"9"5"729,4 14-2449,8 6-32,3 6-64,6 7-24,-2 6-8,1 10-72,-7-1-208,-1 4-2481,-4-2 737</inkml:trace>
  <inkml:trace contextRef="#ctx0" brushRef="#br0" timeOffset="1">313 17 9282,'-25'-16'2793,"13"16"439,-2 20-2360,-5 9-856,-13 23-48,-3 13-224,-18 22-2968,2-12 911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8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88 6681,'-35'-44'2161,"44"27"1008,-2 1-1729,-2 10-16,-2 2-256,1 12-223,-3 8-641,4 18-216,0 8-88,2 27-8,-2 6 32,2 19-16,-2-5 16,2 19-80,-1-13-408,-3 7-585,1-8-2423,0-15 175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8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82 6801,'-1'-4'380,"0"1"-1,1-1 1,-1 1-1,1-1 0,0 0 1,0 1-1,1-1 1,-1 1-1,1-1 0,-1 1 1,1-1-1,0 1 1,1-1-1,2-5 1,-2 7-309,0 0 1,0 0-1,0 0 1,0 0-1,0 1 1,0-1-1,0 1 1,1-1-1,-1 1 1,0 0-1,1 0 1,-1 0-1,1 0 1,0 1-1,-1-1 1,1 1-1,0-1 1,-1 1-1,1 0 1,0 0-1,2 1 1,6-1-67,-1 2 1,1-1-1,0 1 0,-1 1 1,0 0-1,0 1 1,0 0-1,0 0 0,0 1 1,-1 0-1,0 1 1,0 0-1,-1 0 1,1 1-1,-1 0 0,7 8 1,-6-5-8,0 0 0,0 1 0,-1 0 0,-1 0-1,0 1 1,0-1 0,-1 2 0,0-1 0,-1 1 0,-1-1 0,0 1 0,2 17 0,-5-25-3,0 0 0,0-1 1,-1 1-1,0 0 0,0-1 0,-1 1 0,1-1 0,-1 1 1,0 0-1,0-1 0,0 0 0,-1 1 0,1-1 1,-1 0-1,0 1 0,0-1 0,-1 0 0,1-1 0,-1 1 1,0 0-1,0-1 0,0 1 0,-1-1 0,1 0 1,-1 0-1,0 0 0,1-1 0,-1 0 0,-1 1 1,1-1-1,0 0 0,0-1 0,-8 3 0,3-2-94,0 0 1,0-1-1,0 0 0,0-1 0,0 1 1,0-2-1,0 1 0,0-1 0,0-1 0,0 0 1,0 0-1,0 0 0,1-1 0,-1-1 1,1 1-1,-11-8 0,16 9-195,-1 0 0,1-1 0,0 1 0,0-1 0,0 0 0,1 0 0,-5-5-1,-9-27-2110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9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18 10922,'0'-1'225,"-1"0"-1,1 0 0,0 0 1,-1 0-1,1 1 0,-1-1 1,1 0-1,-1 0 0,0 0 1,1 0-1,-1 0 1,0 1-1,1-1 0,-1 0 1,0 1-1,0-1 0,0 1 1,1-1-1,-1 0 0,0 1 1,0 0-1,0-1 0,0 1 1,-2-1-1,-31 3 1132,-41 25-2341,64-22 1497,1-1-532,0 1 0,1 0 0,0 1 0,0 0 0,0 0 0,-11 10 0,18-14-90,1-1-1,-1 1 1,1-1 0,-1 1 0,1 0 0,-1-1-1,1 1 1,0 0 0,0 0 0,0 0-1,0 0 1,0 0 0,0 0 0,1 0 0,-1 0-1,1 1 1,-1-1 0,1 0 0,0 0-1,0 0 1,0 1 0,0-1 0,0 0 0,1 0-1,-1 0 1,1 0 0,-1 1 0,1-1-1,0 0 1,0 0 0,0 0 0,0 0 0,0 0-1,0-1 1,0 1 0,1 0 0,2 2-1,2 3-447,2-1 0,-1 1 0,1-2-1,15 10 1,-20-13 548,0 0 0,0-1 0,0 1 1,0-1-1,0 1 0,1-1 0,-1 0 0,0-1 0,1 1 1,-1 0-1,0-1 0,1 0 0,-1 0 0,0 0 0,1 0 1,-1 0-1,6-2 0,-9 1 187,1 1 0,0-1 0,0 1 0,0-1 0,-1 0 0,1 1 0,0-1 0,-1 0 0,1 1 0,0-1 0,-1 0 0,1 0 0,-1 0 0,0 0 0,1 0 0,-1 1 0,0-1 0,1 0 0,-1 0 0,0 0 0,0-1 0,1 0-77,-1-1 0,1 1 0,0 0 0,0 0 0,0 0 0,0 0 0,0 0 0,0 0 0,0 0 0,0 1 0,1-1 0,-1 0 0,1 0 0,-1 1 0,1-1 0,0 1 0,3-3 0,41-19-46,-44 23-72,0-1 0,0 1 1,0 0-1,0 0 1,0 0-1,0 0 0,0 0 1,0 1-1,0-1 0,1 1 1,-1-1-1,0 1 1,-1 0-1,1-1 0,0 1 1,0 0-1,0 1 0,0-1 1,-1 0-1,1 0 1,0 1-1,-1-1 0,0 1 1,1-1-1,-1 1 0,2 2 1,1 0-103,6 8-678,-1-1 1,-1 2-1,1-1 1,9 23-1,5 15-2225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09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637 149 10970,'-1'-10'618,"0"5"-16,1-1 0,-1 0 1,-1 1-1,1 0 0,-1-1 1,-4-9-1,5 13-562,0 1-1,0-1 0,0 1 1,-1-1-1,1 1 1,-1 0-1,1 0 0,-1 0 1,1 0-1,-1 0 0,0 0 1,1 0-1,-1 0 1,0 0-1,0 1 0,0-1 1,1 1-1,-1 0 1,0-1-1,0 1 0,0 0 1,0 0-1,0 0 1,-3 1-1,-6 0-89,0 0 1,1 1-1,-1 0 1,1 0-1,0 1 1,0 1-1,0 0 0,0 0 1,0 1-1,1 0 1,0 1-1,0 0 1,1 0-1,-1 1 1,1 0-1,1 1 0,-1 0 1,-10 14-1,17-21-18,1 0 0,-1 0 0,0-1 0,0 1 0,1 0 0,-1 0 0,1 0 0,-1 0 0,1 0 0,-1 0 0,1 0 0,0 0 0,-1 0 0,1 0 0,0 1 0,0-1-1,0 0 1,0 0 0,0 0 0,0 0 0,0 0 0,0 0 0,0 0 0,0 0 0,1 1 0,-1-1 0,0 0 0,2 2 0,-1-2 3,1 0 0,-1 0-1,1 0 1,0-1 0,-1 1 0,1 0 0,0-1 0,-1 1 0,1-1 0,0 1 0,0-1-1,0 0 1,-1 0 0,1 0 0,3 0 0,6 0-33,1-1 0,0-1 0,22-6 0,-8 0 165,57-20 404,-77 25-230,0 0 0,0 0 0,0-1 0,0 1 0,-1-1 0,1-1 0,-1 1 0,0-1 0,0 0 0,4-6 0,-8 9-79,1-1 0,-1 0 0,0 1 0,0-1 0,0 0 0,-1 0 0,1 0 0,-1 0 0,1 0 1,-1 0-1,0 0 0,0 0 0,-1 0 0,1 0 0,-1 0 0,1 0 0,-1 0 0,0 0 0,0 1 0,0-1 0,-3-4 1,3 3-74,-1 0 0,0 0 0,-1 1 0,1-1 0,-1 1 0,1 0 0,-1-1 0,0 1 0,0 1 0,0-1 0,-1 0 0,1 1 0,-1-1 0,-6-2 0,9 5-91,0 0 0,1 0-1,-1 0 1,0 0 0,0 1 0,1-1 0,-1 0 0,0 0 0,0 1 0,1-1 0,-1 0 0,1 1 0,-1-1-1,0 1 1,1-1 0,-1 1 0,1-1 0,-1 1 0,1-1 0,-1 1 0,1 0 0,-1-1 0,1 1 0,0-1-1,-1 1 1,1 0 0,0 0 0,0-1 0,-1 1 0,1 0 0,0 0 0,0-1 0,0 1 0,0 0-1,0 0 1,0-1 0,0 1 0,0 0 0,0 0 0,1 0 0,-2 42-85,1-37 77,19 301-150,-8-198 123,-5 0-1,-12 177 1,4-273 23,1-1 1,-1 1-1,-1-1 0,0 1 1,-1-1-1,0 0 0,-1-1 1,-1 1-1,1-1 0,-2 0 1,-10 15-1,11-21-1,1 1 0,-1-1 0,0 0 0,-1 0 0,1 0 0,-1-1 0,0 0 0,0-1-1,0 1 1,-1-1 0,1-1 0,-1 1 0,1-1 0,-1-1 0,0 1 0,0-1 0,0-1 0,0 0 0,-8 0 0,-6-1-83,0-1 0,0-1 0,1-1 0,0-1 0,-1-1 0,2-1 0,-1 0 0,1-2 0,0 0 0,1-1 0,0-1 0,1-1 0,0-1 0,1 0 0,0-2 0,1 0 0,-20-23 0,31 31-240,0 1 0,1-2 0,-1 1-1,1-1 1,1 1 0,-1-1-1,1 0 1,1 0 0,0-1 0,0 1-1,0 0 1,1-1 0,0 1-1,1-15 1,12-46-3432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0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30 155 8482,'-29'-7'3666,"66"9"-3586,16 2-108,46-10 113,-90 5-74,1-1 0,-1 0 0,1-1 0,-1 0 0,0 0 0,0-1 0,0 0 0,9-7 0,-16 10-1,-1 0 1,1 1-1,-1-1 0,0 0 0,1 0 1,-1-1-1,0 1 0,0 0 1,0 0-1,0 0 0,0-1 0,0 1 1,0-1-1,0 1 0,0-1 1,-1 1-1,1-1 0,-1 1 1,1-1-1,-1 1 0,0-1 0,1 0 1,-1 1-1,0-1 0,0-2 1,-1 2 9,0-1 0,0 1 0,0 0 0,0 0 1,0-1-1,-1 1 0,1 0 0,-1 0 0,1 0 1,-1 0-1,0 0 0,0 1 0,0-1 0,-3-2 1,-4-2 28,0 0 1,-1 1 0,0 0 0,0 1-1,0 0 1,-17-4 0,16 6-44,0 0 1,0 0 0,0 2-1,-1-1 1,1 1-1,-20 3 1,28-2-9,1-1 0,-1 1 0,1-1 0,-1 1 0,1 0 0,-1 0 0,1 0 0,0 0 0,-1 0-1,1 1 1,0-1 0,0 1 0,0-1 0,0 1 0,0 0 0,1-1 0,-1 1 0,0 0 0,1 1 0,-1-1 0,1 0 0,0 0 0,0 0 0,0 1 0,0-1-1,0 1 1,0-1 0,1 1 0,-1-1 0,1 1 0,-1-1 0,1 1 0,0-1 0,0 1 0,1 3 0,0 3-6,1 0 0,0-1 1,0 1-1,1-1 0,0 1 0,1-1 1,0 0-1,0 0 0,0-1 1,1 1-1,0-1 0,1 0 0,0 0 1,8 8-1,-1-4-368,0 0 0,1 0 1,0-2-1,0 1 0,1-2 1,25 11-1,49 12-1599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0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77 111 10058,'-48'-88'2313,"40"73"1015,6 7-1775,2 11-1393,0 11-56,2 67-160,0-28 48,-4-2-32,6 1-472,-2-17-321,-2-10-415,0-17 952,-9-12-3161,-9-12 1409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0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10266,'16'-17'1481,"9"15"-1481,-2 17-2433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2 106 13123,'0'-29'3877,"-1"25"-3552,1 0 1,-1 1-1,1-1 1,0 0-1,0 0 0,1 0 1,-1 1-1,1-1 0,0 0 1,0 1-1,0-1 1,0 0-1,0 1 0,1-1 1,2-3-1,-3 6-258,-1 0 0,1 1 0,-1-1 0,1 1-1,-1-1 1,1 0 0,0 1 0,-1-1 0,1 1 0,-1 0-1,1-1 1,0 1 0,0-1 0,-1 1 0,1 0 0,0 0 0,0-1-1,-1 1 1,1 0 0,0 0 0,0 0 0,1 0 0,24 9-221,-23-8 194,5 2-47,0 1-1,0 0 0,-1 1 0,1 0 0,-1 0 1,0 0-1,0 1 0,-1 0 0,0 0 0,0 1 1,0 0-1,-1 0 0,0 0 0,0 1 1,-1 0-1,0 0 0,0 0 0,5 17 0,6 28 3,-3 1 0,-2 0-1,-2 0 1,-3 1 0,-2 0-1,-9 109 1,8-212 213,-4-50 1,0-3-133,2 69-25,2-1-1,1 1 0,1 0 0,16-57 0,-17 80-132,0 0 0,0 0-1,1 0 1,0 1 0,1 0-1,0-1 1,0 1 0,1 1 0,0-1-1,0 1 1,1 0 0,0 1-1,0-1 1,1 1 0,-1 1-1,1-1 1,1 1 0,-1 1-1,1 0 1,11-5 0,4 3-1327,1 1 1,1 1-1,-1 1 1,28 0-1,23 2-3943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1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17 10978,'-5'-10'4183,"5"9"-4108,0 1 0,-1 0 0,1-1 0,0 1 0,0 0 0,0-1 0,-1 1-1,1 0 1,0-1 0,0 1 0,-1 0 0,1-1 0,0 1 0,-1 0 0,1 0 0,0 0 0,-1-1 0,1 1 0,0 0 0,-1 0 0,1 0 0,0 0-1,-1-1 1,1 1 0,-1 0 0,1 0 0,0 0 0,-1 0 0,1 0 0,-1 0 0,1 0 0,0 0 0,-1 0 0,1 0 0,-1 0 0,1 1 0,0-1-1,-1 0 1,1 0 0,0 0 0,-1 0 0,1 1 0,0-1 0,-1 0 0,1 1 0,-12 1-82,0 0 1,1 1-1,-1 1 1,1 0-1,0 0 1,1 1-1,-1 1 1,1 0-1,0 0 0,0 1 1,-12 11-1,19-16-57,1 0 0,-1 0 0,1 0-1,-1 1 1,1-1 0,0 1 0,0 0 0,0 0-1,0-1 1,0 1 0,1 0 0,-1 1 0,1-1-1,0 0 1,0 0 0,0 0 0,1 1 0,-1-1-1,1 0 1,-1 1 0,1-1 0,0 1-1,1-1 1,-1 0 0,0 1 0,1-1 0,0 0-1,0 1 1,0-1 0,0 0 0,0 0 0,1 0-1,-1 0 1,1 0 0,0 0 0,0 0 0,4 4-1,3 2-151,0-1 1,0 0-1,0-1 0,1 0 0,0 0 0,0-1 0,1-1 1,0 0-1,20 7 0,67 15 27,-54-16 253,43 16 0,-85-26-59,-1-1 1,0 0 0,0 1 0,0-1 0,0 0-1,0 1 1,1 0 0,-1-1 0,0 1-1,0 0 1,0-1 0,-1 1 0,1 0 0,0 0-1,0 0 1,0 0 0,0 0 0,-1 0-1,1 0 1,0 0 0,0 1 0,-1-1 1,-1 0 0,1 0-1,0-1 1,-1 1 0,1 0 0,0 0 0,-1-1 0,1 1-1,-1 0 1,1-1 0,-1 1 0,0 0 0,1-1 0,-1 1-1,1-1 1,-1 1 0,0-1 0,0 1 0,1-1 0,-1 0-1,0 1 1,-1-1 0,-53 17 140,54-17-150,-33 6-1861,-52 1 0,62-8-808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1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112 135 9114,'-21'-29'685,"14"19"-96,-1-1 1,0 2 0,0-1 0,-1 1-1,0 0 1,-19-13 0,15 6-551,17 7 174,-4 9-208,1 0-1,0 0 1,0 0 0,-1 0-1,1 0 1,0 0 0,0 0-1,0 0 1,-1 0 0,1 0-1,0 0 1,0 1 0,-1-1-1,1 0 1,0 0 0,0 1-1,-1-1 1,1 1 0,0-1-1,-1 1 1,1-1 0,-1 1-1,1-1 1,0 1 0,-1-1-1,1 1 1,-1 0 0,1-1-1,-1 1 1,0 0 0,1-1-1,-1 1 1,0 0 0,0 0-1,1-1 1,-1 1 0,0 1-1,21 48-108,-18-44 99,0 1 0,0-1 0,0 1-1,-1 0 1,0 0 0,0-1 0,-1 1-1,0 1 1,0-1 0,0 0 0,-1 0 0,0 0-1,-2 13 1,-3 8-57,-1 0-1,-1 0 1,-16 41 0,14-59-230,7-26 188,6-27 84,3 8 35,15-41 1,-18 64-13,1 0 1,0 0-1,1 1 1,0-1 0,0 2-1,2-1 1,7-9 0,-13 18-4,0 0 0,-1 0 0,1 0 0,0 0 0,0 1 0,0-1 0,0 1 0,0-1 0,0 1 1,0 0-1,1 0 0,-1 0 0,0 0 0,1 0 0,-1 1 0,1-1 0,-1 1 0,1-1 0,-1 1 1,1 0-1,3 0 0,-2 1 0,-1 0 0,1 1 1,-1-1-1,1 0 1,-1 1-1,0 0 0,0 0 1,0 0-1,0 0 0,0 0 1,0 1-1,-1-1 1,4 5-1,1 1 1,0 1 0,-1 1 1,0-1-1,-1 1 0,0 0 0,0 0 1,-1 1-1,5 19 0,-2 82-3411,0-93 1030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2.0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4 10282,'0'0'173,"0"1"-1,-1-1 1,1 1-1,0-1 1,-1 1-1,1-1 1,-1 0-1,1 1 1,0-1 0,-1 0-1,1 0 1,-1 1-1,1-1 1,-1 0-1,1 0 1,-1 0-1,0 1 1,1-1-1,-1 0 1,1 0-1,-1 0 1,1 0-1,-1 0 1,1 0-1,-1 0 1,1 0 0,-1 0-1,0 0 1,0-1-1,0 1-155,-1 0-1,1-1 1,-1 1 0,1 0-1,-1 0 1,1 1-1,0-1 1,-1 0 0,1 0-1,-1 1 1,1-1-1,0 1 1,-1-1 0,1 1-1,0-1 1,-1 1-1,1 0 1,0 0 0,0 0-1,0 0 1,-2 1-1,-1 3-18,-1 0-1,0 0 1,1 0-1,0 1 1,1 0-1,-1-1 1,1 2-1,-4 8 0,3-5-3,3-6-7,-1 0 0,1 1 0,0-1 1,0 1-1,0-1 0,1 1 0,-1-1 0,1 1 0,0-1 0,1 1 0,-1 0 0,1-1 1,0 1-1,0-1 0,0 0 0,0 1 0,1-1 0,0 0 0,0 0 0,4 7 1,-4-8-4,1 1 0,-1-1 1,0 0-1,1 0 0,-1-1 1,1 1-1,0 0 1,0-1-1,0 0 0,1 1 1,-1-1-1,0-1 1,1 1-1,-1 0 0,1-1 1,-1 0-1,1 0 1,0 0-1,0 0 0,0 0 1,-1-1-1,7 0 1,-5 0 19,0 0-1,-1-1 1,1 0 0,0 0 0,-1 0 0,1-1 0,0 1 0,-1-1 0,0 0 0,1-1 0,-1 1 0,0-1 0,0 1 0,-1-1 0,1-1 0,0 1 0,-1 0 0,0-1 0,0 0-1,0 1 1,0-1 0,-1 0 0,1-1 0,2-6 0,-4 7 8,0 0-1,0-1 0,0 1 1,-1 0-1,0-1 0,0 1 1,0-1-1,0 1 0,-1 0 1,1-1-1,-1 1 1,0 0-1,-1-1 0,1 1 1,-1 0-1,1 0 0,-1 0 1,-1 0-1,1 0 0,0 1 1,-1-1-1,0 1 1,0-1-1,0 1 0,0 0 1,-7-5-1,1 1-50,-1 0-1,1 1 1,-1 0 0,-20-8-1,26 12-343,0 0 1,0 1-1,-1 0 0,1 0 0,-1 0 0,1 1 0,-1-1 0,1 1 0,-7 0 0,-6 7-2455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2.4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82 148 11130,'0'-13'1461,"-1"-1"-1,0 0 1,-6-21-1,-2-25 636,11 49-1226,4 16-491,4 18-280,-3 16-129,-2 1-1,-1-1 1,-3 1-1,-4 59 1,1 19 25,46 384-2440,-43-489 1893,2 9-3866,-3-46 1064</inkml:trace>
  <inkml:trace contextRef="#ctx0" brushRef="#br0" timeOffset="1">1 287 10858,'0'-20'2297,"22"4"1040,10 11-3217,19 1-96,7 0-48,19 5-881,-6 3-2431,8-4 479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3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9 536 10442,'6'-39'812,"0"-39"3048,1 239-3391,-8-126-475,-6 151 56,-7-292 201,10 47-194,2 0-1,3 0 1,3 0-1,2 1 1,3-1 0,2 2-1,3-1 1,27-69 0,-39 120-63,1 0 1,0 1 0,0-1 0,1 1 0,-1-1-1,2 1 1,-1 0 0,1 1 0,0-1 0,0 1-1,0 0 1,1 0 0,10-7 0,-12 10-186,1 1 0,-1-1 0,1 1 0,-1 0 0,1 0 0,0 0 0,0 1 1,-1-1-1,1 1 0,0 0 0,0 1 0,0-1 0,-1 1 0,1 0 0,0 0 0,-1 0 0,1 1 0,-1 0 0,1 0 0,-1 0 1,8 5-1,38 27-2690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3.6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11787,'16'-30'2280,"15"-1"1137,26 21-3633,8 7-256,15 3-433,-6 0-111,6 3-2401,-14-1 417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3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7 7698,'0'2'229,"0"-1"0,-1 1 0,1-1 0,-1 0 1,0 1-1,1-1 0,-1 1 0,0-1 0,0 0 0,0 0 1,0 1-1,0-1 0,0 0 0,-2 1 0,-3-5 2025,4-15-17,1 18-2227,1 0 1,0-1-1,0 1 0,0 0 0,0 0 1,1-1-1,-1 1 0,0 0 0,0 0 1,0-1-1,0 1 0,0 0 0,0 0 1,0-1-1,0 1 0,0 0 0,1 0 1,-1 0-1,0-1 0,0 1 0,0 0 1,1 0-1,-1 0 0,0-1 0,0 1 1,0 0-1,1 0 0,-1 0 0,0 0 1,0 0-1,1 0 0,-1 0 0,0 0 1,0-1-1,1 1 0,-1 0 0,0 0 1,0 0-1,1 0 0,-1 0 0,0 0 1,0 0-1,1 0 0,-1 1 0,0-1 1,0 0-1,1 0 0,-1 0 0,0 0 1,0 0-1,1 0 0,-1 0 1,0 1-1,0-1 0,2 1-10,-1-1 0,0 1 0,0 0 1,0 0-1,0 0 0,-1 0 0,1 0 0,0 0 0,0 0 1,0 0-1,-1 0 0,1 0 0,-1 0 0,1 0 0,-1 0 1,1 2-1,3 15-11,-1 0-1,-1-1 1,-1 1 0,-1 30 0,2 40-497,-2-87 485,0 0 1,0 0 0,0 0 0,0 0 0,0 0-1,0 0 1,0 0 0,0 0 0,0 0-1,0 0 1,1 0 0,-1 0 0,0-1 0,1 1-1,-1 0 1,1 0 0,-1 0 0,1 0-1,-1 0 1,1-1 0,0 1 0,-1 0 0,1 0-1,0-1 1,0 1 0,0-1 0,-1 1 0,1 0-1,0-1 1,0 0 0,0 1 0,0-1-1,0 1 1,0-1 0,0 0 0,0 0 0,0 0-1,0 1 1,0-1 0,0 0 0,0 0-1,0 0 1,0-1 0,0 1 0,0 0 0,0 0-1,0-1 1,0 1 0,0 0 0,0-1-1,-1 1 1,1-1 0,0 1 0,0-1 0,0 1-1,0-1 1,0-1 0,10-5 19,-1-1 1,0 0-1,15-16 0,-16 14 61,8-6 24,0-2-1,23-31 1,-35 43 54,-1-1 1,0 0-1,0 0 0,0 0 1,-1 0-1,0-1 0,0 1 0,-1-1 1,0 0-1,-1 0 0,2-14 0,-2 40-93,1 0-1,1-1 1,0 1-1,2-1 0,0 0 1,0 0-1,2 0 0,0-1 1,17 27-1,-20-36-191,0 0-1,1-1 1,0 0-1,1 0 1,-1 0 0,1-1-1,0 0 1,0 0-1,1 0 1,-1-1 0,11 5-1,-12-7-129,1 0 0,-1-1-1,1 1 1,-1-1 0,1-1 0,-1 1 0,1-1-1,-1 0 1,1 0 0,-1 0 0,1-1-1,0 0 1,-1 0 0,0 0 0,1-1-1,-1 0 1,0 0 0,6-3 0,25-16-2649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4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54 357 5225,'-11'-84'6471,"-32"-122"1,55 293-6028,-7-38-453,0-18 7,-1 6-19,3 0 1,0 0 0,3-1-1,1 0 1,19 42 0,-28-73-80,0-1 1,0 0 0,1 1-1,0-1 1,0 0 0,0 0-1,1-1 1,-1 1 0,1-1-1,0 1 1,0-1 0,0 0-1,0-1 1,0 1 0,1-1-1,-1 0 1,1 0 0,0 0 0,-1-1-1,1 1 1,0-1 0,0 0-1,0-1 1,9 1 0,-8-1-100,0-1 1,0 0-1,-1-1 1,1 0-1,0 1 1,0-2-1,-1 1 1,0-1-1,1 0 1,-1 0 0,0 0-1,0 0 1,-1-1-1,1 0 1,-1 0-1,0-1 1,0 1-1,0-1 1,0 0-1,4-8 1,2-4 195,-1-2-1,-1 1 1,-1-1 0,0 0 0,-1-1 0,-1 0-1,-1 0 1,-1 0 0,1-22 0,-3-24 2369,-9-95 1,4 110-876,60 513-2345,-40-387-2324,3-10-160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5:14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22 12555,'11'-22'2528,"-7"30"697,-7 12-4505,-14 23-2545,-7-8 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3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11698,'-22'4'2097,"-1"16"1296,4 12-3553,-10 20 0,1 9 128,-6 10 24,3-6-16,5 4 16,5-15-16,5-11-553,7-15-327,5-11 904,5-9-3336,8-12 1095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2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46 121 8578,'-13'-92'2119,"2"64"176,8 29-1070,3 12-335,3 17-684,54 610 1135,-57-640-1338,0 1 0,0-1 0,0 0 0,0 0 0,0 0 0,0 0 0,1 0 0,-1 1 0,0-1-1,0 0 1,0 0 0,0 0 0,0 0 0,0 1 0,0-1 0,0 0 0,0 0 0,0 0 0,0 0 0,0 1 0,0-1 0,0 0 0,0 0-1,0 0 1,0 1 0,0-1 0,0 0 0,-1 0 0,1 0 0,0 0 0,0 0 0,0 1 0,0-1 0,0 0 0,0 0 0,0 0-1,0 0 1,-1 0 0,1 0 0,0 0 0,0 1 0,0-1 0,0 0 0,-1 0 0,1 0 0,0 0 0,0 0 0,0 0 0,0 0 0,-1 0-1,1 0 1,0 0 0,0 0 0,-9-11-36,-10-28-492,8 3-983,1-1-1,-4-38 1,1-25-1883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8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564 0 13883,'-106'23'6291,"82"-17"-5987,0 2 0,1 0 1,0 1-1,-29 17 0,29-13-302,-23 13 28,-77 57 1,112-74-34,0 0 1,1 1 0,0 0-1,0 0 1,1 1 0,1 1 0,0-1-1,0 1 1,1 1 0,0-1-1,-7 24 1,12-27-25,0 0 0,1 0-1,0 0 1,0 0 0,1 0 0,0 0-1,1 0 1,0 1 0,1-1 0,-1 0-1,2-1 1,-1 1 0,1 0 0,1-1 0,0 1-1,0-1 1,0 0 0,1 0 0,0-1-1,1 1 1,-1-1 0,1 0 0,1-1 0,9 8-1,-4-3-154,0-1 0,1 0-1,0-1 1,1-1-1,0 0 1,0-1 0,1-1-1,0 0 1,0-1-1,0 0 1,1-1 0,-1-1-1,22 2 1,-24-4 65,0-1 1,1 0-1,-1-1 0,0 0 0,0-1 1,-1-1-1,1 0 0,0 0 0,-1-1 1,0-1-1,0 0 0,0-1 1,0 0-1,-1-1 0,0 0 0,-1-1 1,0 0-1,0 0 0,0-1 1,-1-1-1,0 0 0,10-15 0,-10 10 210,0-1-1,-1 0 0,0 0 1,-1-1-1,-1 0 0,-1 0 0,0-1 1,-2 1-1,0-1 0,0 0 0,-2 0 1,-1-35-1,-1 44-5,0 0 0,0 0-1,-1 0 1,0 0 0,0 0 0,-1 0-1,-1 1 1,1-1 0,-1 1 0,0 0-1,-1 0 1,0 0 0,-1 1 0,1 0-1,-1 0 1,-1 0 0,1 1 0,-1-1-1,0 2 1,0-1 0,-1 1 0,0 0-1,0 1 1,0 0 0,0 0 0,-1 0-1,-10-2 1,6 3-193,-1 0 0,0 1 1,0 0-1,0 1 0,0 1 0,0 0 0,1 1 0,-1 1 0,0 0 0,0 0 1,-26 10-1,29-8-414,0 0 1,0 1 0,0 1 0,1 0-1,0 1 1,0-1 0,0 2-1,-11 11 1,-19 34-3455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3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68 12147,'-1'-6'616,"0"1"1,1-1 0,0 0 0,0 1-1,0-1 1,1 0 0,2-6-1,-3 11-556,0 0-1,0 0 0,1 0 0,-1 1 0,1-1 0,-1 0 1,0 0-1,1 0 0,0 1 0,-1-1 0,1 0 0,-1 1 1,1-1-1,0 0 0,0 1 0,-1-1 0,1 1 0,0-1 1,0 1-1,1-1 0,0 1-97,-1 0-1,1-1 1,0 1 0,-1 1 0,1-1 0,0 0-1,-1 0 1,1 1 0,-1-1 0,1 1-1,-1-1 1,1 1 0,-1-1 0,1 1 0,-1 0-1,3 1 1,6 5-7,-1 1 0,0 0 1,0 0-1,0 1 0,-1 0 0,0 0 0,-1 1 0,8 13 0,6 12-39,17 43-1,31 85 190,24 54-2280,-114-230-5621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3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10586,'5'-5'1793,"25"0"1247,11 1-3192,21-7 16,10 1 136,16-3-544,-6-2-224,21-7-2265,-14-3 137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4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305 117 11506,'1'-9'267,"0"4"128,0 0 0,-1 1-1,0-1 1,0 0 0,0 0 0,0 0 0,-1 0 0,0 0 0,0 0 0,0 0 0,-1 0 0,1 1 0,-1-1 0,-3-5 0,-2-12 451,6 14-221,5 13-337,5 20-330,-1 0 0,-1 1 0,-1 0 0,4 47 0,-1 115-19,-4-43-67,-9-144-614,-7-11 43,-20-26-540,7 8 337,15 17 643,-2 1-1,0 0 0,0 1 0,-1 0 0,0 1 1,0 0-1,-1 1 0,-14-6 0,23 11 247,0 1 1,-1-1-1,1 1 0,-1 0 0,1 1 1,-1-1-1,0 1 0,1 0 0,-1 0 0,0 0 1,1 0-1,-1 1 0,1 0 0,-1 0 1,1 0-1,-1 1 0,1-1 0,0 1 0,0 0 1,0 0-1,0 1 0,0-1 0,0 1 1,0 0-1,1 0 0,-1 0 0,1 0 0,-5 7 1,5-7-12,0 0 0,1 0 1,-1 0-1,1 1 0,0-1 1,0 1-1,0-1 1,0 1-1,1 0 0,-1 0 1,1 0-1,0 0 0,0 0 1,0 0-1,1 0 0,-1 0 1,1 0-1,0 0 0,0 0 1,1 0-1,-1 0 0,1 0 1,0 0-1,0 0 0,0 0 1,0 0-1,1 0 0,0-1 1,0 1-1,0 0 1,0-1-1,0 0 0,1 1 1,-1-1-1,1 0 0,0 0 1,0-1-1,0 1 0,0 0 1,1-1-1,-1 0 0,1 0 1,-1 0-1,1 0 0,0-1 1,0 1-1,0-1 0,5 1 1,9 2-385,-1-1 1,1 0 0,0-1 0,0-1-1,0-1 1,36-4 0,45-13-1517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4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61 11610,'-15'-46'2798,"4"32"537,11 14-3336,0 0 0,-1 0 1,1 1-1,0-1 0,0 0 1,-1 1-1,1-1 0,0 0 1,0 1-1,0-1 0,-1 0 0,1 1 1,0-1-1,0 0 0,0 1 1,0-1-1,0 1 0,0-1 1,0 0-1,0 1 0,0-1 1,0 0-1,0 1 0,0-1 0,0 1 1,0-1-1,0 0 0,1 1 1,-1-1-1,0 0 0,0 1 1,0-1-1,0 0 0,1 1 0,13 62 33,-3 0 0,-2 1 0,-4 0-1,-3 103 1,-8-47 0,6-120-39,0 0-1,0 1 1,0-1 0,0 0-1,0 0 1,0 0-1,0 0 1,0 1 0,0-1-1,0 0 1,0 0-1,0 0 1,0 0 0,0 1-1,0-1 1,0 0-1,0 0 1,0 0 0,-1 0-1,1 0 1,0 0-1,0 1 1,0-1 0,0 0-1,0 0 1,0 0-1,0 0 1,-1 0 0,1 0-1,0 0 1,0 1-1,0-1 1,0 0 0,0 0-1,0 0 1,-1 0-1,1 0 1,0 0 0,0 0-1,0 0 1,0 0-1,-1 0 1,1 0 0,0 0-1,0 0 1,0 0-1,0 0 1,-1 0 0,1 0-1,0 0 1,0 0-1,0 0 1,0 0 0,0-1-1,-1 1 1,1 0-1,0 0 1,0 0 0,0 0-1,0 0 1,-12-14-627,-14-26-697,22 33 1079,-15-24-972,-33-40 0,45 62 1121,-1 0-1,0 0 0,-1 1 0,1 1 1,-2-1-1,1 1 0,-1 1 1,-16-9-1,23 13 94,-1 1 0,1 0-1,0 0 1,-1 0 0,1 0 0,-1 0 0,1 1 0,-1 0 0,1 0-1,-1 0 1,1 0 0,-1 0 0,1 0 0,-1 1 0,1 0-1,-1 0 1,1 0 0,0 0 0,0 0 0,-1 1 0,1-1 0,0 1-1,0 0 1,0 0 0,0 0 0,1 0 0,-1 1 0,1-1-1,-1 1 1,1 0 0,0-1 0,0 1 0,0 0 0,0 0 0,0 0-1,-1 5 1,1-3 7,-1 1-1,1 0 1,1-1-1,-1 1 0,1 0 1,0 0-1,0 0 1,0 1-1,1-1 0,0 0 1,0 0-1,1 0 1,0 0-1,0 0 1,0 0-1,1 0 0,0 0 1,0 0-1,0-1 1,6 10-1,-2-6-57,1-1-1,0 0 1,0-1-1,1 1 1,0-1-1,1-1 1,-1 0-1,1 0 1,0 0-1,1-1 1,12 5-1,-5-4-462,0 0 0,0-1 0,0-1 0,0-1 0,1 0 0,22 0 0,53-9-2342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5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95 6041,'-18'-11'1011,"-21"-8"3037,32 18-3956,1 0 0,-1 1 0,1-1 1,-1 1-1,1 1 0,-1-1 0,1 1 1,-1 0-1,1 1 0,0-1 0,-1 1 1,1 0-1,0 1 0,0 0 0,0 0 1,1 0-1,-1 1 0,1-1 0,0 1 1,0 0-1,-5 6 0,5-6-137,0 0-1,0 1 1,1 0 0,0 0-1,0 0 1,0 1-1,0-1 1,1 1 0,0 0-1,0 0 1,1 0-1,-1 0 1,1 1 0,1-1-1,-1 1 1,1-1-1,0 1 1,1-1 0,0 1-1,0 10 1,0-15 9,1 0 0,-1-1-1,0 1 1,1 0 0,-1-1 0,1 1 0,-1 0-1,1-1 1,0 1 0,0-1 0,0 1 0,0-1 0,0 1-1,0-1 1,0 0 0,0 1 0,1-1 0,-1 0-1,1 0 1,-1 0 0,0 0 0,1 0 0,3 1 0,-3-1 2,1-1 0,0 0 1,0 1-1,0-1 0,0 0 1,-1-1-1,1 1 0,0 0 1,0-1-1,-1 0 1,1 0-1,0 1 0,3-3 1,5-3 20,0 0 0,0 0 0,-1-1 0,0-1 0,15-13 1,-14 10 130,-1 0 0,0-1 0,0-1 0,-1 1 0,13-27 1,-19 32 341,0 0 1,0 0-1,0 0 1,-1 0 0,0-1-1,-1 1 1,0-1-1,0 1 1,0-1 0,-1 1-1,0-1 1,-1 0 0,-2-14-1,3 21-89,8 37-636,29 196 45,-23-126 309,31 119 0,-45-224-107,0-1 1,0 1-1,0 0 0,0-1 1,0 1-1,0 0 0,0-1 1,0 1-1,0 0 0,1 0 1,-1-1-1,0 1 0,0-1 0,1 1 1,-1 0-1,0-1 0,1 1 1,-1-1-1,1 1 0,-1-1 1,0 1-1,1-1 0,-1 1 1,1-1-1,0 1 0,-1-1 0,1 1 1,-1-1-1,1 0 0,0 0 1,-1 1-1,1-1 0,0 0 1,0 1-1,1-3-253,0 0 0,-1 1 0,0-1 1,1 0-1,-1 0 0,0 0 0,0 0 1,0 0-1,0 0 0,0 0 0,0-4 0,14-42-3427,3-10-339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5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12 11731,'-1'-11'4894,"0"43"-4263,1-22-631,8 76-9,-7-78 8,0-1 0,1 0 1,0 0-1,0 0 0,0 0 0,1 0 0,0-1 1,0 1-1,1-1 0,5 8 0,-8-13 2,0 0-1,0 0 0,0-1 0,0 1 0,0 0 0,0-1 1,0 1-1,1-1 0,-1 1 0,0-1 0,0 0 1,0 0-1,1 1 0,-1-1 0,0 0 0,0 0 0,0 0 1,1 0-1,-1 0 0,0-1 0,0 1 0,0 0 1,1-1-1,-1 1 0,0 0 0,0-1 0,0 1 0,0-1 1,0 0-1,1 0 0,37-29 12,-23 18-7,-12 8-8,1 0 0,1 1 0,-1-1-1,0 1 1,1 1 0,-1-1 0,1 1 0,0 0 0,0 0 0,0 0-1,0 1 1,9-1 0,-11 3-2,-1-1-1,1 1 1,-1 0-1,0 0 0,1 0 1,-1 0-1,0 1 1,0-1-1,0 1 1,0 0-1,0 0 1,0 0-1,0 0 1,-1 0-1,1 1 1,-1-1-1,0 1 1,1-1-1,-1 1 1,0 0-1,-1 0 1,1 0-1,2 6 1,0 1-16,0 0 0,0 0 0,-1 0 0,0 1-1,-1-1 1,0 1 0,-1 0 0,1 16 0,-2-20-45,0 0-1,-1 0 0,1 0 0,-1 0 0,-1 0 1,1-1-1,-1 1 0,0 0 0,-1-1 1,0 1-1,0-1 0,0 0 0,-1 0 1,-5 8-1,6-12-12,0 0 0,0 0-1,-1 0 1,1 0 0,-1 0 0,1-1 0,-1 1 0,1-1 0,-1 0 0,0 0 0,0-1-1,0 1 1,1-1 0,-1 1 0,0-1 0,0-1 0,0 1 0,0 0 0,1-1 0,-1 0-1,-5-1 1,-13-4-343,1 0 0,-27-12 0,40 15 309,4 1 11,-15-5-464,1 0 0,-1-2 0,1 0 0,1-1 0,-22-16 0,29 15-1143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5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67 8794,'-7'-20'2192,"2"9"745,6 7-2489,11-1-304,8-2-72,24 2 8,8-3-96,33 2-2920,5 10 975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26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292 321 8482,'-80'-24'3829,"49"19"-3470,-1 2 1,0 1 0,-63 3 0,73 2 351,27 0 70,40 0-348,310-25-59,-203 8-320,1278-120 495,-723 61 29,37 19 255,-14 61-732,-696-3-444,-26-2-574,-57-4-5617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0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39 7538,'1'-10'4662,"-7"2"-3724,-22-2-1212,19 9 275,1 1 0,-1 0 0,0 0-1,1 1 1,-1 0 0,1 1 0,-1 0 0,1 0-1,0 1 1,0 0 0,0 0 0,0 1 0,0 0-1,1 0 1,-1 1 0,1 0 0,-10 9 0,9-9-10,1 1 0,0 0 0,0 0-1,0 0 1,1 1 0,0 0 0,0 0 0,1 1 0,-8 15 0,12-22 4,1 0 0,0 0 1,0 0-1,0 0 0,0 0 0,0 0 0,0 0 0,0 0 0,0 0 1,0 0-1,0 0 0,1 0 0,-1 0 0,0 0 0,1 0 0,-1 0 1,1 0-1,-1 0 0,1 0 0,-1 0 0,1 0 0,0 0 1,0-1-1,-1 1 0,1 0 0,0-1 0,0 1 0,0 0 0,0-1 1,0 1-1,-1-1 0,1 1 0,0-1 0,0 0 0,0 1 0,0-1 1,1 0-1,-1 0 0,2 1 0,44 3-121,-32-3 93,0-2-1,0 0 1,0 0 0,0-2 0,-1 0-1,1 0 1,27-12 0,-36 13 104,-1-1 0,1 0 0,-1-1 0,0 0 0,0 1 0,0-1 0,-1-1 0,1 1 0,-1-1-1,0 0 1,-1 0 0,1 0 0,-1 0 0,0-1 0,0 1 0,0-1 0,-1 0 0,0 0 0,0 0 0,-1 0 0,2-10 0,0-11 1327,-2 16 378,1 41-1620,-10 161-312,-1-17 193,9-170-92,0 0 0,0 1 0,0-1-1,1 0 1,0 0 0,-1 1-1,2-1 1,-1 0 0,4 8 0,-5-12-19,1 1 0,-1 0 1,1-1-1,-1 1 0,1-1 0,-1 1 1,1 0-1,-1-1 0,1 0 1,0 1-1,-1-1 0,1 1 0,0-1 1,-1 0-1,1 1 0,0-1 1,0 0-1,-1 0 0,1 0 0,0 1 1,1-1-1,0-1-141,0 1 1,0 0 0,0-1-1,0 1 1,-1-1-1,1 0 1,0 0-1,0 1 1,-1-1-1,1 0 1,0-1-1,1 0 1,24-25-3108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61 7362,'30'-41'1844,"-29"41"-1680,-1-1 0,0 0 0,1 1 0,-1-1 0,0 1 0,1-1 0,-1 0 0,0 1-1,0-1 1,0 0 0,0 1 0,0-1 0,0 0 0,0 1 0,0-1 0,0 0 0,0 0 0,0 1 0,0-1 0,0 0 0,0 1 0,-1-1 0,1 1 0,0-1 0,0 0 0,-1 1-1,1-1 1,0 1 0,-1-2 0,0 2-146,1 0 0,0 0 0,-1 0 0,1 0 0,0 0 0,-1 0 0,1 0 0,0 0 0,0 0 0,-1 0 0,1 0 0,0 0 0,-1 0 0,1 0 0,0 1 0,-1-1 0,1 0 0,0 0 0,-1 0 0,1 0 0,0 0 0,0 1 0,-1-1 0,1 0 0,0 0 0,0 0 0,0 1 0,-1-1 0,1 0 0,0 0 0,0 1 0,0-1 0,-1 0 0,1 1 0,0-1 0,0 0 0,0 1 0,0-1 0,0 0 0,0 0 0,0 1 0,0-1 0,0 0 0,0 1 0,0-1-1,0 0 1,0 1 0,0-1 0,0 0 0,0 1 0,0-1 0,0 0 0,0 1 0,1-1 0,-1 0 0,0 0 0,0 1 0,1 8-18,-1-1-1,1 1 1,0-1 0,1 1-1,0-1 1,3 10 0,-4-16 3,1 0 1,-1 1 0,0-1 0,1 0-1,0 1 1,-1-1 0,1 0 0,0 0-1,0 0 1,0-1 0,0 1 0,1 0-1,-1-1 1,0 0 0,1 1 0,-1-1-1,5 2 1,43 7 146,-46-9-131,6 0-7,1 1 0,-1 0 0,1 1 1,-1 0-1,0 0 0,0 1 1,0 1-1,-1 0 0,10 6 0,-17-10-15,1 1 1,-1 0-1,0 1 0,0-1 0,0 0 0,0 1 0,0-1 0,0 1 0,0-1 0,-1 1 1,0 0-1,1 0 0,-1-1 0,0 1 0,0 0 0,-1 0 0,1 0 0,0 1 0,-1-1 1,0 0-1,0 0 0,0 0 0,0 0 0,0 0 0,-1 0 0,0 0 0,1 0 0,-1 0 1,0 0-1,0 0 0,0 0 0,-1 0 0,1-1 0,-1 1 0,-2 3 0,0 0-3,0 0 0,-1 0 0,0-1-1,0 1 1,-1-1 0,1 0 0,-1 0-1,0-1 1,0 0 0,-1 0 0,1 0-1,-1-1 1,0 0 0,0 0 0,0-1-1,-14 3 1,14-3-236,0-1 0,1 0 0,-1 0 0,0-1 0,0 1 0,1-2 0,-1 1 0,0-1 0,0 0 0,1 0 0,-1-1 0,1 0 0,-1 0 0,1-1-1,0 1 1,0-1 0,0-1 0,-10-6 0,-10-20-2470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29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149 326 13171,'-23'-102'3449,"10"66"785,8 26-3353,5 54 269,-3 144-1220,0 80 87,4-238 31,-3-43 95,-5-32 8,-26-105 207,-25-143 947,57 291-1280,1-1 0,-1 1 0,1-1 0,0 1 0,0-1 0,0 0 0,0 1 0,0-1 0,0 1 0,1-1 0,-1 1 0,1-1 0,0 1 0,0-1 0,2-4 0,-1 6-30,-1 0 0,1 0 1,0 0-1,0 1 0,0-1 0,0 0 0,-1 1 1,1 0-1,0-1 0,0 1 0,0 0 0,0 0 1,0 0-1,0 0 0,0 0 0,0 0 0,0 1 1,0-1-1,0 1 0,0-1 0,0 1 1,2 1-1,19 6-8,0 1 1,0 1-1,0 1 0,-2 1 1,1 1-1,-2 1 1,26 20-1,8 14 3,57 63 1,66 102-34,27 26 50,-190-229 13,-7-13 14,-4-27 49,-3 22-67,0-29-10,-2-115-847,8 0-1,25-153 1,-4 190-3526,5 25-285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1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10122,'1'-8'2297,"16"-1"847,8 7-2984,11 4-104,9 0-88,4 0-416,-7 4-80,-7-11-2609,-17-10 345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5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39 7250,'-18'-3'1231,"13"3"-845,1-1 0,0 1 1,0-1-1,0 0 0,0 0 0,1 0 0,-9-4 0,61 1 1161,113-6-1750,37-2 2822,-201 13-2603,1 0 1,-1 0 0,0 0 0,0 0-1,1 0 1,-1 0 0,1 1 0,-1-1-1,1 0 1,-1 1 0,1 0 0,0-1-1,0 1 1,0-1 0,0 1 0,0 0-1,0 0 1,0 0 0,0 2 0,-5 5 9,-17 37-119,1 0 1,3 1-1,2 2 1,-16 68-1,24-77-1812,-4 61 0,11-40-898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6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50 11050,'22'-41'2800,"-21"32"799,-5 20-3808,14 72 239,-5-50-209,1 44 1,-6-77 154,-1 0 0,1 1-1,0-1 1,0 1 0,0-1 0,0 1 0,0-1-1,0 1 1,0-1 0,0 1 0,0-1 0,0 1-1,1-1 1,-1 0 0,0 1 0,0-1 0,0 1-1,0-1 1,1 1 0,-1-1 0,0 0 0,0 1-1,1-1 1,-1 0 0,0 1 0,1-1 0,-1 0-1,0 1 1,1-1 0,-1 0 0,1 0 0,-1 1-1,0-1 1,1 0 0,-1 0 0,1 0 0,18-5-354,3-3 415,-17 6-41,0 1 0,0 0 0,0 1 0,0-1 0,0 1 1,1 0-1,-1 0 0,0 1 0,0 0 0,0-1 0,0 2 0,0-1 1,0 1-1,0-1 0,0 1 0,-1 1 0,1-1 0,-1 1 0,1-1 1,-1 1-1,0 0 0,0 1 0,0-1 0,-1 1 0,1 0 0,-1 0 1,4 6-1,-1-2-24,-1 0 1,0-1 0,-1 2-1,0-1 1,0 0 0,0 1-1,-2 0 1,1 0-1,-1-1 1,0 2 0,0-1-1,-1 16 1,-1-21-23,0 0 0,0 1 0,-1-1 0,1 0 0,-1 1 0,0-1 0,0 0 0,-1 0 0,1 0 0,-1 0 1,0 0-1,0 0 0,-1 0 0,1-1 0,-1 1 0,1-1 0,-1 0 0,0 0 0,-1 0 0,1 0 0,0 0 0,-1-1 0,1 1 0,-1-1 0,0 0 0,0 0 0,0 0 0,-7 2 0,-3-1-233,0-1 0,1 0 0,-1 0 0,0-2 0,0 0 0,0 0 0,0-1 0,0-1 0,1 0-1,-1-1 1,1-1 0,-1 0 0,1 0 0,-24-13 0,-3-7-1641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6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54 11154,'-15'-16'6282,"17"12"-5890,0 3-384,-2-1-48,3 1-16,19-2 8,77-9-928,-17 8-2569,22-6 512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7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304 61 7562,'23'-17'1670,"-22"16"-1597,-1 1 0,0-1-1,1 1 1,-1-1 0,0 1 0,0 0-1,1-1 1,-1 1 0,0-1 0,0 0 0,0 1-1,0-1 1,0 1 0,0-1 0,0 1 0,0-1-1,0 1 1,0-1 0,0 1 0,0-1 0,0 1-1,0-1 1,0 1 0,0-1 0,-1 1-1,1-1 1,0 1 0,-1-1 0,-2-2 38,0 1 1,0-1-1,0 1 0,0 0 1,-1 0-1,1 1 0,-1-1 1,0 1-1,1 0 1,-1 0-1,0 0 0,-5-1 1,-4 0-29,0 0 1,0 1-1,0 0 1,0 1-1,0 1 1,0 0 0,-13 3-1,-89 25-25,108-27-60,6-2-3,-1 1-1,0-1 1,0 0-1,0 1 1,1-1 0,-1 1-1,0 0 1,1 0-1,-1-1 1,0 1 0,1 0-1,-1 0 1,1 1 0,-1-1-1,1 0 1,0 0-1,0 1 1,-1-1 0,1 1-1,0-1 1,0 1-1,0-1 1,0 1 0,1 0-1,-1-1 1,0 1 0,1 0-1,-1 0 1,1 3-1,0-2-2,1 0 0,0 0 0,0 0 0,0-1 0,0 1-1,1 0 1,-1 0 0,1-1 0,-1 1 0,1-1 0,0 1 0,0-1 0,0 0-1,1 0 1,-1 0 0,0 0 0,4 2 0,70 47-4,-44-32 36,-2 2 0,42 37 0,-65-51-27,0 0 0,0 0-1,-1 0 1,0 1-1,-1 0 1,0 0-1,0 0 1,0 1 0,-1-1-1,-1 1 1,1 0-1,-1 1 1,-1-1 0,2 13-1,-3-21 1,-1 1-1,0-1 1,1 0-1,-1 0 1,0 0-1,0 1 1,0-1-1,0 0 1,0 0-1,0 0 1,0 1-1,-1-1 1,1 0 0,0 0-1,-1 0 1,1 0-1,-1 1 1,1-1-1,-1 0 1,0 0-1,1 0 1,-1 0-1,0 0 1,0 0-1,1-1 1,-1 1-1,0 0 1,0 0-1,0 0 1,0-1 0,0 1-1,-2 0 1,0-1 2,0 1 0,0-1 1,0 0-1,0 0 1,0 0-1,0 0 0,0-1 1,0 0-1,0 1 1,0-1-1,0 0 0,-4-2 1,-7-3 23,1 0 0,0-2 0,0 1 0,-14-13 0,19 14-7,1 0 0,1 0 0,-1-1 0,1 0 0,0-1-1,1 1 1,0-1 0,-8-15 0,13 21-37,-1 0 1,0-1 0,0 1-1,1-1 1,0 0-1,-1 1 1,1-1 0,0 1-1,0-1 1,1 0-1,-1 1 1,0-1 0,1 1-1,0-1 1,-1 1-1,1-1 1,0 1-1,0-1 1,1 1 0,-1 0-1,0 0 1,1 0-1,-1-1 1,1 1 0,0 1-1,0-1 1,0 0-1,0 0 1,0 1-1,0-1 1,0 1 0,0-1-1,1 1 1,4-2-1,16-8-775,0 1 0,1 1 0,26-6 0,29-5-1415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7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9834,'20'-12'9591,"-20"12"-9611,-1 1-1,0-1 0,1 1 0,-1-1 0,0 1 1,1-1-1,-1 1 0,1-1 0,-1 1 0,1 0 0,0-1 1,-1 1-1,1 0 0,-1-1 0,1 1 0,0 0 1,0 0-1,-1-1 0,1 1 0,0 0 0,0 0 0,0-1 1,0 1-1,0 0 0,0 0 0,0 0 0,-1 30-61,1-29 56,-1 7-73,2 0 1,-1 0 0,1 0-1,0-1 1,1 1 0,0 0-1,0-1 1,1 1 0,0-1-1,1 0 1,0 0 0,0 0-1,0-1 1,1 1 0,0-1-1,1 0 1,0 0 0,0-1 0,0 0-1,1 0 1,13 9 0,-15-12-68,1 0 0,0 0 0,0-1 0,0 1 0,1-2 0,-1 1 0,0-1 0,1 0 0,-1 0 0,1 0 0,-1-1 1,1 0-1,-1 0 0,12-3 0,-15 2 133,-1 1 0,1-1 0,0 0 0,0 0 1,-1 0-1,1-1 0,-1 1 0,1-1 0,-1 1 0,0-1 0,1 0 1,-1 0-1,0 0 0,0 0 0,0 0 0,-1-1 0,1 1 0,0 0 1,-1-1-1,0 0 0,1 1 0,-1-1 0,0 0 0,-1 1 0,1-1 1,0 0-1,-1 0 0,1 0 0,-1 0 0,0 1 0,0-1 1,0 0-1,0 0 0,-1 0 0,0-3 0,0-1 28,0 1-1,-1 0 1,0 0 0,0 0-1,0 0 1,-1 0-1,0 0 1,0 0 0,0 1-1,-1 0 1,0 0 0,0 0-1,0 0 1,0 0-1,-1 1 1,0 0 0,-7-5-1,3 2-275,-1 2-1,0-1 0,-1 1 1,1 1-1,-1 0 1,0 0-1,0 1 0,-21-3 1,-34 1-1582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8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235 110 8114,'4'-1'443,"1"0"1,-1 0 0,1-1 0,-1 1-1,0-1 1,1 0 0,-1 0 0,0 0-1,7-6 1,-10 7-359,-1 1-1,1-1 1,0 0 0,-1 1-1,1-1 1,-1 0-1,1 0 1,-1 1 0,1-1-1,-1 0 1,0 0-1,1 0 1,-1 0 0,0 0-1,0 1 1,0-1 0,0 0-1,0 0 1,0 0-1,0 0 1,0 0 0,0 0-1,0 0 1,0 1-1,-1-2 1,0-1-113,0 1-1,-1-1 1,1 1 0,-1 0-1,0 0 1,0 0-1,0 0 1,0 0 0,0 0-1,0 0 1,0 1-1,-1-1 1,-2-1 0,-4-2 17,-1 0 1,1 1-1,-1 0 1,0 0-1,0 1 0,0 0 1,0 1-1,-1 0 1,1 0-1,-1 1 1,-16 1-1,21 0 10,-7 0-19,0 1 1,0 0 0,1 1-1,-22 5 1,32-6 11,1-1 0,-1 1 1,0-1-1,1 1 0,-1 0 0,1-1 0,-1 1 1,1 0-1,-1 0 0,1 0 0,-1 0 1,1 0-1,0 0 0,-1 1 0,1-1 1,0 0-1,0 1 0,0-1 0,0 1 0,0-1 1,1 1-1,-1-1 0,0 1 0,1 0 1,-1-1-1,1 1 0,0 0 0,-1-1 1,1 1-1,0 0 0,0 0 0,0-1 0,0 1 1,0 0-1,0 0 0,1-1 0,-1 1 1,1 0-1,-1-1 0,1 1 0,0 0 0,-1-1 1,3 3-1,2 5-9,0 0 1,1 0-1,0-1 1,0 0-1,1 0 0,0 0 1,14 11-1,66 43 31,-5-3 33,-77-54-49,54 51 50,-56-53-52,1 1 0,-1 0-1,0-1 1,-1 1 0,1 0 0,-1 1 0,0-1 0,0 0 0,0 1 0,-1-1-1,1 1 1,-1-1 0,0 1 0,0 6 0,0-9-6,-1-1 0,-1 0-1,1 0 1,0 0 0,0 0 0,0 1 0,-1-1 0,1 0 0,0 0-1,-1 0 1,1 0 0,-1 0 0,1 0 0,-1 0 0,0 0 0,1 0-1,-1 0 1,0 0 0,0 0 0,0-1 0,0 1 0,1 0-1,-1 0 1,0-1 0,-2 2 0,0-1-15,1-1 1,-1 1-1,0-1 1,1 0-1,-1 1 1,1-1-1,-1 0 0,1 0 1,-1-1-1,0 1 1,-3-1-1,-1-1-18,0 0-1,0 0 1,0-1 0,1 0-1,-1 0 1,0-1 0,-8-6-1,9 4 42,0 0 0,1 0-1,0-1 1,0 1 0,0-1-1,1 0 1,0-1 0,1 1-1,-1-1 1,2 1 0,-5-17-1,6 20-14,0 0 0,0-1-1,0 1 1,1 0 0,0-1-1,0 1 1,0-1 0,0 1-1,1-1 1,-1 1 0,1 0-1,0-1 1,1 1 0,-1 0-1,1 0 1,0 0 0,0 0-1,0 0 1,0 0 0,1 0-1,0 1 1,-1-1 0,7-4-1,-1 1-393,0 2 0,0-1 0,1 1 0,0 1 0,0-1-1,10-2 1,37-7-1690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9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65 11514,'-13'-54'5056,"7"44"-4280,6 22-910,11 42 123,-10-41-4,1 1 0,1 0-1,0-1 1,1 1 0,0-1 0,2 0-1,-1-1 1,14 23 0,-18-34-11,-1 0 1,1-1-1,-1 1 1,1-1-1,0 1 1,-1-1-1,1 1 1,0-1-1,0 1 1,0-1-1,-1 0 1,1 1-1,0-1 1,0 0-1,0 1 1,0-1-1,-1 0 1,1 0-1,0 0 1,0 0-1,0 0 1,0 0-1,0 0 1,0 0-1,-1-1 1,1 1-1,0 0 1,0 0-1,0-1 1,0 1-1,-1 0 1,3-2-1,29-23-717,-28 21 703,-1 1-1,1 0 1,-1 0 0,1 0-1,0 0 1,0 1-1,0-1 1,8-2-1,-7 4 33,-1 0 1,1 1-1,-1 0 0,1 0 0,-1 0 1,1 0-1,-1 1 0,0 0 0,1-1 1,-1 2-1,0-1 0,1 0 0,-1 1 1,0 0-1,0 0 0,0 0 0,0 1 1,-1-1-1,1 1 0,-1 0 0,1 0 1,-1 0-1,0 0 0,0 1 0,0-1 1,-1 1-1,1 0 0,-1-1 0,0 1 1,0 0-1,0 1 0,-1-1 0,2 7 0,1-1-20,-2-1 0,0 1 0,0 0 0,0 0 0,-1 0 0,-1 0 0,0 0-1,0 1 1,-1-1 0,0 0 0,-1 0 0,0-1 0,-6 18 0,4-19-36,0-1 1,-1 0-1,1 0 1,-1 0-1,0 0 1,-1-1 0,0 0-1,0 0 1,0-1-1,-1 0 1,0 0-1,0 0 1,0-1-1,0 0 1,-1 0 0,-13 4-1,15-6-244,-1 0 0,0-1 0,1 1 0,-1-1 0,0-1 0,0 1 0,1-1-1,-1-1 1,0 1 0,0-1 0,0 0 0,-12-4 0,-10-11-1920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39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58 10818,'1'-18'2241,"13"7"959,12 5-3192,24 2-152,16-4-192,29 8-2880,-4-11 967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40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19 10146,'-11'-10'5188,"-19"5"-5723,23 4 877,-13 0-333,0 0 0,-1 1 1,1 0-1,-22 5 1,36-4-16,0 0 0,0 0 0,0 1 1,1 0-1,-1 0 0,0 0 0,1 1 1,0 0-1,-1 0 0,1 0 1,0 0-1,0 1 0,1 0 0,-1 0 1,1 1-1,0-1 0,0 1 0,1 0 1,-1 0-1,-3 7 0,5-8-47,0 1-1,0-1 0,0 0 0,1 0 1,-1 1-1,1-1 0,0 1 0,1 0 1,-1-1-1,1 1 0,0-1 1,0 1-1,0 0 0,1-1 0,-1 1 1,1-1-1,0 1 0,4 7 1,-4-9 16,1-1 1,1 1-1,-1-1 1,0 1-1,0-1 1,1 0 0,0 0-1,-1 0 1,1 0-1,0 0 1,0-1-1,0 1 1,0-1-1,0 0 1,0 0 0,0 0-1,0 0 1,1 0-1,-1-1 1,0 0-1,1 1 1,-1-1 0,0 0-1,0-1 1,1 1-1,5-2 1,1 1 67,0 0-1,-1-1 1,1 0 0,-1 0 0,1-1-1,-1-1 1,0 1 0,0-1 0,0-1 0,-1 0-1,0 0 1,0-1 0,0 1 0,0-2-1,-1 1 1,0-1 0,-1 0 0,1-1 0,-1 0-1,-1 0 1,1 0 0,-1 0 0,-1-1 0,5-11-1,-7 13 119,-1 3-8,0 1 1,0 0-1,0 0 0,0 0 0,1 0 0,-1 0 0,1 0 1,0 0-1,0 0 0,3-3 0,-4 5 82,0 18-130,1 0 0,1 0 0,6 23 1,1 8-101,-1 116-1338,-3-33-3702,3-61 1069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0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45 239 7682,'-8'-10'1727,"1"-1"0,0 1 1,-8-21-1,13 29-1490,1-1 0,0 0 1,0 0-1,0 0 0,1 0 0,-1 0 1,1-1-1,0 1 0,0-5 0,0 7-168,0 0 0,0 0 0,1-1-1,-1 1 1,1 0 0,-1 0-1,1 0 1,-1 0 0,1 0-1,-1 0 1,1 0 0,0 0-1,0 0 1,-1 1 0,1-1-1,0 0 1,0 0 0,0 1 0,0-1-1,0 0 1,0 1 0,0-1-1,0 1 1,0-1 0,2 0-1,7-1-36,0 0 1,0 0-1,-1 1 0,1 0 0,0 1 0,0 0 0,0 0 0,0 1 0,0 0 1,0 1-1,0 0 0,0 1 0,-1 0 0,0 1 0,1-1 0,-1 2 0,0-1 0,-1 1 1,1 1-1,-1 0 0,0 0 0,-1 0 0,1 1 0,7 9 0,-1 0-41,0 0 0,-1 1-1,-1 0 1,-1 1 0,-1 0-1,0 0 1,-1 1 0,-1 1-1,-1 0 1,8 34-1,-10-28 29,-2 0-1,-1 0 1,-1 1-1,-1-1 1,-1 0-1,-9 51 1,10-76-13,0 0-1,-1 0 1,1 1 0,0-1-1,-1 0 1,1 0 0,-1 0 0,1 0-1,-1 0 1,1 0 0,-1 0-1,0 0 1,1 0 0,-1 0 0,0 0-1,-1 1 1,2-2 0,-1 0 0,1 0 0,-1 0 0,1 1 0,-1-1 0,1 0 0,0 0 0,-1 0 0,1 0 0,-1-1 0,1 1 0,-1 0 0,1 0 0,-1 0 0,1 0 0,0 0 0,-1 0 0,1-1 0,-1 1 0,1 0 0,0 0 0,-1-1 0,1 1 0,-1 0 0,1-1 0,0 1 0,-1-1 0,-19-34 244,14 18-234,2-1 1,0 1 0,0-1 0,2 0-1,0 0 1,2 0 0,-1 0-1,2 0 1,1 0 0,0 0 0,1 0-1,1 1 1,0-1 0,2 1 0,0 0-1,1 0 1,12-21 0,-8 18-9,1 0 1,0 1-1,2 1 1,0 0-1,1 0 1,1 2-1,1 0 1,0 1-1,1 0 1,1 2-1,0 0 1,0 1-1,25-11 1,-17 12-335,1 2 0,56-12 0,9 6-4870,-43 8 1218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40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10522,'0'11'5497,"2"8"-5546,1-1 0,7 29-1,-5-32 20,0-1 0,0 1 0,2-1 0,0 0 0,9 14 0,-14-26-8,-1 1 1,1-1 0,0 1-1,0-1 1,0 0 0,0 0-1,1 0 1,-1 0 0,0 0-1,1-1 1,-1 1 0,1-1-1,0 0 1,-1 1 0,1-1-1,0 0 1,0-1 0,0 1 0,0 0-1,-1-1 1,1 0 0,0 1-1,0-1 1,0 0 0,0-1-1,0 1 1,0 0 0,0-1-1,0 0 1,0 0 0,0 0-1,-1 0 1,5-2 0,0-1-80,1 0 1,-1 0 0,0-1-1,0 0 1,-1 0-1,0-1 1,0 0 0,0 0-1,0 0 1,-1-1-1,0 0 1,6-12 0,-9 16 102,0-1 1,0 0-1,-1 0 1,1 0-1,-1 0 1,0 0 0,0 0-1,-1-1 1,1 1-1,-1 0 1,0 0-1,0-1 1,-1 1-1,1 0 1,-1 0-1,0 0 1,0 0-1,0-1 1,0 1 0,-1 1-1,0-1 1,1 0-1,-2 0 1,1 1-1,0-1 1,-5-4-1,0 0-2,-1 0-1,0 1 0,-1 0 0,1 0 1,-1 1-1,-1 0 0,-13-6 0,17 9-340,-1 1 0,1-1 0,-1 1 0,1 0-1,-1 0 1,0 1 0,0 0 0,0 0 0,0 1 0,0-1 0,0 2-1,-10 0 1,-9 7-2538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41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289 25 7410,'-1'-2'614,"-1"0"1,0 0-1,0 0 1,0 1-1,-1-1 1,1 0-1,0 1 1,-1-1-1,1 1 1,-1 0 0,1 0-1,-1 0 1,0 0-1,1 0 1,-6 0-1,0 0-358,-1 1 1,1-1-1,-1 1 0,1 1 0,-10 1 0,-3 2-504,0 1-1,1 1 1,-31 13-1,44-17 117,1 1-1,0 0 1,0 1-1,0-1 1,0 1-1,1 0 1,-1 1 0,-9 9-1,14-12 2,0 0 0,0 0 0,-1 0 0,1 0 0,1 1 0,-1-1 0,0 0 0,0 0 0,1 0 0,0 1 0,-1-1 0,1 0 0,0 1-1,0-1 1,0 0 0,0 1 0,0-1 0,1 0 0,-1 1 0,1-1 0,0 0 0,-1 0 0,1 0 0,0 0 0,0 1 0,0-1 0,1 0 0,-1-1 0,0 1 0,3 2 0,-3-2 75,0 0 1,0 0 0,0 0 0,1 0 0,-1-1 0,1 1-1,-1 0 1,1-1 0,-1 1 0,1-1 0,0 0 0,0 1-1,0-1 1,0 0 0,0 0 0,0 0 0,0-1-1,0 1 1,0 0 0,0-1 0,1 1 0,-1-1 0,0 0-1,0 0 1,0 0 0,1 0 0,-1 0 0,0 0-1,0 0 1,1-1 0,-1 1 0,0-1 0,0 0 0,0 0-1,0 0 1,0 0 0,0 0 0,0 0 0,0 0 0,0 0-1,-1-1 1,3-1 0,2-3 393,0-1 0,0 1 1,0-1-1,-1 0 0,0-1 0,-1 1 1,0-1-1,0 0 0,4-12 0,-3-5 1548,-1 11 693,-3 40-2197,-2 42-490,0 99-1047,3-137-901,8 45-1,6-14-1472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41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29 6889,'-4'-28'9545,"8"51"-7283,4 23-2458,-5-27 178,-3-14-24,0 0 0,1 0 0,0 1 1,0-1-1,0-1 0,1 1 0,-1 0 0,1 0 0,0 0 1,1-1-1,-1 1 0,1-1 0,0 0 0,4 5 0,39-24-442,-40 14 479,0 0 0,0 0 0,0 0 0,0 1 0,-1 0 0,1 0 0,0 1 0,0-1 0,0 1 0,6 2 1,-8-2-6,-1 1 1,0-1 0,1 1 0,-1 0 0,0 0 0,0 0 0,0 1 0,0-1 0,-1 1 0,1-1 0,0 1 0,-1 0 0,0 0 0,0 0-1,0 0 1,0 1 0,0-1 0,-1 0 0,1 1 0,0 4 0,0-3-28,0 1 1,-1 1-1,1-1 0,-1 0 0,-1 0 1,1 0-1,-1 1 0,0-1 1,0 0-1,-1 0 0,0 1 1,0-1-1,0 0 0,-1 0 0,-4 10 1,5-13-149,-1-1 1,0 1 0,0 0 0,0-1-1,0 1 1,-1-1 0,1 1 0,-1-1-1,1 0 1,-1 0 0,0 0-1,0-1 1,0 1 0,0-1 0,0 1-1,0-1 1,0 0 0,0 0-1,0 0 1,-1-1 0,1 1 0,0-1-1,-1 0 1,1 0 0,0 0-1,-1 0 1,1 0 0,0-1 0,-1 1-1,-5-3 1,-39-11-2671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8:42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6305,'17'-17'4545,"25"4"-2040,12 6-377,33 6-5536,13 0-329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06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27 11218,'-12'-26'5545,"12"39"-5695,14 163-13,-10 194-1,-5-255 149,2-35 22,0-31 22,-1 1 0,-14 95 0,13-142-61,0 0 1,1 0-1,-1-1 0,-1 1 1,1-1-1,0 1 0,-1-1 1,1 1-1,-1-1 0,-3 4 1,-6-3-1302,3-19-1675,5-9-218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07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24 161 8626,'-8'-9'999,"-7"-13"1848,15 21-2827,0 1 0,-1-1-1,1 1 1,0-1 0,0 1 0,0-1 0,0 0 0,0 1 0,0-1-1,0 1 1,0-1 0,1 1 0,-1-1 0,0 1 0,0-1-1,0 0 1,0 1 0,1-1 0,-1 1 0,0-1 0,1 1 0,-1 0-1,0-1 1,1 1 0,-1-1 0,1 1 0,-1 0 0,0-1-1,1 1 1,-1 0 0,1-1 0,-1 1 0,1 0 0,-1 0 0,1-1-1,-1 1 1,1 0 0,0 0 0,-1 0 0,1 0 0,0 0 0,56-15 8,1 2 0,74-5 0,124 2-90,-119 9 122,858-16 258,-175 8-193,-465 16 663,-324-1-578,-29 0-139,-1 1-1,0-1 1,0 0 0,1 0 0,-1 0 0,0 0-1,0 0 1,1-1 0,-1 1 0,0 0 0,0-1 0,0 1-1,0 0 1,1-1 0,-1 0 0,0 1 0,0-1-1,2-2 664,-3 5-656,0-1 1,-1 1-1,1-1 0,1 1 0,-1-1 1,0 1-1,0-1 0,0 0 1,1 1-1,-1-1 0,1 1 1,-1-1-1,1 0 0,0 0 1,-1 1-1,1-1 0,0 0 0,0 0 1,0 0-1,1 2 0,6 11 26,3 9-125,-2 2-1,0-1 1,-2 1-1,9 46 1,6 119-9,-11-88 74,-5-43-22,0-4 4,2-1 0,19 72 0,-26-124-175,7 18-744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0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97 6305,'-47'-18'6315,"58"13"-6023,1240-36 2833,-669 25-2686,310 0-277,-628 23-252,-254-6-759,-18-2-2055,-18-2 143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0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53 5513,'-35'-53'9953,"51"148"-10050,6 164 1,-22-97 84,-1-76 43,3 0 0,21 137 0,-22-216 95,5 16-726,-2-45-3746,-4-3 1126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1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7026,'0'-1'99,"0"1"0,0-1 1,0 1-1,-1-1 1,1 1-1,0-1 1,0 1-1,0 0 1,0-1-1,0 1 1,0-1-1,0 1 1,0-1-1,1 1 1,-1-1-1,0 1 1,0-1-1,0 1 1,0-1-1,1 1 1,-1 0-1,0-1 1,0 1-1,1-1 1,-1 1-1,0 0 1,1-1-1,-1 1 1,0 0-1,1-1 1,-1 1-1,0 0 1,1 0-1,-1-1 1,1 1-1,-1 0 1,1 0-1,-1 0 1,0 0-1,1 0 1,-1-1-1,1 1 1,-1 0-1,1 0 1,-1 0-1,1 0 1,0 0-1,35-5-696,-22 4 979,160-21 84,592-53 2048,-138 59-2334,347-14-95,-186 10 227,-570 13 348,-212 20-410,-1-1-1,0 1 1,0 0-1,6 23 0,-7-16-258,0 1 0,-1 0 0,-1 0 0,-1 0 0,-1 37-1,-16 99-45,11-128 44,-20 263-14,23-234 66,3 0 1,3-1 0,12 62-1,-16-116-78,-1-1 0,1 1 0,-1 0 0,0 0-1,0-1 1,0 1 0,0 0 0,0 0 0,-1-1 0,1 1-1,-1 0 1,0-1 0,0 1 0,0 0 0,0-1 0,0 1-1,0-1 1,-3 4 0,0-2-295,1-1 0,-1 0-1,1 1 1,-1-2 0,0 1 0,0 0-1,0-1 1,-1 0 0,1 0 0,-5 2-1,-39 10-2718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1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56 7498,'-1'-1'165,"1"1"1,0-1 0,0 0 0,-1 1 0,1-1-1,0 1 1,0-1 0,0 0 0,-1 1-1,1-1 1,0 1 0,0-1 0,0 0 0,0 1-1,0-1 1,0 0 0,1 1 0,-1-1-1,0 0 1,0 1 0,0-1 0,0 1 0,1-1-1,-1 1 1,0-1 0,1 0 0,-1 1 0,0-1-1,1 1 1,0-1 0,25-5 800,-18 5-978,204-18 1490,228 9 0,-229 9-1009,1082 17 55,-951-8-432,39-7 120,193 8-127,-441-8 220,-69-1-5764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0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864 67 11883,'-2'-10'819,"2"7"-588,0 1 1,0 0-1,-1-1 0,1 1 1,-1 0-1,0 0 1,1-1-1,-1 1 1,0 0-1,0 0 1,0 0-1,-1 0 1,1 0-1,-1 0 0,1 1 1,-1-1-1,1 0 1,-1 1-1,0-1 1,0 1-1,0-1 1,0 1-1,0 0 1,-2-1-1,-6-1-112,-1 1 1,0 0 0,0 1-1,0 0 1,0 1-1,0 0 1,0 1-1,0 0 1,0 1-1,0 0 1,-12 4-1,-7 3-113,0 1 0,1 2 0,-30 16 0,26-9 44,0 2 0,2 1 1,0 2-1,1 1 0,2 1 1,0 2-1,-34 44 0,28-27 3,2 2-1,2 1 1,3 1 0,-33 78-1,44-86-47,1 0 0,3 1 0,1 0 0,2 0 0,2 1-1,2 0 1,2 1 0,1-1 0,3 1 0,1-1 0,17 86 0,-5-69-72,3 0 1,3-2-1,2 0 1,3-1-1,2-1 1,67 101 0,-64-112-627,3-2 0,2-1 0,1-2 0,2-2 0,2-1 0,1-2 0,2-2 0,58 36 0,-63-50-1418,73 28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65 7410,'0'-1'108,"1"-2"287,0 0-1,0 0 0,-1 0 0,1-1 1,-1 1-1,1 0 0,-1-1 1,0 1-1,-1 0 0,1 0 0,-1-1 1,1 1-1,-1 0 0,0 0 1,0-1-1,0 1 0,0 0 1,-3-3-1,5 36 413,48 749-654,-55-748-4,0-26-1037,0-20-2295,4-8 321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8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10 9042,'-11'-10'1720,"-4"10"977,-1 4-2713,-4 7-24,1 3 24,-9 11 80,-2 7-72,-9 10 40,4 3-56,-2 11 32,10-9-288,8-6-1473,16-8-951,10-16-409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8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10322,'0'-12'5361,"11"12"-5089,2 4-320,13 4 96,5 4 72,9 9 56,1 1-96,5 6 41,-10-5-89,0 7 32,-11-10-64,-5 0-769,-11-3-2559,-18-27 559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19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242 216 6833,'7'-4'612,"-1"-1"0,1 1-1,-1-1 1,0-1-1,0 1 1,0-1-1,-1 0 1,0 0-1,0-1 1,-1 1-1,1-1 1,-2 0-1,7-13 1,-9 17-545,0-1 1,0 0-1,0 1 0,-1-1 1,1 0-1,-1 1 0,0-1 1,0 0-1,0 0 0,0 1 1,0-1-1,-1 0 0,0 1 1,0-1-1,0 1 0,0-1 1,-1 1-1,1-1 0,-1 1 1,0 0-1,0 0 0,0 0 1,0 0-1,-1 0 0,1 0 1,-1 0-1,1 1 0,-1-1 1,0 1-1,0 0 0,0 0 1,-4-2-1,1 2-65,1-1-1,-1 1 0,0 0 1,0 1-1,0 0 1,0 0-1,0 0 1,-1 0-1,1 1 1,0 0-1,0 1 0,0-1 1,0 1-1,0 0 1,0 1-1,0-1 1,-8 4-1,-3 2-27,-1 0-1,1 1 1,0 0-1,-22 16 0,35-21 24,0 0-1,0 1 0,0-1 1,0 1-1,0-1 0,1 1 1,-1 0-1,1 1 0,0-1 0,1 0 1,-1 1-1,1 0 0,-1-1 1,1 1-1,1 0 0,-1 0 1,1 0-1,0 0 0,0 1 0,0-1 1,1 0-1,0 0 0,0 1 1,0-1-1,1 5 0,1-3 8,0 0-1,0-1 0,0 0 0,0 1 1,1-1-1,0 0 0,0-1 1,1 1-1,0 0 0,0-1 1,0 0-1,1 0 0,-1 0 1,1 0-1,0-1 0,1 0 0,-1 0 1,11 6-1,60 17 24,4 3-16,-75-28-13,0 1-1,0 0 1,0 0 0,-1 0 0,1 1 0,-1 0-1,0 0 1,0 0 0,0 0 0,0 0 0,-1 1 0,4 5-1,-6-8-9,0 0 0,0 0-1,0 1 1,-1-1 0,1 0-1,-1 0 1,1 1-1,-1-1 1,0 1 0,1-1-1,-1 0 1,0 1 0,-1-1-1,1 1 1,0-1-1,-1 0 1,1 1 0,-1-1-1,-1 4 1,-1-1-23,0 0 1,0 0-1,0 0 1,-1-1 0,1 1-1,-1-1 1,0 0-1,-5 4 1,-5 3-298,0-1 1,0 0-1,-1-1 1,-25 11-1,37-19 297,1 0 0,0 0-1,-1 0 1,1 0 0,-1 0-1,1 0 1,-1 0 0,1-1-1,-1 1 1,0-1 0,1 0-1,-1 0 1,0 0-1,1 0 1,-1-1 0,0 1-1,1 0 1,-1-1 0,1 0-1,-1 0 1,1 0 0,-1 0-1,1 0 1,0 0 0,-1-1-1,1 1 1,0-1 0,0 1-1,0-1 1,0 0 0,0 0-1,0 0 1,1 0 0,-1 0-1,1 0 1,-1-1 0,1 1-1,0 0 1,0-1 0,0 1-1,-1-4 1,-1-3 29,1 0 0,0-1 0,0 1 0,1-1 0,0 1 0,1-1 0,0 1-1,1-1 1,0 0 0,2-9 0,1 0-76,2 0-1,0 0 1,1 1-1,0 0 0,2 1 1,0-1-1,1 2 1,1-1-1,0 2 1,2-1-1,19-19 0,-1 13-2153,0 11 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20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4929,'37'-48'3685,"-36"47"-3362,0 0 0,-1 1-1,1-1 1,-1 0 0,1 0 0,-1 0 0,1 0-1,-1 0 1,0 0 0,1 0 0,-1 0 0,0 0-1,0 0 1,1 0 0,-1 0 0,0 0 0,0 0-1,-1-2 1,1 3-280,0 0 0,0 0 0,0 0 0,-1 0-1,1 0 1,0 0 0,0 0 0,0 0 0,-1 0-1,1 0 1,0 0 0,0 0 0,0 0 0,-1 0-1,1 0 1,0 0 0,0 0 0,0 0 0,-1 0 0,1 1-1,0-1 1,0 0 0,0 0 0,0 0 0,-1 0-1,1 0 1,0 1 0,0-1 0,0 0 0,0 0-1,0 0 1,0 0 0,0 1 0,0-1 0,-1 0-1,1 0 1,0 0 0,0 1 0,0-1 0,0 0 0,0 0-1,0 0 1,0 1 0,0-1 0,0 0 0,0 0-1,0 0 1,0 1 0,0-1 0,1 0 0,-1 0-1,0 0 1,0 1 0,0-1 0,0 0 0,0 0 0,0 1-1,0 14-64,0 25 0,1 0 0,12 74 0,-13-112 24,0 0 0,1 0-1,0 0 1,-1 0-1,1-1 1,0 1 0,0 0-1,0 0 1,0-1-1,0 1 1,0-1 0,0 1-1,1-1 1,-1 1-1,1-1 1,-1 0-1,1 0 1,-1 0 0,1 0-1,0 0 1,-1 0-1,1 0 1,0 0 0,0-1-1,0 1 1,-1-1-1,1 1 1,0-1 0,0 0-1,0 0 1,0 0-1,0 0 1,0 0 0,0 0-1,0 0 1,0 0-1,-1-1 1,1 1 0,0-1-1,3-1 1,10-3 42,0-1-1,-1-1 1,0 0 0,14-10 0,-8 6 15,-16 8-61,0 2 0,0-1 0,0 0 0,0 1 0,0 0 0,0 0 0,0 0 0,0 0 0,0 1 0,1-1 0,-1 1 0,0 0 0,0 1 0,1-1 0,-1 1 0,0-1 0,0 1 0,0 0 0,0 1 0,0-1 0,0 1 0,6 4 0,1 1-19,-1 1 0,0 0 0,0 1 0,-1 0 0,0 0 0,9 14 0,-11-14 8,-1-1-1,-1 1 1,0 0-1,0 0 0,0 1 1,-1-1-1,-1 1 1,0 0-1,0 0 1,-1 0-1,0 0 1,0 1-1,-2-1 1,1 1-1,-1-1 1,-2 12-1,2-16 14,-1 0 0,-1 0-1,1 0 1,-1 0 0,0 0-1,-1-1 1,1 1 0,-1-1 0,0 0-1,0 1 1,-1-1 0,0-1-1,0 1 1,0 0 0,0-1-1,-1 0 1,1 0 0,-1 0-1,0-1 1,0 0 0,-1 0-1,1 0 1,-1 0 0,1-1 0,-1 0-1,0 0 1,0 0 0,-7 0-1,-1 1-23,1-2-1,-1 0 1,1 0-1,-17-2 1,25 1 58,-1-1 0,0 0 0,1 0 1,-1 0-1,0-1 0,1 0 0,-1 0 1,1 0-1,0 0 0,0-1 0,-8-6 0,6-3-2134,14-6 693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20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51 7938,'-7'-12'1055,"6"11"-828,1 0-1,-1 0 1,0 0 0,1 0 0,-1 0 0,1 1 0,-1-1 0,1 0 0,0 0 0,-1 0-1,1 0 1,0 0 0,0 0 0,-1-1 0,1 1 0,0 0 0,0 0 0,0-1-1,2 1-145,-1 0 0,1 1 0,-1-1-1,1 0 1,-1 1 0,1-1 0,0 1-1,-1-1 1,1 1 0,0 0 0,-1-1 0,1 1-1,0 0 1,-1 0 0,1 1 0,0-1-1,-1 0 1,3 1 0,139 4 42,233-22-1,-367 16-478,-11 1-415,-16 3-1198,-21 1-336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45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46 176 5881,'-4'-25'1106,"-2"-12"885,-2 0-1,-12-36 1,15 69-1119,3 17 124,1 27 162,3 74-1150,13 438 179,34 3-13,-41-508-144,-3-22 39,-1 0-1,-2 0 1,0 50-1,-2-75-67,-1-1-1,1 1 1,0 0-1,0 0 1,0 0-1,0 0 1,0-1-1,0 1 1,-1 0 0,1 0-1,0 0 1,0 0-1,0 0 1,0 0-1,-1-1 1,1 1-1,0 0 1,0 0-1,0 0 1,0 0-1,-1 0 1,1 0-1,0 0 1,0 0-1,0 0 1,-1 0-1,1 0 1,0 0 0,0 0-1,0 0 1,-1 0-1,1 0 1,0 0-1,0 0 1,0 0-1,-1 0 1,1 1-1,0-1 1,0 0-1,0 0 1,0 0-1,-1 0 1,1 0-1,0 0 1,0 1-1,0-1 1,0 0 0,0 0-1,-1 0 1,1 0-1,0 1 1,0-1-1,0 0 1,0 0-1,0 0 1,0 1-1,0-1 1,0 0-1,0 0 1,0 0-1,0 1 1,0-1-1,0 0 1,0 1 0,-11-18-889,10 15 620,-17-28-2617,-9-18-189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48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168 1377 8762,'-2'4'46,"1"-3"82,1 0 0,-1 1 0,0-1 0,1 0 1,-1 0-1,0 1 0,1-1 0,-1 0 0,0 0 0,0 0 0,0 0 0,0 0 0,0 0 1,0 0-1,-1-1 0,1 1 0,0 0 0,0 0 0,-1-1 0,1 1 0,0-1 0,0 1 1,-1-1-1,1 0 0,-1 0 0,1 1 0,0-1 0,-1 0 0,1 0 0,-1 0 0,1 0 0,0-1 1,-1 1-1,1 0 0,-1 0 0,1-1 0,0 1 0,-1-1 0,0 0 0,21 1 2724,4-1-3030,475 2 203,-112-2 192,649-13 50,-609 4-208,-321 8 225,186-27 0,-263 22 439,15-2 1324,-41-32-560,1-65-1402,-5-1 0,-16-107 0,7 117-71,4-1 1,5-1 0,12-122 0,8 111-37,-7 50-58,5-114 0,-54 183-1035,-31 9 1098,0-2 0,-128 12-1,-160-9-55,260-15 66,-1562 90 151,1651-93-144,-74 2 30,0-3 0,-1-4-1,1-3 1,-87-19 0,181 68-253,1 37 176,-2 0-1,-5 1 1,-3 91 0,3 60 34,11-66 27,5 113-26,-19-263 48,-3-14-18,13 14-288,28 12 239,-33-22 29,-1 0 1,1 0-1,0 0 0,0-1 1,0 0-1,0-1 1,1 0-1,-1 0 1,1-1-1,11 2 1,74 9-121,141 2 0,103-21 71,337-38 148,149-4-87,-338 68 55,-481-24 295,-6-10-126,-2-12-227,-10-302 104,-10-168-95,19 439 14,-3 0-1,-3 0 1,-1 1-1,-4 0 1,-21-53 0,36 108-56,-1 0 1,0 1-1,0-1 1,1 0-1,-1 1 1,0-1 0,0 0-1,0 1 1,0-1-1,0 1 1,0 0 0,0-1-1,0 1 1,0 0-1,0-1 1,0 1-1,0 0 1,0 0 0,0 0-1,0 0 1,0 0-1,0 0 1,0 0 0,0 1-1,0-1 1,0 0-1,0 0 1,0 1-1,0-1 1,0 1 0,0-1-1,-1 1 1,-13 3-39,-670 62 20,425-50-7,-852 23 160,504-25-3,602-14 129,6 0-300,0 0 1,0 0 0,0 0 0,-1 0 0,1 0-1,0 0 1,0 0 0,0 0 0,-1 0 0,1 0-1,0 0 1,0 0 0,0 0 0,0 0-1,-1 0 1,1 0 0,0 0 0,0 0 0,0 0-1,0 0 1,-1 1 0,0 1-1156,1-1 1156,0-1 0,0 0-1,0 0 1,0 0 0,0 0 0,0 1 0,0-1-1,0 0 1,0 0 0,0 0 0,0 0-1,0 1 1,0-1 0,0 0 0,0 0 0,0 0-1,2 2-641,-1 1-861,2 16-2134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2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80 5689,'-9'-32'623,"-13"-15"8606,19 104-9420,-28 350 345,1-40 159,30 425 335,3-766-608,-2-22-7,0 1 0,-1 0 0,1 0-1,-1-1 1,0 1 0,0 0 0,-1-1-1,1 1 1,-2 6 0,-2-51-3495,10-54 573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3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84 109 7001,'-2'-3'216,"0"-1"0,-1 1-1,1 0 1,-1 0-1,0 1 1,0-1-1,0 1 1,0-1-1,0 1 1,-1 0 0,1 0-1,-1 1 1,1-1-1,-1 1 1,0-1-1,1 1 1,-1 0-1,0 0 1,0 1-1,0-1 1,0 1 0,0 0-1,-4 0 1,365-18 1784,559-30-945,670 88 371,-1491-34-1366,11 1 53,0-3-1,153-16 1,-214 5 291,-44 7-289,10 14-468,-1 3 321,0 0 1,-1 1 0,-1 0 0,0 0-1,-1 0 1,-2 1 0,1 0-1,-2 0 1,-1 1 0,0-1 0,-2 1-1,-1 37 1,7 995 1186,-4-1033-1140,-1 15 65,-3-34-130,1 0 0,0 1 1,-1-1-1,1 0 1,-1 0-1,0 1 0,1-1 1,-1 0-1,1 0 1,-1 0-1,1 0 1,-1 0-1,1 0 0,-1 0 1,1 0-1,-1 0 1,1 0-1,-1 0 0,0 0 1,1 0-1,-1-1 1,1 1-1,-1 0 1,1 0-1,-1 0 0,1-1 1,-1 1-1,1 0 1,0-1-1,-1 1 1,0-1-1,-17-10-2667,-7-7-400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1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11 10730,'-14'-9'7874,"10"8"-6610,3 1-816,-3 1-400,-3 5-40,-14 34 32,-72 81-48,53-46 8,-4 20 8,2-4 8,-2 9-744,8-21-512,6-6-2833,9-29 16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4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1 219 9474,'45'-9'5237,"17"-1"-5478,400-16 1521,-190 16-212,840-38 1286,280-17-1743,-1175 55-576,-97 7 10,190-30 0,-306 32-542,11-2 1552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4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6 7138,'0'-1'96,"-1"1"0,1-1 0,-1 1 1,1 0-1,-1-1 0,1 1 1,-1 0-1,1-1 0,-1 1 1,0 0-1,1-1 0,-1 1 1,0 0-1,1 0 0,-1 0 1,0 0-1,1 0 0,-1 0 1,0 0-1,1 0 0,-1 0 1,0 0-1,1 0 0,-1 0 1,0 0-1,1 0 0,-1 1 1,0-1-1,1 0 0,-1 1 1,0-1-1,1 0 0,-1 1 0,1-1 1,-1 1-1,1-1 0,-1 1 1,1-1-1,-1 1 0,1-1 1,-1 1-1,-3 41-75,4-38-3,-6 301 101,6 440 2504,16-585-2287,1 25-150,-21-162-15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5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35 210 8034,'-35'-29'3184,"433"-7"-3074,-151 9 4,678-35 651,-418 30-287,-80 8 36,433 33-1,-841-8-495,-15-1-25,1 0 0,-1 0 1,0 0-1,0 0 0,0 1 0,1-1 0,-1 1 0,0 0 0,0 1 0,0-1 0,0 1 0,-1-1 0,1 1 1,0 0-1,-1 1 0,1-1 0,-1 1 0,0-1 0,1 1 0,-1 0 0,-1 0 0,1 0 0,0 1 0,3 6 1,5 8-21,-1 0 1,-1 1 0,0 1 0,-2 0 0,0 0 0,-1 0 0,-1 1 0,3 29 0,-2 80 582,-5 1 1,-23 192-1,-1 102 759,23-408-1280,-1 1 23,2 1 0,0-1 0,1 1 0,0-1 1,2 0-1,5 19 0,-26-41-3409,-27-8 683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6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52 350 7130,'-23'-8'601,"-6"-7"4751,38 9-3132,24 1-2017,2436-235 4021,-1701 197-3957,-533 32-213,-233 11-53,32-1 46,63-11 0,-91 8-598,-21 2-4256,-29-1 1125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6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41 6313,'-1'-2'276,"0"-1"-9,1 0-1,-1 1 1,1-1-1,-1 1 1,0 0-1,0-1 1,0 1-1,-1 0 1,1-1-1,0 1 1,-1 0-1,0 0 1,1 0-1,-1 0 1,-3-2-1,5 4-222,-1 26-353,-7 44 61,1-18 241,-67 974 3145,68-915-2108,12 167 0,-5-271-1502,-1 5 1581,-4-15-336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7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0 6609,'-34'459'129,"1"-98"3769,30-273-3452,3 0-1,12 90 1,-9-156-339,1 0 0,1-1 0,1 1 0,12 26 0,-17-43 241,-1-8-441,-4-13-1348,2-16 121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8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12 8042,'-7'-12'4607,"9"35"-3310,-1-14-1683,29 505 765,-18-180 378,-10-319-701,-2 49 413,-4-68-676,-2-10-3557,1-13 692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8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7 7874,'-5'-5'1464,"-3"4"856,-2 9-2352,-4 10 88,-2 5 105,-6 10 55,1 10-8,-2 14 24,3-6-104,1 6-16,4-9-96,3-16 40,4-14-32,0-9 24,3-9-40,1-7-408,-1-3-2177,9-13 553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09:59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25 9210,'-6'-13'2593,"5"3"503,2 9-2520,4 2-472,-2-1-112,1 2 96,23 9 32,47 28-32,-29-4-24,-1 5-8,4 13-24,-7-2-40,-8 11-2648,-23-16-553,-26-15-720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0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95 9218,'-8'-81'2279,"8"81"-2182,0-1 1,1 1-1,-1-1 0,0 1 1,0-1-1,0 1 0,0-1 1,-1 1-1,1-1 0,0 1 0,0-1 1,0 1-1,0-1 0,0 1 1,-1-1-1,1 1 0,0-1 1,0 1-1,-1-1 0,1 1 0,0 0 1,-1-1-1,1 1 0,0 0 1,-1-1-1,1 1 0,-1 0 1,1-1-1,0 1 0,-1 0 0,1 0 1,-1-1-1,0 1 0,-12 11 782,-8 25-712,19-30-153,-1 0 0,1 0 1,1 1-1,-1-1 0,1 1 0,0-1 0,0 1 0,1-1 0,0 1 0,0 0 0,1-1 0,0 1 0,0-1 0,0 1 0,1-1 0,4 12 0,-4-14-25,0 0 0,1 1 0,0-1 0,-1 0 0,1-1 0,1 1 0,-1 0 0,0-1 0,1 0 0,0 0 0,0 0-1,0 0 1,0 0 0,0-1 0,0 0 0,1 0 0,-1 0 0,1 0 0,0-1 0,-1 0 0,1 0 0,0 0 0,7 0 0,40-2-115,-39 0 94,-1 0-1,1 0 1,0 2-1,-1 0 1,1 0-1,20 5 1,-31-5 26,0 0 1,0 0 0,0 0-1,0 0 1,0 0-1,0 0 1,0 0 0,0 1-1,-1-1 1,1 1-1,0 0 1,-1-1 0,0 1-1,1 0 1,-1 0-1,0 0 1,2 3 0,-2-1-1,0-1 0,0 1 1,-1 0-1,0 0 0,1 0 1,-1 0-1,0 0 0,-1 0 1,1 0-1,-1 0 0,1 0 1,-1-1-1,-2 6 0,1-3 2,0-1 0,0 0 0,0 0 0,-1 0 0,1 0 0,-1 0 0,-1-1 0,1 1 0,0-1 0,-1 0 0,0 0 0,0 0-1,0 0 1,-1-1 0,1 0 0,-9 5 0,6-5-378,0 0 0,0 0 1,-1 0-1,0-1 0,1-1 0,-1 1 0,0-1 0,0 0 0,0-1 0,0 0 0,-10-1 1,-25-7-2637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1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95 9850,'-3'-12'2348,"1"-1"0,0 1 0,0 0 0,1-20 0,2 31-2328,0 0-1,0-1 1,0 1 0,0 0 0,0 1-1,0-1 1,0 0 0,0 0 0,1 0-1,-1 1 1,0-1 0,0 1 0,1-1-1,-1 1 1,1-1 0,-1 1 0,0 0-1,1-1 1,-1 1 0,1 0 0,-1 0-1,0 0 1,3 1 0,-3-1-3,10-1 15,-1 1 0,1 1 0,0 0 1,-1 1-1,1 0 0,-1 0 0,1 1 1,-1 1-1,0-1 0,0 2 0,-1-1 1,1 1-1,-1 1 0,0 0 0,0 0 1,-1 1-1,0 0 0,0 0 0,0 1 1,-1 0-1,0 0 0,10 18 0,0 1-10,-2 1-1,0 1 0,-3 0 1,0 1-1,-1 0 0,10 53 1,2 59-340,10 253-1,-33-395 280,0 0-1,1 0 1,-1 0-1,0 0 1,0 0-1,0 1 1,0-1-1,0 0 1,0 0-1,0 0 1,0 0-1,0 0 0,0 1 1,0-1-1,0 0 1,0 0-1,0 0 1,0 0-1,0 1 1,0-1-1,0 0 1,0 0-1,0 0 0,0 0 1,0 0-1,0 1 1,0-1-1,0 0 1,0 0-1,0 0 1,0 0-1,-1 0 1,1 0-1,0 1 1,0-1-1,0 0 0,0 0 1,0 0-1,0 0 1,0 0-1,-1 0 1,1 0-1,0 0 1,0 0-1,0 0 1,0 0-1,0 1 1,-1-1-1,1 0 0,0 0 1,0 0-1,0 0 1,0 0-1,0 0 1,-1 0-1,1 0 1,0 0-1,0 0 1,0-1-1,-11-10-1877,-12-26-1898,19 31 2811,-21-37-3245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0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11602,'16'-29'2425,"8"7"1128,14 7-3393,10 4-176,12-1 24,0 6-288,6 3-3273,-4 10 976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08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8042,'36'-66'1944,"-39"54"1033,3 0 888,0 13-3657,2 3-248,2 17-72,14 56 48,-11-30 8,-5-2 56,-2 5-817,-1-3-1767,-15-7-753,-1-11-1176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09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98 9986,'-18'-26'6024,"15"21"-5617,-1 0 0,0 1 0,0 0 0,0 0 1,-1 0-1,-8-6 0,13 10-413,-1 0 0,1 0 0,-1 0 0,1 0 0,0 0 1,-1 0-1,1 0 0,-1 0 0,1 0 0,-1 0 0,1 0 0,-1 0 0,1 0 0,0 1 0,-1-1 0,1 0 0,-1 0 0,1 0 1,0 1-1,-1-1 0,1 0 0,0 1 0,-1-1 0,1 0 0,0 1 0,-1-1 0,1 0 0,0 1 0,0-1 0,-1 0 0,1 1 1,0-1-1,0 1 0,0-1 0,0 1 0,-1-1 0,1 1 0,0-1 0,0 0 0,0 1 0,-4 27-88,4-27 96,-1 7-22,0 1-1,0-1 0,1 0 1,1 0-1,-1 1 0,1-1 1,1 0-1,-1 0 0,2 0 1,-1 0-1,1-1 0,0 1 1,0-1-1,1 1 0,0-1 1,1 0-1,-1 0 0,1-1 1,7 7-1,-5-6-15,2-1 1,-1 0-1,1-1 0,0 0 1,0 0-1,0-1 0,0 0 1,1-1-1,0 0 0,0 0 1,0-1-1,0 0 1,18 0-1,-23-1 13,1-1-1,0 0 1,-1 0 0,1-1 0,-1 1-1,1-1 1,0 0 0,-1-1 0,0 0-1,1 1 1,-1-2 0,0 1 0,0 0-1,0-1 1,0 0 0,0 0 0,-1-1-1,1 1 1,-1-1 0,0 0 0,0 0-1,-1-1 1,1 1 0,-1-1-1,0 1 1,3-7 0,-4 7 21,0-1 1,-1 1-1,0 0 1,0 0-1,0-1 0,0 1 1,-1-1-1,0 1 1,0-1-1,0 1 0,0 0 1,-1-1-1,1 1 1,-1-1-1,0 1 0,-4-8 1,2 4 17,-1 1 1,0 0 0,0 1 0,-1-1-1,0 1 1,0 0 0,-1 0-1,1 0 1,-8-5 0,3 3-201,0 1 0,-1-1 0,0 2 0,0 0 0,0 0 0,-1 1 0,0 0 0,0 1 0,0 0 0,-1 1 0,-20-3 0,30 6-6,1 0 0,0 0 0,0 0 0,0 0 1,-1 0-1,1 0 0,0 1 0,0-1 1,0 1-1,0 0 0,0 0 0,0-1 1,0 1-1,0 0 0,0 1 0,0-1 1,0 0-1,0 0 0,1 1 0,-1-1 1,1 1-1,-1 0 0,-1 1 0,-3 17-2810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09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61 125 8338,'-31'-63'1371,"1"1"5365,36 94-5157,-4-6-1660,2 28-237,-2 1 1,-8 95-1,3-135-632,2-1 0,0 1-1,1 0 1,2 26 0,9-9-2751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0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 12139,'-2'-1'812,"2"1"-739,0-1 1,0 1 0,-1 0 0,1 0 0,0 0-1,0 0 1,0 0 0,-1 0 0,1 0 0,-4 2 1845,4-2-1845,0 1 0,-1-1-1,1 0 1,0 0 0,0 0 0,0 0 0,0 1-1,0-1 1,0 0 0,0 0 0,0 0 0,0 1 0,0-1-1,0 0 1,0 0 0,0 0 0,0 1 0,-11 27 741,-5 40-1267,16-64 438,0 0 0,0 0 0,0 0 0,1-1 0,0 1 0,0 0 0,0 0 0,0-1 0,0 1 0,1 0 0,-1-1 1,1 1-1,0-1 0,0 0 0,1 0 0,-1 0 0,1 0 0,5 5 0,7 7 10,1-1 1,22 15-1,-19-15-22,-6-4 10,56 49-2,-64-54 10,-1-1 1,0 1 0,0 0 0,-1 0 0,1 0 0,-1 0 0,0 0 0,-1 1 0,1 0 0,-1-1 0,0 1 0,1 6 0,-3-10-52,0 1 1,0-1-1,0 0 1,0 1-1,0-1 0,-1 0 1,1 0-1,-1 1 1,0-1-1,1 0 1,-1 0-1,0 0 1,0 0-1,-1 0 1,1 0-1,0 0 1,-1 0-1,1 0 1,-1-1-1,1 1 1,-1-1-1,0 1 1,0-1-1,0 1 1,0-1-1,0 0 1,-3 2-1,-6 2-970,-1-1 0,1 0 0,-23 5 0,33-8 886,-46 9-2901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10706,'34'-14'1969,"22"8"1119,11 6-3448,15 0 264,0-1-3040,-7-8 903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1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29 104 6161,'-6'-18'843,"-4"-22"2574,11 38-3352,-1 0 0,0 0 1,1 1-1,-1-1 0,1 0 1,-1 0-1,1 0 0,0 1 0,0-1 1,-1 0-1,2 0 0,-1 1 1,0-1-1,0 1 0,0-1 1,1 1-1,-1 0 0,0-1 0,1 1 1,0 0-1,-1 0 0,1 0 1,-1 0-1,1 0 0,0 1 0,0-1 1,0 0-1,-1 1 0,1-1 1,0 1-1,0 0 0,3-1 0,2 0-58,1 0 0,0 0 0,0 0 0,0 1 0,0 0 0,12 2 0,-17-1-15,1 0 1,0 0-1,-1 0 0,1 0 1,0 0-1,-1 1 0,0 0 0,1 0 1,-1 0-1,0 0 0,0 0 1,0 1-1,0-1 0,0 1 1,-1 0-1,1 0 0,-1 0 1,4 5-1,-4-2 7,1-1 0,-1 1 1,-1 0-1,1 0 0,-1 0 0,0 0 0,0 0 1,0 0-1,-1 0 0,-1 11 0,-1 1 10,-1 0-1,0-1 0,-2 1 0,0-1 0,-1 0 0,-1 0 1,-8 15-1,8-19 5,-1-1 0,1 0 0,-2-1 1,0 0-1,-15 15 0,20-22 18,0-1 0,0 1 1,0-1-1,0 0 0,-1 0 0,1-1 0,-1 1 0,0-1 0,0 0 1,1 0-1,-1-1 0,-1 1 0,1-1 0,0 0 0,0 0 1,0-1-1,-6 0 0,65 2 10,-1-2 0,63-9 0,38-1 413,-95 11-2202,-12 1 386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45 161 10698,'7'-83'2418,"-7"82"-2256,1-1 1,-1 1-1,0 0 0,0-1 1,0 1-1,0 0 0,0-1 1,-1 1-1,1 0 0,0-1 0,-1 1 1,1 0-1,-1 0 0,1 0 1,-1-1-1,1 1 0,-1 0 1,0 0-1,0 0 0,1 0 0,-3-2 1,3 3-164,-1 0 1,1 0-1,0-1 1,0 1-1,-1 0 1,1 0 0,0 0-1,0 0 1,0 0-1,-1 0 1,1 0-1,0 0 1,0 0-1,-1 0 1,1 0-1,0 0 1,0 0-1,-1 0 1,1 0 0,0 0-1,0 0 1,-1 0-1,1 0 1,0 0-1,0 1 1,-1-1-1,1 0 1,0 0-1,0 0 1,0 0-1,-1 0 1,1 1 0,0-1-1,0 0 1,0 0-1,0 0 1,0 1-1,-1-1 1,1 0-1,0 0 1,0 0-1,0 1 1,0-1-1,0 0 1,0 0 0,0 1-1,0-1 1,0 0-1,0 0 1,0 1-1,0-1 1,0 0-1,0 0 1,0 1-1,0-1 1,1 13-5,1 0 0,1-1 1,0 1-1,1-1 0,0 1 1,1-1-1,0-1 0,1 1 0,0-1 1,10 13-1,-11-19 12,0 0 0,0-1 0,1 0 0,0 0 0,0 0 0,0 0 0,0-1 0,0 0 0,1-1 0,-1 1 0,1-1 0,0 0 0,0-1 0,0 0 0,0 0 0,0 0 1,0-1-1,0 0 0,0 0 0,0-1 0,0 0 0,-1 0 0,15-4 0,-15 3 10,0 0 1,0 0 0,-1-1-1,1 1 1,0-1-1,-1 0 1,1-1 0,-1 1-1,0-1 1,0 0 0,-1-1-1,5-4 1,-6 5 1,-1 1 1,1-1 0,-1 1-1,0-1 1,-1 0-1,1 0 1,0 0-1,-1 0 1,0 0 0,0 0-1,0-1 1,-1 1-1,0 0 1,1 0 0,-1-1-1,-1 1 1,1 0-1,0 0 1,-2-5-1,0 3-30,0 1 0,0-1 0,0 0 0,-1 1 0,0 0 0,0 0 0,0 0 0,-1 0-1,0 0 1,0 1 0,0-1 0,0 1 0,-1 0 0,0 0 0,1 1 0,-1-1 0,-1 1 0,1 0-1,0 1 1,-1-1 0,1 1 0,-1 0 0,0 0 0,0 1 0,-7-1 0,-7-2-634,-1 1 1,1 2 0,0 0 0,-1 1 0,1 1-1,-23 3 1,-25 10-2498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2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85 8410,'-15'-27'915,"10"19"-295,0 0-1,1 0 0,1 0 0,-1 0 0,-1-10 0,24 166 1166,-11-28-1579,-8 137 1,3 57-51,-2-290-248,6 40-177,3-22-2739,-4-25 497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2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17 132 4321,'-1'0'168,"0"-1"0,0 1 0,0 0 0,0-1 0,1 1 0,-1-1 0,0 1 1,0-1-1,1 1 0,-1-1 0,0 0 0,1 1 0,-1-1 0,0 0 0,1 1 0,-1-1 0,1 0 0,-1 0 0,1 0 1,0 1-1,-1-1 0,1 0 0,0 0 0,-1 0 0,1 0 0,0 0 0,0-1 0,0 1-32,1 0-1,0 0 1,0 0-1,-1 0 1,1 0-1,0 0 1,0 0-1,0 0 1,0 0-1,0 0 1,0 1 0,0-1-1,0 0 1,0 1-1,1-1 1,-1 1-1,1-1 1,61-15 398,144-4-408,271 9-1,-192 9-72,343-17-8,923-9 56,-782 42-75,168 33 22,-494-23 390,-96-4 1504,-309-20 1968,-38 64-3936,1-23 16,-4 39 0,-11 217 28,4-43-154,9-254 135,-1 10-673,1 1-1,-1-1 1,-1 0-1,0 1 1,-1-1-1,-6 18 0,-17 12-2747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1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11747,'0'2'2984,"9"-4"737,-1-3-3233,-4 3-464,3 0-112,58-10 72,63-12 120,-18 6-1176,2 1-2705,13-18 552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3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55 191 7914,'-13'-5'1655,"-21"-8"563,26 9-1427,15 3-164,39 4-511,19 1 134,71-5-1,710-59 919,462-23-462,-537 65-457,-28 22 18,-452 0-216,996-17 496,-1041 5-874,-146 11-2942,-53-1 587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134 105 5609,'-61'-39'2830,"60"38"-2642,-1 0 0,1 0 0,-1 0 0,1 0 0,-1-1 0,1 1 0,0-1-1,0 1 1,0-1 0,-1 1 0,2-1 0,-1 1 0,0-1 0,0 0 0,0 0 0,0-3 0,1 4-114,0 0 1,0 0 0,0 0 0,0 0-1,1 0 1,-1 0 0,0 0-1,1 0 1,-1 0 0,1 0 0,-1 0-1,1 0 1,-1 0 0,1 1-1,-1-1 1,1 0 0,0 0-1,0 0 1,-1 1 0,1-1 0,1 0-1,2-2 2,0 1-1,0 0 0,0 0 1,0 1-1,1-1 1,-1 1-1,0 0 0,1 0 1,7-1-1,-6 2-74,0 0 0,0 0 0,0 1 0,-1-1 0,1 1 0,0 0 0,0 1 0,0 0 0,-1 0 0,1 0-1,-1 0 1,0 1 0,0 0 0,0 0 0,0 0 0,0 1 0,0 0 0,-1 0 0,0 0 0,0 0 0,0 1 0,4 5 0,-5-4-1,1 1-1,-1-1 1,0 1 0,-1 0-1,1 0 1,-2 0 0,1 0-1,-1 1 1,0-1 0,0 0-1,0 1 1,-1-1 0,-1 1-1,1-1 1,-1 0 0,-1 1-1,-1 6 1,-2 0 20,0-1 0,-1 1 1,0-2-1,-1 1 0,0-1 0,-1 0 0,-1 0 0,0-1 1,0 0-1,-1-1 0,-1 0 0,0 0 0,0-1 0,0-1 1,-1 0-1,-1 0 0,1-1 0,-1-1 0,0 0 1,-1-1-1,1 0 0,-26 4 0,149-32 396,-74 13-391,52-6 0,-66 14-551,1 1 1,-1 0-1,0 2 1,0 0-1,28 6 1,-4 6-1809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5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26 9794,'-28'-18'3842,"27"17"-3770,0 0-1,0 0 0,0 1 0,0-1 0,0 0 0,-1 1 1,1-1-1,0 1 0,0 0 0,-1-1 0,1 1 1,0 0-1,-1 0 0,1-1 0,0 1 0,-1 0 0,1 1 1,0-1-1,-1 0 0,1 0 0,0 0 0,0 1 0,-2 0 1,2 1-70,1 0 0,-1 0 0,1 1 1,-1-1-1,1 0 0,0 1 1,0-1-1,0 0 0,0 0 1,1 1-1,-1-1 0,1 0 0,0 3 1,1 8 5,13 144 118,-12-161-107,0 1 0,0-1-1,0 0 1,0 1 0,1 0-1,-1-1 1,1 1 0,0 1-1,4-4 1,0 2-11,0-1 0,0 2 1,0-1-1,0 1 0,0 1 0,0-1 0,1 1 0,-1 1 1,14-1-1,-17 1-13,0 1 0,0 1 0,0-1 0,0 0 1,0 1-1,0 0 0,0 1 0,-1-1 0,1 1 0,0 0 1,-1 0-1,1 0 0,-1 0 0,0 1 0,0 0 0,0 0 0,0 0 1,0 0-1,-1 1 0,6 6 0,-4-2 0,-1-1 0,0 1 0,0 0 0,-1 0 0,0 0 0,0 0 0,-1 1 0,0-1 1,-1 1-1,0-1 0,0 1 0,-1-1 0,0 1 0,0 0 0,-1-1 0,0 1 0,-1-1 0,0 1 0,0-1 0,-1 0 0,0 1 0,0-2 0,-1 1 0,0 0 0,-7 9 1,8-11-59,0-1 1,-1 1 0,0-1 0,0 0 0,-1 0 0,1 0 0,-1-1 0,0 1-1,0-1 1,-1 0 0,1-1 0,-1 1 0,0-1 0,0 0 0,0-1 0,0 1 0,0-1-1,0-1 1,-1 1 0,1-1 0,-1 0 0,1 0 0,-1-1 0,0 0 0,1 0-1,-1-1 1,1 1 0,-1-1 0,1-1 0,-1 1 0,1-1 0,0-1 0,-7-2 0,-9-10-2584,9-1-80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45 8458,'-3'-14'2384,"12"-2"449,15 10-2113,23 4-800,12-1-56,29 1-2697,4 0 905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6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65 7146,'-5'-2'484,"0"0"1,0 0-1,0 0 1,1 0 0,-1-1-1,-7-5 1,6 4-11,5 3-387,0 0 1,0 0-1,0 0 1,0 0-1,0 0 1,0-1-1,0 1 1,0 0-1,0 0 1,0-1-1,1 1 1,-1 0-1,0-1 1,1 1-1,0 0 1,-1-1-1,1 1 1,-1-4-1,1 5-63,0-1 0,0 1 0,0-1 1,0 1-1,0-1 0,0 1 0,0-1 0,1 1 0,-1-1 0,0 1 0,0-1 0,0 1 0,0 0 0,1-1 0,-1 1 0,0-1 0,1 1 0,-1-1 0,0 1 0,0 0 0,1-1 0,-1 1 0,1 0 0,-1-1 0,0 1 0,1 0 0,-1 0 1,1-1-1,-1 1 0,1 0 0,-1 0 0,1 0 0,-1 0 0,1-1 0,-1 1 0,1 0 0,-1 0 0,1 0 0,-1 0 0,1 0 0,-1 0 0,1 0 0,-1 1 0,0-1 0,1 0 0,0 0 0,7 2-30,0 1-1,0 0 1,0 0 0,0 0-1,-1 1 1,9 6-1,-9-6 0,-4-2 5,0 0-1,-1 0 1,1 1-1,0-1 0,-1 1 1,0 0-1,1-1 1,-1 1-1,0 0 0,0 0 1,-1 1-1,1-1 1,-1 0-1,1 1 1,-1-1-1,0 0 0,-1 1 1,1 0-1,0-1 1,-1 1-1,0-1 0,0 1 1,0 0-1,0-1 1,-1 1-1,0 3 1,-2 8-3,0-1 1,-2 1 0,1-1 0,-11 21 0,9-22 2,-1 0 0,0-1 1,-13 16-1,17-23 20,0-1 1,-1 0-1,0 0 0,0 0 0,0 0 1,0-1-1,-1 0 0,1 0 0,-1 0 1,0 0-1,0-1 0,-5 2 0,162-41 428,-127 32-1211,0 2-1,0 1 1,0 0 0,37 4 0,-41-1-1753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6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96 9346,'0'-7'639,"1"0"0,-2 0-1,1 0 1,-1 0 0,0 0 0,0 0 0,-4-8-1,4 13-616,0 0-1,-1 0 0,1-1 0,-1 1 1,0 1-1,1-1 0,-1 0 1,0 0-1,0 1 0,0-1 0,-1 1 1,1-1-1,0 1 0,0 0 1,-1 0-1,1 0 0,-1 0 0,1 1 1,-1-1-1,1 1 0,-1-1 1,1 1-1,-4 0 0,-11-1-8,0 2 0,0 0 1,0 1-1,0 0 0,-31 10 0,-14 1-177,61-13 155,0 1-1,-1-1 1,1 1 0,0-1-1,0 1 1,0-1 0,0 1-1,0-1 1,0 1 0,0 0-1,0 0 1,0 0 0,0-1 0,1 1-1,-1 0 1,0 0 0,0 0-1,1 0 1,-1 0 0,1 0-1,-1 1 1,1-1 0,-1 0-1,1 0 1,0 0 0,0 0 0,-1 1-1,1-1 1,0 0 0,0 0-1,0 0 1,0 1 0,0-1-1,1 0 1,-1 0 0,0 0-1,0 0 1,1 1 0,-1-1 0,1 0-1,0 2 1,1 3-6,1 1 0,-1-1 0,1 0 1,1 0-1,-1 0 0,6 7 0,4 0 23,0-1 0,1 0 1,1-1-1,0 0 0,1-1 0,0-1 1,0 0-1,21 7 0,-12-5 34,0 2 1,41 28-1,-55-33-49,-1 0-1,-1 1 0,1 0 0,-1 0 0,-1 1 0,0 0 0,0 1 0,8 16 0,-13-21 4,-1-1-1,0 1 1,0-1-1,0 1 1,-1 0 0,0 0-1,0-1 1,0 1-1,-1 0 1,0 0 0,0 0-1,0 0 1,-1 0 0,0 0-1,0 0 1,0-1-1,-1 1 1,0 0 0,0-1-1,-1 1 1,-4 7-1,0-2 18,-2 0-1,1 0 0,-2-1 1,1 0-1,-1-1 1,-1 0-1,0 0 0,0-1 1,0-1-1,-1 0 0,0 0 1,-17 6-1,20-9-4,0-1 0,1 1-1,-1-2 1,-1 1 0,1-1 0,0-1-1,0 1 1,-1-2 0,1 1 0,-1-1 0,1-1-1,0 0 1,-1 0 0,1-1 0,0 0-1,0 0 1,0-1 0,0 0 0,-9-5-1,13 4-15,0 0-1,0 0 0,0 0 0,1-1 0,-1 1 0,1-1 0,0 0 0,1 0 0,-1-1 0,1 1 0,0-1 0,0 1 0,1-1 0,0 0 0,0 0 0,0 0 0,1-1 0,0 1 0,0 0 0,0 0 0,1-1 0,0 1 0,0 0 0,1-1 0,-1 1 0,4-12 0,0 1-101,0 0 0,1 1 0,1 0 0,0 0 0,1 1 0,1-1 0,0 2 0,19-26 0,-13 24-464,1 0 0,0 1 0,1 1 0,1 0 0,34-20-1,20-4-1834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7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115 125 6729,'-8'-17'437,"5"12"-3,0 0-1,0-1 1,1 1 0,-1-1-1,1 0 1,0 1 0,1-1-1,-1 0 1,1 0 0,1 0-1,-1 0 1,1 0 0,0-10-1,1 15-392,0 0 0,1-1 0,-1 1 0,0 0 0,1-1 0,-1 1 0,0 0 0,1 0 0,0 0-1,-1 0 1,1 0 0,-1 1 0,1-1 0,0 0 0,0 1 0,-1-1 0,1 1 0,0 0 0,0 0-1,0-1 1,-1 1 0,1 0 0,0 1 0,0-1 0,0 0 0,0 0 0,-1 1 0,1-1-1,3 2 1,5 1-57,0-1 0,0 2 0,19 8 0,-21-8 11,-1 1 0,0 0 0,0 1 0,0-1-1,-1 1 1,0 1 0,0-1 0,0 1 0,-1 0-1,0 0 1,0 1 0,-1 0 0,0 0 0,0 0-1,-1 0 1,0 0 0,-1 1 0,2 8 0,-2-10 11,-1-1 0,0 1 0,-1-1 0,0 1 1,0-1-1,0 1 0,-1-1 0,0 1 1,0-1-1,0 1 0,-1-1 0,0 0 0,0 0 1,-1 0-1,0 0 0,0 0 0,0-1 0,-1 1 1,0-1-1,0 0 0,0 0 0,0 0 0,-1-1 1,0 1-1,-6 4 0,9-8-1,1 0-1,-1 0 1,1 0-1,-1 0 1,0 0-1,1-1 1,-1 1-1,0-1 1,1 1-1,-1-1 1,0 1-1,0-1 1,1 0-1,-1 0 1,0 0-1,0 0 1,0 0 0,1 0-1,-1-1 1,0 1-1,0 0 1,1-1-1,-1 1 1,0-1-1,1 0 1,-4-1-1,4 1-10,1 1-1,-1-1 1,1 1-1,0-1 1,-1 1-1,1-1 1,-1 1-1,1-1 1,0 0-1,-1 1 1,1-1-1,0 1 0,0-1 1,0 0-1,-1 1 1,1-1-1,0 0 1,0 1-1,0-1 1,0 1-1,0-1 1,0 0-1,0 1 1,0-1-1,1-1 1,0 1-12,-1-1 1,1 1 0,0-1 0,0 1-1,0-1 1,0 1 0,0 0-1,0 0 1,1 0 0,-1 0-1,0 0 1,1 0 0,-1 0 0,1 0-1,1-1 1,-1 1 10,1 0 0,0 0 0,-1 1 1,1-1-1,0 1 0,-1 0 0,1-1 0,0 1 0,-1 0 0,1 0 1,0 1-1,0-1 0,-1 1 0,1-1 0,0 1 0,-1 0 0,1 0 1,-1 0-1,1 0 0,-1 0 0,0 1 0,1-1 0,-1 1 0,0 0 1,0-1-1,0 1 0,0 0 0,0 0 0,0 0 0,2 5 0,0-3-6,-1 0-1,0 1 0,0-1 0,0 1 0,-1 0 0,1 0 0,-1 0 0,0 0 0,-1 0 0,1 1 0,-1-1 0,0 0 0,0 1 1,-1 9-1,0-12 15,-1 0 1,0 0 0,0 0 0,0 0-1,-1 0 1,1-1 0,-1 1 0,1 0-1,-1-1 1,0 1 0,0-1 0,0 1-1,-1-1 1,1 0 0,0 0 0,-1 0 0,1 0-1,-1-1 1,0 1 0,0-1 0,1 1-1,-1-1 1,0 0 0,0 0 0,0 0-1,0-1 1,0 1 0,-1-1 0,1 1-1,0-1 1,-5-1 0,-5 2 13,0-2 0,1 1 0,-1-2 0,0 0 0,0 0 0,-17-6 0,20 4-119,-1 0-1,1 0 1,0-1 0,0-1 0,-15-10-1,20 12-249,1 1 0,0-1 0,0 0 0,1 0 0,-1-1 0,1 1 0,0-1 0,-4-6 0,-5-19-2183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8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80 11138,'-4'-3'669,"-1"1"0,1-1 0,-1 1 0,0 1 0,1-1 0,-1 1 0,-7-2 0,7 3-553,1-1-1,0 1 1,0 0-1,0 0 1,-1 0-1,1 1 0,0 0 1,-7 2-1,8-2-134,0 0-1,0 0 1,0 1 0,1-1-1,-1 1 1,0 0-1,1 0 1,-1 0-1,1 0 1,0 0-1,-1 1 1,1-1-1,0 1 1,0-1-1,1 1 1,-1 0-1,1 0 1,-1 0-1,1 0 1,0 0-1,0 0 1,0 0 0,0 0-1,1 0 1,-1 0-1,1 7 1,-1-2 8,1 1 1,1 0 0,-1 0 0,1 0 0,1-1 0,0 1-1,0-1 1,0 1 0,1-1 0,1 0 0,-1 0 0,1 0-1,1 0 1,-1-1 0,1 0 0,1 1 0,5 5-1,-6-8 19,0-1-1,0 0 1,0 0 0,1 0-1,-1-1 1,1 0-1,0 0 1,0 0-1,0-1 1,1 0-1,-1 0 1,0 0-1,1-1 1,-1 0-1,1 0 1,-1-1-1,1 1 1,0-2-1,-1 1 1,1-1-1,-1 0 1,1 0-1,8-3 1,-7 1 16,1 0-1,-1-1 1,0 0-1,0 0 1,-1-1-1,1 0 1,-1 0-1,0-1 1,0 0-1,-1 0 1,0-1 0,0 0-1,0 0 1,-1 0-1,0 0 1,0-1-1,-1 0 1,6-15-1,-8 17-23,0 1-1,0 0 1,-1-1-1,0 1 0,0-1 1,0 1-1,-1-1 1,0 0-1,0 1 0,0-1 1,-1 0-1,0 1 1,0-1-1,0 1 0,-1 0 1,0-1-1,0 1 1,0 0-1,0 0 0,-1 0 1,0 0-1,0 0 0,-1 1 1,1-1-1,-1 1 1,0 0-1,0 0 0,0 1 1,0-1-1,-1 1 1,-6-4-1,0 0-177,-1 2 1,1 0-1,-1 0 0,0 1 1,-1 1-1,1 0 0,0 0 1,-22-1-1,6 3-1059,0 1 1,-53 6-1,-25 14-2289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8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8514,'8'-28'8167,"77"627"-8607,-73-539 420,-7-41-59,-1 1 0,-1-1-1,0 1 1,-2 0 0,0 0-1,-3 34 1,2-51-88,-1 0 1,1 0-1,-1 0 1,0 0-1,0 0 1,0 0-1,0 0 1,0-1-1,0 1 0,-1 0 1,1-1-1,-1 1 1,0-1-1,0 1 1,0-1-1,0 0 1,0 0-1,-1 0 0,1 0 1,-1 0-1,1 0 1,-1-1-1,1 1 1,-1-1-1,0 0 1,-4 2-1,-18-7-2480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1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75 299 7722,'-8'-3'478,"3"2"-209,0-1 0,0 1 0,0-1 1,1 0-1,-1 0 0,0-1 0,1 1 0,0-1 0,-1 0 0,1 0 0,0-1 1,1 1-1,-5-6 0,8 8-248,0 0 0,0 0 1,0 0-1,0 0 0,0 0 0,0 0 1,1 1-1,-1-1 0,0 0 1,1 0-1,-1 0 0,1 0 0,-1 0 1,1 0-1,-1 0 0,1 1 0,-1-1 1,1 0-1,0 0 0,-1 1 0,1-1 1,0 0-1,0 1 0,0-1 0,-1 1 1,1-1-1,0 1 0,0-1 0,1 1 1,33-17 167,-33 16-163,39-13 13,0 1-1,0 2 0,71-10 0,138-1 22,-99 11-3,-7-3-51,896-72 63,11 64-24,-176 62-43,-220-7 4,-612-31-1,16 1 10,0-2 1,-1-2 0,62-10 0,-118 11 42,0-1 1,0 1-1,0-1 1,0 1-1,0-1 1,0 1-1,0-1 1,0 0-1,-1 0 1,1 0-1,3-2 1,-5 2 22,0 0-1,0 1 1,0-1 0,0 1 0,0-1 0,0 0-1,0 1 1,0-1 0,0 1 0,0-1 0,0 0-1,-1 1 1,1-1 0,0 1 0,0-1 0,-1 1-1,1-1 1,0 0 0,-1 1 0,1 0 0,-1-1 0,1 1-1,0-1 1,-1 1 0,1-1 0,-1 1 0,1 0-1,-1-1 1,1 1 0,-1 0 0,0 0 0,1-1-1,-1 1 1,1 0 0,-1 0 0,1 0 0,-1 0-1,0 0 1,0-1 0,0 11-156,4 563 129,13-396 263,-9-119-2202,0 106 0,-13-110-804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2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666 551 13899,'0'19'3193,"14"-3"1192,-1 7-4081,-1 15-192,-1 6-240,-18 9-1385,-18 4-2880,-42-4 385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7266,'13'-4'4546,"25"0"-4948,-35 4 704,3311-110 3855,-2086 155-3768,-1192-41-261,-8 0-1137,-8-3-3128,-11-2 1115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1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9754,'33'-79'2571,"-32"76"-2203,0-1-1,0 0 0,0 1 1,0-1-1,0 0 0,-1 0 1,0 0-1,0 1 0,0-6 1,-1-1 898,5 76-1222,1 0-1,22 95 1,-24-150 28,-1-16-78,-2 2-6,1-1 0,0 1 1,0-1-1,1 1 0,-1 0 1,1-1-1,-1 1 0,1 0 1,3-4-1,30-28-20,-32 33 25,0 0 0,0 1 0,0-1 0,0 1 0,1-1 0,-1 1 0,0 0 0,1 0 0,-1 1 0,1-1 0,-1 1 0,1 0 1,-1 0-1,1 0 0,-1 0 0,1 0 0,6 2 0,-1 0-8,1 1 1,-1 0-1,0 0 1,13 7 0,-14-5-5,0-1 1,0 1-1,-1 1 1,0-1-1,0 1 1,-1 0-1,1 1 1,-2-1 0,1 1-1,8 14 1,-12-18 11,-1-1 0,0 0 1,1 1-1,-1-1 0,-1 1 1,1 0-1,0-1 0,-1 1 0,1-1 1,-1 1-1,0 0 0,1 0 1,-2-1-1,1 1 0,0 0 1,0-1-1,-1 1 0,1 0 0,-1-1 1,0 1-1,0-1 0,0 1 1,0-1-1,0 1 0,-1-1 1,1 0-1,-1 0 0,0 0 1,1 0-1,-1 0 0,0 0 0,0 0 1,0 0-1,0-1 0,-1 1 1,1-1-1,0 1 0,-1-1 1,-2 1-1,-14 7-139,0-1 1,-1-1-1,1 0 1,-42 6-1,-31 1-4351,59-9 1359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58 8826,'-12'-11'1656,"8"0"913,8 6-2609,12 1-16,9 0 80,24 2 40,7-2-48,21-3-536,1 2-2089,9 1 441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1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28 8138,'-32'-11'4458,"25"9"-4107,0 0 0,-1 1-1,1 0 1,0 1-1,-1 0 1,1 0-1,-1 0 1,1 1 0,-9 2-1,15-2-334,-1 0-1,1 0 0,-1 0 1,1 0-1,0 0 1,-1 0-1,1 0 1,0 1-1,0-1 0,0 0 1,0 1-1,0-1 1,0 1-1,0-1 1,1 1-1,-1-1 0,0 1 1,1 0-1,-1-1 1,1 1-1,0 0 1,-1-1-1,1 1 0,0 0 1,0 2-1,2 46-216,1-28 159,1 1 1,1-1-1,1 0 0,10 25 0,-12-37 27,0-1 0,0 0-1,1-1 1,0 1 0,1-1-1,-1 0 1,2 0 0,-1-1-1,1 0 1,0 0 0,1-1-1,8 7 1,-13-11 6,-1 0 0,1-1 0,0 1 0,0-1 0,0 0 0,0 0 0,0 0 0,0 0 0,0 0 0,0-1 0,0 1 0,0-1 0,1 0 0,-1 0 0,0 0 0,0 0 0,0-1 0,0 1-1,0-1 1,1 0 0,3-1 0,-2-1 3,0 0 0,-1 0 0,0 0 0,1-1 0,-1 1 0,0-1 0,-1 0 0,1 0 0,-1 0 0,0 0 0,5-9 0,-1 1 24,-1 0 1,-1-1-1,0 1 0,-1-1 0,0 0 0,-1 0 0,-1 0 0,0 0 1,1-19-1,-4 20 14,0 1 1,-1 0 0,0 0-1,-1-1 1,0 1 0,-1 1-1,-8-17 1,11 23-78,-1 1 0,1 0 0,-1-1 0,0 1 0,0 0 0,0 0 1,-1 1-1,1-1 0,-1 0 0,1 1 0,-1-1 0,0 1 0,0 0 0,0 0 1,0 0-1,-1 0 0,1 1 0,0-1 0,-1 1 0,1 0 0,-1 0 0,0 0 0,1 1 1,-1-1-1,1 1 0,-7 0 0,4 1-401,-1 0 0,0 1 0,1 0 0,-1 0 0,-9 5 1,-35 24-2284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2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28 9258,'-1'-3'437,"1"2"-245,0 0 1,-1 1-1,1-1 1,0 0-1,-1 0 0,1 1 1,0-1-1,0 0 1,0 0-1,-1 1 1,1-1-1,0 0 0,0 0 1,0 0-1,0 1 1,1-1-1,-1 0 1,0 0-1,0 0 1,0 1-1,1-1 0,-1 0 1,0 1-1,1-1 1,-1 0-1,0 0 1,1 1-1,-1-1 0,1 1 1,-1-1-1,2 0 1,-2 11 27,0 1 0,1 0 0,0 0 0,0-1 1,2 1-1,4 14 0,-5-17-70,0 2-143,-2-8-5,0 1 1,0-1-1,0 0 0,1 1 1,-1-1-1,1 0 0,0 0 1,0 1-1,-1-1 1,1 0-1,1 0 0,-1 0 1,0 0-1,0 0 0,1 0 1,-1-1-1,1 1 0,3 2 1,-6-4 0,1 0 1,0-1-1,0 1 1,0 0 0,0 0-1,0-1 1,0 1-1,0 0 1,0-1-1,0 1 1,0 0 0,0 0-1,0-1 1,0 1-1,0 0 1,0-1-1,0 1 1,0 0 0,0 0-1,0-1 1,0 1-1,0 0 1,1 0-1,-1-1 1,0 1 0,0 0-1,0 0 1,0-1-1,1 1 1,-1 0-1,0 0 1,0 0 0,1-1-1,-1 1 1,0 0-1,0 0 1,1 0-1,-1 0 1,0 0 0,0-1-1,1 1 1,-1 0-1,0 0 1,1 0-1,-1 0 1,0 0 0,0 0-1,1 0 1,-1 0-1,1 0 1,23-9-236,-15 6 200,0 1 0,0 0 0,-1 1 1,1 0-1,0 1 0,0 0 0,17 2 0,-23-2 11,0 1 1,0 0 0,0-1 0,0 2 0,0-1 0,0 0 0,0 0 0,0 1 0,0 0 0,-1-1-1,1 1 1,-1 0 0,1 0 0,-1 1 0,0-1 0,1 0 0,-1 1 0,-1-1 0,1 1 0,0 0-1,-1-1 1,1 1 0,-1 0 0,0 0 0,0 0 0,0 0 0,0 0 0,0 1 0,0 3 0,0 0-8,-1-1 1,1 1 0,-1 0 0,0 0-1,0 0 1,-1-1 0,0 1 0,0 0-1,-1 0 1,0-1 0,0 1 0,0-1 0,-1 0-1,0 1 1,0-1 0,0 0 0,-1-1-1,-6 8 1,6-9-247,-1 0 0,1 0 0,-1 0 1,0-1-1,-1 1 0,1-1 0,0 0 0,-1-1 0,0 1 0,0-1 0,0 0 0,1-1 0,-2 0 1,1 1-1,0-2 0,0 1 0,0-1 0,0 0 0,0 0 0,-10-2 0,-13-5-2470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2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10274,'18'-11'1729,"-6"3"1175,6 4-3024,13 1-64,2 0 200,9 1 56,2 3-400,6 0-2617,-5 7 777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8810,'23'-15'1645,"-23"15"-1550,-1 0 0,1 0 0,0 0 0,0 0 0,-1 0 0,1 0 0,0 0 0,-1 0 0,1-1 0,0 1 0,0 0 1,-1 0-1,1 0 0,0 0 0,-1 0 0,1-1 0,0 1 0,-1 0 190,1-1-190,0 1 0,0 0 0,0 0 0,-1-1 1,1 1-1,0 0 0,0 0 0,0-1 0,0 1 0,0 0 0,0 0 0,0-1 0,0 1 0,0 0 0,-1-1 0,1 1 0,0 0 0,0-1 0,1 1 1,-1 0-1,0 0 0,0-1 0,0 1 0,0 0 0,0-1 0,0 1 0,0 0 0,0 0 0,1-1 0,-1 1 0,0 0 0,0 0 0,1-1 191,-1 0-191,11 49-109,29 109 72,-40-156-45,0 0 1,0-1 0,0 1-1,0-1 1,0 1-1,0 0 1,0-1 0,0 1-1,0-1 1,1 1 0,-1-1-1,0 1 1,0-1-1,1 1 1,-1-1 0,0 1-1,1-1 1,-1 1 0,1-1-1,-1 0 1,0 1-1,1-1 1,-1 1 0,1-1-1,-1 0 1,1 0-1,-1 1 1,1-1 0,-1 0-1,1 0 1,0 1 0,-1-1-1,1 0 1,-1 0-1,1 0 1,-1 0 0,1 0-1,0 0 1,-1 0 0,1 0-1,-1 0 1,1 0-1,0-1 1,-1 1 0,1 0-1,-1 0 1,1 0-1,-1-1 1,1 1 0,-1 0-1,1-1 1,-1 1 0,1 0-1,-1-1 1,1 1-1,-1 0 1,0-1 0,1 1-1,-1-1 1,1 0 0,18-10-50,-7 6 33,0 0 0,1 1 0,-1 1 0,1 0 0,0 1 0,0 0 0,0 1 0,0 0 0,21 2 0,-29-1-8,1 1 0,-1-1 0,0 1 0,0 1 1,0-1-1,0 1 0,0 0 0,-1 0 0,1 0 0,0 0 1,-1 1-1,1 0 0,-1 0 0,0 0 0,0 1 0,0-1 1,-1 1-1,1 0 0,-1 0 0,0 0 0,0 0 0,0 1 1,-1-1-1,0 1 0,1 0 0,-2 0 0,1 0 0,1 6 1,-2 1-114,0-1 0,0 1 0,-2 0 0,1-1 1,-2 1-1,1-1 0,-2 1 0,1-1 1,-2 0-1,1 0 0,-2 0 0,1 0 1,-1-1-1,-1 0 0,0 0 0,0 0 0,-1 0 1,-1-1-1,1-1 0,-1 1 0,-1-1 1,1 0-1,-1-1 0,-1 0 0,-17 10 0,24-16-73,-1 0 0,1 1 0,0-1 0,0 0 0,-1-1-1,1 1 1,0-1 0,-1 1 0,1-1 0,0 0-1,-1 0 1,1 0 0,-1-1 0,1 1 0,0-1-1,0 0 1,-1 0 0,1 0 0,0 0 0,0-1-1,-4-2 1,-13-11-2125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42 10482,'-25'3'2153,"5"-16"1047,26 2-2992,10 3-240,13 3 80,8 0 16,19 2-72,4 6-592,8 6-2616,-10 4 663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3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87 9106,'0'-19'3831,"-1"10"-3282,1 0 0,0 0 0,1 1 0,0-1 0,3-14 0,4 80-164,1 259-942,-9-174 723,29 217-1,-23-335-95,-2-15-681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4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41 239 9202,'-7'-9'344,"-22"-27"2251,29 36-2593,-1-1 0,1 0 0,-1 0 0,1 0 0,-1 1 1,1-1-1,0 0 0,-1 0 0,1 0 0,0 0 0,0 0 0,-1 0 0,1 1 0,0-1 1,0 0-1,0 0 0,0 0 0,0 0 0,1 0 0,-1 0 0,0 0 0,0 0 0,1 0 0,-1 1 1,0-1-1,1 0 0,-1 0 0,1 0 0,-1 1 0,1-1 0,-1 0 0,1 0 0,-1 1 1,1-1-1,0 0 0,0 1 0,-1-1 0,1 1 0,1-1 0,24-9 14,0 1 0,1 2 0,0 0 0,0 2 0,0 1-1,47 0 1,-29 0-15,1929-96 913,-1899 98-815,9-1 45,9-2 167,-1 3 1,1 5-1,133 22 0,-213-23-614,12 6 1024,-17 21 426,-6-16-1168,11 90-74,0 111 0,-13 117 147,-2-198 94,2-98-218,-5 100 362,4-125-488,0 1 0,-1-1 0,-1 0 1,0 0-1,0 0 0,-1 0 0,0 0 1,0 0-1,-12 16 0,-10-4-2719,0-11-359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6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44 286 8962,'-6'-11'569,"0"0"0,0 0 0,1-1 0,0 1 0,1-1 0,1 0 1,-3-17-1,6 29-569,-1-6 119,0 0 0,1 0 0,-1 0 0,1-1 0,1 1 0,-1 0 0,1 0 0,0 0 0,1 0 0,-1 0 0,1 1 0,4-10 1,1-3 311,-6 14-352,0 1-1,1-1 1,-1 0-1,1 0 1,0 1 0,0-1-1,0 1 1,0 0-1,1-1 1,-1 1-1,1 0 1,0 0 0,0 1-1,0-1 1,0 1-1,0-1 1,1 1 0,-1 0-1,1 0 1,3-1-1,2 1 69,0 0-1,-1 1 1,1 0-1,0 0 1,0 1-1,-1 0 1,1 1-1,15 2 1,-20-2-149,0-1 1,0 1-1,0 0 1,0 1-1,-1-1 1,1 1-1,0-1 1,0 1-1,-1 0 1,0 1 0,1-1-1,-1 1 1,0-1-1,0 1 1,0 0-1,0 0 1,2 4-1,-1-1-4,0 0 1,-1 1-1,0-1 0,0 1 0,0 0 0,-1 0 0,0 0 0,-1 0 0,2 8 1,-2 5-9,0 0 0,0-1 1,-2 1-1,-1 0 1,0 0-1,-9 29 1,-23 57 31,-5-2 1,-62 117-1,69-153-35,-2-16 2112,44-52-1571,46 3-1635,97 18-1,-23-2-3223,-22-12-77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4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84 7714,'0'0'7,"-14"-10"4379,47 1-2545,564-17-1105,-317 23-317,157-11 111,365-7 375,2 42-2370,-673-9-1335,-39-1-231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7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51 8578,'1'-2'143,"-1"0"0,1 0 1,0 0-1,0 0 0,-1 0 1,1 0-1,-1 0 0,0-1 1,0 1-1,0 0 0,0 0 0,0 0 1,0 0-1,0 0 0,-1 0 1,1 0-1,-1 0 0,1 0 0,-1 0 1,0 0-1,-1-3 0,-1 4-30,1 1-1,0-1 1,-1 1-1,1 0 1,-1-1-1,1 1 1,-1 0-1,1 1 1,-1-1-1,1 0 1,-1 1-1,1-1 1,-1 1-1,1 0 1,0 0-1,-1 0 1,1 0-1,0 0 1,-3 2-1,-7 3-30,2-1 0,-1 2 0,1-1 0,0 2 0,0-1 0,1 1 0,0 1 0,0 0-1,1 0 1,0 0 0,1 1 0,0 0 0,0 1 0,1 0 0,-8 21 0,10-24-117,1 1 1,1 0-1,-1 0 0,2 0 1,-1 0-1,1 0 1,0 0-1,1 1 0,0-1 1,1 0-1,0 0 1,0 0-1,1 1 1,0-1-1,0-1 0,1 1 1,1 0-1,-1-1 1,1 1-1,1-1 0,7 10 1,-7-9-78,2-1 1,-1 1 0,2-2-1,-1 1 1,1-1 0,0 0-1,0-1 1,0 0 0,1 0 0,0 0-1,1-2 1,-1 1 0,1-1-1,0 0 1,0-1 0,0 0-1,0-1 1,0 0 0,1 0-1,18-1 1,-27-1 91,0 0 0,0 0 0,0-1 0,0 1 0,0-1 0,0 1 0,0-1 0,0 0 0,0 0 0,0 0 0,0 0 0,0 0 0,0 0 0,-1 0 0,1-1 0,-1 1 0,1-1 0,-1 1 0,1-1 0,-1 0 0,0 1 0,0-1 0,1 0 0,-1 0 0,-1 0 0,1 0 0,0 0 0,0 0 0,-1 0 0,1 0 0,-1 0 0,0 0 0,1 0 0,-1 0 0,0-1 0,0 1 0,-1 0 0,1 0 0,0 0 0,-1-3 0,0-2 1,-1 0 0,1-1 0,-1 1 0,0 0-1,-1 0 1,0 0 0,0 0 0,0 1-1,-1-1 1,-7-9 0,6 12 43,0 0 1,1 1-1,-1-1 1,-1 1-1,1 0 1,0 1-1,-1-1 0,1 1 1,-1 0-1,0 0 1,1 1-1,-1 0 0,0 0 1,0 0-1,0 1 1,0 0-1,0 0 0,0 0 1,-7 2-1,3-1-249,0 0 0,0 1 0,0 1 0,1-1 0,-1 1 0,1 1 0,0 0 0,0 0 0,0 1 0,-14 10 0,5 5-1619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7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95 9698,'10'-29'1208,"-10"28"-1124,0 0 1,0 1-1,0-1 0,0 0 0,0 1 0,0-1 1,0 0-1,0 1 0,0-1 0,-1 0 0,1 1 1,0-1-1,0 1 0,0-1 0,-1 0 0,1 1 1,0-1-1,-1 1 0,1-1 0,-1 1 1,1-1-1,0 1 0,-2-1 0,-2-1 159,0 1-1,-1 0 1,1 0 0,-1 0-1,1 1 1,0 0-1,-1-1 1,1 2 0,-8 0-1,6-1-314,-3 0 289,-4 0-22,-1 0 0,1 1-1,0 1 1,0 0 0,0 0-1,-14 5 1,24-5-199,1-1-1,-1 0 1,1 0-1,-1 1 1,1 0-1,0-1 1,0 1 0,-1 0-1,1 0 1,0 0-1,1 0 1,-1 1-1,0-1 1,1 0 0,-1 1-1,1-1 1,-1 1-1,1-1 1,0 1 0,0 0-1,1 0 1,-1-1-1,1 1 1,-1 0-1,1 0 1,0 0 0,0 0-1,0-1 1,0 1-1,0 0 1,1 0 0,-1 0-1,1 0 1,1 3-1,2 8-128,1 0 1,0-1-1,0 1 0,1-1 0,1 0 1,0-1-1,15 19 0,-17-25 39,-1 0-1,1 0 1,0-1-1,1 0 1,-1 1 0,1-2-1,0 1 1,0-1-1,1 0 1,-1 0-1,1-1 1,0 0 0,0 0-1,0-1 1,0 1-1,11 0 1,-16-2 84,1-1 1,0 0-1,0 0 0,0 0 0,0-1 1,-1 1-1,1-1 0,0 1 0,0-1 1,0 0-1,-1 0 0,1 0 0,-1-1 1,1 1-1,-1 0 0,1-1 0,-1 0 1,0 0-1,4-3 0,-3 1 25,0 0 0,0 0 1,0-1-1,-1 1 0,1-1 0,-1 0 0,0 0 1,0 0-1,-1 0 0,2-6 0,-1-1 17,0 0 0,-1 0 1,-1 0-1,0 0 0,0-1 0,-1 1 0,-1 0 0,-5-21 0,4 24-50,0-1 0,-1 1 0,-1 0 0,1 0 0,-2 1 0,1-1 0,-1 1 0,-10-11 0,12 15-216,0 0 0,-1 0 0,0 0 0,0 0 0,0 1 0,0 0 0,0 0 0,-1 0 0,1 1 0,-1 0 0,0 0 0,0 0 0,0 1 0,0-1 0,-6 1 0,-25 3-2374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8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85 7210,'26'-64'1924,"-25"63"-1844,-1 0 0,0 0 1,0 0-1,-1 1 0,1-1 1,0 0-1,0 0 0,0 1 0,0-1 1,-1 0-1,1 0 0,0 1 0,-1-1 1,1 0-1,0 1 0,-1-1 1,1 0-1,-1 1 0,1-1 0,-1 1 1,1-1-1,-1 1 0,0-1 0,1 1 1,-1-1-1,0 1 0,1 0 0,-1-1 1,0 1-1,1 0 0,-1-1 1,0 1-1,0 0 0,1 0 0,-1 0 1,0 0-1,0 0 0,0 0 0,1 0 1,-2 0-1,-36-1 877,34 1-615,-7 1-115,1 0-1,-1 0 1,0 1 0,1 0-1,-1 1 1,1 0 0,0 1-1,0 0 1,0 0-1,1 1 1,-16 10 0,17-8-225,0-1 0,0 2-1,0-1 1,1 1 0,0 0 0,1 1 0,0 0 0,0 0 0,1 0 0,0 1 0,0-1 0,1 1 0,1 0 0,0 1 0,0-1-1,1 0 1,0 1 0,0-1 0,2 1 0,-1 0 0,1 0 0,1-1 0,0 1 0,0-1 0,1 1 0,0-1 0,1 1 0,7 16 0,-4-14-61,0 0 0,1 0 1,1-1-1,0 0 0,0 0 1,2-1-1,-1 0 1,1 0-1,21 16 0,-24-21-89,0-1 0,1 1 0,0-2 0,1 1 0,-1-1 0,1 0 0,-1 0 0,1-1 0,0 0 0,0-1 0,1 0 0,-1-1-1,0 1 1,1-2 0,17 0 0,-25 0 115,0 0-1,0 0 0,0-1 1,0 1-1,-1 0 0,1-1 1,0 0-1,0 1 0,0-1 1,-1 0-1,1 0 0,0 0 1,-1 0-1,1 0 0,-1 0 1,1 0-1,-1-1 0,1 1 1,-1-1-1,0 1 0,0-1 1,0 1-1,0-1 0,1-2 1,-1 1 13,0 0 0,-1-1 0,1 1 0,-1 0 0,0 0 0,0-1 0,0 1 0,-1 0 0,1 0 0,-1 0 0,1 0 0,-1-1 0,-2-3 0,-1-2 25,0 0 1,0 0-1,-1 1 1,0-1-1,0 1 1,-1 0-1,0 1 1,-14-14-1,12 16-3,0 0 0,-1 1 1,1 0-1,-1 1 0,1 0 0,-1 0 1,0 1-1,0 0 0,0 0 0,0 1 0,-1 1 1,1-1-1,0 1 0,0 1 0,-1 0 1,1 0-1,0 1 0,0 0 0,0 0 0,1 1 1,-1 0-1,0 1 0,-14 8 0,22-11-130,-1 0 0,0 0 0,1 1 0,0-1 0,-1 0 1,1 1-1,0-1 0,-1 1 0,1-1 0,0 1 0,0-1 0,0 1 0,1 0 0,-1-1 0,0 1 0,1 0 0,-1 0 0,1 0 0,-1 0 0,1-1 0,0 1 0,0 3 0,6 10-2124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 11330,'-6'-1'5307,"6"1"-5205,3 20 1326,12 35-2616,-13-45 1738,10 56-550,-11-53 1,1 1 1,1-1 0,7 21 0,-10-34-5,0 0 0,0 1-1,0-1 1,0 0 0,0 0 0,1 1 0,-1-1 0,0 0 0,0 0 0,0 0 0,0 1 0,1-1 0,-1 0 0,0 0-1,0 0 1,1 1 0,-1-1 0,0 0 0,0 0 0,1 0 0,-1 0 0,0 0 0,1 0 0,-1 0 0,0 0-1,1 0 1,-1 0 0,0 0 0,0 0 0,1 0 0,-1 0 0,0 0 0,1 0 0,-1 0 0,0 0 0,0 0 0,1 0-1,-1 0 1,0 0 0,0-1 0,1 1 0,-1 0 0,0 0 0,0 0 0,1-1 0,18-14-145,4-3 88,-15 12 44,1 1 0,0 0-1,0 0 1,0 1 0,0 0-1,1 0 1,12-2 0,-17 5 8,0 0 1,0 1-1,0 0 1,0 0-1,0 0 1,0 0-1,0 1 1,0 0-1,0 0 1,0 0-1,0 1 1,-1 0 0,1 0-1,0 0 1,-1 0-1,1 1 1,-1-1-1,0 1 1,5 4-1,-4-2-8,0 1 0,0-1 0,0 1 0,-1 0 0,0 1 0,0-1 0,0 0 0,-1 1 0,0 0 0,-1 0 0,1 0 0,-1 0 0,0 0 0,-1 1-1,0-1 1,0 0 0,-1 1 0,0-1 0,0 1 0,0-1 0,-1 0 0,0 1 0,-1-1 0,0 0 0,0 0 0,0 0 0,-5 9 0,4-7-220,-1-1 0,0 0 0,0 0 0,0 0 0,-1 0 0,-1 0 0,1-1 0,-1 0 0,0 0 0,-1-1 0,0 1 0,0-2 0,0 1 0,-1-1 0,1 0 0,-1 0 0,0-1 0,-1 0 0,1-1 0,-1 1 0,-15 2 0,-19-5-2051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9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23 10714,'-12'-17'5209,"15"14"-5201,6 1-360,-6 2 8,14 0-160,77 7-2577,-35 3 721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29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57 7170,'-56'-21'3903,"56"21"-3901,0 0 0,0 0 1,0 0-1,0 0 0,0 0 0,-1 0 0,1 0 0,0 0 1,0 0-1,0 0 0,0 0 0,0-1 0,0 1 0,0 0 1,0 0-1,0 0 0,0 0 0,0 0 0,-1 0 1,1 0-1,0 0 0,0 0 0,0 0 0,0-1 0,0 1 1,0 0-1,0 0 0,0 0 0,0 0 0,0 0 0,0 0 1,0 0-1,0 0 0,0-1 0,0 1 0,0 0 0,0 0 1,0 0-1,0 0 0,0 0 0,0 0 0,0 0 1,0 0-1,0 0 0,0-1 0,1 1 0,-1 0 0,0 0 1,0 0-1,0 0 0,0 0 0,0 0 0,0 0 0,0 0 1,0 0-1,0 0 0,0 0 0,0 0 0,1 0 1,-1-1-1,0 1 0,0 0 0,0 0 0,0 0 0,0 0 1,13-5 81,18-3 28,10 1-50,0 1-1,0 3 1,0 1-1,0 3 1,1 1-1,-1 1 1,47 12-1,-85-15 523,-6-1 136,-16-3 832,17 3-1497,1 1 0,-1 0 1,1-1-1,-1 1 0,1 0 0,-1 0 1,1 0-1,-1 0 0,0 0 0,1 0 1,-1 0-1,1 1 0,-1-1 0,1 1 1,-1-1-1,1 1 0,0-1 0,-1 1 1,1 0-1,-1 0 0,1 0 1,0-1-1,0 1 0,0 1 0,-1-1 1,0 2-1,-4 14-49,1 0 0,1 0-1,1 0 1,0 1 0,0 29 0,6 102-44,0-43-690,-3-87-433,0 0 0,6 31 0,-1-26-1748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3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32 11226,'0'-1'194,"0"0"0,-1 0 0,1-1 0,0 1 0,-1 0 0,1 0 0,-1 0 0,1 0 0,-1 0 0,1-1 0,-1 1 0,0 0 0,1 0 0,-1 1 0,0-1 0,0 0 0,0 0 0,0 0 0,0 0 0,0 1 0,0-1 0,0 0 0,0 1 0,0-1 0,0 1 0,-1 0 0,1-1 0,0 1 0,0 0 0,-2-1 0,1 2-195,0-1 0,0 1 0,0 0 0,0 0 0,0 0 0,0 0 0,1 0 0,-1 0 0,0 1 1,1-1-1,-1 0 0,1 1 0,-1-1 0,1 1 0,-1 0 0,1-1 0,0 1 0,0 0 0,0 0 0,0 0 0,0 0 0,0 3 0,-3 3-3,1 0 0,0 0 0,1 1 0,0-1 0,0 1 0,1-1 0,0 1 0,0 0 0,1 0 0,0-1-1,1 1 1,0 0 0,0-1 0,1 1 0,0-1 0,5 15 0,-2-12-13,-1-1 0,2 0 0,-1 1 0,1-2 0,1 1-1,0-1 1,0 0 0,1 0 0,0-1 0,1 0 0,-1-1 0,2 1 0,-1-2 0,1 1 0,0-2-1,0 1 1,20 7 0,-21-10 27,0-1 0,0 0 0,0 0 1,0 0-1,1-1 0,-1-1 0,0 0 0,1 0 0,-1-1 0,1 0 0,-1 0 0,0-1 0,0 0 0,0-1 0,0 0 0,0-1 1,-1 1-1,1-2 0,-1 1 0,0-1 0,0 0 0,9-9 0,-12 10 4,0 0-1,0-1 1,-1 1 0,0-1 0,0 0-1,0 0 1,-1 0 0,1 0 0,-1-1-1,-1 1 1,1-1 0,-1 0 0,0 0-1,0 0 1,0 0 0,-1 0 0,0 0-1,0-1 1,-1 1 0,0 0 0,0 0-1,0-1 1,-1 1 0,0 0 0,0 0-1,-1 0 1,-3-11 0,1 8-12,0 0 0,-1 0 0,0 1 0,-1 0 0,1 0 0,-1 0-1,-1 1 1,0 0 0,0 0 0,0 0 0,-1 1 0,0 0 0,0 1 0,0 0 0,-1 0 0,1 1 0,-15-6 0,5 5-402,1 1 0,-1 1 0,1 0 0,-1 1 0,0 1 0,0 0 0,0 2 0,0 0 0,0 1 0,0 0 0,1 2 0,-24 7 0,-43 17-3139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3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33 8122,'-11'-32'4650,"9"37"-2912,8 28-1752,159 954 61,-161-946-3424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31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64 9010,'0'0'102,"-1"0"0,1-1 0,-1 0 0,1 1 0,0-1 0,-1 1 0,1-1 0,-1 0 1,1 1-1,0-1 0,0 0 0,-1 1 0,1-1 0,0 0 0,0 1 0,0-1 0,0 0 0,0 1 0,0-1 0,0 0 0,0 0 0,0 1 0,0-1 1,0 0-1,0 1 0,1-1 0,-1 0 0,0 0 0,1 0 0,20 1 1307,1 2-1693,280-8 463,-24 0-179,172 14-186,406-3-693,-226-26 700,573-1 630,-1171 21-355,-14-1 3,1 2 0,-1 0 0,0 1-1,0 1 1,21 5 0,-38-7-91,-1 0 0,0 0 0,1 0 0,-1 0-1,0 0 1,0 0 0,1 0 0,-1 0 0,0 0 0,1 0-1,-1 0 1,0 0 0,0 0 0,1 0 0,-1 0 0,0 0-1,1 0 1,-1 1 0,0-1 0,0 0 0,0 0 0,1 0-1,-1 1 1,0-1 0,0 0 0,1 0 0,-1 0 0,0 1-1,0-1 1,0 0 0,0 0 0,0 1 0,1-1 0,-1 0-1,0 1 1,0-1 0,0 0 0,0 0 0,0 1 0,0-1-1,0 0 1,0 1 0,0-1 0,0 0 0,0 1 0,0-1-1,0 0 1,0 0 0,0 1 0,-1-1 0,1 0 0,0 0-1,0 1 1,0-1 0,0 0 0,0 1 0,-1-1 0,1 0-1,-21 15 512,-6 6 14,24-13-502,1 1 1,0-1 0,0 1-1,0 0 1,1-1 0,1 1-1,0 15 1,10 68 250,-4-42-96,9 374 670,-10-142-944,-3-258-263,-1-16-81,0 0 0,-1 1 0,1-1 0,-2 1 0,1-1 1,-1 1-1,0-1 0,-1 1 0,0-1 0,-5 13 0,-8-4-2979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7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42 8754,'-2'-8'892,"-8"-22"3999,3 27-2536,-2 18-1144,4-1-1179,-1 0 1,0 0 0,-1 0 0,0-1 0,-2 0 0,1-1-1,-17 18 1,-11 16 26,-3 12-22,3 2 1,2 1 0,3 1-1,2 2 1,4 1-1,-20 77 1,42-131-117,-8 46-1509,19-67-2781,4-19 2210,8-36-2436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2:32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7538,'0'-1'157,"0"0"0,1 0-1,-1 0 1,1 0 0,0 0 0,-1 1 0,1-1 0,0 0 0,-1 1 0,1-1 0,0 0 0,0 1 0,-1-1 0,1 1 0,0-1 0,0 1 0,0-1 0,0 1 0,0 0 0,0-1 0,0 1 0,0 0 0,0 0 0,0 0 0,0 0 0,0 0 0,2 0 0,39-5-732,-33 4 924,684-37 1130,-534 33-1365,677 0 318,-199 5-278,222-3 66,-493 15-4013,-330-11 1258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6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 7834,'-21'-14'3880,"42"13"-2030,0 1-2066,-13 0 250,136 6-9,-129-4-152,0 0-1,0 1 1,0 0 0,0 1 0,-1 1 0,0 1-1,20 9 1,-34-15 123,0 0 0,0 0-1,1 0 1,-1 0 0,0 1-1,1-1 1,-1 0 0,0 0-1,1 0 1,-1 0 0,0 0-1,0 1 1,1-1-1,-1 0 1,0 0 0,0 0-1,1 1 1,-1-1 0,0 0-1,0 0 1,0 1 0,1-1-1,-1 0 1,0 0 0,0 1-1,0-1 1,0 0 0,0 1-1,0-1 1,0 0 0,0 1-1,0-1 1,0 0 0,0 1-1,0-1 1,0 0 0,0 1-1,0-1 1,0 0 0,0 0-1,0 1 1,0-1-1,0 0 1,0 1 0,-1-1-1,-18 8 219,-43-1 886,46-6-632,10 0-371,0 1 0,-1-1-1,1 1 1,0 0 0,0 1 0,1-1 0,-1 1-1,0 1 1,1-1 0,0 1 0,0 0 0,0 0 0,0 0-1,1 0 1,-1 1 0,1 0 0,0 0 0,1 0-1,-6 10 1,-4 9-66,1 2 1,1-1-1,-9 35 0,11-31 28,-52 158-309,25-58-3675,22-75 1011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 9730,'-1'0'219,"0"-1"0,1 1-1,-1 0 1,0 0 0,1-1-1,-1 1 1,0 0 0,0 0 0,1 0-1,-1 0 1,0 0 0,0 0 0,1 0-1,-1 0 1,0 1 0,0-1 0,1 0-1,-1 0 1,0 1 0,1-1-1,-1 0 1,0 1 0,1-1 0,-1 0-1,1 1 1,-1-1 0,0 2 0,-3 24-429,4-11 444,0-14-234,-2 21 1,2-1-1,0 1 1,1-1 0,1 0-1,1 1 1,8 26-1,-11-48 2,0 1 0,1 0 0,-1-1 0,1 1 0,-1-1 0,0 1 0,1-1 0,-1 1 0,1-1 0,-1 0 0,1 1 0,-1-1 0,1 1-1,0-1 1,-1 0 0,1 0 0,-1 1 0,1-1 0,0 0 0,-1 0 0,1 0 0,0 0 0,-1 1 0,1-1 0,0 0 0,-1 0 0,1 0 0,0-1 0,-1 1-1,1 0 1,0 0 0,-1 0 0,1 0 0,-1-1 0,1 1 0,0 0 0,-1-1 0,1 1 0,-1 0 0,1-1 0,-1 1 0,2-1 0,31-24 103,-21 15-83,-8 7-21,0 0 0,0 1-1,0 0 1,0-1 0,0 1 0,0 1 0,1-1-1,-1 1 1,1 0 0,-1 0 0,1 0-1,-1 0 1,1 1 0,-1 0 0,1 0 0,0 0-1,-1 1 1,1-1 0,-1 1 0,1 0-1,4 2 1,-5-1-7,1 1 0,-1-1 1,0 1-1,0 0 0,0 1 0,0-1 0,-1 1 0,1-1 0,-1 1 1,0 0-1,0 0 0,0 1 0,-1-1 0,1 0 0,-1 1 1,0 0-1,0-1 0,-1 1 0,2 5 0,-1 2 7,0 0-1,-1 1 1,0-1 0,-1 0-1,0 1 1,-1-1-1,0 0 1,-1 0 0,0 0-1,-6 19 1,6-24-124,0-1 0,-1 1 1,1-1-1,-1 0 0,0 0 0,-1 0 1,1 0-1,-1 0 0,0-1 0,-1 0 1,1 0-1,-1 0 0,0 0 0,0-1 0,-1 1 1,1-2-1,-1 1 0,0 0 0,0-1 1,-8 3-1,12-5-104,-1-1 0,1 1 0,-1-1 0,1 0 0,0 1 0,-1-1 0,1 0-1,-1-1 1,1 1 0,0 0 0,-4-1 0,-31-18-2533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7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12259,'4'0'2440,"13"-23"1257,5 11-3729,16 5 40,6 4-160,17 7-1128,6 17-2417,9 5 304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7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207 128 6833,'10'-19'689,"7"-17"2921,-17 35-3501,0 1 0,0-1 0,0 0 0,0 1 0,-1-1 0,1 1 0,0-1 0,0 0 1,0 1-1,0-1 0,-1 1 0,1-1 0,0 0 0,-1 1 0,1-1 0,0 1 0,-1-1 0,1 1 1,-1-1-1,1 1 0,0 0 0,-1-1 0,1 1 0,-1-1 0,0 1 0,1 0 0,-2-1 0,-23-13 395,12 7-205,1 1-248,4 1 30,0 0 0,-1 1 1,1 0-1,-1 0 0,-13-3 0,18 7-81,0-1 1,1 1-1,-1 0 0,1 0 0,-1 0 0,0 0 0,1 1 0,-1-1 1,1 1-1,-1 0 0,1 0 0,-1 0 0,1 1 0,-1-1 0,1 1 0,0-1 1,0 1-1,0 1 0,-5 3 0,6-5 0,-1 1-1,0 0 1,1 1 0,-1-1-1,1 0 1,0 1 0,0-1-1,0 1 1,0-1 0,0 1-1,0 0 1,1 0 0,0 0-1,-1 0 1,1 0 0,0 0-1,0 1 1,1-1 0,-1 0-1,1 0 1,-1 1 0,1-1-1,0 0 1,1 1 0,-1-1-1,0 0 1,1 0 0,0 1-1,-1-1 1,1 0 0,1 0-1,-1 0 1,0 0 0,1 0-1,0 0 1,-1 0 0,1-1-1,4 5 1,7 8 28,2-1-1,0-1 1,0 0 0,1-1-1,21 12 1,-15-9-50,23 15 70,-23-17-44,-1 0 1,-1 2-1,0 1 1,32 33-1,-51-49-6,0 1-1,0 0 1,-1 0-1,1 0 1,0 0-1,0 0 1,-1 0-1,1 0 1,0 0-1,-1 0 0,1 0 1,-1 0-1,1 1 1,-1-1-1,0 0 1,0 0-1,1 1 1,-1-1-1,0 0 1,0 0-1,0 0 1,0 1-1,-1-1 1,1 0-1,0 0 0,0 1 1,-1-1-1,1 0 1,-1 0-1,1 0 1,-2 2-1,0-1-9,0 1 0,-1-1 0,1-1 0,-1 1-1,0 0 1,0 0 0,0-1 0,1 0 0,-1 0 0,-1 0 0,1 0-1,-3 1 1,-9 1-65,0 0 0,-1-2-1,1 1 1,-20-2 0,32 0 62,0 0 1,0 0-1,0-1 1,0 1-1,0-1 1,0 1-1,0-1 1,0 0-1,0 0 1,1-1-1,-1 1 1,0 0-1,1-1 1,-1 0-1,1 1 1,0-1-1,-1 0 1,1 0-1,0-1 1,0 1-1,-2-4 1,2 3-9,1-1 0,0 0 1,0 1-1,0-1 0,0 0 1,1 0-1,-1 0 0,1 1 1,0-1-1,0 0 0,0 0 1,1 0-1,-1 1 0,3-7 1,2-6-80,0 1 1,2-1 0,0 1-1,0 1 1,1-1 0,18-21 0,-15 22-217,1 0 1,1 1-1,0 1 1,0 0-1,2 1 1,-1 0-1,1 1 1,1 1-1,0 0 1,0 1-1,0 1 1,20-5-1,12 3-1970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8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43 7186,'27'4'10563,"-31"23"-10247,3-19-317,-4 24-32,2 1 0,3 52-1,1-74 19,0 0 0,1-1 0,0 1 0,0-1 0,7 17 0,-7-23 9,0 0-1,0 0 0,0 0 1,1 0-1,-1-1 1,1 1-1,0-1 1,0 1-1,0-1 1,1 0-1,-1 0 0,1 0 1,0-1-1,4 3 1,-3-3-39,0 0 0,0-1 0,0 0 0,0 0 0,0 0 0,1-1 0,-1 1 0,0-1 0,0-1 0,0 1-1,1-1 1,-1 0 0,0 0 0,0 0 0,0 0 0,0-1 0,0 0 0,-1 0 0,1-1 0,4-2 0,1-1-38,0 0-1,-1-1 0,0 0 1,0 0-1,-1-1 1,0 0-1,0 0 1,8-12-1,-12 14 80,0 0-1,-1 0 1,1 0-1,-1 0 1,0-1-1,-1 1 1,0-1-1,0 0 1,0 1-1,-1-1 1,0 0-1,0 0 1,-1 0-1,1 0 1,-2 0-1,1 0 1,-1 0-1,0 0 1,0 0-1,-1 0 1,0 0-1,0 1 1,-1-1-1,0 1 1,0-1-1,0 1 1,-1 0-1,0 0 1,0 1-1,-1-1 1,1 1-1,-1 0 1,0 0-1,-1 0 1,1 1-1,-1 0 1,0 0 0,0 0-1,0 1 1,-8-4-1,2 2-151,0 0-1,0 1 1,0 0-1,-1 1 1,1 0-1,-1 1 1,1 1-1,-24-1 1,-46 12-1271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8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4 9010,'-1'0'89,"1"-1"1,0 1-1,0 0 1,-1 0-1,1 0 1,0-1-1,-1 1 1,1 0-1,0 0 1,-1 0-1,1-1 1,0 1-1,-1 0 0,1 0 1,0 0-1,-1 0 1,1 0-1,0 0 1,-1 0-1,1 0 1,-1 0-1,1 0 1,0 0-1,-1 0 1,1 0-1,0 0 1,-1 0-1,1 1 0,0-1 1,-1 0-1,1 0 1,0 0-1,-1 0 1,1 1-1,0-1 1,-1 0-1,1 0 1,0 1-1,0-1 1,-1 0-1,1 0 1,0 1-1,0-1 0,0 0 1,-1 1-1,1-1 1,0 0-1,0 1 1,0-1-1,-6 28-712,4-19 1002,-9 73-11,1 150-1,21 94-133,25 8-339,-36-319-408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09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66 7818,'-5'-4'3933,"23"0"-3315,30 0-974,254-12 504,544-22 172,570 50-138,-1208 10-156,-209-23 6,1 1-1,-1 0 1,1 0-1,-1 0 1,1 0-1,-1 0 1,1 0-1,-1 0 1,1 0-1,-1 0 1,1 0 0,-1 0-1,1 1 1,0-1-1,-1 0 1,1 0-1,-1 0 1,1 0-1,-1 1 1,1-1-1,0 0 1,-1 0-1,1 1 1,0-1-1,-1 0 1,1 1-1,0-1 1,-1 1-1,1-1 1,0 0-1,0 1 1,-1-1-1,1 1 1,0-1-1,0 0 1,0 1-1,0-1 1,0 1-1,-1 0 1,6 33 333,11 42 159,-4 0 0,5 150 0,-12-123-432,19 112 0,0-91-2329,-23-98 302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10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59 6929,'-14'-6'4433,"42"8"-3463,348 3 93,-283-7-895,518-17 890,167-2-394,-383 8-271,307 8 10,-684 8-1089,-18-3 620,0 0 0,0 0 0,1 0 0,-1 0 0,0 0 0,0 1 0,1-1 0,-1 0 0,0 0 0,0 0 0,1 0 0,-1 1 0,0-1 0,0 0 0,0 0 0,1 0 0,-1 1 0,0-1 0,0 0 0,0 0 0,0 0 0,1 1 0,-1-1 0,0 0 0,0 0 0,0 1 0,0-1 0,0 0 0,0 1 0,0-1 0,0 0 0,0 0 0,0 1 0,0-1 0,0 0 0,0 1 0,0-1 0,0 0 0,0 0 0,0 1 0,0-1 0,0 0 0,-1 0 0,1 1 0,0-1 0,0 0 0,-13 12-2841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18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77 7034,'1'0'181,"1"0"1,-1 0 0,0 0-1,0 0 1,0 0 0,1-1 0,-1 1-1,0 0 1,0 0 0,0-1 0,1 1-1,-1-1 1,0 1 0,0-1 0,0 1-1,0-1 1,0 0 0,0 0 0,0 1-1,0-1 1,-1 0 0,1 0 0,0 0-1,0 0 1,-1 0 0,1 0 0,0 0-1,-1 0 1,1 0 0,-1 0 0,1 0-1,-1-1 1,0 1 0,1-2 0,-1 1-168,-1 1 0,1-1 0,0 0 1,-1 0-1,1 1 0,-1-1 1,0 0-1,0 1 0,1-1 0,-1 1 1,0-1-1,0 1 0,0-1 1,-1 1-1,1 0 0,0-1 0,0 1 1,-1 0-1,1 0 0,-1 0 1,1 0-1,-1 0 0,1 0 0,-1 0 1,0 1-1,-3-2 0,-9-2-17,-1 1 0,0 0-1,0 1 1,0 0 0,-1 1-1,1 1 1,0 1 0,0 0-1,0 1 1,0 0 0,0 1-1,0 1 1,-27 11 0,38-14 1,1 1 0,-1 0 0,1 0 0,-1 0 0,1 1 0,-1-1 0,1 1 0,0-1 0,0 1 0,1 0 0,-1 1 0,1-1 0,-1 0 0,1 1 0,0-1 0,0 1 0,0-1 0,1 1 0,-1 0 0,1 0 0,-1 6 0,2-8 6,0 1 0,0 0 0,0 0 1,0 0-1,1 0 0,-1 0 0,1 0 0,0-1 0,0 1 1,0 0-1,0-1 0,1 1 0,-1-1 0,1 1 0,-1-1 1,1 1-1,0-1 0,0 0 0,0 0 0,0 0 0,0 0 0,1 0 1,-1-1-1,0 1 0,1-1 0,-1 1 0,1-1 0,0 0 1,-1 0-1,6 1 0,86 23 59,-60-18-22,0 2 1,40 16-1,-67-22-37,1 0 1,-1 1-1,0-1 1,0 2-1,-1-1 1,1 1-1,-1 0 0,0 0 1,0 1-1,-1-1 1,1 1-1,-1 1 1,-1-1-1,8 14 0,-10-17-4,-1 1 0,0-1 0,0 1 0,0 0-1,0-1 1,0 1 0,-1 0 0,0 0 0,0-1-1,0 1 1,0 0 0,0 0 0,-1-1 0,0 1-1,0 0 1,0-1 0,0 1 0,-3 5 0,1-2-2,-1-1 1,0 0-1,0 0 1,-1-1 0,1 0-1,-1 1 1,0-1-1,-1-1 1,-10 9 0,9-8-3,-1-1 1,0 0-1,0 0 1,0 0 0,0-1-1,0 0 1,-18 3-1,22-5 1,-1-1 0,0 1 0,1-1 1,-1 0-1,0 0 0,1-1 0,-1 1 0,1-1 0,-1 0 0,0 0 0,1-1 0,0 1 0,-1-1 0,-6-3 0,8 2-36,-1 0-1,1 0 1,0 0 0,0-1-1,0 1 1,0-1 0,1 0-1,-1 1 1,1-1 0,0 0-1,0 0 1,0-1 0,1 1-1,-1 0 1,1 0 0,0-1-1,1 1 1,-1-1 0,1 1-1,0-1 1,0 1 0,0-1-1,0 1 1,1-1 0,0 1-1,0-1 1,3-7-1,-1-2-199,2 1-1,0 0 0,1 0 1,0 0-1,1 1 0,0 0 0,14-18 1,13-4-1834,5 7 119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2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10522,'7'-12'2337,"-9"0"863,5 12-3096,1 2-256,34 19-10802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 12187,'5'-31'2942,"-4"23"-2180,0 1 0,0 0 0,1 0 0,0 0 0,0 1 0,4-11 0,-4 15-656,0-1 0,-1 1 0,1 0 1,0-1-1,1 1 0,-1 0 0,0 0 1,0 0-1,1 1 0,-1-1 0,1 1 1,0-1-1,-1 1 0,1 0 0,0 0 0,0 0 1,0 0-1,0 0 0,5 0 0,-2 1-88,0 0 0,-1 0-1,1 0 1,0 1 0,0 0-1,0 0 1,-1 1-1,1-1 1,-1 1 0,1 0-1,-1 1 1,0-1 0,1 1-1,-1 0 1,-1 1 0,1-1-1,0 1 1,-1 0-1,0 0 1,0 0 0,7 10-1,3 4 1,-1 1 1,-1 0-1,0 1 0,10 24 0,-9-13-2,-2 0 0,-1 1 0,-1 0-1,-2 0 1,5 50 0,-3 165 170,-11-182-468,3 0 0,3 0-1,25 123 1,-60-221-9120,8 0 5428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18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9210,'28'-41'2299,"-21"25"2616,-6 21-3701,3 19-1607,8 87 353,-6-31-7,3-51-75,-9-28 113,1-1 0,-1 0 0,0 1 0,1-1 0,-1 0 0,0 1 0,1-1 0,-1 0 0,1 0 0,-1 1 0,1-1 0,-1 0 0,0 0 0,1 0 0,-1 1 0,1-1 0,-1 0 0,1 0 0,-1 0 0,1 0 0,-1 0 0,1 0 0,-1 0 0,1 0 0,-1 0 0,1 0 0,-1 0 0,1-1 0,-1 1 0,1 0 0,4-3-53,-1 0 0,1-1-1,-1 1 1,0-1 0,0 0-1,-1 0 1,4-5 0,12-12 125,-16 18-70,-1 0 0,1 1 1,0 0-1,-1-1 0,1 1 0,0 0 0,1 1 0,-1-1 0,0 0 0,0 1 0,1 0 1,-1 0-1,1 0 0,-1 0 0,1 0 0,-1 1 0,1-1 0,4 1 0,-5 1-4,-1 0-1,1 0 1,0 0-1,0 0 0,0 0 1,-1 1-1,1-1 1,-1 1-1,1 0 0,-1-1 1,0 1-1,0 0 1,1 1-1,-1-1 0,-1 0 1,1 1-1,0-1 1,-1 1-1,1-1 1,-1 1-1,0 0 0,2 3 1,1 6 13,0 0 1,0 0-1,-1 0 1,-1 0 0,0 1-1,-1-1 1,0 20-1,-1-28-54,0 0-1,0 0 0,0 0 0,0 0 1,-1 0-1,1 0 0,-1 0 1,0 0-1,0-1 0,-1 1 1,1 0-1,-1-1 0,0 1 1,0-1-1,0 1 0,0-1 0,-1 0 1,1 0-1,-1 0 0,0 0 1,1-1-1,-2 1 0,1-1 1,0 1-1,0-1 0,-1 0 0,-4 2 1,4-4-219,0 1 1,0-1 0,0 0 0,0 0-1,1 0 1,-1-1 0,0 1 0,0-1-1,1 0 1,-1 0 0,0 0-1,1-1 1,-1 1 0,-4-4 0,-22-12-2528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19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8578,'25'-18'1904,"8"6"793,14 0-2505,10 2-120,14 4-56,-1 4-160,4-1-2553,-15-1 769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1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21 4649,'0'-1'369,"-1"0"-1,1 0 1,-1 0-1,1 0 1,-1 0 0,0 0-1,1 0 1,-3-2 737,2 3-738,0-1 1,0 0 0,1 0-1,-1 1 1,0-1 0,-1 1-1,0-2 1,-26-2 1308,-20 11-2473,46-6 1227,-6 1-414,0 1 0,0 0 0,1 0-1,-1 1 1,1 0 0,0 0-1,0 0 1,1 1 0,-1 0-1,1 1 1,0 0 0,0-1 0,1 2-1,0-1 1,0 1 0,0-1-1,1 1 1,-7 16 0,10-21-22,0 0 1,1 0 0,-1 0-1,1 0 1,0 0-1,0 0 1,0 0 0,0 1-1,0-1 1,0 0-1,0 0 1,1 0 0,-1 0-1,1 0 1,-1 0-1,1 0 1,0 0 0,0 0-1,0 0 1,0 0-1,0 0 1,0 0 0,1-1-1,1 3 1,1-1-17,-1-1 0,1 0 0,0 0 0,-1 0 0,1 0 0,0-1 1,0 1-1,0-1 0,0 0 0,0 0 0,8 0 0,7 0-68,0-1 0,1-1 0,-1 0 0,27-6 0,-33 4 70,1-1 0,-1 0 0,1-1 0,-1 0 0,0-1 0,16-11 0,-26 16 128,-1 0 0,0 0 0,0-1 1,0 1-1,0-1 0,0 1 0,0-1 1,0 0-1,0 0 0,-1 1 0,1-1 1,-1-1-1,0 1 0,1 0 0,-1 0 1,0 0-1,0-1 0,0 1 0,-1 0 1,1-1-1,0 1 0,-1-1 0,0 1 1,1-1-1,-1 1 0,0-1 0,0 1 0,-1-1 1,1 1-1,0-1 0,-1 1 0,0-1 1,1 1-1,-1 0 0,0-1 0,0 1 1,0 0-1,-1 0 0,1 0 0,0 0 1,-1 0-1,0 0 0,1 0 0,-4-2 1,5 3-80,0 1-1,0 0 1,0-1 0,0 1 0,0 0 0,0 0 0,0-1 0,0 1 0,-1 0 0,1-1 0,0 1 0,0 0-1,0 0 1,-1-1 0,1 1 0,0 0 0,0 0 0,-1 0 0,1-1 0,0 1 0,0 0 0,-1 0-1,1 0 1,0 0 0,-1-1 0,1 1 0,0 0 0,0 0 0,-1 0 0,1 0 0,0 0 0,-1 0 0,1 0-1,0 0 1,-1 0 0,1 0 0,0 0 0,-1 0 0,1 0 0,0 0 0,-1 1 0,1-1 0,0 0-1,0 0 1,-1 0 0,1 0 0,0 0 0,-1 1 0,1-1 0,0 0 0,0 0 0,0 1 0,-1-1-1,1 0 1,0 0 0,0 1 0,-1-1 0,-3 31 136,4-31-166,-23 312-634,3-102-4941,11-135 1586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24 7770,'-1'-2'434,"0"0"0,0 1 0,0-1 1,0 0-1,0 1 0,0-1 0,-1 1 1,1-1-1,-1 1 0,1-1 0,-1 1 0,1 0 1,-1 0-1,-3-2 0,-5 10 1673,3 21-2735,4-1 616,2 0 1,1 0-1,4 31 0,-3-43 3,1-1 0,1 0 0,0 0 0,1 0-1,0 0 1,1 0 0,1-1 0,9 18 0,-14-30 10,-1 0 0,1 0-1,0 0 1,0 0 0,-1 0 0,1 0 0,0 0 0,0 0 0,0 0 0,0 0 0,0-1 0,0 1 0,0 0 0,0-1-1,1 1 1,-1-1 0,0 1 0,0-1 0,0 0 0,1 1 0,-1-1 0,0 0 0,0 0 0,1 0 0,-1 0 0,0 0-1,3 0 1,-1-1 7,0-1-1,-1 1 0,1 0 0,0-1 0,0 1 1,-1-1-1,1 0 0,-1 0 0,1 0 0,3-5 1,5-6 31,-1 0 0,0-1 0,8-17 0,-16 29-35,3-7 16,-1 0 0,0 0 0,0 0 1,-1 0-1,0-1 0,0 1 0,-1-1 0,-1 0 0,0 0 0,0 1 0,-1-19 1,0 25-68,-1-1 0,0 0 0,1 0 0,-1 1 0,-1-1 1,1 1-1,0-1 0,-1 1 0,0-1 0,0 1 0,0 0 1,0 0-1,0 0 0,0 0 0,-1 0 0,0 0 0,0 1 1,1-1-1,-1 1 0,-1 0 0,1 0 0,0 0 0,0 0 0,-1 1 1,1-1-1,-1 1 0,1 0 0,-1 0 0,0 0 0,0 0 1,1 1-1,-1 0 0,-6-1 0,-40 5-2713,-3 8-169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0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36 7986,'-15'-33'1711,"14"33"-1606,0 0 1,0-1 0,1 1-1,-1-1 1,0 1 0,0 0-1,0 0 1,1-1 0,-1 1-1,0 0 1,0 0 0,0 0-1,0 0 1,1 0 0,-1 0-1,0 0 1,0 0 0,0 1-1,0-1 1,1 0-1,-1 0 1,0 1 0,0-1-1,-1 1 1,-24 11-205,21-10 363,-1 1-232,-8 3 58,1 0 0,0 0 0,1 2-1,-1-1 1,2 2 0,-1-1 0,-11 12 0,23-19-103,-1-1 0,1 0 0,0 0 1,0 1-1,-1-1 0,1 0 1,0 1-1,0-1 0,0 1 0,-1-1 1,1 0-1,0 1 0,0-1 1,0 1-1,0-1 0,0 0 0,0 1 1,0-1-1,0 1 0,0-1 1,0 0-1,0 1 0,0-1 0,0 1 1,0-1-1,0 0 0,0 1 1,0-1-1,0 1 0,1-1 0,-1 0 1,0 1-1,0-1 0,1 0 1,-1 1-1,0-1 0,0 0 0,1 1 1,-1-1-1,0 0 0,1 1 1,-1-1-1,0 0 0,1 0 0,-1 0 1,0 1-1,1-1 0,-1 0 1,1 0-1,-1 0 0,1 0 0,31 6-931,-25-5 848,2 1 67,1-1 1,-1-1-1,1 0 1,-1 0-1,1-1 1,11-2-1,-19 3 87,-1-1 0,1 1 0,0-1 0,0 1-1,-1-1 1,1 0 0,0 1 0,-1-1 0,1 0-1,-1 0 1,1 0 0,-1 0 0,1-1 0,-1 1-1,0 0 1,1-1 0,-1 1 0,0 0 0,0-1-1,0 0 1,0 1 0,-1-1 0,1 1 0,0-1 0,-1 0-1,1 0 1,-1 1 0,1-1 0,-1 0 0,0 0-1,0 0 1,0 1 0,0-1 0,0 0 0,0 0-1,0 0 1,-1 1 0,1-1 0,0 0 0,-1 0-1,0 1 1,1-1 0,-1 0 0,-1-2 0,0 1 307,1-1 0,-1 1 1,0-1-1,0 1 1,0-1-1,0 1 1,-1 0-1,1 0 0,-1 0 1,-5-4-1,9 18-129,26 292-1740,-27-294 684,0 0 0,1 0 0,0-1 0,1 1 0,3 13 0,4-8-2891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1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24 11338,'-7'-24'4404,"9"56"-3306,0-20-1096,0 1 1,1-1 0,1 0 0,-1 0 0,8 15 0,-9-24-30,-1-1 0,0 1 0,1 0 1,0-1-1,-1 1 0,1-1 0,0 0 1,0 1-1,1-1 0,-1 0 0,0 0 1,1 0-1,-1-1 0,1 1 0,0-1 1,-1 1-1,1-1 0,0 0 0,0 0 1,0 0-1,0 0 0,0-1 0,0 1 1,0-1-1,0 1 0,0-1 0,0 0 1,0-1-1,0 1 0,6-1 0,-8 0 25,7-1-29,1 0 1,0 1-1,-1 0 1,1 0-1,0 0 0,11 2 1,-18-1 26,0 1 0,0-1 0,0 1 0,0 0 0,0 0 0,-1-1 0,1 1 0,0 0 0,-1 0 0,1 0 0,0 1-1,-1-1 1,1 0 0,-1 1 0,0-1 0,1 1 0,-1-1 0,0 1 0,0 0 0,0-1 0,0 1 0,0 0 0,-1 0 0,1-1 0,0 1 0,-1 0 0,0 0 0,1 0 0,-1 0 0,0 0 0,0 0 0,0 0 0,0 0 0,0 3 0,-1 2-141,1 0 0,-1 0-1,-1 0 1,1 0 0,-1 0 0,0-1 0,-1 1-1,0-1 1,0 1 0,0-1 0,-1 0 0,0 0-1,0 0 1,0 0 0,-1-1 0,0 0 0,0 0-1,0 0 1,0-1 0,-1 1 0,0-1 0,0-1-1,-9 6 1,-14 2-2254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10306,'29'-10'1865,"11"10"831,2 6-1928,-7 0-3864,-17-4 1471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2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2000,'15'-8'11934,"-12"18"-11621,7 84 133,-2 161-1,-1 5-373,-4-234-108,3 34-298,-3-1-1,-6 96 1,2-135-1993,4-5 189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2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7042,'80'-21'3693,"46"7"-2990,-19 3-288,1079-92 283,-1005 98-780,740 4-855,-881 5-1234,-17 2-84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23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7338,'156'-5'4478,"86"-14"-3155,87-5-882,424 18 1190,-45 3-929,-235-8-1452,-326 7-1825,-21-6 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5 100 10634,'-3'-9'2945,"1"-5"672,4 9-3081,8 0-72,10 1-328,27-3-24,11-2 0,36-1-1088,19-1-2737,9-15 544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0.5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57 159 9898,'-11'-15'740,"5"7"-175,0 0 0,0 0-1,1 0 1,0 0 0,1-1 0,0 0 0,-6-18 0,10 26-557,0 0 1,0-1 0,0 1 0,0 0 0,0 0-1,0 0 1,1 0 0,-1 0 0,0-1 0,1 1-1,-1 0 1,1 0 0,-1 0 0,1 0 0,-1 0-1,1 0 1,0 0 0,-1 0 0,1 0 0,0 1-1,0-1 1,0 0 0,-1 0 0,1 1-1,0-1 1,0 0 0,0 1 0,0-1 0,0 1-1,1-1 1,-1 1 0,0 0 0,0-1 0,0 1-1,0 0 1,2 0 0,53-6 243,-48 6-207,481 5 796,-138 2-673,377-27 31,-432 10-65,-185 5-46,-1 5 1,142 19-1,-246-18-93,0 0-1,0 0 0,0 0 0,0 1 0,-1 0 0,1 0 1,7 4-1,-13-6 3,0 0 1,0 0 0,1 0-1,-1 0 1,0 0 0,0 1 0,0-1-1,1 0 1,-1 0 0,0 0-1,0 1 1,0-1 0,0 0-1,1 0 1,-1 0 0,0 1-1,0-1 1,0 0 0,0 0-1,0 1 1,0-1 0,0 0-1,0 0 1,0 1 0,0-1 0,0 0-1,0 1 1,0-1 0,0 0-1,0 0 1,0 1 0,0-1-1,0 0 1,0 0 0,0 1-1,0-1 1,0 0 0,0 0-1,-1 1 1,1-1 0,0 0 0,0 0-1,0 0 1,0 1 0,-1-1-1,1 0 1,0 0 0,0 0-1,0 0 1,-1 1 0,1-1-1,0 0 1,0 0 0,-1 0-1,1 0 1,0 0 0,0 0-1,-1 0 1,1 0 0,0 0 0,0 0-1,-1 0 1,1 0 0,0 0-1,-24 7-162,22-7 149,-180 30-4635,90-13 1520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0.9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 60 6785,'-41'-9'4476,"21"-4"-1400,19 13-2986,1-1 0,0 1 0,0-1 1,0 1-1,0 0 0,-1-1 0,1 1 1,0-1-1,0 1 0,0-1 0,0 1 0,0-1 1,0 1-1,0-1 0,0 1 0,0-1 1,1 1-1,-1-1 0,0 1 0,0-1 1,0 1-1,0 0 0,1-2 181,0 1-181,1-1-47,0 1 1,0-1 0,0 1-1,1-1 1,-1 1-1,0 0 1,1 0-1,-1 0 1,1 0-1,-1 0 1,1 1-1,-1-1 1,1 1-1,-1-1 1,5 1-1,50-1-119,-36 1 125,807-7 98,-447 8-66,-226-2-74,575 15-39,-724-13-580,-31 6-1396,-32 2-952,-17-2-415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1.2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22 253 9386,'-21'-20'2941,"21"19"-2872,0 1-1,0 0 0,0-1 1,0 1-1,0-1 0,0 1 1,0 0-1,0-1 0,0 1 0,0-1 1,0 1-1,0 0 0,0-1 1,0 1-1,0-1 0,1 1 1,-1 0-1,0-1 0,2-1 479,-2 2-479,1-1 1,-1 1-1,0 0 0,1 0 1,-1-1-1,0 1 0,1 0 1,0 0-1,7-3 147,1 1 0,0 0 0,0 0 0,15 0 0,-23 2-246,707-87 470,-93 10 70,13 34-146,-554 40-465,0 3 0,0 4 0,81 14 0,-152-18-24,0 1-1,0 0 0,0-1 0,0 1 1,-1 0-1,1 0 0,0 1 1,-1-1-1,1 1 0,0-1 0,-1 1 1,4 3-1,-6-5 77,0 0-1,0 1 1,0-1 0,1 0 0,-1 0-1,0 1 1,0-1 0,0 0 0,0 0-1,0 1 1,0-1 0,0 0 0,0 0-1,0 1 1,0-1 0,0 0 0,0 0-1,-1 1 1,1-1 0,0 0 0,0 0-1,0 1 1,-33 7-3529,-17-10 621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1.6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1 477 10978,'36'-5'2233,"16"-3"1056,32 2-3209,13 4-72,23-6-32,-4-5 64,12-2 16,-21 2-56,-3 1-232,-26 5-497,-8 1-2591,-36-5 471</inkml:trace>
  <inkml:trace contextRef="#ctx0" brushRef="#br0" timeOffset="1">440 107 9594,'16'-35'3209,"19"3"223,13 18-2215,28 0-1313,7 8-16,16 2 32,-13 3-32,0 3-865,-24 5-247,-3 6-2217,-23 2-175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2.0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51 10418,'-3'-18'2097,"12"0"1023,5 13-3080,12 10-64,4 9-16,7 8 56,-3 3-32,2 10-32,-12 3-8,-2 10-472,-11-6-320,-11 3-2257,-12-8 185</inkml:trace>
  <inkml:trace contextRef="#ctx0" brushRef="#br0" timeOffset="1">198 368 8090,'33'-2'2555,"4"-15"-3046,-30 13 481,-2 0-140,1 1 1,-1-1 0,0 0 0,0-1 0,0 1 0,-1-1 0,0 0 0,0 0 0,0-1 0,0 1-1,-1-1 1,0 0 0,3-8 0,2-7 285,-2-1 0,7-33-1,-6 20 683,-1-6 112,-5 33-664,-1 0 0,1 0 0,1 0 0,-1 0-1,1 1 1,1-1 0,0 0 0,0 1 0,5-10-1,-8 16-248,1 1 0,-1-1-1,1 1 1,-1-1-1,1 1 1,-1-1-1,1 1 1,-1 0 0,1-1-1,-1 1 1,1-1-1,-1 1 1,1 0 0,0 0-1,-1-1 1,1 1-1,0 0 1,-1 0-1,1 0 1,0 0 0,-1 0-1,1-1 1,0 1-1,-1 0 1,1 1-1,0-1 1,-1 0 0,1 0-1,0 0 1,-1 0-1,1 1 1,0-1 0,-1 0-1,1 0 1,0 1-1,-1-1 1,1 0-1,-1 1 1,1-1 0,-1 1-1,1-1 1,-1 1-1,1-1 1,-1 1-1,0-1 1,1 1 0,-1 0-1,0-1 1,1 1-1,-1-1 1,1 2-1,14 34 8,-8-5-49,-1 0 0,-2 0 0,-1 1 0,-1-1 0,-4 45 0,3 43-2892,3-70 775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2.7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53 163 8730,'-6'-3'390,"-23"-16"1787,27 18-2053,1 0 0,0 0 0,0 0-1,0 0 1,-1 0 0,1 0 0,0 0-1,0 0 1,1-1 0,-1 1-1,0 0 1,0-1 0,0 1 0,1 0-1,-1-1 1,1 1 0,-1-1 0,1-1-1,0 2-118,1 0 1,0 1-1,-1-1 0,1 0 0,0 0 0,0 1 1,0-1-1,0 0 0,-1 1 0,1-1 0,0 1 1,0-1-1,0 1 0,0-1 0,0 1 0,0 0 0,0 0 1,0-1-1,1 1 0,-1 0 0,0 0 0,0 0 1,1 0-1,2 0 5,482-50 1028,-415 45-901,721-40 1228,2 41-302,-662 8-1002,1 5-1,172 36 1,-243-27-339,-61-18 249,0 0 0,1 0 0,-1 1 0,0-1-1,0 0 1,0 1 0,0-1 0,0 1 0,1 0-1,-1-1 1,0 1 0,-1 0 0,1 0 0,0-1 0,0 1-1,0 0 1,0 0 0,-1 0 0,2 1 0,-2-1-23,0 0 0,-1-1 0,1 1 1,0-1-1,0 1 0,-1-1 1,1 1-1,0-1 0,-1 1 0,1-1 1,0 1-1,-1-1 0,1 1 1,-1-1-1,1 1 0,-1-1 0,1 0 1,-1 1-1,1-1 0,-1 0 1,1 1-1,-1-1 0,1 0 0,-1 0 1,0 1-1,-50 11-3026,-24-9-68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3.1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0 181 12459,'4'-5'313,"-1"1"0,1 0 0,-1 0 0,1 0 0,0 1 0,1-1 0,-1 1 1,1 0-1,-1 0 0,1 1 0,0-1 0,0 1 0,0 0 0,9-2 0,11-2-497,49-6-1,-55 10 99,515-58 465,610 10 0,-1112 50-407,231 12-504,-218-1-363,-44-11 839,0 0 1,-1 1-1,1-1 0,-1 0 0,1 0 1,-1 1-1,1-1 0,-1 0 0,1 1 0,-1-1 1,1 1-1,-1-1 0,1 1 0,-1-1 1,0 1-1,1-1 0,-1 1 0,0-1 1,1 1-1,-1-1 0,0 1 0,0 0 1,1 0-1,-2 0-66,1 0 0,0 0-1,-1 0 1,1 0 0,-1 0 0,1 0 0,-1 0 0,0-1 0,1 1-1,-1 0 1,0 0 0,0-1 0,0 1 0,1 0 0,-1-1 0,0 1-1,0-1 1,0 1 0,0-1 0,-1 1 0,-50 22-3211,-20 5-321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3.4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2 140 9426,'-1'-1'152,"1"0"0,0 0 0,0 0 0,0 1 0,9-18 3651,-9 18-3651,1-1 0,0 1 0,0 0 0,-1-1 0,1 1 0,0 0 0,0 0 0,0 0 0,0-1 1,42-10 1070,-41 11-1180,534-68 493,-487 63-510,257-20 60,440 19-1,-715 8-144,18 0-875,0 2 0,94 20-1,-110-12-2272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3.8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 10818,'38'-20'2121,"38"3"1127,18 8-3192,39 1-48,3 0 96,42-5-31,-1 4 23,35 4-16,-16 2 16,20 6-56,-42 6-24,0 4-497,-44 3-551,-12 1-2336,-45-4 143</inkml:trace>
  <inkml:trace contextRef="#ctx0" brushRef="#br0" timeOffset="1">1065 34 11034,'144'-22'2233,"4"11"1088,25 15-3874,-19 9-527,14 0-2281,-42 0 81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7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59 153 8170,'-5'-19'447,"-8"-34"2065,12 50-2349,1 1 1,0-1-1,-1 0 1,1 0-1,0 1 1,1-1-1,-1 0 1,0 1-1,1-1 1,0 0-1,-1 1 1,1-1-1,0 1 1,0-1-1,1 1 1,1-4-1,0 3-122,0 0-1,0 0 1,0 0 0,1 1-1,-1-1 1,1 1-1,0 0 1,0 0 0,0 0-1,0 1 1,0-1-1,0 1 1,0 0-1,0 0 1,0 0 0,1 1-1,-1-1 1,0 1-1,0 0 1,1 1 0,-1-1-1,0 1 1,1-1-1,-1 1 1,5 2-1,-5-2-44,1 1-1,0 0 0,0 0 0,-1 0 0,0 0 0,1 1 0,-1 0 0,0 0 0,0 0 0,0 0 0,0 1 0,-1-1 0,0 1 0,1 0 0,-1 0 0,-1 0 0,1 1 0,-1-1 0,1 0 0,2 10 0,-2 0-16,-1 0 0,-1 0 0,0 0 0,-1 0-1,0 0 1,-1 0 0,-1 0 0,0-1 0,-1 1 0,-1 0-1,-7 18 1,3-9 15,-2-1 0,-1-1 1,0 0-1,-2 0 0,-26 34 0,30-45 24,0 0 1,-1-1 0,-19 15 0,25-21-3,0-1 1,0 1-1,0-1 1,0 0 0,0 1-1,-1-2 1,1 1 0,0-1-1,-1 1 1,1-1-1,-1 0 1,0-1 0,1 1-1,-6-1 1,10 0-15,0 0 0,0 0 0,0 0-1,1 0 1,-1 0 0,0 0 0,0 0 0,0 0 0,0-1 0,0 1 0,0 0-1,0 0 1,0 0 0,0 0 0,0 0 0,0 0 0,0 0 0,0 0 0,0 0 0,0 0-1,0 0 1,0-1 0,0 1 0,0 0 0,0 0 0,0 0 0,0 0 0,0 0-1,0 0 1,0 0 0,0 0 0,0 0 0,0-1 0,0 1 0,0 0 0,0 0 0,0 0-1,0 0 1,0 0 0,0 0 0,0 0 0,0 0 0,0 0 0,0 0 0,0 0 0,0-1-1,0 1 1,-1 0 0,1 0 0,0 0 0,0 0 0,0 0 0,0 0 0,0 0-1,0 0 1,0 0 0,0 0 0,0 0 0,0 0 0,-1 0 0,1 0 0,0 0 0,0 0-1,0 0 1,0 0 0,0 0 0,12-7 38,18-5-22,30-2-218,0 4-1,0 2 1,1 2 0,74 4-1,-128 2-428,0 0 0,1 1 0,-1 0 0,0 1 0,12 4 0,-5-1-2199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62 139 6097,'-46'-51'2745,"45"50"-2453,0 0-1,-1 0 1,1 0 0,0 0-1,0 0 1,0-1 0,0 1-1,0 0 1,0 0 0,1-1-1,-1 1 1,0-1 0,1 1-1,-1-1 1,1 1-1,-1-1 1,1 1 0,0-1-1,0 1 1,-1-1 0,1 0-1,0 1 1,1-1 0,-1 1-1,0-1 1,0 1 0,1-1-1,-1 1 1,1-1 0,-1 1-1,1-1 1,-1 1 0,1-1-1,0 1 1,2-3 0,0 1-190,1 0-1,0 1 1,0-1 0,0 1 0,0 0 0,1 0 0,-1 0 0,1 0-1,8-1 1,-2 0-96,0 0 0,1 1 0,-1 0-1,1 1 1,21 1 0,-27 1-4,1 0-1,-1 0 1,0 0 0,0 1 0,0-1 0,0 2 0,-1-1 0,1 0 0,-1 1 0,1 0-1,-1 1 1,0-1 0,0 1 0,7 6 0,-4 0-8,0 0 0,-1 0 0,0 1-1,0 0 1,-1 0 0,-1 1 0,0 0 0,0 0 0,-1 0 0,-1 0 0,0 0-1,-1 1 1,0 0 0,0 18 0,-1-15-5,-1 0 0,-1-1 0,0 1 0,-1-1 0,-1 1 0,0-1 0,-1 0 0,-1 0 0,0 0 0,-1-1 0,-11 20 0,17-33 7,-1 0-1,1-1 1,0 1 0,-1 0 0,1-1-1,-1 1 1,1 0 0,-1-1-1,0 1 1,1 0 0,-1-1-1,0 1 1,1-1 0,-1 1 0,0-1-1,0 0 1,0 1 0,1-1-1,-1 0 1,0 1 0,0-1 0,0 0-1,0 0 1,1 0 0,-1 0-1,0 0 1,0 0 0,0 0-1,0 0 1,0 0 0,0 0 0,1 0-1,-1-1 1,0 1 0,0 0-1,0 0 1,1-1 0,-1 1 0,0-1-1,0 1 1,1-1 0,-1 1-1,-1-2 1,1 2-16,1-1 0,-1 0-1,0 1 1,0-1 0,0 0 0,1 0 0,-1 0-1,0 0 1,1 0 0,-1 0 0,1 0 0,-1 0-1,1 0 1,0 0 0,-1 0 0,1 0 0,0 0-1,0 0 1,0 0 0,-1 0 0,1 0 0,0 0-1,0 0 1,1 0 0,-1 0 0,0-1 0,0 1-1,1-1 1,-1 2 9,1-1 1,0 1-1,-1-1 0,1 1 0,0-1 0,-1 1 1,1-1-1,0 1 0,-1 0 0,1 0 1,0-1-1,0 1 0,-1 0 0,1 0 0,0 0 1,0 0-1,0 0 0,-1 0 0,1 0 0,0 0 1,0 0-1,0 0 0,14 0 4,0 1 0,0 1 1,0 0-1,-1 0 0,1 2 0,-1 0 0,0 0 0,20 10 1,-26-10-7,0 0 0,0 0 0,-1 1 0,0-1 0,1 2 0,-2-1 0,1 1 0,0 0 0,-1 1 0,-1-1 0,1 1 0,-1 0 0,0 1 0,0-1 1,-1 1-1,4 9 0,-7-12 1,0 0 0,0-1 0,0 1 0,-1 0 0,1-1 0,-1 1 0,0 0 0,-1-1 1,1 1-1,-1 0 0,0-1 0,0 1 0,-1 0 0,1-1 0,-1 0 0,0 1 0,0-1 0,-1 0 1,1 0-1,-1 0 0,0 0 0,0-1 0,0 1 0,0-1 0,-7 6 0,-6 4-6,-1-1-1,0 0 0,0-1 1,-28 12-1,13-7 0,-53 17 0,75-29-81,0-1-1,0-1 1,0 0-1,-1 0 1,1-1-1,-1-1 1,1 1-1,-1-2 1,-16-1-1,24 1-97,0 0 0,0 0 0,1 0 0,-1 0 0,0 0-1,1 0 1,-1-1 0,1 1 0,-1-1 0,1 1 0,0-1 0,0 0 0,-1 0 0,2 0 0,-1 0 0,0-1-1,0 1 1,1-1 0,-1 1 0,1-1 0,-1 1 0,1-1 0,-1-5 0,-2-41-3319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8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40 10154,'-37'-39'7111,"57"89"-6959,-12-11-186,-3 1 1,2 66-1,-5-57 18,-2-49 15,0 1 1,0-1 0,0 1 0,0-1-1,0 1 1,0-1 0,0 1-1,0-1 1,0 1 0,0-1 0,0 1-1,0-1 1,0 1 0,0-1 0,1 1-1,-1-1 1,0 1 0,0-1-1,0 1 1,1-1 0,-1 1 0,0-1-1,1 1 1,-1-1 0,1 0-1,-1 1 1,0-1 0,1 0 0,-1 1-1,1-1 1,-1 0 0,1 0 0,0 1-1,16-13-76,23-47-124,-26 38 153,-11 16 40,1 1 1,-1 0-1,1 0 1,0 0-1,0 0 1,0 1-1,1 0 1,-1 0-1,1 0 1,0 0-1,0 1 1,0-1-1,9-2 1,-11 5 5,0-1 0,0 1 0,0 0-1,0 0 1,0 0 0,1 1 0,-1-1 0,0 0 0,0 1 0,0 0 0,0 0 0,0 0 0,0 0 0,0 1 0,-1-1 0,1 1 0,0-1-1,-1 1 1,1 0 0,-1 0 0,1 0 0,-1 1 0,0-1 0,0 0 0,2 4 0,7 9-47,-2-1 0,0 2 0,-1-1 0,0 1 0,-1 0 0,-1 0 0,0 1 0,-2 0 0,0 0 0,-1 0 0,0 1 0,-1-1 0,-1 1 0,-3 32 0,2-48-96,0 0-1,-1 1 1,1-1-1,-1 0 1,1 1-1,-1-1 1,0 0-1,0 0 1,0 0-1,0 0 1,0 0-1,0 0 1,-1 0-1,1 0 1,-1 0-1,1 0 1,-1-1-1,0 1 1,0-1 0,0 1-1,1-1 1,-1 0-1,-1 0 1,1 0-1,0 0 1,0 0-1,0 0 1,0-1-1,-1 1 1,1 0-1,0-1 1,-1 0-1,1 0 1,-4 0-1,-37 2-2894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8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 8370,'3'-23'3993,"2"1"-417,3 11-1423,14 2-2225,9 4-56,20 1-168,14 2-680,28 17-2553,1 2 328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9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109 114 7946,'-22'-29'915,"-49"-55"7849,74 115-8560,-2-19-229,3 21-92,2-1-1,1 1 0,1-1 0,16 38 1,6-94-777,-24 20 890,0 0 0,0 1 0,1-1-1,0 1 1,-1 0 0,1 1 0,1 0 0,-1 0 0,0 0-1,0 1 1,0 0 0,1 1 0,-1-1 0,1 1-1,-1 1 1,0-1 0,1 1 0,-1 1 0,0-1 0,0 1-1,12 5 1,-10-3-15,-1 1 0,0 0 0,0 0 0,-1 0 0,0 1 0,0 0 0,0 1 0,-1 0 0,1 0 0,-2 0 0,1 0-1,-1 1 1,0 0 0,-1 0 0,1 1 0,4 15 0,-8-20-17,1 1 0,-1 0 0,-1 0 0,1-1 0,-1 1 0,1 0 0,-1 0 0,-1 0 0,1 0 0,-1 0 0,0-1 0,0 1 0,0 0-1,-1-1 1,1 1 0,-1 0 0,0-1 0,-1 0 0,1 0 0,-1 1 0,0-1 0,0-1 0,0 1 0,0 0 0,-1-1 0,1 0 0,-1 0 0,0 0 0,0 0 0,0 0 0,0-1 0,-1 0 0,-4 2-1,-7 3 4,-1-1-1,1-1 1,-1 0-1,-1-1 1,1-1-1,0-1 1,-1 0-1,1-2 1,-1 0-1,0-1 1,1 0-1,0-1 1,-23-7-1,36 9-124,1-1 0,-1-1 0,1 1 1,-1 0-1,1-1 0,0 1 0,0-1 0,0 0 0,0 0 0,-4-4 0,6 5 12,0 0 0,0-1-1,1 1 1,-1 0 0,0 0-1,1 0 1,-1-1 0,1 1-1,0 0 1,-1-1 0,1 1-1,0 0 1,0-1 0,0 1-1,0 0 1,0-1 0,0 1-1,0-1 1,0 1 0,1 0-1,-1-1 1,0 1 0,1 0-1,-1 0 1,1-1 0,-1 1-1,1 0 1,0 0 0,1-2-1,23-29-3528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49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69 9826,'-12'-24'1961,"5"6"927,10 12-2928,14-7-56,11 11-16,15-4 56,11 6 0,18 3-520,3 9-2297,16-2 577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0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32 10866,'4'2'61,"9"9"3581,-14-11-3534,-1 0 0,1 0 0,-1 1 0,1-1 0,-1 0 0,1 1 0,-1-1 1,1 1-1,-1 0 0,1-1 0,0 1 0,-1 0 0,1 0 0,0 0 0,0 0 0,0 0 0,-1 0 0,0 2 0,1 0-103,0 0 1,1 0-1,-1 0 0,1 0 0,0 0 1,0 0-1,0 0 0,0 0 0,1 0 1,-1 0-1,3 6 0,-2-1-2,7 31-29,2-1 0,1 0 0,2 0 0,2-1 0,36 66 0,-48-99 20,0 1 0,0-1 0,0 0 0,1 0 0,0 0 0,-1 0 1,1 0-1,0-1 0,1 0 0,-1 0 0,1 0 0,-1 0 1,1-1-1,0 0 0,0 0 0,9 3 0,-11-5-2,0 0 0,1 0 0,-1 0 0,1 0 0,-1-1 0,1 1 0,-1-1 0,0 0 0,1 0 0,-1 0 0,0 0 0,0-1 1,0 1-1,0-1 0,0 0 0,0 0 0,0 0 0,0 0 0,-1 0 0,1-1 0,-1 1 0,0-1 0,1 1 0,-1-1 0,-1 0 0,4-4 0,2-6 25,-1 1 1,0-1-1,0 0 1,-2 0-1,1 0 1,-2-1 0,0 0-1,0 0 1,-1 0-1,-1 0 1,0 0-1,-1 0 1,-1 0-1,0 0 1,-4-16-1,3 20-135,-1 0-1,0 0 1,0 0-1,-1 0 1,-1 0 0,0 1-1,0 0 1,-1 0-1,-7-9 1,7 11-371,0 0-1,0 1 1,-1 0 0,0 1 0,0-1 0,-1 1 0,1 1 0,-1-1 0,0 1 0,0 1-1,-16-5 1,-27-4-3561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0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52 10474,'-18'-52'5501,"17"86"-5437,6 304-73,-4-94-153,36 276 1,-34-490-232,-4-18-406,-14-37-4826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1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0 167 8450,'1'-2'172,"-1"1"0,1-1 0,-1 1-1,1-1 1,0 1 0,-1-1 0,1 1 0,0-1 0,0 1 0,0 0 0,0-1 0,0 1 0,0 0 0,1 0 0,-1 0-1,0 0 1,1 0 0,-1 0 0,0 0 0,1 1 0,-1-1 0,1 0 0,-1 1 0,1-1 0,0 1 0,-1 0-1,4-1 1,61-9-1076,-41 7 1289,909-54-189,-509 46-189,-73-6 98,666-21 59,4 56 351,-839-6-240,418 16 1428,-581 10-44,-11-14-1646,0 0 0,-2 0 1,-1 0-1,6 48 0,-9 210 38,-5-191-19,3 0 0,16 108 0,0-110-2034,31 95-1,-26-115-907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1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1 196 7650,'0'-3'180,"0"1"0,0 0 1,0-1-1,0 1 0,1 0 1,-1 0-1,1-1 0,0 1 1,-1 0-1,1 0 1,0 0-1,0 0 0,1 0 1,-1 0-1,0 0 0,1 0 1,-1 0-1,1 1 0,-1-1 1,1 0-1,0 1 0,0-1 1,0 1-1,4-2 1,1 0-190,0 1 1,1 0 0,0 1-1,-1 0 1,1 0 0,10 0-1,-10 1 37,876-32 1146,-208 10-189,30-5 59,36 10-590,-72 9-273,231 7 335,-882 1-497,-12 1 39,1-1-1,-1 0 1,0-1-1,0 0 1,12-3-1,-18 4-18,0 0 1,-1 0-1,1-1 0,-1 1 0,1 0 0,-1-1 1,1 1-1,-1-1 0,1 1 0,-1-1 0,0 1 0,1-1 1,-1 1-1,0-1 0,1 1 0,-1-1 0,0 1 0,1-1 1,-1 0-1,0 1 0,0-1 0,0 1 0,0-1 1,0 0-1,0 1 0,0-1 0,0 1 0,0-1 0,0 0 1,0 1-1,0-1 0,0 0 0,0 1 0,0-1 1,-1 1-1,1-1 0,0 0 0,0 1 0,-1-1 0,0 0 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3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58 6697,'0'-2'155,"-1"-1"-1,1 1 0,-1 0 0,0-1 0,0 1 0,0 0 0,0 0 0,0-1 0,0 1 0,-1 0 0,1 0 1,-1 0-1,1 0 0,-1 1 0,0-1 0,0 0 0,0 1 0,0-1 0,-4-1 0,-1 1 241,1 0-1,-1 1 1,1 0 0,-1 0-1,0 1 1,-11 0-1,170-4 655,-64 0-966,130 10 0,-221-4 59,1 0 0,-1 0 0,1 0 0,0 0 0,0 1 0,0-1 0,0 1 0,0 0 0,1-1 0,-3 5 0,-22 42-149,1 2 0,3 0 0,3 1 1,1 1-1,3 1 0,-15 98 0,28-140-635,1-1 0,0 0 0,1 0-1,1 1 1,1 14 0,5-5-2173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3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11594,'7'0'3997,"-7"0"-3919,0 0 1,0 0 0,0 0 0,1 1-1,-1-1 1,4-2 1968,-3 2-1968,9 28-212,4 6 143,-2 1 0,-1 0 0,-2 1 0,9 67 1,-14-87-13,4-25-183,13-20 81,-13 21 102,1-1 0,0 1 0,0 1 0,12-8 0,-16 13 1,-1-1 0,1 1 0,0 0-1,-1 0 1,1 0 0,0 1 0,1 0 0,-1 0 0,0 0 0,0 1 0,0-1 0,0 1-1,1 1 1,8 0 0,-8 0-2,0 1 0,0-1-1,0 1 1,0 0 0,0 0-1,0 1 1,-1 0 0,1 0-1,-1 0 1,0 0 0,0 1-1,0 0 1,0 0 0,-1 1-1,1-1 1,-1 1 0,0 0 0,4 7-1,-4-4-16,-1-1 0,1 1 0,-2 0 0,1 0 1,-1 0-1,0 0 0,-1 0 0,0 0 0,0 1 0,-1-1 0,0 0 0,-2 14 0,1-10-108,-2 0 0,1 0-1,-2 0 1,1-1 0,-2 1 0,1-1-1,-1 0 1,-12 17 0,12-21-83,0 0-1,0 0 1,0-1 0,-1 0-1,0 0 1,0-1 0,-1 1-1,0-1 1,0-1 0,0 1-1,0-1 1,-14 5 0,17-7-75,-1-1 0,0 0 1,1 0-1,-1 0 1,0 0-1,0-1 0,0 0 1,1 0-1,-1 0 1,0-1-1,0 0 1,0 1-1,-5-3 0,-16-12-2167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8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18 134 13363,'-3'-17'1021,"1"9"-497,1 1 1,0 0-1,0-1 0,0 1 0,1-1 1,0 1-1,0 0 0,1-1 0,0 1 1,1-1-1,3-12 0,-4 19-504,0 0 0,0 0-1,-1 0 1,1 0 0,0 0 0,0 0-1,0 0 1,1 0 0,-1 1 0,0-1-1,0 0 1,0 1 0,1-1 0,-1 1-1,0-1 1,0 1 0,1-1 0,-1 1-1,0 0 1,1 0 0,-1 0 0,1 0-1,-1 0 1,0 0 0,1 0 0,1 0-1,35 12 195,-24-5-196,0 1-1,-1 0 1,0 1-1,0 1 1,-1 0 0,0 0-1,-1 2 1,0-1 0,-1 1-1,0 1 1,14 24 0,-2 1-11,-1 2 0,-2 0 1,13 44-1,-9-12 29,-4 2 0,-3 0 0,-3 1 0,-4 0 0,-2 1 0,-4-1 0,-10 111 0,-5-70-276,-5-1 0,-5 0-1,-5-1 1,-45 119 0,41-151-1749,-4-2 0,-82 140 0,27-90-2592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4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91 6985,'-5'-14'3193,"18"-5"-224,12 4-1265,22 3-1688,15 2-48,28 0-80,5 4-528,21 5-2289,-12-2 417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4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318 63 6185,'50'-15'7497,"-55"11"-6286,-22-6-1006,2 2-98,1 2 0,-1 1 0,0 1 0,-28-1 0,36 4-87,0 1-1,0 1 1,0 0-1,0 1 1,0 1 0,1 0-1,-30 10 1,45-12-25,0-1 0,0 1 0,0-1 0,0 1 0,0-1 0,0 1 0,0 0 0,0-1 0,0 1 0,0 0 0,0 0 0,0 0 0,0 0 0,1-1 0,-1 1 0,0 0 0,1 1 0,-1-1 0,1 0 0,-1 0-1,1 0 1,-1 0 0,1 0 0,0 0 0,-1 1 0,1-1 0,0 0 0,0 2 0,1 1-5,-1-1 0,1 0-1,0 1 1,0-1 0,1 0-1,-1 0 1,1 1 0,-1-1 0,1 0-1,2 3 1,7 7 1,0 0 0,0-1 0,14 11 0,8 4 44,2-2 1,56 32-1,-56-37 13,-1 1 0,62 51 0,-93-70-50,0 1 0,0 0 1,0 0-1,0 0 0,-1 0 1,1 0-1,-1 1 0,0-1 1,0 1-1,0-1 0,-1 1 1,1 0-1,-1 0 0,2 7 1,-3-9-10,0 0 1,-1 0 0,1 1-1,-1-1 1,0 0-1,1 0 1,-1 1-1,0-1 1,0 0 0,0 0-1,-1 0 1,1 0-1,0-1 1,-1 1-1,0 0 1,1 0 0,-1-1-1,0 1 1,0-1-1,1 0 1,-1 1-1,0-1 1,0 0 0,-1 0-1,-2 1 1,-10 5-91,1-2 1,-1 0 0,0 0 0,0-2-1,-1 1 1,1-2 0,-1 0-1,1-1 1,-1-1 0,-21-2 0,31 2 71,-1-1 0,0-1 1,0 1-1,0-1 1,1 0-1,-1-1 1,1 0-1,0 0 0,0 0 1,0-1-1,-7-5 1,9 6 20,1-1 0,-1 1 1,1-1-1,0 0 1,1 1-1,-1-2 0,1 1 1,0 0-1,-1 0 1,2-1-1,-1 1 0,1-1 1,-1 1-1,1-1 0,1 0 1,-1 0-1,0-9 1,2 0-59,1 0 1,0 0 0,0 1 0,1-1 0,1 0-1,1 1 1,0 0 0,0 0 0,1 0-1,1 1 1,14-21 0,-2 7-221,1 1 0,0 1-1,2 1 1,28-24 0,-39 38-392,1 0-1,-1 1 1,1 0 0,1 1 0,-1 0-1,23-7 1,-1 6-2401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5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9178,'10'5'1208,"13"-5"7849,-19 9-8992,10 33-90,-2 1 0,11 70 0,-12-58 3,-11-55 23,8 31 8,-8-30-10,-1-1 0,1 1 0,1-1-1,-1 1 1,0 0 0,0-1-1,0 1 1,0-1 0,0 1-1,0-1 1,1 1 0,-1-1 0,0 1-1,0-1 1,1 1 0,-1-1-1,0 1 1,1-1 0,-1 1-1,1-1 1,-1 1 0,0-1 0,1 0-1,-1 1 1,1-1 0,-1 0-1,1 1 1,-1-1 0,1 0-1,0 0 1,-1 0 0,1 1-1,-1-1 1,1 0 0,-1 0 0,1 0-1,0 0 1,-1 0 0,1 0-1,-1 0 1,1 0 0,0 0-1,21-35 78,-15 26-84,0 0 0,1 1 0,0-1 0,0 1 0,0 1-1,11-7 1,-16 12 1,0 0-1,1 0 1,0 0 0,-1 0-1,1 1 1,0 0-1,0 0 1,0 0 0,0 0-1,-1 0 1,1 1-1,0 0 1,0 0-1,0 0 1,0 0 0,0 1-1,0-1 1,0 1-1,0 0 1,0 0-1,0 0 1,0 1 0,-1 0-1,5 2 1,0 1-12,0 1 1,0 0-1,-1 1 1,0 0-1,0 0 1,-1 0-1,0 1 1,0 0-1,0 1 0,-1-1 1,-1 1-1,1 0 1,-1 0-1,-1 0 1,0 0-1,0 1 1,-1-1-1,0 1 1,1 18-1,-3-21-130,1-1 0,-2 0 0,1 1 0,-1-1 0,0 1 0,0-1 1,-1 0-1,1 0 0,-1 1 0,-1-1 0,1-1 0,-1 1 0,-5 8 0,4-10-186,1 0-1,-1 0 1,0 0 0,0-1-1,0 0 1,0 1 0,0-2-1,-1 1 1,1 0 0,-1-1-1,0 0 1,0 0 0,0 0-1,0-1 1,0 1 0,0-1-1,0-1 1,-8 1 0,-19 0-2747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5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10994,'29'-11'2225,"-9"-3"1112,4 7-3273,25-1-40,11 0 0,26 7-929,6 12-2423,10-1 479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6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21 170 10666,'-8'-43'2561,"5"30"-2101,0 1 0,0-1 0,2 0 0,0 0 0,0 0 0,1 0 1,3-23-1,12 68 262,0 34-679,13 134 0,-14 76-18,-10-145-44,26 271 3,-29-401-43,-1 1 0,0 0-1,0-1 1,0 1-1,0 0 1,0-1 0,-1 1-1,1 0 1,0-1-1,-1 1 1,1-1 0,-1 1-1,0-1 1,0 3-1,0-4-119,0 1-1,0-1 0,1 1 1,-1-1-1,0 1 0,0-1 0,0 1 1,0-1-1,0 0 0,0 0 1,1 1-1,-1-1 0,0 0 0,0 0 1,0 0-1,0 0 0,0 0 1,0 0-1,0 0 0,0-1 0,0 1 1,0 0-1,0 0 0,-1-1 1,-19-7-3342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7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37 266 7354,'-3'-1'230,"1"0"1,-1 0 0,1-1-1,-1 1 1,1-1 0,0 1-1,-1-1 1,1 0 0,0 1-1,0-1 1,0 0 0,1 0-1,-1-1 1,-2-2 0,4 4-179,0 0 0,-1 1 0,1-1 0,0 0 1,0 1-1,0-1 0,0 1 0,0-1 0,0 0 1,0 1-1,0-1 0,0 0 0,0 1 1,1-1-1,-1 0 0,0 1 0,0-1 0,1 1 1,-1-1-1,0 0 0,1 1 0,-1-1 0,0 1 1,1-1-1,25-14-8,45-3 108,0 2 0,143-12 1,-128 19-81,935-73 452,-4 42-288,-964 38-224,631-10 104,-26 31-24,-276-5 855,-339-8 2564,15 11-2967,-54-16-545,8 2 1,0 0 0,1-1-1,0 0 1,-1-1 0,1 0 0,16-2-1,-1 1 23,53 2 30,-56-3-49,0 1 1,0 2-1,0 0 1,-1 2-1,1 0 1,33 12-1,-58-16-17,-1 0-1,1 1 0,-1-1 1,1 0-1,-1 0 0,1 1 0,0-1 1,-1 1-1,1-1 0,-1 0 1,1 1-1,0-1 0,-1 1 1,1-1-1,0 1 0,0-1 1,-1 1-1,1-1 0,0 1 0,0-1 1,0 1-1,0-1 0,0 1 1,0-1-1,-1 1 0,1-1 1,0 1-1,1 0 0,-1-1 0,0 1 1,0-1-1,0 1 0,0-1 1,1 2-1,-4 14-21,-18 107-42,-40 282 112,51-308-23,5 1 0,8 124 0,4-148-154,4 103 420,-11-151-631,-1 1 1,-1-1-1,-2 0 1,-11 43-1,-7-17-2808,-14-9-136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8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0 189 7586,'20'0'3632,"21"2"-3493,198-24 1276,4-1-404,341 17-243,40-1-212,-265-8 1,1240-50 1589,-691 18-1357,-879 43-308,-19 2-1273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9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1 7698,'-44'17'2291,"10"-5"-1561,0 2-1,-64 37 1,90-46-728,0 0 0,0 1 0,0 1 0,1-1-1,0 1 1,0 0 0,0 1 0,1-1 0,1 1 0,-1 1-1,1-1 1,0 1 0,1 0 0,0 0 0,1 0-1,-3 11 1,4-9-3,0 1-1,2-1 1,-1 0-1,1 1 1,1-1 0,0 0-1,1 0 1,0 0-1,0 0 1,1 0-1,1 0 1,0 0-1,0-1 1,1 0-1,1 0 1,-1 0 0,2-1-1,-1 0 1,1 0-1,1 0 1,15 14-1,-16-17-18,0 1-1,1-1 1,-1-1-1,1 1 0,1-1 1,-1-1-1,1 0 1,0 0-1,0 0 1,0-1-1,0-1 0,0 1 1,1-2-1,-1 1 1,1-1-1,-1-1 1,1 1-1,-1-2 0,1 1 1,-1-1-1,1-1 1,-1 0-1,1 0 1,-1-1-1,15-6 0,-13 3-8,-1 0 0,0 0 0,0-1 0,0 0 0,12-13 0,-19 17 29,1-1 1,-1 1-1,0-1 1,0 0-1,0 0 1,0-1 0,-1 1-1,1 0 1,-1-1-1,0 0 1,-1 1-1,1-1 1,-1 0-1,2-10 1,-3 14 3,0-1 1,-1 1 0,1-1-1,0 1 1,-1-1-1,1 1 1,-1-1-1,1 1 1,-1-1 0,0 1-1,1 0 1,-1-1-1,0 1 1,0 0 0,0 0-1,0-1 1,0 1-1,0 0 1,-1 0-1,1 0 1,0 0 0,0 1-1,-1-1 1,1 0-1,-1 0 1,1 1 0,0-1-1,-1 1 1,-1-1-1,-48-6 67,20 8-127,-1 1 0,1 2 0,-1 1 0,1 1 1,0 2-1,1 1 0,-47 21 0,55-14-1830,22-16 1817,0 1-1,0-1 0,0 1 0,0-1 1,0 1-1,0-1 0,0 1 0,0-1 1,0 1-1,0-1 0,0 1 0,1-1 0,-1 1 1,0-1-1,0 1 0,0-1 0,1 0 1,-1 1-1,0-1 0,1 1 0,-1-1 1,0 0-1,1 1 0,-1-1 0,1 1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3:59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172 157 10034,'1'-2'172,"0"-1"0,0 1 0,-1-1 0,1 1-1,-1-1 1,1 0 0,-1 1 0,0-1 0,0 0 0,0 1 0,0-1-1,0 0 1,0 1 0,-1-1 0,1 0 0,-1 1 0,0-1 0,-2-4 0,1 5-81,-1 1 0,1-1 1,-1 1-1,1-1 1,-1 1-1,1 0 1,-1 0-1,0 0 1,0 1-1,1-1 1,-1 1-1,0-1 0,0 1 1,0 0-1,1 0 1,-1 0-1,0 0 1,0 1-1,-4 0 1,5 0-69,-1-1 0,1 0-1,-1 1 1,0 0 0,1-1 0,-1 1 0,1 0 0,0 0 0,-1 1 0,1-1 0,0 0 0,0 1 0,-1 0 0,1-1 0,1 1 0,-1 0 0,0 0 0,0 0 0,-1 3 0,0-1-9,1 1 0,-1 0 0,1 0 0,0 0 0,1 0 0,-1 0 0,1 1 0,0-1 0,0 6 0,0 2-18,0-1 0,2 1 0,-1-1 0,2 1 0,0 0-1,0-1 1,6 18 0,-4-21-3,1 0 0,-1 0 0,1 0 0,1 0 0,0-1 0,0 0 0,1 0 0,-1-1 0,2 1 0,-1-2 0,1 1 0,0-1 0,14 8 0,-18-11 14,0-1-1,0 0 1,1 0 0,-1-1 0,0 1-1,1-1 1,-1 0 0,1 0-1,-1 0 1,1-1 0,0 1-1,-1-1 1,1 0 0,-1-1-1,1 1 1,-1-1 0,1 0 0,-1 0-1,1 0 1,-1-1 0,1 1-1,-1-1 1,0 0 0,0 0-1,0-1 1,0 1 0,-1-1 0,1 0-1,-1 0 1,1 0 0,-1-1-1,3-3 1,0 0 4,-2 0-1,1-1 1,0 1 0,-1-1-1,-1 0 1,0 0 0,0 0-1,0-1 1,-1 1 0,0-1-1,0 0 1,0-15 0,-2 10 31,0 1 0,-1 0 0,-1 0 1,0 0-1,0 1 0,-1-1 0,-1 0 1,-8-18-1,8 22-50,-1-1 0,0 1 0,0 1 0,-1-1-1,0 1 1,-1 0 0,1 0 0,-2 1 0,1-1 0,-16-10 0,17 14-62,0 1-1,0 0 1,0 0-1,0 0 1,-1 1 0,1-1-1,-1 2 1,0-1-1,0 1 1,1 0-1,-1 0 1,0 1 0,0 0-1,0 0 1,0 1-1,0-1 1,-7 3 0,5 0-497,-1 0 1,1 0 0,0 1 0,-10 5-1,-40 25-2388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0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57 9194,'-1'-10'996,"2"6"-628,-1 1 0,0 0 0,-1-1 0,1 1 1,0 0-1,-1 0 0,0 0 0,0-1 1,0 1-1,0 0 0,0 0 0,-4-5 1,7 50 860,19 503-1222,-20-333 5,33 250 0,-31-443-169,4 25 305,-7-45-164,0 1 1,0 0-1,0 0 1,0 0-1,0 0 1,0 0-1,0 0 1,0 0-1,0 0 1,1 0-1,-1 0 1,0 0 0,0 0-1,0 0 1,0-1-1,0 1 1,0 0-1,0 0 1,1 0-1,-1 0 1,0 0-1,0 0 1,0 0-1,0 0 1,0 0-1,0 0 1,0 0-1,1 0 1,-1 1-1,0-1 1,0 0-1,0 0 1,0 0-1,0 0 1,0 0-1,0 0 1,0 0-1,0 0 1,1 0-1,-1 0 1,0 0-1,0 0 1,0 0 0,0 1-1,0-1 1,0 0-1,0 0 1,0 0-1,0 0 1,0 0-1,0 0 1,0 0-1,0 0 1,0 1-1,0-1 1,0 0-1,0 0 1,0 0-1,0 0 1,0 0-1,0 0 1,0 0-1,0 1 1,0-1-1,0 0 1,0 0-1,0 0 1,0 0-1,5-23-2776,-3-9 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39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75 11723,'0'-1'89,"-15"-39"4942,15 39-5007,-1 0-1,1 0 0,0 1 1,-1-1-1,1 0 0,-1 0 0,1 1 1,-1-1-1,1 1 0,-1-1 0,0 0 1,1 1-1,-1-1 0,0 1 1,1-1-1,-1 1 0,0 0 0,1-1 1,-1 1-1,0 0 0,0 0 0,0-1 1,1 1-1,-1 0 0,0 0 1,0 0-1,0 0 0,1 0 0,-1 0 1,0 0-1,0 0 0,0 0 0,0 0 1,1 1-1,-1-1 0,0 0 1,0 0-1,1 1 0,-1-1 0,0 1 1,0-1-1,1 0 0,-1 1 0,1 0 1,-1-1-1,0 1 0,1-1 1,-2 2-1,2-2 8,0 0 1,-1 0-1,1 0 1,0 0-1,-1 0 1,1 0-1,0 0 0,-1 0 1,1-1-1,0 1 1,0 0-1,-1 0 1,1 0-1,0 0 1,-1 0-1,1-1 1,0 1-1,0 0 0,-1 0 1,1-1-1,0 1 1,0 0-1,0 0 1,-1-1-1,1 1 1,0 0-1,0-1 1,0 1-1,0 0 0,0-1 1,0 1-1,-1 0 1,1-1-1,0 1 1,0 0-1,0-1 1,0 1-1,0-1 1,-11-16-211,10 17 167,0-1 0,1 1-1,-1 0 1,0 0 0,1-1-1,-1 1 1,0 0-1,1 0 1,-1 0 0,0 0-1,0 0 1,1 0 0,-1 0-1,0 0 1,0 0 0,1 1-1,-1-1 1,0 0-1,1 0 1,-1 1 0,0-1-1,1 0 1,-1 1 0,1-1-1,-1 0 1,0 1 0,1-1-1,-1 1 1,1-1-1,-1 1 1,1 0 0,-1-1-1,1 1 1,7-10-2439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0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2 327 8138,'-1'-9'462,"1"-25"2388,0 32-2814,0 1-1,1 0 1,-1-1 0,1 1 0,0 0-1,-1 0 1,1-1 0,0 1 0,0 0-1,0 0 1,0 0 0,0 0 0,0 0-1,0 0 1,0 0 0,0 0-1,0 0 1,0 1 0,1-1 0,-1 0-1,0 1 1,2-1 0,72-22 21,1 3-1,147-18 1,-149 27 8,1126-99 570,-604 69 483,-460 24 2326,-136 17-3492,7 17-299,8 22 321,-1 1 1,-2 0-1,-2 1 0,6 59 1,6 179 484,-14-137-132,5-4-66,-3-36-172,-3 128 1,-13-193 285,2-22-1379,3-3-3368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1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2 225 8754,'0'0'173,"0"-1"1,-1 0-1,1 0 1,0 1 0,0-1-1,0 0 1,-1 0-1,1 1 1,0-1-1,0 0 1,0 0-1,0 1 1,0-1-1,0 0 1,1 0-1,-1 1 1,0-1-1,0 0 1,0 0-1,1 1 1,-1-1-1,0 0 1,1 1 0,-1-1-1,1 0 1,-1 1-1,1-1 1,-1 1-1,2-2 1,37-8 1397,451-38 524,-286 34-1562,1566-88 1168,-1656 99-1767,-133-9-5548,-3-1 1780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1492 5 7074,'0'-1'101,"0"1"0,0 0 0,-1 0 0,1-1 0,0 1 0,0 0 0,-1 0 0,1-1 0,0 1 0,0 0 0,-1 0 0,1-1 0,0 1 0,-1 0 0,1 0 0,0 0 0,0 0 0,-1 0 0,1-1 0,-1 1 0,1 0 0,0 0 0,-1 0 0,1 0 0,0 0 0,-1 0 0,1 0 0,0 0 0,-1 0 0,1 0 0,0 1 0,-1-1 0,1 0 0,0 0 0,-1 0 0,-15 13 1049,-15 27-1480,24-31 696,-135 183 1093,-281 365 782,276-380-1763,-173 161 0,240-264-279,0-1 181,-78 93 1,146-149-340,1 0 0,0 0 0,1 1 0,-14 35 0,20-50-1193,1-13-221,2-12-1919,4-3-102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5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5 7426,'-8'-5'6116,"-3"17"-3343,-24 59-2464,23-48-323,1 0-1,1 1 1,2 0 0,-11 42 0,18-63 14,-54 305-143,58-282 82,-2-25 61,-1-1-1,0 0 1,1 1-1,-1-1 1,0 0-1,1 0 1,-1 1 0,0-1-1,1 0 1,-1 0-1,1 1 1,-1-1-1,1 0 1,-1 0 0,0 0-1,1 0 1,-1 0-1,1 0 1,-1 0 0,1 1-1,-1-1 1,1-1-1,-1 1 1,1 0-1,-1 0 1,0 0 0,1 0-1,-1 0 1,1 0-1,0-1 1,5-2 5,0 0-1,0-1 1,-1 0-1,1 0 1,6-7-1,3-2-5,60-41-914,84-45 1,-106 67-1127,27-22-745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6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102 131 6569,'-100'-120'9622,"100"119"-9584,0 1-1,-1 0 0,1 0 0,0-1 1,0 1-1,0 0 0,0 0 1,0-1-1,0 1 0,0 0 0,0 0 1,0-1-1,-1 1 0,1 0 0,0 0 1,0-1-1,0 1 0,0 0 0,1 0 1,-1-1-1,0 1 0,0 0 0,0 0 1,0-1-1,0 1 0,0 0 0,0 0 1,0-1-1,0 1 0,1 0 0,-1 0 1,0 0-1,0-1 0,0 1 0,1 0 1,-1 0-1,0 0 0,0 0 0,0-1 1,1 1-1,-1 0 0,0 0 1,0 0-1,1 0 0,-1 0 0,0 0 1,0 0-1,1 0 0,-1 0 0,0 0 1,0 0-1,1 0 0,-1 0 0,0 0 1,0 0-1,1 0 0,-1 0 0,0 0 1,0 0-1,1 0 0,-1 0 0,0 0 1,0 0-1,1 1 0,28-2-316,-22 1 454,33 1-150,0 2-1,0 2 1,0 1-1,67 21 1,-46-7 3,-1 3 0,77 42 1,21 27-22,163 126 1,-219-146-41,116 73 21,6-10 1,6-9 0,450 174-1,-329-140 110,-349-158-252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6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64 7810,'-28'-34'5285,"5"5"-1370,80 63-2869,141 148-1041,-119-108 18,-66-62-15,-1 0 0,18 23 0,-30-34 1,0 0 0,-1 0 0,1 0 0,-1-1 0,1 1 0,-1 0 0,1-1 0,-1 1 0,0 0 0,1-1 0,-1 1 0,0-1 0,1 1 0,-1-1 0,0 1 0,0-1 0,0 1 0,1-1-1,-1 0 1,0 0 0,0 1 0,0-1 0,0 0 0,0 0 0,1 0 0,-1 0 0,0 0 0,0 0 0,-1 0 0,-13 5-11,0 0-1,0 1 0,0 1 1,1 0-1,0 1 0,1 1 1,0 0-1,-15 14 1,-23 15-221,15-12-1955,-43 43 0,33-25-1027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7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2084 5 9578,'0'-1'138,"-1"1"1,1 0-1,-1-1 0,0 1 0,1-1 1,-1 1-1,0 0 0,1 0 0,-1-1 1,0 1-1,1 0 0,-1 0 0,0 0 1,1 0-1,-1 0 0,0-1 0,0 2 1,1-1-1,-1 0 0,0 0 0,1 0 1,-1 0-1,0 0 0,0 0 0,1 1 1,-1-1-1,0 0 0,1 1 1,-1-1-1,1 0 0,-1 1 0,0-1 1,1 1-1,-1-1 0,1 1 0,-1 0 1,-26 28-632,18-19 771,-415 515-65,187-217-101,-149 156 50,-39 14 50,-35-42 751,424-413-811,29-19-79,0 0 1,0 0-1,1 1 1,-1 0 0,1 0-1,-9 10 1,15-14-120,0-1 1,0 1 0,0-1 0,0 1-1,0-1 1,0 1 0,0-1-1,1 1 1,-1-1 0,0 1 0,0-1-1,1 0 1,-1 1 0,0-1 0,0 1-1,1-1 1,-1 0 0,0 1 0,1-1-1,-1 0 1,1 1 0,-1-1 0,0 0-1,1 0 1,-1 0 0,1 1-1,-1-1 1,1 0 0,-1 0 0,1 0-1,-1 0 1,1 0 0,-1 0 0,1 0-1,-1 0 1,1 0 0,-1 0 0,1 0-1,0 0 1,28 3-3020,32-4-185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8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0 7786,'-20'17'1009,"0"1"1,2 1 0,0 1 0,1 0-1,-22 34 1,19-20-673,2 0-1,1 1 1,-14 42 0,1 20-276,-33 196 0,62-287-59,-5 26-18,-3 61 0,9-92 16,0-1-1,0 0 0,0 1 1,0-1-1,0 1 1,0-1-1,0 1 0,-1-1 1,1 1-1,1-1 1,-1 1-1,0-1 0,0 1 1,0-1-1,0 1 0,0-1 1,0 1-1,0-1 1,1 0-1,-1 1 0,0-1 1,0 1-1,1-1 1,-1 0-1,0 1 0,0-1 1,1 0-1,-1 1 0,1-1 1,-1 0-1,0 1 1,1-1-1,-1 0 0,1 0 1,-1 1-1,0-1 1,1 0-1,-1 0 0,1 0 1,-1 0-1,1 0 0,-1 0 1,1 1-1,-1-1 1,1 0-1,-1 0 0,1-1 1,-1 1-1,1 0 1,-1 0-1,0 0 0,1 0 1,-1 0-1,1 0 0,-1-1 1,1 1-1,26-18 37,-22 13-27,45-32 36,1 3 0,2 1 0,110-49 0,-110 61-1493,1 2-1,74-15 1,-34 15-1558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8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77 103 7506,'-2'-5'159,"-5"-8"597,-1 0 0,0 0-1,0 0 1,-2 1-1,1 1 1,-12-11 0,21 22-741,0 0-1,0 0 1,0 0 0,0 0 0,0 0 0,0 0-1,1 0 1,-1 0 0,0 1 0,0-1-1,0 0 1,0 0 0,0 0 0,0 0 0,0 0-1,0 1 1,0-1 0,0 0 0,0 0 0,0 0-1,0 0 1,0 0 0,0 1 0,0-1 0,0 0-1,0 0 1,0 0 0,0 0 0,0 0 0,0 0-1,0 1 1,0-1 0,-1 0 0,1 0 0,0 0-1,0 0 1,0 0 0,0 0 0,0 0 0,0 1-1,0-1 1,0 0 0,-1 0 0,1 0-1,0 0 1,0 0 0,0 0 0,0 0 0,0 0-1,0 0 1,-1 0 0,1 0 0,0 0 0,0 0-1,0 0 1,0 0 0,0 0 0,-1 0 0,1 0-1,0 0 1,0 0 0,0 0 0,0 0 0,0 0-1,-1 0 1,7 28 232,93 541-66,-33 18 137,51 340 670,-114-910-976,5 20 37,-2 0 0,-2 1 1,-1 0-1,-3 64 0,0-102-50,0 1 0,0 0 0,0 0-1,0 0 1,0-1 0,0 1 0,0 0 0,-1 0-1,1 0 1,0 0 0,0-1 0,-1 1-1,1 0 1,0 0 0,-1-1 0,1 1-1,-1 0 1,1-1 0,-1 1 0,1-1 0,-1 1-1,0 0 1,1-1 0,-1 1 0,0-1-1,1 1 1,-1-1 0,-1 1 0,1-1-163,-1 0-1,1-1 1,0 1 0,0 0 0,0-1 0,-1 1-1,1-1 1,0 1 0,0-1 0,0 0 0,0 0-1,0 1 1,0-1 0,0 0 0,0 0 0,0 0-1,1 0 1,-2-1 0,-12-16-2274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09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82 8562,'-30'-41'4890,"30"41"-4860,0 0 0,1 0 0,-1 0 0,0 0 0,0 0 0,0 0 0,0 0-1,0 0 1,0 0 0,1 0 0,-1 0 0,0 0 0,0 0 0,0 0 0,0 0-1,0 0 1,0 0 0,0 0 0,1 0 0,-1 0 0,0-1 0,0 1 0,0 0 0,0 0-1,0 0 1,0 0 0,0 0 0,0 0 0,0 0 0,0-1 0,0 1 0,0 0-1,0 0 1,0 0 0,0 0 0,0 0 0,0 0 0,0-1 0,0 1 0,0 0 0,0 0-1,0 0 1,0 0 0,0 0 0,0 0 0,0-1 0,0 1 0,0 0 0,0 0-1,0 0 1,0 0 0,0 0 0,0 0 0,0 0 0,0-1 0,0 1 0,-1 0 0,1 0-1,0 0 1,0 0 0,0 0 0,0 0 0,0 0 0,0 0 0,0 0 0,-1 0-1,1 0 1,22 18-41,31 38 111,47 65-1,-68-78-97,2-2 0,2-1 0,2-1 0,46 35 0,-76-68-11,0 0 0,1 0 0,-1-1 1,1-1-1,0 0 0,1 0 0,15 4 0,-22-7 16,0 0-1,1-1 1,-1 0-1,0 1 0,0-1 1,1 0-1,-1-1 1,0 1-1,0-1 0,1 1 1,-1-1-1,0 0 1,0 0-1,0 0 0,0-1 1,0 1-1,0-1 1,0 1-1,-1-1 1,1 0-1,-1 0 0,1 0 1,-1-1-1,0 1 1,4-6-1,4-9 78,-1 0 0,-1-1 0,-1-1 1,0 1-1,-2-1 0,0 0 0,-1 0 0,1-21 0,6-16-227,28-106-3708,-19 85 720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0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216 120 14083,'-1'-3'268,"0"1"0,0-1 1,0 0-1,0 1 0,0-1 0,0 1 0,-1 0 1,1-1-1,-1 1 0,0 0 0,1 0 1,-1 0-1,0 0 0,-1 0 0,1 1 0,0-1 1,0 0-1,-1 1 0,1 0 0,0-1 0,-1 1 1,0 0-1,-3 0 0,-29 2-782,34-1 552,-42 3-1364,42-4 1249,0 1-1,0 0 1,0 0-1,-1 0 1,1 0-1,0-1 1,0 1 0,0-1-1,0 1 1,0-1-1,0 1 1,0-1-1,0 1 1,1-1-1,-1 0 1,0 1 0,0-1-1,0 0 1,1 0-1,-1 0 1,0 0-1,1 0 1,-1 0-1,1 0 1,-1 0-1,1 0 1,-1 0 0,1 0-1,0 0 1,0 0-1,-1 0 1,1 0-1,0 0 1,0-2-1,17 34-672,-16-30 712,-1 0 0,1 0 0,-1 0 1,0 1-1,0-1 0,0 0 1,0 0-1,0 0 0,0 1 0,0-1 1,0 0-1,0 0 0,0 0 1,-1 0-1,1 0 0,0 1 0,-1-1 1,0 2-1,0-3 37,1 1 1,-1-1-1,1 0 0,-1 1 0,0-1 1,1 0-1,-1 0 0,1 1 1,-1-1-1,0 0 0,1 0 0,-1 0 1,0 0-1,1 0 0,-1 0 1,0 0-1,1 0 0,-1 0 0,0 0 1,1 0-1,-1 0 0,0 0 1,0-1-1,-4-1 124,1 0 1,0 0-1,0 0 0,0 0 1,0-1-1,0 1 1,-5-7-1,9 9-120,0 19 650,-7-46 213,3 21-682,2 20-123,1-15 36,0 0 0,0 0 0,0 0-1,0-1 1,0 1 0,0 0 0,0-1 0,0 1 0,0 0-1,1-1 1,-1 1 0,1-1 0,-1 1 0,1-1 0,-1 1 0,1-1-1,0 0 1,0 1 0,0-1 0,0 1 0,0-1 0,0 1 0,0-1-1,0 0 1,1 1 0,-1-1 0,1 1 0,-1-1 0,1 1-1,-1-1 1,1 1 0,0-1 0,0 1 0,0 0 0,0 0 0,0-1-1,0 1 1,0 0 0,0 0 0,0 0 0,2-1 0,6-2-94,0 0 0,-1 1 0,1 0 0,1 0 0,-1 1 0,0 0 0,0 1 1,1 0-1,-1 1 0,1 0 0,9 1 0,-10-1-2,-1 0-36,0 0 0,0 1-1,0 0 1,0 0 0,0 0-1,0 1 1,-1 1 0,1-1 0,-1 1-1,1 1 1,-1-1 0,0 1-1,0 0 1,-1 1 0,1-1-1,-1 2 1,0-1 0,-1 0-1,1 1 1,-1 0 0,0 1 0,0-1-1,-1 1 1,0 0 0,0 0-1,-1 0 1,1 0 0,-2 1-1,1-1 1,-1 1 0,0 0 0,-1 0-1,1-1 1,-2 1 0,1 15-1,-3 3-585,-1-1 0,-2 1 0,0-1 0,-2 0-1,0-1 1,-2 0 0,0 0 0,-2-1 0,-19 32-1,-72 89-4172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0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252 115 6441,'-15'-10'653,"-1"0"-1,0 1 0,0 1 1,-1 0-1,0 2 1,-23-7-1,17 5-373,0 0 0,-33-17 0,43 16 1514,22 9-218,30 14-953,5 7-533,-2 3-1,70 50 0,78 77 85,-62-46-66,968 696 657,-859-642-658,1059 687-2,-1256-823-121,18 12 108,-65-54-4183,3-30 3812,3 30 55,-2 11 306,0 0-1,0 0 1,-1 1 0,0-1 0,0 1 0,-1 0-1,0 0 1,0 0 0,-1 1 0,1 0 0,-2 0-1,1 0 1,-9-6 0,6 5 385,1 0 1,0-1-1,0 0 0,1 0 0,-6-10 1,54 36 774,-19-3-1220,0 0-1,0 1 1,-2 1 0,0 1-1,-1 1 1,-1 1-1,0 1 1,15 24 0,-21-28-22,-2-2-3,0 0 0,14 31 0,-22-44 3,-1 1 0,0 0-1,0 0 1,0 0 0,0 0 0,0 0-1,-1 0 1,1 0 0,-1 0-1,0 0 1,0 0 0,0 0 0,0 0-1,0 1 1,-1-1 0,0 0 0,1 0-1,-1 0 1,0 0 0,0-1 0,-1 1-1,1 0 1,-3 3 0,-5 4-60,0-1 0,0-1 0,-1 1 0,-1-2 1,1 1-1,-13 5 0,-76 36-1002,78-39 841,-66 28-2708,6 3-243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1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112 191 7218,'-11'-20'485,"-6"-12"1378,-1 1 0,-33-42 0,36 48-756,16 16 323,13 10-595,1 6-781,-1 0 1,0 1 0,0 0 0,-1 1-1,23 21 1,58 63 199,-77-74-203,268 294 263,434 627 0,-597-754-207,3 5 218,192 228 1,-289-387-270,1-1 0,2-2 0,2-1 1,49 35-1,-77-58 10,-17-5-2410,3-1-1046,-11 0-392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2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9 277 10674,'-1'0'191,"0"-1"0,1 0-1,-1 0 1,0 0 0,1 0 0,-1 0-1,0 0 1,1 0 0,-1 0 0,1 0-1,0 0 1,-1 0 0,1 0 0,0-1-1,0 1 1,-1 0 0,1 0 0,0 0-1,0 0 1,0 0 0,0-1 0,1 1-1,-1 0 1,0 0 0,0 0 0,1 0-1,0-2 1,0 2-112,1-1 0,-1 1-1,0 0 1,1 0 0,0-1 0,-1 1-1,1 0 1,0 0 0,0 1 0,-1-1-1,1 0 1,0 1 0,0-1 0,3 0-1,9-1-98,-1 0-1,1 1 1,22 2-1,-12 1 161,0 1-1,-1 1 0,1 1 1,-1 1-1,0 1 0,-1 1 1,1 1-1,21 13 0,24 18 127,72 53-1,45 26-193,-184-118-71,0 0 1,1 0 0,-1 0 0,0 0-1,1 0 1,-1 0 0,1-1 0,-1 1-1,1-1 1,0 1 0,-1-1-1,1 0 1,0 1 0,-1-1 0,1 0-1,0 0 1,-1 0 0,1 0 0,0-1-1,-1 1 1,1 0 0,-1-1-1,1 1 1,0-1 0,-1 0 0,1 1-1,-1-1 1,1 0 0,-1 0 0,0 0-1,1 0 1,-1 0 0,0 0-1,0 0 1,0 0 0,1-1 0,-1 1-1,-1 0 1,1-1 0,0 1 0,0-1-1,0 1 1,-1-1 0,1 1-1,0-4 1,2-8-20,0-1-1,-1 0 1,0 1 0,-1-25-1,-1 20-71,14-287-5327,-5 196 1824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2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66 7098,'-46'-66'6792,"71"78"-4404,10 3-2460,94 77 667,225 212 0,-251-208-457,335 302 190,-296-280-209,187 118 0,113 27 198,-51-34-118,-19 33-126,-258-173-45,223 133-1,-322-216 39,-14-11-61,-22-21-309,10 14-6,7 6 110,-34-41-943,10 10-5736,24 30 4230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3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74 167 7682,'-8'-9'1075,"-2"-1"-23,0-1 1,1 0-1,0-1 0,-8-16 1,15 27-944,1-1 0,0 0 0,0 0 0,0-1 1,0 1-1,1 0 0,-1 0 0,0 0 1,1-1-1,-1 1 0,1 0 0,0 0 0,0-1 1,0 1-1,0 0 0,0-1 0,1 1 0,-1 0 1,1 0-1,-1 0 0,1-1 0,0 1 1,0 0-1,0 0 0,0 0 0,0 0 0,0 0 1,1 0-1,-1 0 0,0 1 0,1-1 1,0 0-1,-1 1 0,5-3 0,-2 2-46,-1 0 0,2 1-1,-1-1 1,0 1 0,0 0 0,0 0-1,1 1 1,-1-1 0,0 1-1,1 0 1,-1 0 0,0 0 0,1 1-1,-1-1 1,0 1 0,8 2 0,67 27 119,-76-29-159,35 18 22,-1 2-1,-1 1 1,-1 1-1,-1 2 1,-2 2-1,37 37 1,-12-4-31,-4 2 0,59 87 0,-107-142-15,17 31-8,-21-37 9,-1 0-1,1-1 0,-1 1 1,0 0-1,1 0 1,-1 0-1,0 0 0,0 0 1,0 0-1,0 0 1,0 0-1,0 0 1,0 0-1,0 0 0,0-1 1,0 1-1,-1 0 1,1 0-1,0 0 0,0 0 1,-1 0-1,1 0 1,-1-1-1,1 1 0,-1 0 1,1 0-1,-1 0 1,1-1-1,-1 1 0,0 0 1,0-1-1,1 1 1,-1-1-1,0 1 0,0-1 1,1 1-1,-1-1 1,0 1-1,-1-1 0,-25 9 55,-45 7-1,-19 6-26,30-1-734,-92 44 0,17 8-4036,64-35 919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4:14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71 7298,'-2'-3'602,"-24"-43"3000,25 45-3573,1-1 0,-1 1 0,0 0 0,0-1 0,1 1 0,-1 0 0,0 0 0,0 0 0,0 0 0,-1 0 1,1 0-1,0 0 0,0 0 0,0 0 0,-1 1 0,1-1 0,0 0 0,-1 1 0,1-1 0,0 1 1,-1-1-1,1 1 0,-1 0 0,1 0 0,-1-1 0,1 1 0,-1 0 0,-2 1 0,43 14 1145,1075 376 2037,1060 455-1862,-2123-824-1349,523 220 29,31-15-36,486 210 71,-1069-428-63,149 71-2,-146-67 1,-1 2 0,0 0 0,-1 2-1,34 31 1,-48-41-35,-13-15-49,-22-27-120,-30-22 39,-3 3-1,-2 2 0,-2 3 1,-95-55-1,153 101 147,-22-11 425,51 45 4,29 24-286,68 76 435,-103-110-452,-2 0 0,0 2-1,-2 0 1,17 34 0,-29-53-113,0 1 1,-1-1 0,1 0-1,-1 1 1,0-1 0,-1 1-1,1 0 1,-1-1 0,0 1-1,0-1 1,0 1 0,-1 0-1,1-1 1,-1 1 0,0-1-1,-1 1 1,1-1 0,-1 0-1,0 1 1,0-1-1,0 0 1,0 0 0,-1 0-1,0-1 1,0 1 0,0 0-1,0-1 1,0 0 0,-1 0-1,1 0 1,-8 4 0,-11 7-638,-1-1 1,0-1 0,0-1-1,-38 12 1,53-20 293,-131 42-2439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5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76 7682,'-3'-40'1896,"-2"14"433,0 17-2329,-7 14-152,0 15-89,-9 17-7,-4 12 184,-7 22 104,5 8-16,-9 27 0,3-5 8,-7 14-16,10-16 8,0-13-56,10-36-40,8-28-184,9-32-2024,13-33 567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6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4753,'2'-4'3687,"6"9"-1605,23 21-1171,34 38-1190,-50-44 419,0 1 0,0 0 0,-2 1 0,-1 1 0,-1 0 0,-1 0 0,9 29 0,35 176 123,-32-123-263,-10-54-11,8 47-783,-20-81-1255,-7-10-8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6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7650,'2'-6'1584,"10"3"712,9 5-2240,16-2-112,15 0 64,21-8 0,5-3 40,21 2-264,0 4-2072,9-15 584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22 8850,'-10'-22'4177,"19"60"-3525,11 36-633,-3 2 0,-3 0 0,-4 0-1,-3 1 1,-3 95 0,-11-142 15,7-30-37,0 1 1,0-1 0,-1 0 0,1 1-1,0-1 1,0 0 0,-1 0 0,1 1-1,0-1 1,-1 0 0,1 0 0,0 1-1,-1-1 1,1 0 0,0 0 0,-1 0-1,1 1 1,-1-1 0,1 0 0,0 0-1,-1 0 1,1 0 0,-1 0 0,1 0-1,0 0 1,-1 0 0,1 0 0,-1 0-1,1 0 1,0 0 0,-1 0 0,1-1-1,-1 1 1,-3-3-45,0 0 0,0 0 0,0 0 0,1-1 0,-1 1 0,1-1 0,-4-5 0,-6-6-143,-4-4-49,-2 0 0,0 1 0,-1 1 0,-35-23 0,50 36 232,0 1-1,-1 0 1,1 0 0,-1 0 0,1 1 0,-1-1 0,0 1 0,0 1 0,0-1 0,0 1 0,-1 0 0,1 1 0,0-1 0,0 1 0,0 0 0,-1 1-1,1-1 1,0 1 0,0 1 0,0-1 0,0 1 0,0 0 0,0 0 0,1 1 0,-8 4 0,10-6 6,1 1 0,-1 0 0,1-1 0,0 1 0,-1 0 0,1 1 0,0-1 0,0 0 1,0 0-1,1 1 0,-1 0 0,0-1 0,1 1 0,0 0 0,0-1 0,-1 1 0,2 0 0,-1 0 0,0 0 0,1 0 1,-1 0-1,1 0 0,0 0 0,0 0 0,0 0 0,0 0 0,0 0 0,1 0 0,0 0 0,-1 0 0,1 0 0,0 0 0,1 0 1,-1-1-1,0 1 0,3 3 0,1 2-1,0-1 0,0 0 0,1-1 0,0 1 0,0-1 0,0 0 0,1-1 0,0 0 0,0 0 0,1 0 0,10 5 1,9-1-323,-1-1 0,1-2 0,1 0 0,-1-2 0,1-1 0,-1-1 0,1-1 0,0-2 0,0 0 0,34-8 0,29-11-2106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3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612 18 13939,'-10'-18'2801,"-10"38"1279,-8 22-4128,-14 49-104,-12 17 24,-13 50 96,4 7 40,-7 26-144,11-28-248,-3 10-800,12-38-280,-1-19-2625,16-58 160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8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56 11899,'-1'-11'946,"0"6"-316,1 0-1,-1 0 0,0 0 1,0 1-1,0-1 0,-1 0 1,-2-5-1,16 52-812,7 35 193,-4 0 0,-3 0 0,-3 1 0,-2 97-1,-3-84-39,-17-105-153,-4-10-29,-2-5-37,9 12 105,0 0 1,-1 1-1,-1 0 0,-1 1 1,0 0-1,-1 1 1,0 1-1,-19-13 0,31 24 126,-1 1 0,1-1-1,-1 1 1,1 0-1,-1 0 1,1 0 0,-1 0-1,0 1 1,0-1-1,1 1 1,-1 0 0,0-1-1,0 1 1,0 1-1,1-1 1,-1 0 0,0 1-1,0-1 1,0 1 0,1 0-1,-1 0 1,1 0-1,-1 0 1,0 0 0,1 1-1,0-1 1,-1 1-1,1-1 1,0 1 0,-4 3-1,4-1-15,-1-1 0,0 1-1,1-1 1,0 1 0,0 0-1,0-1 1,0 1 0,1 0-1,-1 1 1,1-1 0,0 0 0,0 0-1,1 0 1,-1 1 0,1-1-1,0 0 1,0 0 0,0 1-1,2 6 1,0-3-145,1-1-1,0 0 1,0 0-1,0 1 1,1-2 0,0 1-1,0 0 1,1-1-1,0 0 1,0 0-1,0 0 1,1-1 0,0 0-1,0 0 1,0 0-1,1-1 1,0 0-1,-1 0 1,1-1 0,1 0-1,-1 0 1,0 0-1,14 2 1,61 0-1948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9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54 8194,'-8'-5'917,"-6"-8"1670,14 13-2577,-1 0-1,1-1 1,0 1 0,0 0 0,0-1 0,0 1 0,0 0 0,0-1 0,0 1-1,0-1 1,1 1 0,-1 0 0,0-1 0,0 1 0,0 0 0,0-1-1,0 1 1,1 0 0,-1-1 0,0 1 0,0 0 0,0 0 0,1-1-1,-1 1 1,0 0 0,0 0 0,1-1 0,-1 1 0,0 0 0,1 0-1,-1 0 1,0-1 0,1 1 0,-1 0 0,0 0 0,1 0 0,-1 0 0,0 0-1,1 0 1,-1 0 0,1 0 0,-1 0 0,0 0 0,1 0 0,-1 0-1,1 0 1,35-7-105,1 2 0,1 1-1,64 3 1,-35 0 127,-23-3 19,-33 2 155,1 1 0,-1 0 0,0 1 1,1 0-1,17 3 0,-40 37 1224,-5 15-1384,-27 88-378,-39 232-1,81-371-113,0 0 1,1 1-1,-1-1 0,1 0 1,0 0-1,0 1 0,1-1 1,-1 0-1,1 0 0,0 0 1,3 8-1,8 1-3420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49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66 107 12499,'28'-46'2564,"-24"34"-235,-6 10-1641,-7 14-904,2 8 178,1 1 1,1 0-1,1 0 0,1 0 1,1 1-1,0 0 0,3 32 1,-1-48-21,1 0 0,0 0 0,1-1 0,-1 1 0,1 0 0,0 0 0,0-1 0,1 1 0,0-1 0,0 0 0,0 0 0,0 0 0,8 8 0,-7-10-10,0 0 0,0 0 0,1 0 0,-1-1 0,1 1 0,0-1 0,0 0 0,-1-1 0,1 1-1,0-1 1,0 0 0,1 0 0,-1 0 0,0-1 0,0 0 0,0 0 0,0 0 0,9-2 0,-2 0 32,-1-1-1,1 0 1,-1-1 0,0 0 0,0 0-1,0-1 1,0-1 0,-1 0 0,0 0-1,0-1 1,16-15 0,-18 15 57,-1 0-1,0 0 1,-1-1 0,0 0 0,0 0 0,0 0 0,-1-1-1,0 0 1,-1 0 0,0 0 0,0 0 0,-1-1 0,0 1-1,1-13 1,-4 16-21,0 1 0,0 0-1,0-1 1,-1 1 0,0-1-1,0 1 1,-1 0 0,1 0 0,-1 0-1,0-1 1,-1 2 0,1-1-1,-1 0 1,0 0 0,0 1 0,0 0-1,-1 0 1,0 0 0,1 0-1,-1 0 1,-1 1 0,1-1-1,0 1 1,-1 0 0,0 1 0,-7-4-1,-1-1-185,-1 1-1,0 1 1,0 0-1,-1 1 0,1 1 1,-1 0-1,0 1 1,-22-1-1,15 4-706,0 1-1,-27 5 1,-49 15-1993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50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69 8602,'-7'-13'2869,"12"6"-1583,27 6-1016,-12 1-92,389-8 1135,178 0-826,585-8 469,17 1-405,-989 21-760,-72 2-2680,-84-6-467,-32-7-669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05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1068 21 6033,'24'-21'1580,"-46"31"304,-23 22-1391,2 1 1,2 2 0,1 2 0,-38 44 0,69-71-479,-197 236 124,140-159-115,-136 135 0,-50-2 28,242-212-38,2 1 0,-1 0 0,1 0 0,1 1 0,0 0 0,-12 22 0,3-5-41,16-27-17,0 0 0,-1 1 0,1-1 0,0 0 0,0 0 0,0 1 0,-1-1 0,1 0 0,0 0 0,0 1 0,0-1 0,-1 0 0,1 1 0,0-1 1,0 0-1,0 1 0,0-1 0,0 0 0,0 1 0,0-1 0,0 0 0,0 1 0,0-1 0,0 0 0,0 1 0,0-1 0,0 1 0,0-1 0,0 0 0,0 0 1,1 1-1,-1-1 0,0 0 0,0 1 0,0-1 0,0 0 0,1 1 0,-1-1 0,0 0 0,0 0 0,1 1 0,-1-1 0,0 0 0,1 0 0,-1 0 0,0 1 0,0-1 1,1 0-1,-1 0 0,0 0 0,1 0 0,-1 0 0,0 0 0,1 0 0,-1 0 0,1 0 0,16-7-1836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22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1253 68 4481,'0'-4'43,"5"-22"6947,-12 74-2872,3-16-5615,-52 348 1524,44-327-23,-3-1-1,-1 0 0,-3-1 1,-48 92-1,50-112 28,3-4-38,-1-1 0,-1-1-1,-1 0 1,-22 24 0,35-45 20,0 1 0,-1 0 0,1-1 0,-1 0 0,0 0 0,0-1 1,-1 1-1,1-1 0,-1 0 0,0-1 0,0 1 0,1-1 0,-2 0 0,1-1 0,0 1 0,0-1 0,0-1 0,-1 1 0,1-1 0,0 0 0,-1 0 1,1-1-1,0 0 0,0 0 0,-8-2 0,-6-4 98,-1-1 0,1 0 0,1-2 0,-1 0 0,2-1 0,-1-1 0,2-1 0,-1 0 0,2-1 0,0-1 0,1-1 0,0 0 0,1-1 0,1 0 0,1-1 0,-18-36 0,-87-201 1494,-14-24-631,107 234-839,2-1-1,-21-64 1,29 81-60,15 29-78,-1 0-1,0 1 1,0-1 0,-1 0-1,1 1 1,0-1 0,0 0-1,0 0 1,0 1 0,0-1-1,0 0 1,0 1-1,0-1 1,-1 0 0,1 0-1,0 1 1,0-1 0,0 0-1,-1 0 1,1 1-1,0-1 1,0 0 0,-1 0-1,1 0 1,0 1 0,0-1-1,-1 0 1,1 0-1,0 0 1,-1 0 0,1 0-1,0 1 1,0-1 0,-1 0-1,1 0 1,0 0 0,-1 0-1,1 0 1,0 0-1,-1 0 1,1 0 0,0 0-1,-1-1 1,1 1 0,0 0-1,-1 0 1,1 0-1,0 0 1,0 0 0,-1 0-1,1-1 1,0 1 0,-1 0-1,1 0 1,0 0 0,0-1-1,0 1 1,-1 0-1,1 0 1,0-1 0,0 1-1,0 0 1,0 0 0,-1-1-1,1 1 1,0 0-1,0-1 1,0 1 0,-121 425-80,142-512 104,3 0-1,4 2 1,56-118 0,-84 202-19,1-1 1,-1 1-1,1 0 1,0 0-1,0-1 1,-1 1-1,1 0 1,0 0-1,0 0 1,0 0-1,0 0 0,0 0 1,0 0-1,0 1 1,1-1-1,-1 0 1,0 1-1,0-1 1,1 1-1,2-2 1,-1 2-8,0 1 1,0-1-1,0 1 1,1-1-1,-1 1 1,0 0-1,0 0 1,0 0-1,0 1 1,4 2-1,15 11 10,-2 0-1,0 2 0,-1 0 0,-1 1 0,0 1 0,-1 1 1,15 23-1,2 1-714,54 55 1,-80-93-724,-7-15-1974,-8-7-451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29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967 483 5185,'2'-15'4776,"-10"-11"-4573,4 14 259,-9-24 52,-1 0 0,-2 1 0,-1 1 0,-2 1 0,-42-57 0,50 76-521,-1 0 0,0 1 0,-1 0 1,0 1-1,-1 1 0,-1 0 0,0 0 1,0 2-1,-1 0 0,0 0 0,-1 2 1,1 0-1,-1 1 0,-36-8 0,32 11 0,0 1 0,-1 1 0,1 1-1,0 1 1,-1 1 0,1 0 0,0 2-1,0 0 1,1 2 0,-1 0 0,1 1 0,0 1-1,1 1 1,0 1 0,0 0 0,1 2-1,1 0 1,0 1 0,0 0 0,1 2-1,1 0 1,1 0 0,0 2 0,1-1 0,0 2-1,2 0 1,0 0 0,1 1 0,1 0-1,-10 30 1,18-45 8,-14 46-26,14-47 34,1 0-1,-1 0 1,1 0-1,0 0 0,-1 0 1,2 0-1,-1 1 0,0-1 1,0 0-1,1 0 0,0 0 1,0 0-1,1 4 1,-2-7-24,1 0 1,-1 1-1,0-1 1,0 0 0,0 0-1,0 0 1,1 0-1,-1 0 1,0 0 0,0 0-1,0 0 1,0 0-1,1 0 1,-1 0 0,0 0-1,0 0 1,0 0-1,1 0 1,-1 0 0,0 0-1,0 0 1,0 0-1,0 0 1,1 0 0,-1 0-1,0 0 1,0 0 0,0 0-1,0 0 1,1-1-1,-1 1 1,0 0 0,0 0-1,0 0 1,0 0-1,0 0 1,1 0 0,-1-1-1,0 1 1,0 0-1,0 0 1,0 0 0,0 0-1,0-1 1,0 1-1,0 0 1,0 0 0,0 0-1,0-1 1,0 1-1,0 0 1,0 0 0,0 0-1,0-1 1,0 1-1,0 0 1,0 0 0,0 0-1,0 0 1,0-1 0,0 1-1,0 0 1,0 0-1,0 0 1,-1-1 0,3-4-2034,6-10-390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2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8490,'-1'0'103,"1"0"1,-1 0-1,0 0 1,1-1-1,-1 1 1,0 0-1,1 1 1,-1-1-1,1 0 0,-1 0 1,0 0-1,1 0 1,-1 0-1,1 1 1,-1-1-1,1 0 1,-1 0-1,0 1 1,1-1-1,-1 0 1,1 1-1,-1-1 0,1 1 1,0-1-1,-1 1 1,1-1-1,-1 1 1,1-1-1,0 1 1,-1-1-1,1 1 1,0-1-1,0 1 1,0-1-1,-1 2 1,-12 23-359,0 3 287,-51 129 145,57-137-165,2 0 1,0 0-1,1 0 1,1 0-1,1 1 1,0 24-1,2-44-8,0-1 1,0 1-1,0 0 0,0-1 1,0 1-1,0 0 1,0 0-1,0-1 0,0 1 1,0 0-1,0-1 0,1 1 1,-1 0-1,0-1 1,0 1-1,1 0 0,-1-1 1,0 1-1,1-1 0,-1 1 1,1-1-1,-1 1 0,1-1 1,-1 1-1,1-1 1,-1 1-1,1-1 0,0 1 1,-1-1-1,1 0 0,-1 1 1,2-1-1,26-6 171,-4-1-241,111-19-2656,-72 13 697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0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1073 463 5393,'2'1'-55,"26"24"3315,-49-59 611,-38-60-2249,39 60-1428,-1 1 1,-1 1-1,-34-38 1,37 50-287,-2 1 0,0 1 1,0 1-1,-2 0 0,0 2 1,-1 1-1,0 0 0,-34-12 1,38 19 51,0 1 1,0 1 0,-1 0 0,0 2 0,0 0 0,0 1-1,0 2 1,0 0 0,0 1 0,0 1 0,-33 8 0,31-5 19,0 2 0,0 1 0,1 0 0,1 2 1,0 1-1,0 0 0,1 1 0,0 2 1,1 0-1,-22 21 0,28-22 12,0 0 1,1 1-1,1 0 0,0 1 1,1 0-1,1 1 0,0 0 0,1 0 1,1 1-1,1 0 0,0 1 1,1-1-1,-5 34 0,9-46-60,0 1 0,1 0 0,-1-1 0,1 1 1,0 0-1,0-1 0,1 1 0,0 0 0,0-1 0,0 1 0,1-1 0,-1 0 0,5 8 0,10-18-4443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0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8178,'-1'0'115,"0"0"1,0-1 0,1 1-1,-1 0 1,0 0 0,0 0-1,0 0 1,0 0 0,0 0-1,0 0 1,0 1 0,1-1-1,-1 0 1,0 0 0,0 1-1,0-1 1,0 0 0,1 1-1,-1-1 1,0 1 0,1-1-1,-1 1 1,0 0 0,1-1-1,-1 1 1,0-1-1,1 1 1,-1 0 0,1 0-1,-1-1 1,1 1 0,0 0-1,-1 0 1,1 1 0,-15 37-726,10-24 919,-2 6-286,-6 11-4,2 1 0,1 0 0,1 1 0,3 0 0,-1 51 2678,43-87-3018,118-6-2808,-80 0 657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3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0 15819,'-10'18'3009,"5"-3"1512,-20 47-4601,-12 17-256,-17 36 80,-4 8 272,-15 22 40,4-5-16,-4 15-696,6-17-745,-3 11-3152,21-40 89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1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921 661 7802,'0'-6'1813,"-1"-39"4576,0 23-6225,0 0 1,-2 1 0,0 0 0,-8-23 0,0 10-113,-3 0 1,0 1-1,-2 1 1,-2 1-1,0 0 1,-2 1 0,-47-52-1,52 65-63,0 2 0,-1 0 0,0 0 0,-2 2-1,0 0 1,0 1 0,-1 1 0,0 0 0,-1 2 0,0 0 0,0 2-1,-1 0 1,0 1 0,-24-4 0,32 9 6,0 0 0,1 1-1,-1 0 1,0 1 0,0 1 0,0 0-1,1 0 1,-1 1 0,1 1 0,0 0-1,0 1 1,-19 10 0,16-6-12,1 1-1,-1 1 1,2 0 0,0 0 0,0 2-1,1-1 1,1 2 0,-16 22 0,12-12-35,1 0 0,1 2 0,1-1 0,2 2 0,0-1 1,2 1-1,1 1 0,1-1 0,1 1 0,1 0 0,1 35 0,3-53 10,1 1-1,0 0 1,1-1-1,4 17 0,-5-23 6,0-1 0,0 1 0,1-1 0,-1 1 0,1-1 0,0 0 0,0 0 0,0 0 0,0 0 0,1 0 0,-1 0 0,1-1 0,0 1 0,0-1 0,4 3 0,-6-4-82,0-1 0,-1 1 0,1-1 1,0 0-1,0 0 0,0 1 0,0-1 0,0 0 1,0 0-1,0 0 0,0 0 0,0 0 0,0 0 0,0 0 1,0-1-1,-1 1 0,1 0 0,0 0 0,0-1 0,0 1 1,0 0-1,0-1 0,0 1 0,-1-1 0,1 1 0,0-1 1,0 0-1,-1 1 0,2-2 0,12-11-2536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1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5 6905,'-2'0'135,"1"-1"59,-1 0 0,1 1 0,0-1 0,-1 1 0,1-1-1,0 1 1,-1 0 0,1-1 0,-1 1 0,1 0 0,0 0 0,-1 0 0,1 0-1,-1 1 1,-1-1 0,1 2-113,0-1 0,0 1 0,0 0 0,0 0-1,0 0 1,1 0 0,-1 0 0,1 0 0,-1 0 0,1 0-1,0 1 1,-2 3 0,-14 33-5,1 1 1,3 0-1,1 1 0,1 1 1,3-1-1,1 2 1,-1 83-1,9-118-246,0 15 409,-4-16-3069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2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43 8682,'-31'-37'2019,"31"37"-1982,0 0-1,-1 0 1,1 0 0,0 0-1,0 0 1,0-1 0,0 1-1,0 0 1,0 0 0,0 0 0,0 0-1,-1 0 1,1 0 0,0 0-1,0 0 1,0-1 0,0 1-1,0 0 1,0 0 0,0 0-1,0 0 1,0 0 0,0 0-1,0-1 1,0 1 0,0 0-1,0 0 1,0 0 0,0 0 0,0 0-1,0 0 1,0-1 0,0 1-1,0 0 1,0 0 0,0 0-1,0 0 1,0 0 0,0 0-1,0-1 1,0 1 0,1 0-1,-1 0 1,0 0 0,0 0 0,0 0-1,0 0 1,0 0 0,0 0-1,0 0 1,0 0 0,1-1-1,-1 1 1,0 0 0,0 0-1,0 0 1,0 0 0,0 0-1,12 3 443,11 6-663,-5 5 167,0 0 0,0 1 1,-1 1-1,-1 1 0,-1 0 0,0 1 0,-1 0 1,17 31-1,26 33 1,-56-81 20,0 0 1,0 1-1,0-1 0,0 1 0,0-1 0,0 0 0,1 0 0,-1 0 0,0 0 0,1 0 0,-1 0 0,0 0 0,1 0 0,-1 0 0,1-1 0,-1 1 0,1 0 0,0-1 0,-1 0 0,1 1 0,0-1 0,-1 0 0,1 0 0,0 0 0,-1 0 0,1 0 0,0 0 1,-1 0-1,1-1 0,0 1 0,-1-1 0,1 1 0,0-1 0,-1 1 0,1-1 0,-1 0 0,1 0 0,-1 0 0,0 0 0,1 0 0,1-2 0,5-5-200,1-2 0,-1 1-1,-1-1 1,13-21 0,0 1-1245,26-27-466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56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83 104 7610,'-25'-23'3527,"-11"3"-3300,29 17-50,-8-3-36,26 9-22,-3-2-61,122 12 181,-114-13-141,0 0-1,1-1 0,-2 0 0,1-2 0,0 1 1,19-7-1,-34 8 25,0 0 0,0 0 1,0 0-1,0 0 0,0 1 1,0-1-1,-1 0 0,1 0 1,0-1-1,0 1 1,-1 0-1,1 0 0,-1 0 1,1 0-1,-1-1 0,1 1 1,-1 0-1,0 0 0,1-1 1,-1 1-1,0 0 0,0-1 1,0 1-1,0 0 0,0 0 1,0-1-1,-1 1 0,1 0 1,0-1-1,-1 1 0,1 0 1,-1 0-1,1 0 0,-1-1 1,0 1-1,1 0 0,-1 0 1,0 0-1,0 0 1,0 0-1,1 0 0,-1 0 1,0 0-1,-1 1 0,0-2 1,-9 12 293,-14 35-359,2 2 1,2 1 0,-17 60-1,26-70-758,2 2 0,2 0 1,1 0-1,-2 76 0,16-51-2795,10-21-619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6:57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10 10018,'-13'-9'5127,"0"8"-4047,11 2-1102,0 0 0,0 0-1,1 1 1,-1-1 0,0 0-1,1 1 1,-1-1 0,1 1 0,-1-1-1,1 1 1,0 0 0,-1 0-1,1-1 1,0 1 0,0 0-1,-1 4 1,-2 4 15,0 1 0,1 0 0,1 0 0,-1 0 0,2 0 0,-1 0 0,2 1 0,0-1 0,0 0 0,1 0 0,0 1 0,1-1 0,0 0 0,0 0 0,7 14 0,-6-15-9,1 0-1,1 0 1,0 0-1,0 0 1,1-1 0,1 0-1,-1 0 1,10 9-1,-13-15 17,-1-1-1,1 0 0,-1 1 0,1-1 0,0 0 0,0-1 1,0 1-1,0 0 0,0-1 0,0 1 0,1-1 1,-1 0-1,0 0 0,1-1 0,-1 1 0,1-1 1,-1 1-1,1-1 0,-1 0 0,1 0 0,-1-1 0,0 1 1,1-1-1,-1 0 0,1 0 0,-1 0 0,0 0 1,0 0-1,5-3 0,0-2 25,0 0 1,0-1-1,-1 0 1,0 0-1,-1 0 0,1-1 1,-1 0-1,-1 0 0,0-1 1,0 0-1,0 0 1,-1 0-1,-1 0 0,3-10 1,-3 13 2,-1 0 0,-1 1 0,1-1 0,-1 0 0,0 1 0,0-1 0,-1 0 0,0 0 0,0 0 0,0 0 0,0 0 1,-1 0-1,0 1 0,-1-1 0,1 0 0,-1 1 0,0-1 0,0 1 0,-1-1 0,0 1 0,0 0 0,0 0 0,0 0 0,-1 1 0,-5-6 1,1 4-252,0 1 0,0 0 0,-1 1 0,1 0 0,-1 0 0,0 1 0,0 0 0,-1 1 0,-17-3 0,-10 1-2000,-46 0 1,-27 6-2241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35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351 429 6297,'-10'-15'3132,"-4"-3"-2482,11 18-802,5 10 641,5 26 703,-6-25 135,-6-22 2792,-8-23-3951,-2 0-1,-2 1 0,-1 1 1,-24-33-1,-101-121 1080,117 153-827,26 32-422,0 1 1,0 0 0,-1 0 0,1-1-1,0 1 1,0 0 0,0 0 0,0 0-1,-1-1 1,1 1 0,0 0 0,0 0-1,0 0 1,-1-1 0,1 1 0,0 0 0,0 0-1,-1 0 1,1 0 0,0 0 0,0-1-1,-1 1 1,1 0 0,0 0 0,0 0-1,-1 0 1,1 0 0,0 0 0,-1 0-1,1 0 1,0 0 0,0 0 0,-1 0 0,1 0-1,0 0 1,-1 1 0,1-1 0,0 0-1,0 0 1,-1 0 0,1 0 0,0 0-1,0 0 1,0 1 0,-1-1 0,1 0 0,0 0-1,0 0 1,0 1 0,-1-1 0,1 0-1,0 0 1,0 1 0,0-1 0,0 0-1,0 0 1,-1 1 0,1-1 0,0 1-1,-7 26-96,4-12 116,-29 153-36,36-188-27,1 0-1,0 0 0,2 1 0,0 0 0,1 0 0,1 1 1,22-33-1,8 2-4,-36 49 33,0 0-1,0 1 1,0-1-1,0 1 1,0-1-1,0 1 1,0 0-1,0 1 1,0-1-1,4 3 1,4 0 0,145 69 351,-80-22-1146,-66-43-71,-1 0 0,0 0 0,0 1 0,12 18 0,-15-14-2478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5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25 9490,'-11'-25'6467,"15"55"-6043,16 114-716,-6 0 1,-9 256-1,-5-394 114,0-3-47,0 0-1,0-1 1,0 1 0,0 0-1,0 0 1,-1-1-1,1 1 1,-1 0-1,0-1 1,0 1-1,0-1 1,-2 5-1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6.1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95 7466,'-1'-5'665,"0"-1"0,1 1 0,0-1 1,0 1-1,0 0 0,1-1 0,-1 1 1,1 0-1,0-1 0,4-7 0,-4 11-567,1-1 0,0 1 0,-1 0-1,1 0 1,0 1 0,0-1 0,0 0-1,0 1 1,0-1 0,1 1 0,-1 0-1,0 0 1,1-1 0,-1 2 0,1-1-1,-1 0 1,1 0 0,0 1 0,-1-1-1,1 1 1,0 0 0,-1 0 0,1 0 0,-1 0-1,4 1 1,5 0-104,0 1-1,0 0 0,0 1 1,0 0-1,0 0 1,-1 1-1,1 1 1,-1 0-1,0 0 1,-1 1-1,1 0 1,-1 1-1,0 0 0,-1 0 1,0 1-1,0 0 1,0 0-1,-1 1 1,-1 0-1,9 15 1,-3-5-64,-1 0 1,-1 1 0,-1 0-1,-1 0 1,-1 1 0,0 0-1,-2 1 1,0-1 0,2 38-1,-7-51 8,1 1 0,-2-1-1,1 0 1,-1 0 0,0 0 0,-1 0-1,0 0 1,0 0 0,-1 0 0,0-1-1,0 1 1,-1-1 0,0 0 0,0 0-1,-1 0 1,0-1 0,-10 12 0,4-9-72,1 0 1,-1-2-1,0 1 0,-1-1 1,0-1-1,0 0 0,0-1 1,-1 0-1,-25 6 1,-6-1-2032,-67 5 1,69-9-223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9690,'57'10'5833,"-50"-3"-5209,10 9-616,5 1-80,16 9 128,5 2-40,16 5 56,-1-1-56,9 7 48,-11-3-120,7 5-304,-17-7-456,7-4-2440,-15-16 335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6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57 11306,'-2'-1'246,"0"0"0,1 1 0,-1-1-1,0 0 1,0 1 0,1-1-1,-1 1 1,0-1 0,0 1 0,0 0-1,0 0 1,1 0 0,-1 0 0,0 0-1,0 0 1,0 1 0,0-1-1,1 1 1,-1-1 0,0 1 0,0-1-1,-1 2 1,0 0-179,1 0-1,0 0 1,0 0 0,0 0 0,0 0-1,0 0 1,0 1 0,0-1 0,1 1-1,-1-1 1,1 1 0,-2 5 0,0-2-131,1 1 0,1-1 1,-1 1-1,1 0 0,0 0 1,1 0-1,-1-1 0,1 1 1,1 0-1,-1 0 1,1 0-1,2 6 0,1-1-4,1 0-1,1-1 1,0 1 0,1-1-1,0-1 1,0 1-1,16 16 1,-18-22 24,1 1-1,-1-1 1,1 0 0,0 0-1,1-1 1,-1 1 0,1-2-1,0 1 1,0-1 0,0 0-1,1 0 1,-1-1 0,0 0-1,9 2 1,-13-4 34,-1 0-1,1 0 1,-1 0-1,1 0 1,-1 0-1,1-1 1,-1 1-1,1-1 1,-1 0-1,1 1 1,-1-1-1,0 0 1,1 0-1,-1-1 1,0 1-1,0 0 1,0-1-1,0 1 1,3-4-1,-2 2 13,-1-1-1,1 0 0,0 0 0,-1 0 0,0 0 0,0 0 1,0 0-1,-1-1 0,3-8 0,-2 2 29,0 1 0,-1-1 0,0 0 0,-1 1 0,0-1 0,-1 0 0,0 0 0,-3-13 0,1 17-1,0-1 0,0 0 1,-1 1-1,0 0 0,0 0 0,0 0 0,-1 0 0,0 1 0,-1 0 1,1 0-1,-1 0 0,-1 1 0,1-1 0,-10-5 0,2 2-328,-1 1 0,1 1 0,-1 0 0,-1 1 0,1 1 0,-18-4 0,19 4-2603,19-8-260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4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486 29 10498,'-3'-3'403,"0"0"1,0 0-1,-1 1 0,1 0 0,-1 0 0,1 0 1,-1 0-1,1 0 0,-1 1 0,0-1 0,0 1 1,0 0-1,0 1 0,-4-2 0,1 2-228,-1 0-1,1 0 1,0 1-1,0 0 1,-1 0-1,1 0 1,-8 4 0,-6 3-226,0 0 1,1 2-1,1 1 1,-21 14-1,15-8 64,1 1-1,1 1 0,1 1 0,0 1 1,-28 36-1,42-46-17,-1 0 0,1 0 1,1 1-1,1 1 0,-1-1 0,2 1 1,0 0-1,0 0 0,1 0 0,1 1 0,0-1 1,1 1-1,-1 26 0,3-36-18,1 1 0,0 0 0,0 0 0,0-1 0,1 1 1,-1 0-1,1-1 0,0 0 0,1 1 0,-1-1 0,1 0 0,-1 0 0,1 0 0,1 0 0,-1-1 0,0 1 0,1-1 0,0 0 0,-1 0 0,1 0 1,0-1-1,1 1 0,5 2 0,5 1-210,0 0 1,1-1-1,0 0 1,-1-1-1,27 2 0,-19-4-484,0 0-1,0-2 0,0-1 1,0 0-1,0-2 0,23-5 1,44-20-2681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7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262 168 10674,'-23'-37'4195,"8"13"-2850,1 0 1,1-1-1,-12-33 1,42 110-1275,-1 0-1,-3 1 1,13 103 0,-6 299-58,-12-195-976,-17-276-4063,6 5 3575,-11-24-2310</inkml:trace>
  <inkml:trace contextRef="#ctx0" brushRef="#br0" timeOffset="1">1 559 10650,'7'-7'2097,"22"3"1095,10 3-3256,21-5 56,8 1-72,19 1-480,-8-1-408,15 2-2177,-21 8 81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7.6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4 11987,'-2'-1'525,"0"1"0,-1-1 1,1 0-1,-1 1 1,1 0-1,-1-1 1,1 1-1,-1 0 0,1 0 1,-1 1-1,1-1 1,-4 1-1,-43 16-1486,45-15 1440,-1 0-489,0 1 1,1-1 0,-1 1-1,1 0 1,-1 1 0,1-1-1,0 1 1,1 0 0,-1 0-1,0 0 1,1 1 0,0-1-1,0 1 1,0-1 0,1 1-1,0 0 1,0 0 0,0 0 0,0 1-1,1-1 1,0 0 0,0 1-1,0-1 1,1 1 0,0 9-1,0-11-107,0 0 0,0 0-1,1-1 1,0 1 0,-1 0 0,1-1-1,1 1 1,-1 0 0,0-1-1,1 0 1,0 1 0,-1-1-1,2 0 1,-1 0 0,0 0 0,0 0-1,1 0 1,0 0 0,-1-1-1,1 1 1,0-1 0,0 0-1,1 0 1,-1 0 0,0 0 0,1-1-1,-1 1 1,1-1 0,-1 0-1,1 0 1,-1 0 0,1-1 0,0 1-1,0-1 1,6 0 0,-5 0 48,-1 0 1,1-1-1,-1 0 1,1 0-1,-1 0 1,0-1-1,1 1 1,-1-1-1,0 0 1,0 0-1,0-1 1,0 1-1,0-1 1,-1 0-1,1 0 1,-1 0-1,0 0 1,0-1-1,0 1 1,0-1-1,3-5 1,1-4 249,0 0 1,-1-1-1,-1 1 1,0-1 0,4-19-1,-9 32-166,0 0 1,0 1-1,0-1 0,0 1 0,0-1 1,0 1-1,0-1 0,1 0 0,-1 1 0,0-1 1,0 1-1,1-1 0,-1 1 0,0-1 1,0 1-1,1-1 0,-1 1 0,1 0 0,-1-1 1,0 1-1,1-1 0,-1 1 0,1 0 0,-1 0 1,1-1-1,-1 1 0,1 0 0,-1-1 1,1 1-1,-1 0 0,1 0 0,0 0 0,-1 0 1,1 0-1,-1 0 0,1 0 0,-1 0 1,1 0-1,0 0 0,-1 0 0,1 0 0,-1 0 1,1 0-1,-1 0 0,1 1 0,-1-1 1,1 0-1,-1 0 0,1 1 0,-1-1 0,1 0 1,-1 1-1,1-1 0,27 27 16,-22-20-26,29 29-1578,38 33 1,-28-36-679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8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56 10418,'0'-1'91,"-1"-5"735,0 0 1,0 1-1,-1-1 1,0 1-1,0-1 1,0 1-1,-6-10 1,7 15-571,1 2-202,-1 0 0,1 0-1,-1 1 1,1-1 0,0 0 0,0 1 0,0-1-1,0 0 1,0 1 0,0-1 0,1 0-1,0 4 1,3 17-35,4 248 85,-7-129-313,37 262-1,-54-450-5694,2 6 2222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8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0 342 11290,'15'-11'2161,"14"8"1184,10-1-3353,27-3-88,8-2 80,23 1 48,-10 0-16,13 4-713,-16 0-455,6 1-2185,-25-1-159</inkml:trace>
  <inkml:trace contextRef="#ctx0" brushRef="#br0" timeOffset="1">759 269 9570,'-22'-3'5352,"-20"1"-5035,42 2-311,-1 0 0,1 0 0,-1 1 0,1-1 1,-1 0-1,1 1 0,-1-1 0,1 1 0,-1-1 0,1 0 0,0 1 0,-1-1 0,1 1 0,0-1 0,-1 1 0,1-1 0,0 1 0,-1-1 0,1 1 0,0 0 0,0-1 0,0 1 1,0-1-1,0 1 0,0 0 0,-1-1 0,1 1 0,0-1 0,1 1 0,-1 0 0,0-1 0,0 1 0,0-1 0,0 1 0,0-1 0,1 1 0,-1 0 0,0-1 0,0 1 0,1-1 1,-1 1-1,1 0 0,0 2 31,22 163 340,9 41-438,-31-268-4390,-2 8 1419</inkml:trace>
  <inkml:trace contextRef="#ctx0" brushRef="#br0" timeOffset="2">628 6 8570,'-2'-6'1872,"11"12"265,11 6-4522,14 2 33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49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59 10666,'-11'12'2219,"-15"20"1114,21-25-3172,0 0 1,0 0 0,1 1-1,-7 13 1,10-17-181,0-1 0,0 1 1,0 0-1,0 0 0,1 0 0,-1 0 0,1 0 0,0 0 0,0 0 0,1-1 0,-1 1 1,1 0-1,0 0 0,0 0 0,0 0 0,0-1 0,0 1 0,1 0 0,0-1 0,0 0 1,0 1-1,0-1 0,4 4 0,0 0-37,0-1 0,0 0 0,0-1 0,1 1-1,0-1 1,0-1 0,0 1 0,1-1 0,0 0 0,0-1 0,0 0 0,0 0 0,0-1 0,14 3 0,-19-4 30,1-1 0,0 1 1,-1-1-1,1 0 1,0 0-1,0 0 0,-1-1 1,1 1-1,-1-1 1,1 0-1,0 0 0,-1 0 1,1 0-1,-1-1 1,0 1-1,1-1 0,-1 0 1,0 0-1,0 0 1,0 0-1,-1-1 0,1 1 1,0-1-1,-1 0 0,0 0 1,1 1-1,-1-2 1,0 1-1,0 0 0,-1 0 1,1-1-1,-1 1 1,0 0-1,0-1 0,1-4 1,-1 3 17,0 1 1,-1-1 0,0 0-1,0 0 1,0 1-1,0-1 1,-1 0 0,0 1-1,0-1 1,0 0 0,0 1-1,-1-1 1,0 1-1,0 0 1,0-1 0,0 1-1,-1 0 1,0 0-1,0 0 1,0 1 0,0-1-1,0 1 1,-1 0-1,1 0 1,-6-4 0,-12-7-76,1 1 0,-2 1 1,-39-17-1,22 11-212,38 18 254,0-1-1,0 1 1,0 0-1,0-1 1,0 1-1,1-1 0,-1 1 1,0-1-1,0 1 1,0-1-1,0 1 1,1-1-1,-1 0 1,0 0-1,0 1 0,1-1 1,-1 0-1,1 0 1,-1 0-1,1 0 1,-1 0-1,1 0 1,-1 0-1,1-2 0,0 2-9,1 1-1,-1-1 1,1 0-1,0 0 1,-1 0-1,1 1 1,0-1-1,0 0 1,-1 1-1,1-1 1,0 0-1,0 1 1,0-1-1,0 1 1,0 0-1,0-1 1,0 1-1,0 0 1,1-1-1,61-9-891,-40 9 983,1 1 0,0 0 0,-1 2 0,43 8 0,-57-8 155,1 0 1,-1 1-1,0 0 1,0 1-1,0 0 1,0 0-1,-1 1 1,1 0-1,-1 0 1,0 1-1,-1 0 1,1 0-1,-1 1 1,9 12-1,-13-15 53,-1 1-1,1 0 0,-2 0 0,1 0 0,0 1 1,-1-1-1,0 0 0,0 0 0,-1 1 1,1-1-1,-1 0 0,-1 11 0,-13 69-236,10-64 125,0-10 7,10-41 23,-1 12-148,3-14 6,2 1 0,23-49 0,-30 73-24,0 1 0,1-1-1,-1 1 1,1 0 0,1 0-1,-1 0 1,1 1 0,0 0-1,0 0 1,0 0 0,1 0 0,0 1-1,0 0 1,0 0 0,0 0-1,1 1 1,0 0 0,11-4-1,-13 6-1,-1 1 0,0-1 0,1 1-1,-1 0 1,0 0 0,1 0-1,-1 1 1,0-1 0,1 1-1,-1 0 1,0 1 0,0-1-1,0 1 1,0-1 0,0 1 0,0 0-1,3 3 1,-1 0-4,0 0 0,-1 0-1,1 1 1,-1-1 0,0 1 0,-1 0 0,0 1 0,7 13 0,-1 3-19,-1 0 0,-1 1 1,-1 0-1,6 41 0,-1 41-1181,-8-93-1687,4-13 20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0.5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268 16 12035,'0'0'91,"0"-1"0,0 1 0,1 0 1,-1-1-1,0 1 0,0-1 1,0 1-1,0-1 0,0 1 0,0-1 1,0 1-1,0-1 0,0 1 1,0-1-1,0 1 0,0-1 0,0 1 1,0 0-1,-1-1 0,1 1 1,0-1-1,0 1 0,0-1 0,-1 1 1,1 0-1,0-1 0,0 1 0,-1 0 1,1-1-1,0 1 0,-1 0 1,1-1-1,-1 1 0,1 0 0,0 0 1,-1-1-1,1 1 0,-1 0 1,1 0-1,-1 0 0,1-1 0,0 1 1,-1 0-1,1 0 0,-2 0 1,-32 3 1356,-35 19-1525,-12 15 17,74-33 50,0 0 0,0 1 1,0-1-1,0 1 0,1 1 0,0-1 1,0 1-1,-7 9 0,12-14 4,0 1-1,1-1 1,-1 0-1,0 1 1,0-1-1,1 1 1,-1-1-1,1 1 1,0-1-1,-1 1 1,1-1-1,0 1 1,0 0-1,0-1 1,0 1 0,0-1-1,0 1 1,0 0-1,0-1 1,1 1-1,-1-1 1,1 1-1,0 1 1,1 0-14,-1 0 0,1-1 0,0 1 0,1-1 0,-1 1-1,0-1 1,1 0 0,-1 0 0,1 0 0,5 3 0,2 1-39,0-1 1,1 0-1,0-1 0,0 0 1,15 2-1,-9-3 27,-1-1 0,1-1 0,0 0-1,28-3 1,-39 1 42,0 1-1,0-1 0,1 0 1,-1-1-1,0 1 0,0-1 0,0 0 1,0-1-1,-1 0 0,1 1 0,-1-2 1,1 1-1,-1-1 0,0 0 1,7-7-1,-11 10-14,0 0 1,0-1 0,0 1-1,0 0 1,0 0-1,-1-1 1,1 1-1,0 0 1,-1-1 0,1 1-1,-1-1 1,0 1-1,1-1 1,-1 1 0,0-1-1,0 1 1,0-1-1,0 1 1,0-1-1,0 1 1,-1-1 0,1 1-1,0 0 1,-1-1-1,1 1 1,-2-3-1,1 2-36,-1-1-1,-1 1 1,1-1-1,0 1 1,0 0-1,-1 0 1,0 0-1,1 0 1,-1 0-1,0 0 1,-5-1-1,-3-2-367,-1 1-1,1 0 1,-1 1 0,0 0-1,-20-1 1,-17 4-2484,0 3-175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0.8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93 11170,'-6'0'705,"-67"6"3864,69-6-4528,-1 1 1,0 0 0,1 0 0,-1 0-1,1 1 1,0-1 0,-1 1 0,1 0-1,0 0 1,0 0 0,0 1 0,-5 4-1,9-7-44,0 0 0,0 0 0,-1 0 0,1 1-1,0-1 1,0 0 0,0 0 0,0 0 0,0 0-1,0 1 1,0-1 0,0 0 0,0 0 0,0 0-1,0 1 1,0-1 0,0 0 0,0 0 0,0 0-1,0 0 1,0 1 0,0-1 0,0 0 0,0 0-1,0 0 1,0 1 0,0-1 0,1 0 0,-1 0-1,0 0 1,0 0 0,0 0 0,0 1 0,0-1-1,0 0 1,0 0 0,1 0 0,-1 0 0,0 0 0,0 0-1,0 0 1,0 0 0,1 1 0,-1-1 0,0 0-1,0 0 1,1 0 0,14 4-66,16 0-21,-17-5 86,-1 0-1,1 0 1,-1-1 0,1-1-1,22-8 1,-31 9 16,0 1-1,0-1 1,0-1-1,0 1 1,0-1 0,-1 0-1,1 0 1,-1 0-1,0 0 1,0-1 0,0 0-1,0 0 1,-1 0 0,1 0-1,-1-1 1,0 1-1,3-7 1,-6 10-22,1 0-1,-1-1 1,0 1-1,1 0 1,-1-1-1,0 1 1,0-1 0,1 1-1,-1 0 1,-1-1-1,1 1 1,0-1 0,0 1-1,0 0 1,-1-1-1,1 1 1,0-1 0,-1 1-1,0 0 1,1 0-1,-1-1 1,0 1 0,1 0-1,-1 0 1,0 0-1,0 0 1,0 0-1,0 0 1,0 0 0,0 0-1,0 0 1,-1 0-1,1 0 1,0 1 0,0-1-1,-1 1 1,1-1-1,-2 0 1,-4-1-476,-1 0 1,1 0-1,0 1 1,0 0-1,-1 0 1,-9 0-1,-41 3-2348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2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11939,'4'-59'2411,"3"83"559,28 105-3022,-28-94 48,-4-17-13,1-1 0,0 0 0,11 25 0,-15-41 8,1-1 0,-1 1 1,1-1-1,-1 1 0,1-1 1,-1 1-1,1-1 1,0 0-1,-1 1 0,1-1 1,0 0-1,-1 1 0,1-1 1,0 0-1,-1 0 0,1 1 1,0-1-1,-1 0 0,1 0 1,0 0-1,0 0 0,-1 0 1,1 0-1,0 0 1,0 0-1,-1-1 0,1 1 1,0 0-1,-1 0 0,1-1 1,0 1-1,-1 0 0,1-1 1,0 1-1,-1 0 0,1-1 1,-1 1-1,1-1 0,-1 1 1,2-2-1,32-27-280,-22 18 194,-7 8 73,0-1 0,0 1 1,0 0-1,0 0 0,0 1 1,1-1-1,-1 1 0,1 0 1,0 1-1,-1-1 0,1 1 1,0 0-1,0 1 0,0-1 1,10 2-1,-11-1 12,-1 1 1,0 0-1,0 0 0,-1 1 1,1-1-1,0 1 0,0 0 1,-1 0-1,1 0 0,-1 1 1,0-1-1,1 1 0,-1 0 1,0 0-1,-1 0 1,1 0-1,0 0 0,-1 1 1,0-1-1,0 1 0,0-1 1,0 1-1,-1 0 0,2 4 1,0 2-9,0 0 1,-1 1 0,0-1 0,0 1-1,-1-1 1,-1 1 0,0 0 0,0-1-1,-1 1 1,-1 0 0,1-1 0,-2 1-1,-5 15 1,6-20-68,0 0-1,0 0 1,-1-1-1,0 1 1,0-1 0,0 0-1,-1 0 1,0 0-1,0 0 1,0-1 0,0 0-1,-1 1 1,0-1 0,1-1-1,-1 1 1,-1-1-1,1 0 1,0 0 0,-1-1-1,0 1 1,0-1-1,1 0 1,-1-1 0,-10 2-1,-21-3-2454,0-3 38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3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21 11731,'-31'-19'5545,"35"19"-5649,6-2 0,10 2 72,19 2 104,16 0-184,24 5 728,5 2-4041,12-4 1433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3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53 6673,'-35'-36'3720,"34"34"-3555,0 1 1,-1 0-1,1-1 1,-1 1-1,1 0 0,-1 0 1,0 0-1,1 0 1,-1 0-1,0 0 1,0 0-1,0 1 0,1-1 1,-1 1-1,0-1 1,0 1-1,0 0 1,0 0-1,0 0 0,0 0 1,0 0-1,-4 1 1,17 32 850,5 17-998,-2 1 0,-3 1 0,-2 0 0,-2 0 0,1 69 1,-15 47-4229,0-122 1219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4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311 161 13691,'-2'-12'169,"1"4"502,0 0 0,-1 0 1,0 0-1,0 0 0,-5-8 0,6 13-497,0 1 1,-1-1-1,0 1 0,1 0 1,-1 0-1,0 0 0,0 0 0,0 0 1,0 0-1,0 0 0,-1 1 0,1-1 1,-1 1-1,1 0 0,-1 0 1,1-1-1,-1 1 0,1 1 0,-6-2 1,-38-6-67,-1 3 1,-60 0-1,105 5-111,1 0 0,-1 0 0,0 1 0,1-1 0,-1 1 0,0-1 0,1 1-1,-1 0 1,0-1 0,1 1 0,-1 0 0,1 0 0,-1 0 0,1 0 0,0 0 0,0 1 0,-1-1 0,1 0 0,0 1 0,0-1 0,0 0 0,0 1 0,0-1-1,1 1 1,-1 0 0,0-1 0,1 1 0,-1 0 0,0 1 0,-7 56-183,8-51 159,-1 6-25,1 0 1,1 1-1,0-1 1,1 0 0,0 0-1,1-1 1,1 1-1,0-1 1,1 1 0,0-1-1,1-1 1,1 1-1,0-1 1,11 16 0,-13-22 5,1 1 1,0-1 0,0-1 0,0 1 0,0-1 0,1 0 0,0 0 0,0-1 0,0 0 0,1 0 0,-1-1 0,1 1 0,0-2 0,0 1 0,0-1 0,0-1 0,0 1 0,1-1 0,-1-1 0,0 1 0,1-2 0,-1 1 0,0-1 0,0 0 0,11-3 0,-6 0-31,0-1-1,0 0 1,0 0 0,-1-2 0,1 1-1,-2-2 1,1 0 0,-1 0 0,0-1-1,-1 0 1,12-13 0,-10 9 31,-1 0 1,-1-1 0,0 0-1,-1 0 1,0-1-1,-2-1 1,1 1-1,8-29 1,-15 39 52,1 1 0,-1-1 0,0 0 0,0 0 0,0 0 1,-1 0-1,1 0 0,-1 0 0,0 0 0,-1 0 0,1 0 0,-1 0 0,0 0 1,0 1-1,-1-1 0,0 0 0,1 0 0,-2 1 0,1-1 0,0 1 0,-1 0 0,0 0 1,0 0-1,0 0 0,0 0 0,-1 1 0,1-1 0,-1 1 0,0 0 0,0 0 0,0 0 1,-1 1-1,1-1 0,-7-2 0,-8 0 5,0 0 1,0 1-1,-1 1 1,1 1-1,-1 0 0,1 2 1,-1 0-1,-21 3 1,15 0-975,0 2 1,-49 14-1,63-12-2318,22-2-347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4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38 9674,'-1'-2'318,"0"-1"-1,-1 1 0,1-1 1,-1 1-1,0 0 1,0 0-1,0-1 1,0 1-1,0 1 1,0-1-1,-1 0 1,1 0-1,-1 1 0,1 0 1,-1-1-1,0 1 1,1 0-1,-1 0 1,0 0-1,0 1 1,1-1-1,-5 0 1,6 15-473,2 10 121,2 0-1,0-1 1,2 1-1,0-1 1,2 0 0,11 26-1,-15-41 17,0-1 1,1 0-1,0 0 0,1-1 1,-1 1-1,1-1 0,1 0 0,-1 0 1,1-1-1,8 7 0,-10-9 1,1 0 0,-1-1 0,0 0 0,1 0 0,0-1 0,-1 1 0,1-1 0,0 0 0,0 0 0,-1 0-1,1-1 1,0 0 0,0 0 0,0 0 0,0-1 0,0 1 0,0-1 0,6-2 0,-6 2 16,-1 0 0,0-1 0,0 1 0,0-1 0,0 0 0,0 0 0,0 0 0,0-1 0,-1 0 1,1 1-1,-1-1 0,0 0 0,0 0 0,0-1 0,0 1 0,0-1 0,-1 1 0,1-1 0,-1 0 0,0 0 0,0 0 0,-1 0 1,1 0-1,-1 0 0,0-1 0,0 1 0,-1 0 0,1-1 0,-1 1 0,0-1 0,0 1 0,0-1 0,0 1 0,-2-6 0,0 2-32,1-1 0,-2 1 0,1 0 0,-1 0 0,0 1 0,-1-1 0,1 0 0,-2 1 0,1 0-1,-1 0 1,0 0 0,0 1 0,-1 0 0,0 0 0,0 0 0,-1 1 0,-10-8 0,9 9-328,0 0 1,0 0 0,0 1 0,-1 0 0,1 1 0,-1 0-1,1 0 1,-1 1 0,0 0 0,0 0 0,0 1 0,0 0-1,-14 2 1,-16 8-2628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4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70 8746,'-50'-52'2008,"49"35"5082,1 20-7058,1 7-8,6 31-104,1 66 72,-6-29-16,0 18-352,-2-8-648,6 6-2505,1-24 216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4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23 7650,'-17'-23'10544,"11"40"-10595,0 8 36,-6 31-12,11-53 13,1-1-1,0 1 0,0-1 0,0 1 0,0 0 0,1-1 0,-1 1 0,1-1 0,-1 1 1,1-1-1,0 1 0,0-1 0,0 1 0,0-1 0,1 0 0,-1 0 0,1 0 0,1 3 0,4 0 5,0-1 0,0 0-1,0 0 1,1 0 0,-1-1-1,1 0 1,0 0-1,0-1 1,0 0 0,1 0-1,10 0 1,-7 0-5,-1 0 0,1 1 0,0 0 1,16 8-1,-23-8 1,0 0 1,-1 1 0,1 0 0,-1 0-1,0 0 1,0 1 0,0-1-1,-1 1 1,0 0 0,1 0 0,-2 0-1,1 1 1,-1-1 0,1 0-1,-1 1 1,-1 0 0,1-1 0,-1 1-1,0 0 1,-1 0 0,1 0-1,-1 0 1,0 0 0,0 0 0,-2 6-1,2-7-74,-1 1 1,1 0-1,-1-1 0,-1 1 0,1 0 0,-1-1 1,0 0-1,0 1 0,0-1 0,-1 0 0,0 0 1,0 0-1,0 0 0,-1-1 0,1 0 0,-1 1 1,0-1-1,0 0 0,-1-1 0,1 1 0,-1-1 0,0 0 1,0 0-1,0 0 0,-8 2 0,11-4-72,-1-1-1,1 0 0,-1 0 1,0 0-1,1 0 1,-1 0-1,1-1 0,-1 1 1,1-1-1,-1 0 1,1 0-1,-1 0 1,1 0-1,-1 0 0,1 0 1,0-1-1,0 1 1,0-1-1,0 1 0,0-1 1,0 0-1,0 0 1,-1-2-1,-30-31-2438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10570,'-15'-6'2265,"30"-1"927,12 6-3064,30-2-216,13-2-88,25-2-568,0 10-2448,5 4 535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6497,'2'-30'1224,"-2"21"-347,1 0-1,0-1 0,0 1 0,1 0 0,5-15 1,-6 22-816,0-1 0,0 1 0,1 0 0,-1-1 0,1 1 0,-1 0 0,1 0 0,0 0 0,0 1 0,-1-1 0,1 0 0,1 1 0,-1-1 0,0 1 0,0 0 0,1-1 0,-1 1 0,0 0-1,1 0 1,-1 1 0,1-1 0,-1 1 0,1-1 0,0 1 0,3 0 0,0-1-65,-1 1 0,0 0 0,1 0 0,-1 1 0,1 0-1,-1 0 1,0 0 0,0 0 0,0 1 0,0 0-1,0 0 1,0 0 0,0 1 0,0 0 0,-1 0 0,1 0-1,-1 0 1,0 1 0,0 0 0,0-1 0,-1 1-1,1 1 1,-1-1 0,0 0 0,0 1 0,-1 0 0,1 0-1,-1-1 1,0 1 0,0 1 0,2 9 0,-1-2-15,-1 0 1,0 1-1,0-1 1,-2 1 0,1 0-1,-2-1 1,0 1-1,0-1 1,-2 1 0,1-1-1,-8 21 1,4-19 32,-1 1 1,-1-1 0,0-1 0,-12 17 0,17-27-1,0 1 1,0-1-1,0 0 1,-1-1-1,1 1 1,-1-1-1,0 1 0,0-1 1,0 0-1,-1-1 1,1 1-1,-1-1 1,1 0-1,-1 0 1,0 0-1,0 0 1,-8 1-1,-17-7 419,30 4-429,0 0 1,0 0 0,0 0 0,0 0-1,0 0 1,0-1 0,-1 1 0,1 0-1,0 0 1,0 0 0,0 0 0,0 0 0,0 0-1,0 0 1,0 0 0,0 0 0,-1 0-1,1 0 1,0 0 0,0 0 0,0 0-1,0-1 1,0 1 0,0 0 0,0 0-1,0 0 1,0 0 0,0 0 0,0 0-1,0 0 1,0-1 0,0 1 0,0 0 0,0 0-1,0 0 1,0 0 0,0 0 0,0 0-1,0 0 1,0-1 0,0 1 0,0 0-1,0 0 1,0 0 0,0 0 0,0 0-1,0 0 1,0 0 0,0-1 0,0 1-1,0 0 1,0 0 0,0 0 0,0 0 0,0 0-1,1 0 1,-1 0 0,0 0 0,0 0-1,0 0 1,0 0 0,0-1 0,0 1-1,0 0 1,1 0 0,23-7 89,264-50-2682,-211 42 513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135 162 7762,'-16'-98'2998,"16"95"-2694,-1-1 0,0 0 0,0 1-1,0-1 1,0 1 0,-1-1 0,1 1 0,-1 0 0,0-1 0,0 1 0,0 0 0,-3-3 0,4 5-242,0 0-1,0 0 1,-1 1 0,1-1-1,0 0 1,0 1-1,0-1 1,-1 0 0,1 1-1,0 0 1,0-1 0,-1 1-1,1 0 1,0 0-1,-1-1 1,1 1 0,-1 0-1,1 0 1,0 1-1,-1-1 1,-1 1 0,-1 0-54,1 0 0,0 1 0,0 0 0,0-1 0,0 1 0,0 0 0,0 1 1,0-1-1,1 1 0,-1-1 0,1 1 0,0 0 0,-1-1 0,1 1 0,1 1 0,-1-1 1,0 0-1,-1 4 0,-1 5-51,0 1 0,1 0-1,1 1 1,0-1 0,0 0 0,2 1 0,-1-1 0,4 24-1,-3-33 38,0-1-1,1 1 1,0 0 0,-1-1-1,1 1 1,0-1-1,1 1 1,-1-1-1,1 1 1,-1-1-1,1 0 1,0 0-1,0 0 1,1 0-1,-1 0 1,1 0-1,-1-1 1,1 1-1,0-1 1,0 1-1,0-1 1,0 0-1,0 0 1,1-1-1,-1 1 1,0-1-1,1 0 1,-1 1-1,1-1 1,0-1 0,-1 1-1,1-1 1,0 1-1,-1-1 1,1 0-1,4-1 1,6-1 44,1 0 0,-1-2 0,0 0 0,0 0 0,0-1 0,0-1 0,-1-1 0,0 1 0,0-2 0,-1 0 0,0-1 0,-1 0 0,1 0 0,-2-1 0,1-1 0,-1 0 0,-1 0 0,0-1 0,-1 0 0,10-19 1,-16 28-25,-1 0 1,0 0 0,0 0 0,0 0 0,0-1-1,0 1 1,-1 0 0,1 0 0,-1 0 0,0-1-1,0 1 1,0 0 0,-1 0 0,1 0 0,-1-1-1,0 1 1,0 0 0,0 0 0,0 0 0,0 0 0,-2-3-1,0 3-38,1 1-1,-1-1 0,0 1 0,1-1 0,-1 1 0,0 0 0,-1 0 1,1 0-1,0 1 0,0-1 0,-1 1 0,1 0 0,-1 0 0,1 0 1,-1 0-1,0 1 0,1-1 0,-1 1 0,0 0 0,-3 0 0,-19 2-947,-1 2 0,1 0-1,0 1 1,-42 15-1,-38 14-2462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6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23 109 8714,'-4'-30'1211,"3"21"-724,0-1 0,0 0 0,-1 1 0,-1-1 0,0 1 0,-4-12 0,14 79 343,58 467-602,-10-68-218,-53-446-193,4 38 500,-6-49-349,0 0 0,0 1 0,0-1 0,0 1 0,0-1 0,0 0 0,0 1 0,0-1 0,0 1 0,0-1 0,0 0 0,0 1 0,0-1 0,-1 0 0,1 1 0,0-1 0,0 0 0,0 1 0,0-1 0,-1 0 0,1 1 0,0-1 1,0 0-1,-1 1 0,1-1 0,0 0 0,-1 0 0,1 1 0,0-1 0,-1 0 0,-16-14-2949,2-8 323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7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97 109 8466,'-2'-1'186,"-4"0"-44,0-1-1,0 1 1,0 0 0,0 0-1,0 1 1,0 0 0,0 0-1,0 0 1,0 1 0,0 0-1,1 0 1,-1 1 0,0-1-1,-5 3 1,63 0 518,106 1-260,170-18-1,-120 2-286,1619-55 101,-1079 41-78,3 20-68,-73 13-62,-360-6 5,709 33 64,-997-32-88,-21-3 3,0 0 0,0 1 1,0 1-1,0-1 0,0 1 0,14 6 0,-23-8 9,0 0-1,1 0 1,-1 0-1,0 0 1,0 0-1,0 0 1,0 0-1,0 0 1,1 0-1,-1 1 0,0-1 1,0 0-1,0 0 1,0 0-1,0 0 1,0 0-1,0 0 1,0 0-1,0 1 1,1-1-1,-1 0 1,0 0-1,0 0 1,0 0-1,0 0 0,0 1 1,0-1-1,0 0 1,0 0-1,0 0 1,0 0-1,0 0 1,0 1-1,0-1 1,0 0-1,0 0 1,0 0-1,0 0 0,0 0 1,0 1-1,-1-1 1,1 0-1,0 0 1,0 0-1,0 0 1,0 0-1,0 1 1,0-1-1,0 0 1,0 0-1,0 0 0,-1 0 1,1 0-1,0 0 1,0 0-1,-14 8-24,-17 4 42,16-7 34,1 0 38,0-1 1,0 0 0,0-1 0,-27 2 0,40-5 48,12 35 97,2 13-169,-3 1 0,7 78 1,-5 114 14,0-9-19,-8-183-136,3 28-1217,-2 94 1,-12-110-764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8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5617,'28'-10'3968,"21"4"-2852,-22 4-941,302-30 774,433 13 1,392 14 35,-524-3-695,32 3-170,-5 4-55,-230-1 50,726 7 131,-754 23-3405,-311-16 836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1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65 181 6217,'-2'-6'599,"0"1"0,1-1 0,-1 0 0,1 0 0,0 1-1,1-1 1,-1 0 0,1 0 0,0 0 0,1-7 0,1 4-444,0 0 1,0 0-1,1 0 0,0 0 1,0 1-1,1-1 1,0 1-1,0 0 1,10-13-1,-13 20-145,-1 0-1,1 1 1,-1-1 0,1 0-1,-1 1 1,1-1 0,0 0-1,-1 1 1,1-1 0,0 1-1,-1-1 1,1 1 0,0 0-1,0-1 1,-1 1 0,1 0-1,0-1 1,0 1 0,0 0-1,-1 0 1,1 0 0,0 0-1,0 0 1,0 0 0,0 0-1,-1 0 1,1 0 0,1 0-1,0 1-9,0 0-1,0 0 0,-1 0 1,1 0-1,0 0 0,-1 1 1,1-1-1,-1 0 0,1 1 1,-1-1-1,2 4 0,2 2-20,-1 0 1,0 0-1,0 0 0,-1 1 0,3 9 0,-2 0 17,-1 0 0,-1 0 0,-1 1 0,0-1 0,-2 0-1,0 1 1,0-1 0,-2 0 0,0 0 0,-11 33 0,10-36-8,-1 0 0,-1 0 0,-1 0 0,0-1-1,0 0 1,-2 0 0,1-1 0,-2 0 0,1 0 0,-2-1-1,1 0 1,-24 16 0,12-20 144,18-6 77,16-4-81,37-3-847,1 2-1,-1 2 1,60 5-1,-87-2-422,30-4-1512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2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10978,'47'239'4980,"-38"-197"-4743,-1 0-216,-6-26 7,1 0 0,1 0 0,0-1 1,9 20-1,-16-72 678,4 12-672,-2-10-9,2 0 0,2 0 0,1 0 0,16-66 0,-17 92-24,0 0 0,1 0 0,0 1 0,0-1 0,1 1 0,0 0 0,0 1 1,1-1-1,0 1 0,13-12 0,-14 15 0,1 0 1,-1 0 0,1 1 0,0 0-1,0 0 1,1 0 0,-1 1 0,1 0-1,-1 0 1,1 1 0,0 0 0,-1 0-1,1 0 1,0 1 0,0 0 0,-1 1-1,9 0 1,-9 0-16,1 1 1,0 0-1,-1 0 0,1 0 0,-1 1 1,0 0-1,1 0 0,-2 1 1,1 0-1,0 0 0,-1 0 0,1 1 1,-1-1-1,-1 1 0,1 0 0,-1 1 1,1-1-1,-1 1 0,-1 0 1,1 0-1,-1 0 0,0 0 0,2 10 1,6 16-27,-1 0 1,-2 1 0,6 50-1,-7-44 34,1 22-100,-6-40-447,1 0 1,2 0-1,12 39 0,-17-57 338,1-1 0,0 0 0,0 0 0,0 0 0,0 1 0,0-1-1,1 0 1,-1-1 0,1 1 0,-1 0 0,1 0 0,0-1 0,3 3 0,-4-3 50,0-1 0,0 0 0,1 0 0,-1 0 0,0 0-1,1 0 1,-1-1 0,0 1 0,0 0 0,0-1 0,1 1 0,-1 0 0,0-1 0,0 0 0,0 1 0,0-1 0,0 0 0,0 1 0,0-1 0,1-1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5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8810,'10'-1'688,"0"2"-1,0 0 1,-1 0 0,1 1-1,-1 0 1,1 0 0,-1 1-1,0 0 1,12 7 0,-14-6-575,0 0 0,-1 1 1,0-1-1,0 1 0,0 1 1,-1-1-1,0 1 0,0 0 1,0 1-1,-1-1 0,0 1 1,0-1-1,0 1 0,-1 1 1,0-1-1,-1 0 0,1 1 0,1 13 1,14 132 275,-14-102-331,13 60 0,-17-129 35,1-1 0,1 1 0,1 0-1,0 0 1,10-29 0,-10 38-62,1-6-27,1 1 0,0-1-1,1 1 1,1 0-1,0 0 1,1 1 0,0 0-1,1 1 1,1 0-1,0 0 1,0 1 0,23-19-1,-28 26-12,1 0 0,0 1 1,0-1-1,0 1 0,0 0 0,0 0 0,0 1 0,1 0 0,-1 0 0,1 1 0,0 0 0,-1 0 1,1 0-1,0 1 0,0 0 0,0 0 0,-1 1 0,1-1 0,0 2 0,-1-1 0,1 1 1,-1 0-1,1 0 0,-1 1 0,0-1 0,0 2 0,0-1 0,0 1 0,10 7 0,-7-3-26,0 1 0,0-1-1,-1 2 1,0-1-1,-1 1 1,0 0-1,0 0 1,-1 1 0,-1 0-1,0 0 1,0 1-1,-1-1 1,0 1 0,-1 0-1,0 0 1,-1 0-1,-1 0 1,0 1 0,-1 18-1,0-30 14,0-1 0,0 1 0,1-1 0,-1 1 0,0-1 0,0 1 0,0-1 0,-1 1 0,1-1 0,0 1 0,0-1 0,0 1 0,0-1 0,0 1 0,-1-1 0,1 1 0,0-1 0,0 1 0,-1-1 0,1 1 0,0-1 0,-1 0 0,1 1-1,0-1 1,-1 0 0,1 1 0,-1-1 0,0 1 0,1-2 11,-1 0 0,1 1 0,-1-1 0,1 0 0,0 1 0,-1-1 0,1 0 0,0 0 0,-1 1-1,1-1 1,0 0 0,0 0 0,0 0 0,0 0 0,0 1 0,-1-1 0,2 0 0,-1 0 0,0 0 0,0 1-1,0-2 1,2-26 60,0 0-1,2 1 0,1 0 0,1 0 0,1 0 1,16-38-1,-21 58 11,1 0-1,1 0 1,-1 0 0,1 1 0,0-1 0,1 1 0,0 0 0,10-11-1,-13 16-55,0-1 0,0 1 0,0 0 0,1 0 0,-1 0 0,0 0 0,1 0 0,-1 1 0,0-1 0,1 1 0,-1-1 0,1 1 0,-1 0 0,1 0 0,-1 0 0,1 0 0,-1 1 0,0-1 0,1 1-1,-1-1 1,1 1 0,-1 0 0,0 0 0,0 0 0,0 0 0,1 0 0,-1 1 0,0-1 0,0 1 0,0-1 0,2 4 0,9 6-36,-2 0 1,1 1-1,-2 1 1,1 0 0,-2 0-1,0 1 1,0 0-1,-2 0 1,9 21-1,3 14-2709,18 76 0,-24-80-971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22 10754,'-4'-17'3064,"3"12"-1200,6 21-1949,-2-4-585,3 5 646,-1 1-1,-1-1 0,-1 1 1,0 0-1,-1 0 1,-1 0-1,-1 0 0,-3 29 1,39-96 324,-31 43-302,0 0 0,0 0 1,1 0-1,0 1 0,0 0 0,0 0 1,1 1-1,0 0 0,9-5 0,-13 8-2,-1 0-1,0 0 0,1 1 1,-1-1-1,1 1 0,-1 0 1,1-1-1,-1 1 0,1 0 1,-1 1-1,1-1 0,-1 0 1,1 1-1,-1-1 0,1 1 1,-1 0-1,0 0 0,1 0 1,-1 0-1,0 0 0,0 0 1,0 1-1,0-1 0,0 1 1,0-1-1,0 1 0,0 0 1,0 0-1,-1 0 0,1 0 1,-1 0-1,0 0 0,3 4 1,3 8-15,0 0 1,-1 0-1,-1 1 0,0-1 1,0 1-1,-2 0 0,2 16 1,-3-22 2,-1-1 0,-1 0 0,1 1 0,-1-1 1,-1 1-1,1-1 0,-2 0 0,1 0 0,-1 1 0,0-1 0,-1 0 1,0 0-1,0-1 0,-7 13 0,8-17-41,-1-1 0,0 1-1,0 0 1,1-1 0,-2 1 0,1-1-1,0 0 1,0 0 0,-1 0 0,1 0 0,-1-1-1,1 1 1,-1-1 0,0 0 0,0 0-1,1 0 1,-1-1 0,-5 1 0,1-1-365,0 0 0,-1 0 0,1-1 0,0 0 0,0 0 1,0-1-1,-11-4 0,-19-11-1925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0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66 7922,'-7'-20'2904,"6"4"-303,9 11-1665,13-1-1352,12 1-56,22 0 176,12 2 360,15-2-360,0 8-2361,16 8 673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7746,'23'-44'4737,"6"1"-3768,-25 37-969,0 1 0,1 0 0,0 0 0,0 0 0,0 0 1,0 1-1,1 0 0,0 0 0,0 1 0,0-1 0,0 1 0,9-3 1,-12 5 0,1 0 1,-1 0-1,1 0 0,-1 1 1,1-1-1,-1 1 1,1 0-1,-1 0 1,1 0-1,-1 0 1,1 1-1,-1 0 1,1-1-1,-1 1 1,0 0-1,1 1 1,-1-1-1,0 1 1,4 1-1,-3 0-3,-1 0 0,1 1 0,-1-1 0,0 1 0,0-1 0,0 1 0,0 0 0,-1 0 0,0 1 0,0-1 0,0 0 0,2 8 0,0 2-5,0 1 0,-2 0 0,0 0 0,0 0 0,-1 0-1,-1 0 1,-3 24 0,0-21-6,-1 0 1,0 0-1,-2 0 0,0-1 0,-1 0 1,-11 21-1,15-32 15,0 0 0,0-1-1,-1 1 1,0-1 0,0 0 0,0 0 0,0 0-1,-1-1 1,1 1 0,-1-1 0,-1 0 0,1-1 0,0 1-1,-1-1 1,0 0 0,1 0 0,-1-1 0,0 0-1,-1 0 1,1 0 0,-7 0 0,-5-3 126,28-5-25,28-3-25,94 2-55,-81 5-469,69-9 0,-98 6-1784,1-6 31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246 159 8210,'7'-11'1646,"-2"2"-1090,0 1 1,-1-1-1,0 0 0,0-1 0,5-18 1,-9 25-545,0 1 0,0 0 1,0-1-1,0 1 0,0-1 1,0 1-1,0 0 0,-1-1 1,1 1-1,-1 0 0,0-1 1,0 1-1,0 0 0,0 0 1,0 0-1,0-1 0,-1 1 1,1 1-1,-1-1 0,1 0 1,-1 0-1,0 0 0,1 1 1,-1-1-1,0 1 1,0 0-1,0-1 0,0 1 1,-1 0-1,-3-1 0,-1-1-28,-1 1-1,1 0 0,-1 0 1,0 1-1,0 0 0,0 0 1,0 1-1,1 0 1,-1 0-1,0 1 0,-12 2 1,-6 3-100,0 0 1,-25 11 0,49-16 106,0 0 0,-1-1-1,1 1 1,0 0 0,0 0 0,0 0 0,0 0 0,1 0 0,-1 1-1,0-1 1,0 0 0,1 1 0,-1 0 0,1-1 0,-1 1 0,1 0-1,-1 0 1,1 0 0,0 0 0,-1 3 0,1-3 4,1 1 1,0-1-1,0 0 1,0 0-1,0 0 1,1 1-1,-1-1 1,1 0-1,-1 0 1,1 0-1,0 0 1,-1 0-1,1 0 1,0 0-1,1 0 1,-1 0-1,2 2 1,5 6 9,1 0 0,0 0-1,1-1 1,0 0 0,19 12 0,3-1 33,50 22 0,-45-25-9,58 37 1,-87-48-31,0 0 0,0 0 1,-1 1-1,1 0 0,-1 0 0,-1 0 0,1 1 0,-1 0 1,-1 1-1,0-1 0,8 17 0,-12-21 1,0-1 0,0 0-1,0 1 1,0 0 0,-1-1-1,0 1 1,0-1 0,0 1 0,0 0-1,0-1 1,-1 1 0,1-1 0,-1 1-1,0-1 1,0 1 0,0-1-1,-1 0 1,-2 6 0,0-3 1,0 0 0,0-1 0,0 0 0,-1 0 0,0 0 0,0-1 0,0 1 0,0-1 0,-12 7 0,10-7-1,0-1 0,-1 1 0,1-1 1,-1 0-1,0-1 0,0 0 0,0 0 0,-9 0 1,13-1-3,0-1 0,-1 0 0,1 0 0,0-1 0,0 1 0,0-1 0,0 0 0,0 0 0,0 0 1,0 0-1,0-1 0,0 1 0,0-1 0,0 0 0,-4-4 0,5 3 7,-1 0 0,1 0 0,0 0 0,0-1 0,0 1 0,1-1 0,-1 0-1,1 0 1,0 0 0,0 0 0,0 0 0,0-1 0,1 1 0,0 0 0,-1-9 0,1 4 6,1 1 0,0-1 0,0 0 0,1 1 1,0-1-1,1 1 0,0 0 0,3-9 0,2-2-2,1 1-1,0-1 1,2 2-1,0-1 1,1 1-1,18-22 1,-18 27-443,1 1 1,0 0 0,0 0-1,1 1 1,27-15-1,9 0-1538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93 6369,'2'-14'-305,"-2"12"547,0-1 1,0 0 0,0 0 0,1 0 0,-1 1 0,1-1 0,0 0-1,-1 1 1,1-1 0,1 0 0,-1 1 0,0-1 0,1 1 0,-1 0-1,1-1 1,0 1 0,-1 0 0,1 0 0,0 0 0,0 0 0,1 0-1,-1 1 1,0-1 0,1 1 0,-1-1 0,1 1 0,-1 0 0,1 0 0,-1 0-1,6-1 1,40-9-249,-45 10 2,-1 1 0,1 0 1,-1 0-1,1 0 1,0 0-1,-1 1 0,1-1 1,-1 1-1,1-1 0,-1 1 1,1 0-1,-1 0 1,0 0-1,1 0 0,-1 0 1,0 1-1,0-1 1,0 1-1,0-1 0,0 1 1,0 0-1,0 0 1,0 0-1,-1 0 0,1 0 1,-1 0-1,0 1 1,1-1-1,-1 0 0,0 1 1,0-1-1,-1 0 1,2 5-1,0 2-7,0 0 0,0 0 0,-1 0 1,0 0-1,-1 0 0,0 0 0,-2 14 0,0-12 15,0-1 0,0 1 0,-1-1 0,-1 0-1,1 0 1,-2 0 0,1 0 0,-1-1 0,-1 0 0,0 0-1,0 0 1,-1-1 0,0 0 0,0 0 0,-1-1 0,-15 12 0,23-19-3,-1 1 0,1 0 0,-1-1 0,0 0 0,1 1 0,-1-1 0,1 1 0,-1-1 0,0 0 0,0 1 0,1-1 0,-1 0 0,0 0 0,0 0 0,1 0 1,-1 1-1,0-1 0,0 0 0,1 0 0,-1-1 0,0 1 0,0 0 0,1 0 0,-2 0 0,0-16 4,18-21-66,-13 33 58,1 0 0,0 0 0,0 1 0,1 0 0,-1 0 0,1 0 0,-1 0 0,1 1 0,0-1 0,0 1 0,0 1 0,1-1 0,-1 1 0,0 0 0,0 0 0,1 0 0,-1 1 0,1-1 0,-1 2 0,0-1 0,1 0 0,-1 1 0,0 0 0,1 0 0,-1 1 0,0 0 0,0-1 0,5 4 0,-5-3 1,0 0-1,-1 0 1,0 1 0,1-1-1,-1 1 1,0 0 0,0 0-1,-1 1 1,1-1 0,-1 1-1,1 0 1,-1-1-1,0 2 1,-1-1 0,1 0-1,-1 0 1,0 1 0,0-1-1,0 1 1,0 0 0,-1 0-1,0 0 1,0-1 0,0 1-1,-1 0 1,1 0 0,-1 0-1,0 0 1,-1 0 0,-1 8-1,-1-3-4,-1 0 0,0-1 0,0 0 0,-1 1 0,-1-2 0,1 1 0,-1-1 0,-1 1 0,0-2 0,0 1 0,0-1 0,-1 0 0,0-1 1,0 1-1,-11 4 0,1 1-9,0-2 1,-1 0 0,-1-2 0,1 0 0,-1-1 0,-28 6 0,44-12-4,0 0 0,0 0 0,-1-1 0,1 1 0,0-1 0,0 0 0,0 0 1,0 0-1,-1-1 0,1 0 0,0 0 0,0 0 0,0 0 0,0 0 0,0-1 0,0 0 0,1 0 1,-1 0-1,0 0 0,1 0 0,0-1 0,-5-4 0,6 4-192,0 0 0,0 0 0,0 0-1,0-1 1,1 1 0,-1-1 0,1 1 0,0-1 0,0 1 0,1-1 0,-1 0-1,1 0 1,-1 1 0,1-1 0,0 0 0,1 0 0,-1 1 0,1-1-1,-1 0 1,1 1 0,0-1 0,1 1 0,-1-1 0,3-5 0,16-27-3182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97 9170,'-1'-1'62,"-8"-38"2827,9 38-2866,0 0 1,0 0 0,0 0 0,0 1-1,-1-1 1,1 0 0,0 0 0,-1 0-1,1 0 1,-1 1 0,1-1 0,-1 0-1,1 0 1,-1 1 0,1-1 0,-1 0-1,0 1 1,1-1 0,-1 1 0,0-1 0,0 1-1,1-1 1,-1 1 0,0-1 0,0 1-1,0 0 1,0-1 0,1 1 0,-1 0-1,0 0 1,0 0 0,0 0 0,0 0-1,0 0 1,0 0 0,0 0 0,0 0 0,0 0-1,1 0 1,-2 1 0,0 0-47,1 1-1,0 0 1,0-1 0,0 1 0,1 0 0,-1 0 0,0-1-1,1 1 1,-1 0 0,1 0 0,-1 0 0,1 0-1,0 0 1,0 3 0,-2 8-13,-3 11 15,2 0 1,1 1-1,1-1 1,2 36-1,0-48 22,1 1-1,0-1 1,0-1-1,1 1 1,0 0-1,1-1 1,1 1 0,0-1-1,0 0 1,1-1-1,11 15 1,-16-22 17,1 0 1,0 0-1,1-1 1,-1 1-1,0-1 0,1 0 1,-1 1-1,1-1 1,0 0-1,-1-1 1,1 1-1,0 0 1,0-1-1,1 0 1,-1 1-1,0-1 1,0-1-1,0 1 1,1 0-1,-1-1 1,0 1-1,1-1 0,-1 0 1,0 0-1,1-1 1,-1 1-1,0-1 1,1 1-1,-1-1 1,0 0-1,0 0 1,0-1-1,0 1 1,0-1-1,0 1 1,0-1-1,0 0 0,4-4 1,1-1 81,-1 0 1,0-1-1,0 1 1,-1-1-1,0-1 1,-1 1-1,1-1 1,-2 0-1,1 0 1,-1 0-1,4-15 0,-5 8-38,0 0-1,-1 0 0,-1 0 1,0 0-1,-1 0 0,-1 0 0,0 0 1,-4-17-1,4 26-121,0 0 0,-1-1 0,0 1 0,0 1 0,-1-1 0,0 0 0,0 0 0,-1 1 0,1 0 0,-1 0 0,-1 0 0,1 0 0,-1 1 0,0-1 0,0 1 0,-1 0 0,1 1 0,-1-1 0,-11-5 0,14 8-104,0 1 0,0 0 0,0 1 0,0-1 0,0 0 0,0 1 0,0 0 0,0-1-1,0 1 1,0 1 0,0-1 0,-1 0 0,1 1 0,0-1 0,0 1 0,0 0 0,0 0 0,1 0-1,-1 0 1,0 1 0,-5 3 0,-23 18-2276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8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 10058,'-9'-26'4323,"12"63"-3710,-1-19-865,101 796 347,-100-795-292,-1-13 235,-1 1 1,0 0 0,0 0-1,-1-1 1,0 13 0,0-17-268,-1 0-1,1 0 1,-1 0 0,0-1 0,1 1 0,-1 0 0,0 0 0,0 0-1,0-1 1,0 1 0,0 0 0,0-1 0,-1 1 0,-1 1-1,-13 10-2330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2 376 6929,'-1'-4'281,"1"0"-1,0 0 0,0 0 0,0-1 1,0 1-1,1 0 0,-1 0 0,1 0 0,0 0 1,0 0-1,1 0 0,-1 0 0,1 0 1,0 0-1,0 1 0,0-1 0,1 1 0,-1-1 1,1 1-1,5-5 0,0 2-191,1 0-1,0 0 1,1 1-1,-1 0 1,1 0 0,0 1-1,12-3 1,29-8 84,1 3-1,0 2 1,72-5 0,164 4-92,-204 10-62,3191-91 70,-2927 77-101,913-33 72,-1159 45-23,296-13 118,-378 11 1023,-20 5-1088,1-1 0,-1 1 0,1 0-1,-1 0 1,0 0 0,1-1 0,-1 1 0,1 0 0,-1 0 0,0 0 0,1 0 0,-1 0 0,1 0 0,-1 0 0,1 0 0,-1 0 0,0 0 0,1 0 0,-1 0 0,1 0-1,-1 0 1,1 0 0,-1 0 0,0 1 0,1-1 0,-1 0 0,1 0 0,-1 0 0,1 1 0,21 31-413,-12-17 306,-4-7 6,0 1-1,-1-1 1,0 1 0,-1 1-1,0-1 1,0 1 0,-1-1-1,3 15 1,12 107-105,2 159 0,-11-115 160,0-71-82,3 75-349,-11-151-846,-2 1 0,-2-1 0,0 0 0,-9 32-1,-4-11-2798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9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53 171 6689,'-17'-6'1513,"-19"-6"1841,645 18-1320,1335-81-563,391 9-269,-1231 52-1706,-1008 11 72,-17 3-2246,-22 3 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1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69 155 7850,'-8'-17'1139,"0"0"1,1 0 0,0 0-1,2-1 1,0 0 0,-5-32-1,51 226-250,-40-166-884,-1-6 10,0 0 0,1 1-1,-1-1 1,1 0 0,0 0-1,0 0 1,1 0-1,-1 0 1,1 0 0,0 0-1,0 0 1,3 5 0,-2-11 4,0 1 1,0-1 0,0 0 0,-1 1-1,1-1 1,-1 0 0,1 0-1,-1-1 1,4-3 0,8-8-49,-7 10 3,0-1 0,1 2 0,-1-1 0,0 1 1,1 0-1,0 1 0,0 0 0,0 0 1,0 1-1,0 0 0,0 0 0,0 1 0,9 0 1,-12 1 9,0-1 1,-1 1-1,1 0 1,-1 1-1,1-1 1,-1 1-1,0 0 1,0 0-1,1 0 1,-2 1-1,1-1 1,0 1-1,0 0 1,-1 0-1,1 1 1,-1-1-1,0 1 1,0-1-1,-1 1 1,1 0-1,-1 0 1,1 0-1,-1 0 1,2 8-1,-1-4-30,-1 0-1,0 0 0,0 1 0,-1-1 0,0 1 0,-1 0 0,1-1 0,-2 1 0,1 0 0,-1-1 0,-1 1 1,1-1-1,-1 1 0,-1-1 0,0 0 0,0 0 0,0 0 0,-1 0 0,-1-1 0,1 1 0,-1-1 0,0 0 1,0-1-1,-11 11 0,8-9-176,-1 0-1,0 0 1,-1-1 0,0 0 0,0-1 0,0 0 0,-1 0 0,0-1 0,0-1-1,0 1 1,0-2 0,-1 0 0,1 0 0,-1-1 0,0-1 0,0 0 0,-23-1-1,-1-6-1864,7-6 172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5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14947,'18'-24'1418,"-12"17"-309,0-1 0,-1 1 0,-1-1 0,6-12 0,-9 8 467,0 33-890,20 338-745,-28 15 21,4-260-57,10 88-4169,-13-168-133,-8-20-584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11 7258,'-6'-8'1736,"-5"6"576,6 2-2136,2 4-64,3 0-56,2-4 193,2 0-33,23 0 80,63-2-104,-17 2-2577,-7-4 721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17 8930,'-15'-10'6206,"3"4"-3945,9 34-2530,4-9 255,0 2 5,0 1 0,1-1-1,1 1 1,7 22 0,-6-47 77,0-1 0,1 1 1,-1 0-1,1 1 0,-1-1 1,1 1-1,0 0 0,8-3 0,-10 4-66,1-1-15,0 0-1,1 0 1,-1 0-1,1 1 0,0-1 1,0 1-1,-1 0 1,1 1-1,0-1 1,0 1-1,0 0 0,0 0 1,-1 0-1,1 1 1,0 0-1,0 0 0,-1 0 1,1 0-1,0 1 1,-1 0-1,1 0 1,-1 0-1,6 4 0,-3 0-5,0 0-1,-1 0 1,1 0 0,-2 1-1,1 0 1,-1 0-1,0 0 1,0 1-1,-1 0 1,0 0-1,0 0 1,-1 0 0,0 0-1,0 1 1,-1 0-1,0-1 1,-1 1-1,1 14 1,-2-16-23,0-1 1,-1 0 0,1 1-1,-1-1 1,-1 0 0,1 0-1,-1 0 1,0 0-1,-1 0 1,0 0 0,1-1-1,-2 1 1,1-1-1,-1 0 1,1 0 0,-1 0-1,-1 0 1,1-1-1,-1 0 1,0 0 0,0 0-1,0 0 1,0-1 0,-1 1-1,1-2 1,-12 6-1,9-6-411,-1 1-1,1-1 0,-1-1 0,0 1 1,0-1-1,1-1 0,-1 0 0,0 0 1,0-1-1,0 0 0,1 0 1,-18-6-1,-1-5-2317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56 10194,'-8'-10'2241,"7"0"831,6 9-2920,5-2-296,15 1 8,14-4 144,30 0-48,10 1-424,27-1-2600,-2 0 623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49 9218,'-2'-37'2567,"2"37"-2503,0-1 0,0 1-1,0 0 1,0-1 0,0 1-1,0-1 1,0 1 0,0 0 0,0-1-1,0 1 1,0-1 0,-1 1 0,1 0-1,0-1 1,0 1 0,0 0-1,0-1 1,-1 1 0,1 0 0,0-1-1,0 1 1,-1 0 0,1-1-1,0 1 1,0 0 0,-1-1 0,1 1-1,0 0 1,-1 0 0,1 0-1,-1-1 1,1 1 0,0 0 0,-1 0-1,1 0 1,0 0 0,-1 0-1,1 0 1,-1 0 0,1 0 0,-1 0-1,1 0 1,0 0 0,-1 0 0,1 0-1,-1 0 1,1 0 0,0 0-1,-1 0 1,1 0 0,0 1 0,-1-1-1,1 0 1,-1 0 0,1 0-1,0 1 1,0-1 0,-1 0 0,1 0-1,0 1 1,-1-1 0,-23 28-349,13-14 281,1 1 0,1 1 0,0-1 0,1 2 0,1-1-1,0 1 1,1 0 0,1 0 0,-3 22 0,6-19-147,1 0-1,1 0 1,0 0-1,2 0 1,0 0-1,7 24 1,-6-32-21,0-1-1,1 0 1,0 1 0,0-2 0,1 1-1,1 0 1,0-1 0,0 0-1,1 0 1,1-1 0,15 16 0,-19-22 134,0 0 0,1 0 0,-1-1 0,1 0 0,0 0 0,0 0 0,0 0 0,0-1 0,0 0 0,0 0 0,0 0 0,0-1 0,0 0 0,1 1 0,-1-2 0,0 1 0,0-1 0,0 0 0,0 0 0,0 0 0,0-1 1,0 1-1,8-5 0,-8 4 51,-1 0-1,0 0 1,0 0 0,0-1 0,0 1 0,-1-1 0,1 0 0,-1 0 0,1-1 0,-1 1-1,0-1 1,0 1 0,-1-1 0,1 0 0,-1 0 0,0 0 0,0 0 0,0 0 0,0-1 0,-1 1-1,0-1 1,0 1 0,0-1 0,0 1 0,-1-1 0,0-8 0,0 8 16,-1-1 1,0 1-1,-1-1 1,0 1-1,1 0 1,-1 0-1,-1-1 1,1 1-1,-1 1 0,0-1 1,0 0-1,-1 1 1,1-1-1,-1 1 1,0 0-1,0 1 1,0-1-1,-1 0 1,1 1-1,-1 0 1,0 0-1,0 1 0,0-1 1,0 1-1,0 0 1,-9-2-1,7 2-177,-1 1 0,1 0 0,-1 0 0,1 0-1,-1 1 1,1 0 0,0 1 0,-1 0 0,1 0-1,-1 0 1,1 1 0,0 0 0,0 1 0,0-1-1,0 1 1,0 1 0,1-1 0,-1 1 0,-10 9-1,0 8-1928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3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62 8338,'-6'-12'3296,"-9"-18"1945,15 29-5196,0 1 1,-1-1-1,1 0 1,-1 1-1,1-1 0,0 1 1,-1-1-1,0 1 1,1-1-1,-1 0 1,1 1-1,-1 0 1,1-1-1,-1 1 1,0-1-1,1 1 0,-1 0 1,0 0-1,1-1 1,-1 1-1,0 0 1,0 0-1,1 0 1,-1 0-1,0 0 0,0 0 1,1 0-1,-1 0 1,0 0-1,0 0 1,1 0-1,-2 0 1,0 3-71,1-1 1,0 0 0,-1 1 0,1-1 0,0 0 0,1 1 0,-1-1-1,0 1 1,1 0 0,-1-1 0,1 1 0,0-1 0,0 1-1,0 3 1,-1 6-25,0 7-96,0 1 0,1 0 0,1 0 0,2 0 0,-1 0 0,2-1 0,9 29 1,-10-40 34,0 0 1,1-1 0,-1 1-1,1-1 1,1 0 0,0 0-1,0 0 1,0-1-1,10 10 1,-11-13 81,1 1 1,-1-1-1,1 0 0,0-1 0,-1 1 0,1-1 1,1 0-1,-1 0 0,0 0 0,0-1 1,1 0-1,-1 0 0,1 0 0,-1-1 0,1 0 1,5 0-1,-8 0 39,0 0 0,0-1 1,1 1-1,-1-1 0,0 1 0,0-1 0,0 0 1,0 0-1,0-1 0,0 1 0,-1-1 1,1 1-1,0-1 0,-1 0 0,1 0 0,-1 0 1,1 0-1,-1 0 0,0-1 0,3-3 1,-3 2 10,1-2 1,-1 1 0,0 0-1,0 0 1,0-1 0,-1 1 0,1-1-1,-1 1 1,-1-1 0,1-9 0,-2-4-2,0 0 1,-1 1-1,-1-1 1,0 0-1,-11-28 1,9 33-150,0 0 0,-1 0 0,-11-18-1,15 29-93,0-1 0,0 1-1,-1 0 1,1 0-1,-1 0 1,0 0 0,0 1-1,0-1 1,0 1-1,0 0 1,0 0 0,-1 0-1,1 0 1,-1 0-1,1 1 1,-1-1-1,-7-1 1,-29 4-2529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86 7810,'-2'-63'2319,"2"59"-1831,-2-15 2740,-8 31-2110,-23 34-946,23-34-175,1 0 1,0 1-1,1 1 0,1-1 1,0 1-1,-8 23 1,3 3-15,-11 53 0,20-77 23,1-1-1,1 1 1,0 0-1,1 0 1,1 0-1,4 26 1,-4-38-2,0 0 0,0 0 0,0 0 0,1 0 0,-1 0 0,1 0 0,0-1 0,1 1 0,-1-1 0,0 1 0,1-1-1,0 0 1,0 0 0,0 0 0,0 0 0,0 0 0,1-1 0,-1 1 0,6 2 0,-2-2 1,0-1-1,0 0 0,1 0 1,-1 0-1,0-1 0,1 0 1,-1 0-1,1 0 0,-1-1 1,12-2-1,-5 1 4,-1-1 0,0-1 0,0 0-1,0-1 1,0 0 0,0-1 0,-1 0 0,0-1 0,0-1 0,0 0 0,-1 0-1,13-12 1,-22 17-9,0 0 0,0 1 0,0-1 0,-1 0 0,1 0 0,-1-1 0,1 1-1,-1 0 1,0 0 0,0-1 0,0 1 0,0-1 0,0 1 0,-1-1 0,1 1 0,0-4-1,-1 4-14,-1 0 0,1 0 0,0 0 0,-1 0 0,1 0-1,-1 1 1,0-1 0,0 0 0,1 1 0,-1-1 0,0 0 0,0 1-1,-1-1 1,1 1 0,0-1 0,0 1 0,-3-2 0,-2-1-62,0 0 0,0 0 1,0 1-1,0 0 1,-1 1-1,1-1 1,-1 1-1,0 0 0,0 1 1,-13-2-1,-79 0-1621,33 7-2859,45-1 1412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48 12011,'-9'-33'3893,"9"32"-3838,0 1-1,0-1 0,-1 0 0,1 0 1,0 0-1,-1 1 0,1-1 0,-1 0 1,1 1-1,-1-1 0,1 0 0,-1 1 1,1-1-1,-1 1 0,1-1 0,-1 1 1,0-1-1,0 1 0,1-1 0,-1 1 1,0 0-1,0-1 0,1 1 0,-1 0 1,0 0-1,0-1 0,0 1 0,1 0 1,-1 0-1,0 0 0,0 0 0,0 0 1,1 0-1,-1 0 0,0 0 0,0 1 1,0-1-1,1 0 0,-2 1 1,10 34-86,-3-21 26,31 89 5,-30-88-3,0 0 1,1-1-1,1 0 1,0 0-1,12 14 1,-19-27 4,0 1 0,0-1 1,1 0-1,-1 1 0,0-1 1,1 0-1,-1 0 0,0 0 1,1 0-1,-1-1 0,1 1 0,0 0 1,-1 0-1,1-1 0,0 1 1,-1-1-1,1 0 0,0 1 1,-1-1-1,1 0 0,0 0 1,0 0-1,-1 0 0,1 0 0,0-1 1,0 1-1,-1-1 0,1 1 1,0-1-1,-1 1 0,2-2 1,5-2 11,-1-1 0,0 0 0,0-1 0,0 1 0,7-9 0,18-14 7,-25 24-26,0 0-1,0 0 1,0 1 0,0 0 0,0 0 0,1 1 0,0 0 0,-1 0 0,1 1 0,0 0 0,0 0 0,0 1 0,15 1 0,-19 0-8,1 0 0,-1 0 0,0 0 1,0 1-1,1 0 0,-1-1 0,0 2 0,0-1 0,-1 0 0,1 1 0,0-1 0,-1 1 1,0 0-1,1 1 0,-1-1 0,0 0 0,-1 1 0,1 0 0,-1-1 0,1 1 1,-1 0-1,0 0 0,-1 0 0,1 1 0,1 6 0,-1-3-18,0 1-1,0-1 0,-1 1 1,0-1-1,-1 1 1,0-1-1,0 1 1,-1 0-1,0-1 1,-1 1-1,0-1 1,0 0-1,0 0 0,-1 1 1,-1-2-1,1 1 1,-6 8-1,5-10-254,0 0 1,0-1-1,0 0 0,-1 0 0,0 0 0,0 0 0,0-1 0,-1 0 0,1 0 0,-1 0 0,0-1 1,0 0-1,0 0 0,-1 0 0,1-1 0,-1 0 0,0 0 0,1-1 0,-1 0 0,0 0 1,-11 0-1,-9-3-2228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5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8898,'20'-15'1752,"22"7"905,11 3-2945,19 8-2385,-2-5 713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2 289 5681,'-1'-9'748,"1"1"-1,0 0 1,0-1 0,1 1-1,0 0 1,5-16-1,0 7-459,0 1 0,2 0 0,0 0 0,11-14 0,-3 2 569,3-19 541,-19 45-1303,1 0 0,-1 0-1,1 0 1,-1 0 0,0 0-1,0 0 1,0 0-1,0 0 1,0 0 0,-1-1-1,1 1 1,-1 0 0,1 0-1,-1 0 1,0 0 0,0 0-1,1 0 1,-1 1 0,-1-1-1,-1-3 1,-1 5 124,4 13-271,47 683-682,-37-549 660,6 132-298,-16-96-4024,-4-123 1042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1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7 435 7602,'-1'-1'140,"0"0"1,1 0 0,-1 0 0,0 0 0,1 0 0,-1 0-1,1-1 1,0 1 0,-1 0 0,1 0 0,0 0-1,-1 0 1,1-1 0,0 1 0,0 0 0,0 0 0,0 0-1,0-1 1,1 1 0,-1 0 0,0 0 0,0 0 0,1 0-1,0-2 1,1 2-84,-1 0-1,1-1 0,0 1 1,0 0-1,0 1 1,0-1-1,1 0 0,-1 0 1,0 1-1,0 0 1,3-1-1,10-3-166,153-39 696,244-30-1,961-22-344,-875 69-226,149-13 2,10 9 13,-31 5 24,-421 17-54,1183-34 42,-1144 33-378,-243 9 320,0 0-1,-1 0 1,1 1 0,0-1 0,0 0 0,0 1 0,0-1-1,0 1 1,0-1 0,-1 1 0,1-1 0,0 1 0,0-1-1,-1 1 1,1 0 0,0 0 0,-1-1 0,1 1 0,-1 0-1,1 0 1,-1 0 0,1-1 0,-1 1 0,0 0-1,1 1 1,9 33-57,-8-27 44,10 74 38,-4 0 1,-3 138-1,-4-93 187,28 280 416,-16-260-554,-10-118 11,-1 0 1,-2-1-1,0 1 1,-2 0-1,-1 0 1,-2-1-1,-11 43 1,-20 12-541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6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15299,'0'-2'307,"0"0"0,1 0-1,-1 1 1,1-1 0,-1 0-1,1 0 1,-1 1 0,1-1 0,0 0-1,0 1 1,0-1 0,0 1-1,0-1 1,0 1 0,1-1-1,-1 1 1,0 0 0,1 0-1,-1 0 1,1 0 0,-1 0 0,4-2-1,0 1-209,-1 1-1,1-1 1,0 1-1,0 0 1,0 0-1,0 1 1,0 0-1,7 0 1,6 1-319,-1 1 1,0 1-1,34 10 0,-36-7 210,0 0 0,-1 2 0,0 0 0,0 0-1,0 1 1,-1 1 0,-1 0 0,1 1-1,-2 0 1,0 1 0,13 16 0,-17-18-45,0-1-1,0 1 1,-1 0 0,0 0 0,-1 1 0,0 0-1,-1 0 1,0 0 0,0 0 0,-2 0 0,1 1 0,-1 0-1,-1-1 1,0 1 0,-1 0 0,-1 14 0,0-22-7,0 0 1,0-1 0,0 1 0,0 0 0,-1-1 0,1 0 0,-1 1 0,0-1-1,0 0 1,0 0 0,-1 0 0,1 0 0,-1 0 0,1-1 0,-1 1 0,0-1-1,0 0 1,0 0 0,0 0 0,-1 0 0,1 0 0,0 0 0,-1-1 0,0 0-1,1 0 1,-1 0 0,1 0 0,-1 0 0,0-1 0,0 0 0,1 0 0,-1 0-1,0 0 1,-7-2 0,3 2-378,-1-1 1,1-1-1,0 1 1,-1-2-1,1 1 0,0-1 1,1 0-1,-1 0 0,0-1 1,1 0-1,0-1 0,0 0 1,0 0-1,-11-11 0,-3-22-2922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0 286 6361,'5'-3'3767,"27"-1"-3486,563-16 1005,177-10-578,-130-4-191,817-58 467,566 8-1141,-1970 84 32,139-6-2853,-102-6 648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3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66 103 7482,'-12'-17'495,"-41"-47"3460,53 56-3844,11 4-70,19 1-12,-28 3-18,30-2 30,123-3 37,-139 6-72,0 0 1,0 1 0,-1 1-1,1 0 1,0 1 0,-1 1-1,20 8 1,-35-13 37,-1 0 0,1 0 1,0 1-1,-1-1 0,1 0 0,-1 0 1,1 0-1,-1 0 0,1 0 0,0 0 1,-1 1-1,1-1 0,-1 0 0,1 0 1,0 1-1,-1-1 0,1 0 0,0 0 0,-1 1 1,1-1-1,0 1 0,0-1 0,-1 0 1,1 1-1,0-1 0,0 0 0,0 1 1,-1-1-1,1 1 0,0-1 0,0 1 1,0-1-1,0 0 0,0 2 0,-36 67-53,3 2-1,4 1 0,-27 97 1,45-124-1414,-9 79 0,17-55-711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4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 8730,'-9'-15'7113,"10"43"-7070,6 17-116,1 69 1,71-137-319,-75 22 386,-1 1 0,1 0 0,0 0 0,-1 0 1,1 1-1,-1-1 0,1 1 0,-1 0 0,1 0 0,-1 0 0,1 1 0,-1-1 1,0 1-1,0 0 0,1-1 0,-1 1 0,-1 1 0,1-1 0,0 0 0,0 1 0,-1-1 1,0 1-1,1 0 0,-1 0 0,0 0 0,0 0 0,2 5 0,0 0-7,0 1 0,-1-1 0,0 1-1,0 0 1,0 0 0,-1 0 0,-1 0 0,0 0-1,0 11 1,-2-6 9,0-1-1,-1 1 0,-1-1 1,-1 0-1,0 0 1,0 0-1,-1 0 0,-8 14 1,11-23-59,0-1 0,0 0 0,0 0 0,-1 0 1,1 0-1,-1 0 0,1-1 0,-1 1 0,0-1 0,0 0 1,0 0-1,0 0 0,0 0 0,-1 0 0,-3 1 0,4-2-95,0-1-1,1 0 0,-1 0 1,0 0-1,0 0 0,0 0 1,0-1-1,0 1 0,0-1 0,0 0 1,0 0-1,1 0 0,-1 0 1,0 0-1,1 0 0,-1-1 0,1 0 1,-1 1-1,1-1 0,0 0 1,-1 0-1,-1-3 0,-29-29-2362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4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10922,'29'-14'2121,"5"7"1095,20 1-3216,4 2-256,16-2-704,-5 8-2264,10 0 359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5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177 101 6161,'29'-7'2207,"-26"7"-2013,1-1-1,-1 1 0,0-1 0,1 0 0,-1 0 0,0-1 0,1 1 0,-1-1 0,0 0 0,0 1 0,4-4 0,-6 4-73,-1 1 0,1-1-1,0 1 1,0-1 0,0 0 0,-1 1-1,1-1 1,0 0 0,-1 0 0,1 1 0,0-1-1,-1 0 1,1 0 0,-1 0 0,1 0 0,-1 0-1,0 0 1,1 1 0,-1-1 0,0 0-1,0 0 1,0 0 0,0 0 0,0 0 0,0 0-1,0 0 1,0 0 0,0-2 0,-1 1-1,0 0 0,0 0 0,-1 0 0,1 1 0,0-1 0,-1 0 0,1 1 0,-1-1 0,1 1 0,-1-1 0,0 1 0,-3-2 0,-3-2-37,-1 1 0,1 0 1,-1 1-1,0 0 0,-11-3 0,11 5-79,-1 0-1,1 1 0,-1 0 0,1 1 0,-1-1 1,1 2-1,0 0 0,0 0 0,-1 0 0,1 1 1,1 1-1,-1-1 0,0 1 0,1 1 0,0 0 1,-12 9-1,19-13-10,0 0 0,0 1-1,0-1 1,0 0 0,0 1 0,0-1 0,1 1 0,-1-1 0,1 1 0,-1-1-1,1 1 1,-1 0 0,1-1 0,0 1 0,0 0 0,0-1 0,0 1 0,0-1-1,0 1 1,0 0 0,0-1 0,1 1 0,-1 0 0,1-1 0,-1 1 0,1-1-1,0 1 1,0-1 0,-1 1 0,1-1 0,0 0 0,0 1 0,0-1 0,0 0-1,3 2 1,44 43-57,-47-46 65,98 64-52,-67-45 41,60 46 0,-84-58 3,-1 0 0,1 0 0,-1 0 0,-1 1 0,1 1 1,-1-1-1,-1 1 0,0 0 0,0 0 0,0 0 0,5 19 0,-9-25 3,0 1 0,0-1 0,0 1 0,-1-1 0,1 1 0,-1-1 0,0 1 0,0 0 0,0-1 0,-1 1 0,1 0 0,-1-1 0,0 1 0,0-1 0,0 1 0,-1-1 0,1 0 0,-3 4 0,3-4 5,-1-1-1,0 0 1,-1 0-1,1 1 1,0-1-1,-1-1 1,1 1-1,-1 0 1,0-1-1,1 1 1,-1-1-1,0 0 1,0 0-1,0 0 1,0 0-1,0 0 1,-4 0-1,2-1 6,-1 1 0,1-1-1,0 0 1,-1-1 0,1 1 0,0-1-1,0 0 1,0-1 0,-1 1 0,1-1-1,1 0 1,-1 0 0,0-1 0,0 1-1,1-1 1,-1 0 0,1 0-1,0-1 1,0 1 0,0-1 0,1 0-1,-1 0 1,1 0 0,-4-7 0,3 3-35,0-1 0,1-1 0,0 1 0,0 0 0,1-1 0,0 1 0,1-1 0,0 0 0,1 0 0,0 1 0,0-1 0,1 0 0,0 0 0,1 1 0,0-1 0,0 1 1,1-1-1,5-10 0,-4 11-266,0 0 0,0 0 0,1 1 0,0 0 1,0 0-1,1 0 0,0 1 0,0 0 0,1 0 1,0 0-1,0 1 0,1 0 0,-1 0 0,1 1 1,1 0-1,-1 0 0,1 1 0,13-5 0,29 1-2446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5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63 5593,'-8'-11'4266,"-12"-14"913,-3 4-3546,22 20-1633,0 1-1,0-1 0,-1 0 1,1 1-1,0-1 1,0 1-1,-1 0 0,1-1 1,0 1-1,-1 0 1,1 0-1,0 0 0,-1 0 1,1 0-1,0 0 1,-1 0-1,1 1 0,0-1 1,0 0-1,-1 1 1,1-1-1,0 1 0,0-1 1,-1 1-1,1-1 1,0 1-1,0 0 0,0 0 1,0 0-1,0 0 1,0 0-1,0 0 0,0 0 1,1 0-1,-1 0 1,0 0-1,1 0 0,-1 0 1,0 0-1,1 1 1,-1-1-1,1 0 0,-1 2 1,-4 10-23,0 0-1,1 0 1,0 0 0,1 1 0,1-1-1,0 1 1,1-1 0,0 1 0,2 23-1,-1-32 13,0 1-1,1 0 0,0 0 0,0 0 1,0 0-1,0 0 0,1-1 0,0 1 0,0-1 1,1 1-1,0-1 0,0 0 0,0 0 1,0 0-1,1 0 0,0-1 0,0 1 1,0-1-1,0 0 0,1 0 0,0-1 0,-1 1 1,1-1-1,9 4 0,-9-5 14,0-1-1,0-1 1,0 1 0,0-1 0,0 0-1,0 0 1,0 0 0,0-1-1,0 1 1,0-1 0,0 0-1,-1-1 1,1 1 0,0-1-1,0 0 1,-1 0 0,0-1-1,1 1 1,-1-1 0,0 0-1,0 0 1,0-1 0,-1 1-1,6-6 1,-3 3 13,-1-1 0,1 0 0,-1 0 0,0 0 0,-1 0 0,1-1 0,-1 1 0,-1-1 0,0 0 0,0-1 0,0 1 0,-1 0 0,2-14 0,-4 16-63,0 0 0,-1 0-1,0 0 1,1 1 0,-2-1 0,1 0 0,-1 0-1,1 1 1,-2-1 0,1 1 0,-1 0-1,1 0 1,-1 0 0,-1 0 0,1 0 0,-1 0-1,0 1 1,0 0 0,-6-5 0,5 5-341,0 0 0,-1 0 0,1 1 0,-1 0 0,0 0 0,0 0 0,0 1 0,0 0 1,0 0-1,-13-2 0,-18 3-2657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96 6881,'-3'-22'4535,"3"19"-4356,0 1 0,0 0 0,0-1 0,-1 1 0,1-1 1,-1 1-1,1 0 0,-1-1 0,0 1 0,0 0 0,0 0 0,0-1 0,0 1 0,0 0 0,0 0 0,-1 0 0,1 0 0,-1 1 0,0-1 0,1 0 0,-1 1 0,0-1 0,0 1 0,0-1 0,0 1 0,0 0 0,-1 0 0,1 0 1,-4-1-1,-5-2-185,1 1 0,-1 0 0,0 1 0,0 0 0,0 1 0,0 0 0,0 1 0,0 0 0,0 1 0,0 0 0,0 1 0,0 0 0,-13 5 0,23-7-8,0 1 0,-1-1 0,1 1 0,0-1 0,0 1 1,0 0-1,0 0 0,0 0 0,0-1 0,0 1 0,0 0 1,0 0-1,1 0 0,-1 1 0,0-1 0,1 0 0,-1 0 1,0 0-1,1 0 0,0 1 0,-1-1 0,1 0 0,0 0 1,-1 1-1,1-1 0,0 0 0,0 1 0,0-1 1,0 0-1,0 1 0,1-1 0,-1 0 0,0 0 0,1 1 1,-1-1-1,0 0 0,1 0 0,0 0 0,-1 1 0,1-1 1,1 1-1,3 7-45,0 0 0,1-1 0,14 16 0,-19-22 54,167 158-199,-20-21 212,-147-138-9,0 0-1,0-1 1,0 1-1,0 0 1,-1 0 0,1 0-1,0 0 1,0-1-1,-1 1 1,1 0 0,-1 0-1,1 0 1,-1 0-1,1 1 1,-1-1 0,0 0-1,1 0 1,-1 0-1,0 0 1,0 0 0,0 0-1,0 0 1,0 1-1,0-1 1,0 0 0,0 0-1,0 0 1,-1 2-1,0-2 1,0 0 0,0 0 0,-1 0 0,1 0 0,-1 0 0,1 0 0,0-1 0,-1 1 0,1 0 0,-1-1 0,0 1 0,1-1 0,-1 0 0,1 1 0,-1-1 0,-2 0 0,-7 1 8,0-1 1,0 0 0,0-1-1,-16-3 1,22 3 1,0 0 1,0-1-1,-1 1 0,2-1 1,-1-1-1,0 1 0,0 0 1,1-1-1,-1 0 0,1 0 1,0-1-1,0 1 0,0-1 0,1 0 1,-1 0-1,1 0 0,0 0 1,0-1-1,-4-8 0,4 7-28,2 0 1,-1 0-1,1 0 0,0 0 0,0 0 0,1 0 0,-1 0 0,1 0 0,1 0 1,-1 0-1,1 0 0,0 0 0,1 0 0,-1 0 0,1 0 0,4-9 0,0 4-300,0 0 0,0 1 0,1 0 0,0 0 0,0 0 0,1 1 0,1 0 0,-1 1 0,2 0 0,-1 0 0,1 1 0,0 0 1,0 1-1,1 0 0,12-5 0,12 0-2163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8674,'31'-22'7581,"-23"79"-7615,15 148 51,-23-205-15,0 0 0,0 0 0,0 1 0,0-1 0,0 0-1,0 0 1,0 0 0,0 0 0,0 1 0,1-1 0,-1 0 0,0 0 0,0 0 0,0 0-1,0 0 1,0 1 0,0-1 0,0 0 0,0 0 0,0 0 0,1 0 0,-1 0-1,0 0 1,0 0 0,0 0 0,0 1 0,0-1 0,1 0 0,-1 0 0,0 0 0,0 0-1,0 0 1,0 0 0,0 0 0,1 0 0,-1 0 0,0 0 0,0 0 0,0 0-1,0 0 1,1 0 0,-1 0 0,0 0 0,0 0 0,0 0 0,0 0 0,1 0 0,-1 0-1,0 0 1,0-1 0,0 1 0,0 0 0,0 0 0,1 0 0,-1 0 0,0 0 0,0 0-1,0 0 1,0-1 0,0 1 0,0 0 0,0 0 0,0 0 0,1-1 0,15-14 185,1-3-105,-8 11-99,0-1 0,1 1 0,-1 1-1,1 0 1,1 0 0,16-7 0,-25 12 13,1 0-1,0 0 1,0 0 0,0 1-1,0-1 1,0 1 0,0-1-1,0 1 1,0 0 0,0 0 0,1 1-1,-1-1 1,0 0 0,0 1-1,0 0 1,-1 0 0,1 0 0,0 0-1,0 0 1,0 1 0,-1-1-1,1 1 1,-1 0 0,1-1-1,-1 1 1,0 0 0,1 1 0,-1-1-1,0 0 1,0 1 0,-1-1-1,1 1 1,0-1 0,1 6 0,0-1 13,-1-1 1,0 1 0,0 0-1,0-1 1,-1 1 0,0 0 0,-1 0-1,1 0 1,-2 0 0,1 0 0,0 0-1,-1 0 1,-1 0 0,1 0 0,-1-1-1,0 1 1,-1-1 0,-2 8-1,1-7-138,1-1 0,-1 1-1,0-1 1,-1 1-1,1-1 1,-1 0-1,0-1 1,-1 1 0,-6 4-1,8-6-304,0-2 0,0 1 0,-1 0 0,1-1 0,-1 0 0,0 0 0,1 0 0,-9 1 0,-7 0-2684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7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9482,'14'-16'1872,"27"3"889,3 6-3009,10 2-88,-1 1-2521,2 9 681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7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22 6193,'7'-16'7137,"-11"10"-4757,1 7-2376,0-1 0,0 1 0,0-1 0,1 1 0,-1 0 0,0 0 0,1 0 0,-1 1 0,1-1 0,-5 4 0,4-3 21,-4 2-55,0 0-1,1 0 0,0 1 0,0 0 0,0 1 0,-10 11 0,16-16-3,-1 0-1,0 1 1,0-1 0,1 0-1,-1 1 1,0-1-1,1 1 1,0-1-1,-1 1 1,1-1-1,0 1 1,0-1-1,-1 1 1,1 0-1,1-1 1,-1 1-1,0-1 1,1 3-1,0-2-40,0 1-1,0-1 1,0 0-1,1 0 1,-1 1-1,1-1 1,0 0-1,-1 0 1,1 0 0,0-1-1,0 1 1,0 0-1,1-1 1,3 3-1,-4-2 59,1-1-1,-1 1 0,1-1 0,-1 0 0,1 1 1,0-1-1,0 0 0,-1-1 0,1 1 1,0 0-1,0-1 0,0 0 0,0 1 1,0-1-1,0 0 0,0-1 0,0 1 1,-1 0-1,1-1 0,0 0 0,0 0 0,0 1 1,4-4-1,-3 2 167,0-1-1,-1 0 1,1 0-1,-1-1 1,0 1 0,0-1-1,0 1 1,0-1 0,-1 0-1,1 0 1,-1 0-1,0 0 1,-1 0 0,4-9-1,-2-12 2018,-7 58-1660,3-5-742,-4 193 59,7-71-5038,3-100 1658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6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173 173 14403,'17'11'4650,"-42"-10"-970,-8-1-4015,-87 3 404,120-3-100,-1 0-1,1 0 1,0 0-1,-1 0 1,1 0-1,-1 0 1,1 0-1,0 0 0,-1 0 1,1 0-1,0 0 1,-1 0-1,1 0 1,0 0-1,-1 0 1,1 0-1,0 1 0,-1-1 1,1 0-1,0 0 1,-1 0-1,1 0 1,0 1-1,-1-1 1,1 0-1,0 0 0,0 1 1,-1-1-1,1 0 1,0 0-1,0 1 1,0-1-1,0 0 1,-1 1-1,1-1 0,0 0 1,0 1-1,0-1 1,0 1-1,7 23-1288,-3-15 1458,18 45-523,41 68 0,-49-97 333,2 0 1,0-1-1,2-1 1,1-1-1,28 27 1,-47-48 54,1-1 1,-1 1-1,1 0 0,-1-1 1,1 1-1,0-1 1,-1 1-1,1-1 0,0 0 1,0 1-1,-1-1 0,1 0 1,0 1-1,0-1 0,-1 0 1,1 0-1,0 0 0,0 0 1,0 0-1,0 0 0,-1 0 1,1 0-1,0 0 1,0 0-1,0 0 0,-1 0 1,1-1-1,0 1 0,0 0 1,1-1-1,-1-1 10,1 1 0,-1-1 0,1 1 1,-1-1-1,0 0 0,0 0 0,0 1 0,0-1 0,0 0 1,0 0-1,1-4 0,10-67 288,-11 65-268,3-30 62,-2-1-1,-1 1 1,-2-1 0,-6-41-1,5 66-245,0 0 0,-1 0 0,-1 0 0,-1 0-1,0 0 1,0 1 0,-1 0 0,-1 0 0,0 0 0,-1 1 0,0 0-1,-1 1 1,-20-21 0,29 32 101,0 0 0,1 1 1,-1-1-1,0 0 0,0 0 0,1 0 0,-1 0 0,0 0 0,1 0 0,-1 0 0,0 0 1,0 0-1,1 0 0,-1 0 0,0 0 0,0-1 0,1 1 0,-1 0 0,0 0 0,0 0 1,1 0-1,-1 0 0,0 0 0,0-1 0,1 1 0,-1 0 0,0 0 0,0 0 0,0-1 1,1 1-1,-1 0 0,0 0 0,0-1 0,0 1 0,0 0 0,0 0 0,0-1 1,1 1-1,-1 0 0,0 0 0,0-1 0,0 1 0,0 0 0,0-1 0,0 1 0,0 0 1,0 0-1,0-1 0,0 1 0,0 0 0,0 0 0,-1-1 0,1 1 0,0 0 0,0 0 1,0-1-1,0 1 0,0 0 0,0 0 0,-1-1 0,1 1 0,0 0 0,0 0 1,0 0-1,-1-1 0,1 1 0,35 0-872,-22 0 286,171-11-6781,2-1 3433,-64 16 10280,-118-3-5720,-1-1-184,0 0 0,-1 0 0,1 0 0,0 0-1,0 1 1,0-1 0,-1 1 0,1 0 0,0 0-1,-1 0 1,1 0 0,0 0 0,3 3 0,-22-5 4259,-30 6-3856,-14 2-629,60-7-170,-1 0 0,1 0 1,0 1-1,-1-1 1,1 0-1,0 0 0,0 0 1,-1 0-1,1 1 1,0-1-1,-1 0 1,1 0-1,0 0 0,0 1 1,0-1-1,-1 0 1,1 0-1,0 1 0,0-1 1,0 0-1,0 1 1,-1-1-1,1 0 1,0 0-1,0 1 0,0-1 1,0 0-1,0 1 1,0-1-1,0 0 1,0 1-1,0-1 0,0 0 1,0 1-1,0-1 1,0 0-1,0 1 0,0-1 1,0 0-1,1 1 1,-1-1-1,0 0 1,0 0-1,0 1 0,0-1 1,1 1-1,10 24-75,-8-18 77,16 30-53,3-1-1,0-1 0,3-1 1,1-2-1,31 32 1,43 44-63,-99-107 120,-1-1-1,0 1 1,1-1-1,-1 0 1,0 1-1,0-1 0,1 1 1,-1-1-1,0 1 1,0-1-1,0 1 1,0-1-1,0 1 0,0-1 1,0 1-1,0-1 1,0 1-1,0-1 1,0 1-1,0 0 1,0-1-1,0 1 0,0-1 1,-1 1-1,1-1 1,0 0-1,0 1 1,-1-1-1,1 1 0,0-1 1,0 1-1,-1-1 1,1 0-1,-1 1 1,1-1-1,0 0 0,-1 1 1,1-1-1,-1 0 1,1 1-1,-1-1 1,1 0-1,0 0 1,-1 0-1,1 1 0,-1-1 1,1 0-1,-1 0 1,0 0-1,1 0 1,-1 0-1,1 0 0,-1 0 1,-35 5 19,31-4-32,-9 1-233,0 0-1,0 0 1,0-2-1,0 0 1,0 0-1,0-1 1,0-1-1,0 0 1,0-1-1,-16-6 0,29 8 113,-1 1 0,0-1 0,1 0-1,-1 0 1,1 0 0,0 0-1,-1 0 1,1 0 0,0 0-1,0-1 1,0 1 0,0 0-1,0-1 1,0 1 0,0 0-1,0-1 1,0 1 0,1-1-1,-1 0 1,0 1 0,1-1 0,0 0-1,-1 1 1,1-1 0,0 0-1,0 1 1,0-1 0,0 0-1,0 1 1,0-1 0,0 0-1,1 1 1,-1-1 0,1 0-1,-1 1 1,2-3 0,20-36-2834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7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44 9842,'-10'-1'5801,"3"13"-3984,7 27-2459,3-24 617,0-1 0,1 0 0,0 0 0,1 0-1,14 25 1,-17-35 21,1 0 0,-1 0-1,1 0 1,0 0 0,0-1-1,1 1 1,-1-1 0,1 0-1,-1 0 1,1 0 0,5 3 0,-7-5 9,0 0 1,1-1-1,-1 1 1,1 0 0,-1-1-1,0 1 1,1-1-1,-1 0 1,1 0 0,-1 0-1,1 0 1,-1-1 0,1 1-1,-1 0 1,1-1-1,-1 0 1,0 1 0,1-1-1,-1 0 1,0 0-1,0-1 1,0 1 0,3-2-1,-1-1 15,0 1 0,0-1 0,0 0 0,0 0 0,-1-1 0,1 1 1,-1-1-1,0 0 0,-1 0 0,1 0 0,-1 0 0,0 0 0,0 0 0,-1-1 0,1 1 0,-1-1 0,-1 1 0,1-1 0,-1 1 0,0-10 0,0 10-38,0-1 0,0 1 0,-1 0-1,0-1 1,0 1 0,0 0 0,-1-1 0,0 1 0,0 0-1,0 0 1,-1 0 0,1 0 0,-1 1 0,0-1 0,0 1 0,-1 0-1,0 0 1,1 0 0,-1 0 0,-1 0 0,-5-4 0,2 5-427,0-1 0,0 1-1,0 1 1,0-1 0,0 1 0,0 1 0,-1-1 0,1 1 0,-13 1 0,-35 2-2778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8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 9034,'-1'-14'4085,"-2"24"-2747,-1 24-1271,22 196 229,-3-59-225,16 570-1052,-31-726-1512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6577,'17'2'3730,"5"1"-3491,74 1 246,0-4 0,145-19-1,-140 9-169,1065-43 1502,-504 77-1762,-607-21-59,1292 37-1375,-1096-34-1107,-105-4 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49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8594,'3'-2'384,"-1"-1"0,1 1 0,0 0 0,0 0 0,0 0 0,0 0 0,0 1 0,0-1 0,0 1 0,0 0 0,1 0 0,-1 0 0,7-1 0,51-2-949,-42 3 882,753 3 267,-227 4 299,104-12 217,-596 5-1030,616 4 480,110 29-431,-100 22-2149,-510-48-969,-48-12-366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2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0 12963,'-18'56'0,"-2"11"32,-17 49 8,9 2-16,6-17-24,7-10 64,11-34-64,3-19 48,0-19-64,-1-22-288,8-17-2353,3-33 689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731 58 8114,'-1'-46'2935,"1"45"-2879,0 1 0,-1-1 1,1 0-1,0 1 0,0-1 1,0 1-1,-1-1 0,1 1 1,0-1-1,-1 1 0,1-1 1,0 1-1,-1-1 0,1 1 1,-1 0-1,1-1 0,0 1 1,-1 0-1,1-1 0,-1 1 0,1 0 1,-1-1-1,0 1 0,1 0 1,-1 0-1,-1 0-50,1 0-1,-1 0 1,1 0-1,0 1 1,-1-1-1,1 1 1,0-1-1,-1 1 1,1-1-1,0 1 1,0 0-1,0 0 1,-1 0-1,1-1 1,-2 3-1,-12 12 42,0 0 0,1 1-1,1 1 1,-22 35-1,-37 81 176,65-120-195,-229 542 735,50 8-524,172-520-227,-14 44 50,4 2 0,-14 99-1,38-158-134,5-28-827,5-14-968,3-17-361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3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8818,'31'-26'758,"-22"19"-220,-1 0 0,0 0-1,0-1 1,0 0 0,-1 0-1,8-13 1,-15 73-59,0-50-478,6 106-44,-5-99 27,0 1 0,1-1 0,0 0 0,0 1 0,1-1 0,1 0 0,-1 0 0,1-1 0,10 16 1,-13-23 14,0-1 0,-1 1 0,1-1 1,0 1-1,-1-1 0,1 1 1,0-1-1,0 1 0,0-1 1,0 0-1,-1 0 0,1 1 0,0-1 1,0 0-1,0 0 0,0 0 1,0 0-1,0 0 0,-1 0 0,1 0 1,0 0-1,0-1 0,0 1 1,0 0-1,0 0 0,-1-1 0,1 1 1,0 0-1,0-1 0,1 0 1,30-22-22,-5 5 24,-24 18-6,0-1-1,0 1 1,0 0-1,0-1 1,0 1-1,0 0 0,0 1 1,0-1-1,0 1 1,0-1-1,0 1 1,-1 0-1,1 0 1,0 0-1,0 0 1,0 1-1,-1-1 0,1 1 1,-1 0-1,1-1 1,-1 1-1,0 0 1,0 0-1,0 1 1,0-1-1,0 0 1,0 1-1,0-1 0,-1 1 1,3 4-1,2 5-5,0 0-1,0-1 1,-1 2-1,-1-1 1,5 25-1,-7-30-10,-1 0-1,0 1 0,0-1 0,-1 1 1,0-1-1,0 1 0,-1-1 1,0 1-1,0-1 0,-1 1 1,0-1-1,0 0 0,-1 0 1,0 0-1,-7 11 0,7-12-178,-1-1-1,-1-1 1,1 1 0,-1-1-1,1 1 1,-1-1 0,-1-1-1,1 1 1,0-1-1,-1 0 1,0 0 0,0 0-1,0-1 1,0 0-1,0 0 1,0-1 0,0 0-1,-12 1 1,-28 0-1992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4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10018,'11'-10'1857,"15"2"999,7 2-2960,15 1-64,2-3 96,16 4-464,-6 2-248,10 6-2089,-6 1 97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8322,'0'0'5774,"4"9"-5684,8 19-77,-1 1 0,-2 0 0,0 0 0,-3 1 0,5 38 0,-3-72-23,0 0 0,0 0 0,0 1 0,0 0 0,1 1 0,-1-1 0,1 2 0,0-1 0,0 1 0,10 0 0,-15 2 2,1 0 1,-1 1 0,1-1-1,-1 1 1,0 0 0,0 0 0,1 0-1,-1 1 1,-1-1 0,1 1-1,0 0 1,-1 0 0,1 0-1,-1 1 1,0-1 0,0 1 0,0 0-1,3 5 1,-3-2 3,-1-1 0,1 1 0,-1 0 0,0 0 1,-1 0-1,1 0 0,-2 0 0,1 0 0,-1 0 0,0 0 0,-1 9 0,0-5-56,0 0 1,-1-1-1,-1 1 0,1-1 0,-2 0 0,0 0 0,0 0 0,0 0 1,-1 0-1,-1-1 0,0 0 0,0 0 0,-1-1 0,0 0 0,0 0 1,-9 7-1,10-11-136,0 0 0,0-1 1,0 1-1,-1-1 0,1-1 1,-1 1-1,0-1 0,0 0 1,0-1-1,0 0 0,0 0 1,0 0-1,-13-2 1,-6-3-1375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5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9250,'2'-14'2481,"15"5"479,12 2-2528,32 0-592,23 1-64,52 3-2865,10 6 1049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7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97 10786,'0'-1'368,"0"-1"0,0 0-1,0 1 1,0-1-1,0 1 1,0-1 0,-1 1-1,1-1 1,0 1-1,-1-1 1,1 1 0,-1-1-1,0 1 1,1 0-1,-1-1 1,0 1 0,0 0-1,0-1 1,0 1-1,0 0 1,0 0 0,0 0-1,-1 0 1,-1-1-1,1-1-189,-1 1 0,1-1 0,-1 0 0,1 0 0,0 1 0,0-2-1,0 1 1,1 0 0,-1 0 0,1 0 0,0-1 0,0 1 0,0-1-1,0 1 1,0-5 0,-1 0 309,1 25-642,6 20 120,0-1 21,-2 1-1,-3 58 1,-3-54-87,1-20-549,1-1 1,1 1 0,0 0 0,5 22-1,-6-109-10209,-9 5 6167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6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92 9858,'-1'-6'396,"0"0"-1,0 0 1,0 0-1,-1 0 1,1 0 0,-2 0-1,1 0 1,-6-10-1,6 14-234,0-1 0,0 1-1,-1 0 1,1 0 0,-1 0-1,1 0 1,-1 0 0,0 1 0,0-1-1,0 1 1,0 0 0,0 0-1,0 0 1,0 0 0,0 0-1,0 0 1,-1 1 0,1 0 0,0 0-1,-4 0 1,-14 0-94,0 1-1,0 1 1,0 1 0,1 1-1,-22 6 1,30-6-65,0 0-1,0 0 1,1 1 0,0 0 0,0 1-1,0 0 1,1 1 0,0 0 0,-18 17-1,25-21-9,1 1-1,-1-1 1,0 1 0,1 0-1,0 0 1,0 0-1,0 0 1,0 0-1,1 0 1,0 0 0,0 1-1,0-1 1,0 1-1,1-1 1,-1 0-1,1 1 1,0-1 0,1 1-1,-1-1 1,1 1-1,0-1 1,0 0-1,0 1 1,0-1-1,1 0 1,0 0 0,0 0-1,0 0 1,0 0-1,1 0 1,-1-1-1,1 1 1,0-1 0,0 1-1,0-1 1,6 4-1,-4-2-14,0-1 0,1 1-1,-1-1 1,1 0 0,0-1-1,0 0 1,0 1 0,0-2-1,0 1 1,1-1 0,0 0 0,-1 0-1,1-1 1,0 0 0,0 0-1,-1-1 1,1 1 0,0-1-1,0-1 1,0 0 0,0 0-1,-1 0 1,1-1 0,6-2-1,-4 0 56,0-1-1,-1 0 1,1-1-1,-1 0 0,-1 0 1,1-1-1,-1 0 0,0 0 1,-1 0-1,0-1 0,0 0 1,0 0-1,-1-1 0,0 0 1,-1 0-1,0 0 0,-1 0 1,0 0-1,4-20 0,-7 35-7,0 0-1,0 0 0,1 0 1,-1 0-1,1 0 0,1 0 1,-1 0-1,1 0 0,0 0 1,0-1-1,1 1 0,5 9 1,-1-4-713,0 0 1,0-1 0,1 0 0,0-1-1,1 0 1,15 14 0,14 4-2626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7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46 12723,'-2'-6'675,"-2"-26"3562,6 25-2722,7 17-1777,110 155 301,-21 5-77,-98-170 40,0 1-1,0-1 0,0 0 1,0 1-1,1-1 0,-1 0 1,0 1-1,0-1 0,0 0 1,1 1-1,-1-1 0,0 0 0,0 0 1,1 1-1,-1-1 0,0 0 1,1 0-1,-1 0 0,0 1 1,1-1-1,-1 0 0,0 0 1,1 0-1,-1 0 0,0 0 1,1 0-1,-1 0 0,0 0 0,1 1 1,-1-1-1,0 0 0,1-1 1,-1 1-1,1 0 0,-1 0 1,0 0-1,1 0 0,-1 0 1,0 0-1,1 0 0,-1 0 1,0-1-1,1 1 0,-1 0 1,1-1-1,10-21 80,4-43 82,-13 56-134,27-191-189,-29 196 30,6-24-563,-6 27 564,1 1-1,-1-1 1,0 0-1,0 1 1,1-1-1,-1 1 1,0-1-1,1 1 1,-1-1-1,0 1 1,1-1-1,-1 1 1,1 0-1,-1-1 1,1 1-1,-1 0 1,1-1-1,-1 1 1,1 0-1,-1-1 1,1 1-1,0 0 1,-1 0-1,1 0 1,-1 0-1,1 0 1,0-1-1,-1 1 1,1 0-1,-1 0 1,1 1-1,0-1 1,-1 0-1,1 0 1,0 0-1,-1 0 1,1 0-1,-1 1 1,2-1-1,19 11-3688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7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79 11899,'-7'-5'6836,"-15"4"-7518,16 1 1201,0-1-525,-37 0 83,42 1-82,0 0 0,0 0 1,-1 0-1,1 1 0,0-1 1,0 0-1,0 0 0,-1 1 0,1-1 1,0 0-1,0 1 0,0-1 1,0 1-1,0 0 0,0-1 0,0 1 1,0 0-1,0 0 0,0-1 0,0 1 1,0 0-1,0 0 0,1 0 1,-1 0-1,0 0 0,1 0 0,-1 0 1,1 1-1,-2 1 0,2 5-98,1 0 0,0 0 0,0 0 0,0 0 0,1 0 0,0 0 0,0 0-1,1-1 1,0 1 0,1-1 0,0 0 0,4 8 0,12 15-932,31 38 1,-36-49 552,-11-15 368,-1 1 0,1 0 0,0-1 0,0 0 0,1 0 0,-1 0 0,1-1 0,0 1 0,5 2 0,-8-5 106,-1-1 0,1 0 0,0 1 0,0-1 0,-1 0 0,1 0 0,0 0 0,0 0-1,0 0 1,-1 0 0,1-1 0,0 1 0,0-1 0,-1 1 0,1-1 0,0 1 0,-1-1 0,1 0 0,-1 0 0,1 0 0,-1 0 0,1 0 0,-1 0 0,0 0 0,0-1 0,1 1 0,-1 0-1,0-1 1,0 1 0,0-1 0,0 1 0,-1-1 0,2-3 0,4-5 80,-1 0-1,0-1 1,-1 0-1,0 0 1,-1 0-1,0 0 0,-1 0 1,0-1-1,-1 1 1,0-1-1,-1 1 1,0-1-1,-1 0 1,-4-21-1,4 25-83,-1 1 0,0-1 0,0 1-1,-1 0 1,0-1 0,-1 1 0,1 1-1,-1-1 1,-1 0 0,1 1 0,-1 0 0,0 0-1,0 0 1,-1 1 0,0 0 0,0 0 0,0 0-1,-1 1 1,1 0 0,-1 0 0,0 1-1,0-1 1,-9-2 0,13 6-216,1-1-1,-1 0 1,0 0-1,0 1 1,0 0-1,1-1 1,-1 1-1,0 0 1,0 1-1,0-1 1,0 0-1,0 1 1,1 0-1,-1-1 1,-3 3 0,-5 6-2506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7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164 453 6625,'-8'-17'3221,"5"8"-1474,-1 0 0,0 1 1,-1-1-1,0 1 0,-8-11 1,13 35-1667,8 268-1036,-6-251-102,2-17-658</inkml:trace>
  <inkml:trace contextRef="#ctx0" brushRef="#br0" timeOffset="1">0 22 9882,'10'-21'4929,"-1"22"-4905,12 5-256,5 1-296,15 8-2449,0-1 665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8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3 11346,'40'-3'2557,"-29"6"1861,-5 14-4866,-2-1 719,5 23-261,-1 0 0,-2 0 0,0 77 0,-13 20 51,3-82-56,2 1 0,9 97 0,-4-139 29,-2-25-51,-2-23-96,-2 20 39,-1 0 1,0 1 0,0 0-1,-2 0 1,0 0-1,0 0 1,-1 1 0,-11-14-1,14 20 39,-1 0 1,0 1-1,-1 0 0,0 0 0,0 0 0,0 0 1,0 1-1,-1 0 0,0 1 0,0-1 0,0 1 1,-1 1-1,1-1 0,-1 1 0,0 1 0,-11-3 1,17 4 23,-1 1 0,0-1 0,1 1 0,-1 0 0,0 0 0,0 0 0,1 0 0,-1 0 1,0 0-1,0 1 0,1 0 0,-1-1 0,1 1 0,-1 0 0,0 0 0,1 0 0,0 1 1,-1-1-1,1 1 0,0-1 0,0 1 0,-1 0 0,1 0 0,1 0 0,-1 0 0,0 0 1,0 0-1,1 0 0,-1 1 0,1-1 0,0 0 0,0 1 0,0 0 0,0-1 0,0 1 0,0-1 1,1 1-1,-1 0 0,1 0 0,0-1 0,0 5 0,-1 1-103,2 0 1,-1 1-1,1-1 0,0 0 0,0 0 1,1-1-1,0 1 0,1 0 1,0 0-1,0-1 0,0 0 0,1 0 1,8 11-1,-4-9-199,0 0 0,1-1-1,0-1 1,0 1 0,1-1 0,0-1 0,0 0 0,1-1-1,-1 1 1,1-2 0,0 0 0,1 0 0,-1-1 0,1 0 0,14 1-1,50 0-2119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8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18 8498,'0'-1'242,"-1"0"1,1 0-1,-1-1 1,0 1-1,1 0 1,-1 0-1,0 0 1,0 0-1,0 1 1,0-1-1,0 0 1,0 0 0,0 0-1,0 1 1,0-1-1,0 0 1,0 1-1,0-1 1,0 1-1,-3-1 1,-27 4 1345,18 2-1689,1 1 0,0 0 1,-15 11-1,15-10 599,5-3-464,3-3-31,0 1 0,0 0 1,0 0-1,1 0 0,-1 1 0,1-1 1,-1 1-1,1 0 0,0 0 1,0 0-1,-4 5 0,8-7 1,0 0-1,0 0 0,0-1 1,0 1-1,1 0 0,-1-1 1,0 1-1,0-1 1,0 1-1,1-1 0,-1 0 1,0 1-1,1-1 0,-1 0 1,3 0-1,8 3 7,5 0 20,12 3 4,-1 2 1,50 18-1,-71-23-38,1 1 1,-1-1 0,0 1-1,0 1 1,0 0 0,-1 0-1,1 0 1,-1 0 0,0 1-1,-1 0 1,1 0-1,-1 1 1,-1 0 0,1 0-1,5 11 1,-9-15 0,0-1-1,0 1 1,0-1-1,-1 1 1,1 0-1,-1-1 1,1 1-1,-1 0 1,0-1-1,0 1 1,0-1 0,0 1-1,-1 0 1,1-1-1,-1 1 1,0 0-1,1-1 1,-1 1-1,-2 3 1,0-2-12,1-1 0,-1 1 0,0-1 0,0 0 0,0 0 0,-1 0 0,1 0 0,-1 0 0,0-1 0,-6 4 0,-3 0-411,0 0 0,-1-1 0,1-1 0,-1 0 0,0-1-1,-17 1 1,-43-1-1853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35 6857,'0'-2'133,"0"1"0,0 0 0,0 0 0,0-1 0,0 1 0,0 0 0,0-1 0,0 1 0,-1 0 0,1 0-1,0-1 1,-1 1 0,0 0 0,1 0 0,-1 0 0,1 0 0,-1 0 0,0 0 0,0 0 0,0 0 0,1 0-1,-1 0 1,0 0 0,0 0 0,0 0 0,-1 1 0,1-1 0,0 0 0,0 1 0,0-1 0,0 1 0,-1-1-1,1 1 1,0 0 0,0 0 0,-1-1 0,1 1 0,0 0 0,-1 0 0,-1 0 0,-59 3 612,59-2-621,-15 2 78,0 0 0,0 2-1,1 0 1,-1 1 0,1 1-1,-29 17 1,37-19-159,0 0 0,0 1 0,1 0 0,0 1 0,0-1-1,1 2 1,0-1 0,0 1 0,1 0 0,0 0 0,0 1 0,1 0 0,-6 13 0,9-18-43,1-1 1,0 1 0,0 0 0,0-1-1,0 1 1,1 0 0,0 0 0,-1 0-1,1-1 1,1 1 0,-1 0-1,0 0 1,1 0 0,0-1 0,0 1-1,0 0 1,0-1 0,3 5 0,-1-3-8,0-1 0,0 1-1,1-1 1,-1 0 0,1-1 0,0 1 0,0-1 0,0 1 0,1-1 0,-1 0 0,9 3 0,3 1-203,0-1 0,0-1 0,0 0 0,1-1 0,-1-1 0,1-1 0,18 1 0,32-4-2419,2-3-146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7:59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36 11763,'-10'-32'4600,"10"32"-4578,0 0 1,0 0-1,0 0 1,0 0-1,0 0 0,0 0 1,0 0-1,0 0 1,0 0-1,0-1 1,0 1-1,0 0 1,0 0-1,0 0 1,0 0-1,0 0 1,0 0-1,0 0 1,0 0-1,0 0 1,0-1-1,0 1 1,0 0-1,0 0 1,0 0-1,0 0 1,0 0-1,0 0 1,0 0-1,0 0 1,0 0-1,0 0 0,0-1 1,1 1-1,-1 0 1,0 0-1,0 0 1,0 0-1,0 0 1,0 0-1,0 0 1,0 0-1,0 0 1,0 0-1,0 0 1,0 0-1,1 0 1,-1 0-1,0 0 1,0 0-1,0 0 1,0 0-1,0 0 1,0 0-1,0 0 1,0 0-1,0 0 1,1 0-1,-1 0 0,0 0 1,0 0-1,0 0 1,0 0-1,0 0 1,0 0-1,0 0 1,0 0-1,0 0 1,1 1-1,9 16-313,7 26 286,-1 1 0,-3 0 0,-1 1 0,-3 1 0,6 64-1,7 35 145,-23-157-121,1 0 0,0 1 1,0-1-1,1 0 0,4-17 0,0-6-8,-1-2-53,1 0 1,3 1-1,16-54 1,-20 79 6,0 0 0,1 0 0,0 1-1,1-1 1,0 1 0,0 0 0,1 1 0,0 0 0,1 0 0,0 0-1,1 1 1,0 0 0,0 1 0,0-1 0,14-6 0,-18 12-177,-1-1-1,1 2 1,0-1 0,0 0 0,1 1 0,-1 0 0,0 0 0,0 1-1,0-1 1,1 1 0,-1 0 0,0 1 0,1-1 0,-1 1 0,0 0-1,0 0 1,0 1 0,0 0 0,0-1 0,0 2 0,0-1 0,-1 0-1,1 1 1,-1 0 0,1 0 0,-1 1 0,5 4 0,15 23-3213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8706,'0'0'202,"0"-1"1,0 1-1,0-1 1,0 1-1,5-9 3646,-4 8-3645,18-7 1402,33-2-2806,-29 7 1622,1-3-384,-7 4-3,0-2 0,-1 0 0,1-2 0,-1 1 0,0-2 0,28-15 0,-43 21-29,1 0 1,-1 0 0,0 0 0,0 0 0,1 0 0,-1 0 0,0 0 0,0 0 0,0 0 0,0-1 0,-1 1 0,1 0 0,0-1 0,0 1-1,-1-1 1,1 1 0,-1-1 0,1 1 0,-1-1 0,0 1 0,1-1 0,-1 1 0,0-1 0,0 1 0,0-1 0,0 1 0,-1-1 0,1 0-1,0 1 1,-1-1 0,1 1 0,-1-1 0,1 1 0,-1 0 0,0-1 0,1 1 0,-1 0 0,0-1 0,0 1 0,0 0 0,0 0 0,0 0-1,0-1 1,0 1 0,-2 0 0,-2-4 15,0 1 1,0 1-1,0-1 0,0 1 1,-1 0-1,1 0 0,-1 0 0,0 1 1,0 0-1,-7-2 0,8 4-11,1-1-1,-1 1 0,0 0 0,1 0 1,-1 0-1,1 0 0,-1 1 1,0 0-1,1 0 0,-1 0 1,1 0-1,-1 1 0,1 0 1,0 0-1,0 0 0,0 0 0,-4 4 1,2-2-10,1 1 1,-1 1-1,1-1 0,0 1 1,1 0-1,-1 0 1,1 0-1,0 0 1,1 1-1,-4 7 1,3-4-81,1 0 0,-1 0 1,2 0-1,-1 0 1,2 0-1,-1 0 0,1 1 1,1-1-1,0 0 0,0 1 1,1-1-1,0 0 1,1 1-1,0-1 0,6 18 1,-5-23-113,0 1 0,1-1 1,-1 1-1,1-1 0,0 0 0,0 0 1,1-1-1,-1 1 0,1-1 1,0 0-1,0 0 0,1-1 0,-1 1 1,1-1-1,0 0 0,-1-1 0,1 0 1,0 0-1,1 0 0,-1 0 1,0-1-1,1 0 0,-1 0 0,10-1 1,56-3-2281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0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49 8466,'1'-2'299,"-1"1"0,0-1 1,0 0-1,-1 0 0,1 0 1,0 0-1,-1 0 0,1 0 0,-1 0 1,1 1-1,-1-1 0,0 0 1,0 0-1,0 1 0,0-1 1,0 1-1,0-1 0,0 1 0,0-1 1,-1 1-1,1 0 0,-1-1 1,-2-1-1,1 2-147,0 0-1,0 0 1,-1 0-1,1 0 1,0 0-1,0 1 1,-1 0 0,1 0-1,0 0 1,-1 0-1,1 0 1,-6 1 0,-6 3-167,1 0 0,-1 0 1,1 2-1,0-1 0,-16 10 1,19-8-29,0 0 0,1 1 1,0 0-1,0 0 0,0 1 0,-14 18 1,22-25-27,1 1 1,-1-1 0,0 1-1,1-1 1,-1 1 0,1 0 0,0 0-1,0 0 1,0-1 0,1 1-1,-1 0 1,0 0 0,1 0 0,0 0-1,0 4 1,0-5-32,1 0 0,0 0 1,0 0-1,0 0 0,0 1 0,0-1 1,0-1-1,1 1 0,-1 0 0,0 0 1,1 0-1,0-1 0,-1 1 0,1-1 1,0 1-1,0-1 0,0 0 0,0 0 1,0 1-1,0-1 0,0-1 0,4 2 1,3 2-111,0-1 0,0-1 0,1 0 0,-1 0 1,0-1-1,1 0 0,-1 0 0,1-1 0,-1-1 1,19-2-1,-22 2 333,0-1 1,0 1-1,0-1 1,0 0-1,0-1 1,-1 1-1,1-1 1,-1-1-1,0 1 1,0-1-1,0 1 0,0-1 1,0-1-1,-1 1 1,0-1-1,0 0 1,5-7-1,-8 12-91,-1-1 0,1 0 0,0 0 0,0 1 0,0-1-1,-1 1 1,1-1 0,0 1 0,0-1 0,0 1 0,0-1 0,0 1 0,0 0-1,0-1 1,0 1 0,0 0 0,0 0 0,0 0 0,0 0 0,0 0 0,0 0-1,1 0 1,-1 0 0,0 0 0,0 1 0,0-1 0,0 0 0,0 1-1,0-1 1,-1 1 0,1-1 0,0 1 0,1 0 0,37 24-168,-31-19 331,60 41-1420,-32-27 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7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12603,'5'-34'1688,"20"6"-1688,3 9-3073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1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60 8722,'-1'-2'388,"0"0"0,0 0 1,0-1-1,0 1 0,0 0 0,1 0 0,-1-1 1,1 1-1,-1 0 0,1-1 0,0 1 0,0-1 1,0 1-1,0 0 0,0-1 0,1 1 1,-1 0-1,1-1 0,0 1 0,0 0 0,1-4 1,2 0 1213,0 17-1713,1 4 152,12 39-20,-2 1 0,-3 1 0,9 99 0,-12 184-2243,-9-327 1845,0-7-222,1 0 0,-2 0 0,1 0 0,-1 0 0,1 0 0,-1 0 0,-4 10 0,-4-8-2975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 7610,'-2'-6'4153,"12"12"-3785,9 1-640,20 1 120,8-2 79,22-2 105,3 0-136,8-2-192,-5 3-2040,1 4 504</inkml:trace>
  <inkml:trace contextRef="#ctx0" brushRef="#br0" timeOffset="1">535 40 11074,'-3'-14'4972,"4"17"-4185,8 34-1214,5 62 514,11 56-277,-17-141-594,0-23-487,5-33-1687,-11 35 2309,9-40-2366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1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8922,'-3'-3'1648,"11"3"441,21 12-4530,3 1-287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15 104 13075,'-3'5'3406,"-1"25"-3384,4-29 125,-8 176-1020,9-184 620,1-35-415,12-61 0,-12 91 669,1 1-1,0-1 1,1 0-1,0 1 1,1 0-1,0 0 1,0 0 0,2 1-1,-1-1 1,1 1-1,9-10 1,-14 18 2,0 0 1,1 0-1,-1 0 1,0 0-1,1 1 0,-1-1 1,1 1-1,0-1 1,-1 1-1,1 0 0,0 0 1,0 0-1,-1 0 1,1 1-1,0-1 0,0 1 1,0 0-1,0 0 1,6 0-1,-5 1 2,1 0 1,-1 1-1,0-1 1,0 1-1,0 0 1,0 0-1,0 0 1,0 1-1,0-1 1,-1 1-1,6 6 1,3 4-38,-1 0 1,0 0-1,-2 1 0,1 1 1,10 22-1,17 48-3165,-21-48 801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23 7290,'0'-1'378,"0"0"1,0 0 0,0 0-1,0 0 1,0 0-1,0 0 1,-1 0 0,1 0-1,0 0 1,0 0 0,-6-8 3407,4 7-3407,-11 2 2297,-11 5-3660,10-3 917,-56 16 162,67-17-208,0-1 0,-1 2 0,1-1 0,0 0 0,0 1 0,0 0 0,0-1 1,0 1-1,0 0 0,0 1 0,0-1 0,1 0 0,0 1 0,-1-1 0,1 1 0,0 0 0,-2 4 0,4-6 61,0-1-1,0 1 1,0 0-1,0 0 1,0 0-1,0 0 1,0-1-1,0 1 1,1 0-1,-1 0 1,0-1-1,1 1 1,-1 0-1,0 0 1,1-1-1,-1 1 1,1 0-1,-1-1 1,1 1-1,-1 0 1,1-1-1,0 1 1,-1-1-1,1 1 1,0-1 0,-1 0-1,1 1 1,0-1-1,0 1 1,-1-1-1,1 0 1,0 0-1,0 0 1,0 1-1,-1-1 1,1 0-1,0 0 1,0 0-1,0 0 1,0 0-1,-1 0 1,1-1-1,1 1 1,39-1-422,-11-3 507,0-1 1,33-10-1,14-14 3621,-78 29-3527,1 0-1,0 0 1,-1 0-1,1 0 1,-1 0-1,1 0 1,0 0-1,-1 0 1,1 0-1,-1 0 1,1 1-1,0-1 1,-1 0-1,1 0 1,0 0-1,-1 1 1,1-1-1,0 0 1,-1 0-1,1 1 1,0-1-1,-1 0 1,1 1 0,0-1-1,0 0 1,-1 1-1,1-1 1,0 0-1,0 1 1,0-1-1,0 0 1,0 1-1,-1 0 1,4 19-824,0-2 957,28 387-354,-25-249 129,36 205-1,14-138-46,-56-223 8,0 1 0,1-1 1,-1 1-1,0-1 0,0 1 1,1-1-1,-1 1 0,0 0 0,0-1 1,0 1-1,0-1 0,0 1 1,0-1-1,0 1 0,0 0 1,0-1-1,0 1 0,0-1 1,0 1-1,0 0 0,0-1 1,-1 1-1,1-1 0,0 1 1,0-1-1,-1 1 0,1-1 0,0 1 1,-1-1-1,1 1 0,0-1 1,-1 1-1,1-1 0,-1 0 1,1 1-1,-1-1 0,1 0 1,-1 1-1,1-1 0,-1 0 1,1 1-1,-1-1 0,0 0 1,-2 0-18,0-1 1,0 1-1,1-1 1,-1 0-1,0 0 1,1 0-1,-1 0 1,0-1-1,-4-2 1,-62-47-343,69 51 360,-30-25-54,0-2 0,2 0 0,1-2 0,1-1 0,2 0 0,-23-39 0,39 55-30,1 0-1,0 0 1,0-1-1,2 0 0,0 0 1,1-1-1,0 0 0,1 1 1,1-1-1,0 0 0,1 0 1,1 0-1,1-1 1,0 1-1,1 1 0,1-1 1,8-29-1,-3 25-540,1-1 0,1 2 1,1 0-1,0 0 0,2 1 0,0 0 0,22-23 1,37-38-2930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8826,'2'-3'186,"-1"1"1,1 0 0,-1-1-1,1 1 1,0 0 0,-1 0-1,1 0 1,0 0-1,1 0 1,-1 0 0,0 0-1,0 1 1,1-1-1,-1 1 1,1 0 0,-1 0-1,1 0 1,0 0 0,0 0-1,4-1 1,-5 2-188,0 1 0,0-1 1,0 0-1,0 1 0,0-1 1,0 1-1,0 0 0,0-1 1,0 1-1,0 0 0,-1 0 1,1 0-1,0 0 0,-1 1 1,1-1-1,0 0 0,-1 1 1,0-1-1,1 1 0,-1 0 1,0-1-1,0 1 0,0 0 1,0 0-1,0-1 0,0 1 1,0 0-1,0 4 0,3 6-7,0 1-1,-2 0 1,1 0-1,-1 0 1,-1 0-1,-1 0 1,-1 23-1,-4 6 53,-10 43 0,3-26-13,12-44-147,9-27-143,9-29-157,7-39 56,-20 59 506,0 0 0,2 1 1,0 0-1,2 0 1,0 0-1,1 1 1,1 1-1,20-27 1,-29 43-114,0 0-1,0-1 1,0 1 0,0 0 0,1 1 0,-1-1 0,1 0 0,-1 1 0,1-1-1,-1 1 1,1 0 0,0 0 0,0 0 0,0 0 0,0 1 0,-1-1-1,1 1 1,0-1 0,0 1 0,4 0 0,-3 1-4,0 0 1,0 0-1,0 1 1,0-1-1,0 1 1,-1 0-1,1 0 1,0 0-1,-1 0 1,1 1-1,-1-1 1,5 6-1,2 3 14,0 0 0,-2 0 0,1 1 0,-1 0 0,-1 1 0,0 0 0,6 16 0,-2-1-3,-2 0 0,0 0 0,-2 1 0,-1 0-1,3 43 1,-9-68-280,0-4 174,0 0 33,0 0 0,0 0 0,0 0 0,0 0 0,0 0 0,-1 0 0,1-1 0,0 1 0,0 0 0,0 0 0,0 0 0,0 0 0,0 0 0,0 0 0,0 0 0,0 0 0,-1 0 0,1 0 0,0 0 0,0 1 0,0-1 0,0 0 0,0 0 0,0 0 0,0 0-1,0 0 1,0 0 0,-1 0 0,1 1-363,0-1 363,0 0 0,0 0 0,0 0 0,0 0 0,0 0 0,0 0 0,0 1 0,0-1 0,0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0 318 8018,'17'-17'264,"-8"8"531,1-1 0,-1 1 0,2 1 0,-1 0 1,1 0-1,0 1 0,13-5 0,-8 5-882,-1 0-1,0-1 0,0 0 1,18-15-1,-29 21 102,-1 0 0,-1-1 0,1 0 0,0 1 0,-1-1 0,1 0 0,-1 0 0,0-1 0,0 1 0,0 0 0,0-1 0,-1 1 0,1-1 0,-1 1 0,0-1 0,0 0 0,0 0 0,-1 1 0,1-1 0,-1 0 0,0 0 0,0 0 0,0 1-1,-1-1 1,0-6 0,0 5-9,-1 0 0,1 0 0,-1 0 0,0 1 0,0-1 0,0 0 0,-1 1 0,0-1 0,0 1 0,0 0 0,0 0 0,-1 0 0,1 0 0,-1 1 0,0 0 0,-7-5 0,8 6-4,1 1 0,-1 0 0,0 1 0,0-1 0,0 0 0,0 1 0,0 0 0,0-1 0,0 1 0,0 0 0,0 1 0,0-1 0,0 0 0,0 1 0,0 0 0,0 0 0,0 0 0,0 0 0,0 0 0,1 0 0,-1 1 0,0-1 0,1 1 0,-1 0 0,1 0 0,0 0 0,0 0 0,0 0 0,-3 4 0,-2 3-4,0 0-1,1 1 0,0 0 1,1 0-1,0 0 1,0 0-1,1 1 0,1-1 1,0 1-1,0 0 0,1 0 1,1 1-1,-1-1 1,2 0-1,0 0 0,0 1 1,3 14-1,-2-15-200,0-1 0,1 1-1,0-1 1,0 0 0,1 0 0,1 0-1,0 0 1,0 0 0,1-1-1,0 1 1,1-1 0,-1-1 0,2 1-1,-1-1 1,2 0 0,-1 0 0,1-1-1,14 11 1,21 1-2283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4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14 166 10034,'0'0'97,"0"0"0,0-1 0,0 1 0,-1 0 0,1 0 0,0-1 0,0 1 0,-1 0 0,1 0 0,0 0 0,-1-1 0,1 1 0,0 0 0,-1 0 0,1 0 0,0 0 0,0 0 0,-1 0 0,1 0 0,0 0 0,-1 0 0,1 0 0,0 0 0,-1 0 0,1 0 0,0 0 0,-1 0 0,1 0 0,0 0 0,-1 0 0,1 0 0,0 1 0,-1-1 0,1 0 0,0 0 0,0 0 0,-1 0 0,1 1 0,0-1 0,0 0 0,-1 0 0,1 1 0,0-1 0,0 0 0,0 0 0,-1 1 0,1-1 0,0 0 0,0 1 0,0-1 0,0 0 0,0 1 0,0-1 0,0 0 0,0 1 0,-1-1 0,1 1 0,11 25-546,-5-16 779,-1 2-347,-1-1-3,1-1 0,0 0 0,0 0-1,1-1 1,0 0 0,1 0 0,0 0-1,0-1 1,11 11 0,-15-20 74,-1 1 0,0-1 0,0 0 0,0 0 1,0 1-1,0-1 0,0 0 0,0-1 0,0 1 0,0 0 0,-1-1 1,1 1-1,2-4 0,16-9 355,-10 11-409,0 0 0,0 1 0,0 0 0,1 0 0,-1 1 0,1 0 0,-1 1 0,0 0 0,1 1 0,-1 0 0,17 4 0,-11-1-9,1 1 0,-1 0-1,0 2 1,-1 0 0,1 0 0,19 14 0,-34-20 11,-1-1 0,1 1 1,0 0-1,0-1 0,0 1 1,-1-1-1,1 0 0,0 1 0,0-1 1,0 0-1,0 1 0,0-1 1,0 0-1,0 0 0,0 0 0,0 0 1,0 0-1,0 0 0,0 0 1,0 0-1,0 0 0,0-1 0,0 1 1,-1 0-1,1-1 0,0 1 1,0 0-1,0-1 0,0 1 0,0-1 1,0 0-1,2-2 6,-2 1 0,1-1 0,0 1-1,0-1 1,-1 0 0,0 1 0,1-1 0,-1 0 0,0 0 0,1-4-1,1-6 49,-1-1-1,0 0 1,0-25-1,-3 24 15,-1 1 0,-1-1 0,0 1 0,0 0 0,-2 0 0,0 0 0,0 0 0,-13-22 0,15 31-84,0 0-1,1 0 0,-2 0 0,1 0 0,-1 1 1,1-1-1,-1 1 0,0 0 0,-1 0 0,1 1 1,-1-1-1,0 1 0,1 0 0,-1 0 0,-1 1 1,1-1-1,0 1 0,-1 0 0,1 1 0,-1-1 1,1 1-1,-1 0 0,0 0 0,0 1 0,-7 0 1,10 0-341,0 1 1,0 0-1,0-1 1,0 1-1,0 0 1,0 0-1,0 0 1,1 1 0,-1-1-1,1 1 1,-1 0-1,1-1 1,-5 5-1,1 5-3276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8194,'15'-30'4320,"8"0"-3771,-23 29-507,1 0-39,-1 1-1,0-1 0,1 1 0,-1-1 1,1 1-1,-1-1 0,1 1 0,-1-1 0,1 1 1,-1-1-1,1 1 0,-1 0 0,1-1 1,-1 1-1,1 0 0,0 0 0,-1-1 1,1 1-1,-1 0 0,1 0 0,0 0 0,-1 0 1,1 0-1,0 0 0,-1 0 0,1 0 1,0 0-1,-1 0 0,1 0 0,1 0 0,10 18 19,-2 25-15,-8-18 14,-1-1 0,-1 1-1,-1-1 1,-1 1-1,-1 0 1,-1-1-1,-1 0 1,-11 30 0,33-129 705,-6 44-577,1 1 0,18-35 0,-23 51-145,1 1 0,0 0 0,1 1 1,0 0-1,1 0 0,1 1 0,11-11 0,-20 21-5,0 0-1,0-1 0,0 1 0,0 0 0,1 0 0,-1 0 0,0 0 0,0 1 0,1-1 0,-1 0 0,0 1 0,1 0 0,-1-1 0,1 1 0,-1 0 1,0 0-1,1 1 0,-1-1 0,5 1 0,-2 1-2,1 0 0,-1 0 1,0 1-1,0-1 0,0 1 1,0 0-1,0 1 0,5 4 0,-1 0-3,0 0-1,-1 1 0,0 0 1,0 1-1,-1 0 0,0 0 0,8 16 1,-11-11-13,0 0 1,0 1-1,-2-1 1,0 1-1,0 0 1,-2-1-1,0 1 1,-3 26-1,1-2-242,1-39 155,1 0-1,0 0 1,0 0 0,0 0 0,0 0 0,0 0 0,0 0 0,0 0 0,0 0 0,0 0-1,1 0 1,-1 0 0,0-1 0,0 1 0,1 0 0,-1 0 0,1 0 0,-1 0 0,1 0-1,-1-1 1,1 1 0,-1 0 0,1-1 0,0 1 0,-1 0 0,1-1 0,0 1 0,0-1-1,1 2 1,10-7-2376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5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9930,'4'1'203,"-2"0"163,0-1 0,0 1 0,0 0 0,0-1 0,0 1 0,0 0 0,0 0 1,0 0-1,0 1 0,0-1 0,2 3 0,7 32 1574,-8-24-2593,7 46 676,-6-32-74,0-1-1,14 43 1,-17-65 40,0-1 0,-1 0-1,1 0 1,1 0 0,-1 0 0,0 0-1,0 0 1,1 0 0,-1 0 0,1-1-1,0 1 1,-1 0 0,1-1 0,0 0-1,0 1 1,0-1 0,0 0 0,0 0-1,0 0 1,0 0 0,4 1 0,-2-1-3,0-1 1,-1 0-1,1 0 0,0 0 1,0-1-1,-1 1 0,1-1 1,-1 0-1,1 0 0,0 0 1,-1 0-1,6-3 0,-1 0 2,-1 0 0,0-1-1,0 0 1,0 0-1,0 0 1,-1-1 0,0 0-1,0 0 1,0-1-1,-1 0 1,7-10 0,-10 13 14,-1 1 1,1-1 0,-1 0 0,0 0 0,0 0 0,0 0 0,-1 1 0,0-1 0,1 0 0,-1 0 0,0 0 0,-1 0 0,1 0-1,-1 0 1,0 0 0,0 0 0,-1-3 0,-1-1 1,-1 1 1,0 0-1,0 0 1,0 1-1,-1-1 0,0 1 1,0 0-1,-7-6 0,-5-3-41,-1 0-1,-1 1 1,-1 1-1,-36-19 1,-7 10-1607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7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472 372 9066,'6'-128'3117,"-6"112"-1974,-1 0 0,0 0 0,-1 0 0,-7-24 0,6 31-592,1 0 0,1 0 1,-1 0-1,1-1 0,1 1 0,0-15 1,1 21-385,4-43 1264,0 34-999,1 32-355,1 43-84,-3 0-1,-6 101 1,-26 140 40,-4 118-32,32-400-405,2 1 0,0-1 0,9 41-1,-75-191-8695,28 55 4335</inkml:trace>
  <inkml:trace contextRef="#ctx0" brushRef="#br0" timeOffset="1">1 630 10354,'3'-18'8026,"15"11"-6298,3-1-1528,30-3-184,10 1-24,34-1-520,8 2-672,35 13-2873,-1 6 224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5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215 278 10826,'6'-69'4405,"-6"48"-3834,2 0-1,0-1 1,2 1-1,0 0 1,1 0-1,1 1 0,15-35 1,-21 55-564,1-1 0,-1 1-1,0 0 1,0-1 0,0 1 0,0 0 0,0-1 0,1 1 0,-1 0-1,0 0 1,0-1 0,0 1 0,1 0 0,-1 0 0,0-1 0,0 1-1,1 0 1,-1 0 0,0 0 0,1-1 0,-1 1 0,0 0 0,1 0-1,-1 0 1,0 0 0,0 0 0,1 0 0,-1 0 0,1 0 0,-1 0-1,0 0 1,1 0 0,-1 0 0,0 0 0,1 0 0,-1 0 0,0 0-1,1 0 1,-1 0 0,0 0 0,0 0 0,1 1 0,-1-1 0,0 0-1,1 0 1,-1 0 0,0 1 0,0-1 0,1 0 0,-1 0 0,0 1-1,0-1 1,1 0 0,-1 0 0,0 1 0,0-1 0,0 0 0,0 1-1,0-1 1,1 0 0,-1 1 0,0-1 0,0 0 0,0 1-1,0-1 1,0 0 0,0 1 0,0-1 0,12 37-133,-8-23 163,13 51-56,-2 1 1,-4 1-1,4 73 1,-5 215 76,-14-354-18,-6-13-65,-23-33-187,-18-23-359,46 62 475,0 1-1,-1-1 1,0 1 0,0 0 0,0 0 0,-1 1-1,1 0 1,-1 0 0,0 0 0,0 1 0,-1 0 0,1 1-1,0-1 1,-12-1 0,13 4 39,0 0 1,1 0-1,-1 0 0,1 1 1,-1 0-1,1 0 0,-1 1 0,1-1 1,0 1-1,-1 0 0,1 1 1,0-1-1,0 1 0,1 0 1,-1 0-1,1 1 0,-1-1 1,1 1-1,0 0 0,0 0 1,-3 5-1,2-3 34,0 0 0,1 0 0,0 0 0,0 1 0,0 0 0,1-1 0,0 1 0,0 0 0,1 1 0,0-1 0,0 0 0,1 1 0,0-1 0,0 1 0,0-1 0,1 1 0,1 0 0,1 14 0,0-17-39,-1 1 1,1-1-1,0 0 0,0 0 1,1 0-1,-1 0 0,1 0 0,1-1 1,-1 1-1,0-1 0,1 0 1,0 0-1,0 0 0,0-1 0,0 1 1,1-1-1,0 0 0,-1 0 1,1 0-1,0-1 0,0 0 0,1 0 1,-1 0-1,0-1 0,1 1 1,7 0-1,7 0-777,0 0 0,1-2-1,-1 0 1,29-5 0,17-6-2109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6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46 249 9274,'7'-3'4363,"10"1"-3795,8-1-929,-16 0 315,-1 0-1,0 0 1,0-1 0,0 0-1,-1 0 1,1 0-1,8-8 1,-15 11 35,1 0-1,-1-1 1,1 1 0,-1-1-1,0 1 1,1-1 0,-1 0-1,0 1 1,0-1 0,0 0 0,0 0-1,-1 1 1,1-1 0,0 0-1,-1 0 1,1 0 0,-1-3-1,0 3 14,0 0 1,-1 0-1,1 0 0,-1 0 0,0 1 0,0-1 0,1 0 0,-1 0 0,0 0 0,-1 1 0,1-1 0,0 0 0,0 1 0,-1-1 0,1 1 0,-1 0 1,0-1-1,1 1 0,-1 0 0,0 0 0,-2-2 0,0 1 5,0 0 1,0 1 0,0-1-1,0 1 1,0-1 0,0 1-1,0 0 1,0 1 0,0-1-1,-1 1 1,1 0 0,0 0-1,-1 0 1,1 0 0,0 1-1,0 0 1,0 0-1,-1 0 1,1 0 0,0 1-1,0-1 1,1 1 0,-1 0-1,0 0 1,1 1 0,-1-1-1,1 1 1,-1 0 0,-3 4-1,4-4-12,-1 0-1,1 1 1,1-1 0,-1 1-1,0-1 1,1 1-1,0 0 1,0 0-1,0-1 1,0 2 0,1-1-1,-1 0 1,1 0-1,0 0 1,1 1-1,-1-1 1,1 0 0,-1 1-1,1-1 1,1 1-1,-1-1 1,1 0-1,-1 1 1,1-1 0,0 0-1,1 0 1,-1 1-1,3 4 1,1-3-35,0 0 0,-1 0 0,2 0 0,-1-1 0,1 0 0,0 0 0,0 0 0,0-1 0,1 0 0,-1 0 0,1-1 0,0 0-1,0 0 1,0 0 0,14 3 0,-2-2-66,0-1 0,0 0-1,0-1 1,0-1-1,22-2 1,-16-1 46,1-1-1,0-2 1,-1 0 0,0-2 0,0 0-1,-1-2 1,26-12 0,-35 13 146,0 0 0,0-1 0,-1-1 0,0 0 0,-1-1 0,0 0 0,0-1 0,-1-1 0,-1 1 1,0-2-1,13-21 0,-21 29 33,0 0-1,0 0 1,0-1 0,-1 1 0,0-1 0,0 1-1,-1-1 1,0 0 0,0 0 0,0-12 0,-1 16-61,0 0 0,-1 1 1,1-1-1,-1 0 0,0 1 1,1-1-1,-1 0 1,0 1-1,-1-1 0,1 1 1,0 0-1,-1-1 0,1 1 1,-1 0-1,0 0 1,1 0-1,-1 0 0,0 0 1,0 0-1,-1 1 0,1-1 1,0 1-1,-1-1 0,1 1 1,0 0-1,-1 0 1,1 0-1,-1 0 0,-2 0 1,-1 0-6,0-1-1,1 1 1,-1 1 0,0-1 0,0 1 0,-6 1 0,11-1-54,0 0 0,0 0 1,0 0-1,1 0 0,-1 0 0,0 1 0,0-1 1,1 0-1,-1 1 0,0-1 0,1 0 0,-1 1 1,0-1-1,1 1 0,-1-1 0,1 1 0,-1-1 1,0 1-1,1 0 0,-1-1 0,1 2 1,-1-1-1,1 0 0,0 0 0,0 0 0,0 0 1,0 1-1,0-1 0,0 0 0,0 0 1,1 0-1,-1 0 0,0 0 0,1 0 1,-1 1-1,0-1 0,1 0 0,-1 0 0,1 0 1,0 0-1,0 1 0,17 21 51,1-1 0,1 0-1,1-2 1,33 27 0,-13-12 3,-9-7-18,49 48 4,-74-70-44,-1 1 0,-1 0 0,0 0 0,0 0 0,0 1 1,-1 0-1,0 0 0,0 0 0,3 11 0,-6-17 2,-1-1 1,0 1 0,0 0-1,0-1 1,0 1-1,0-1 1,0 1-1,0-1 1,-1 1 0,1-1-1,0 1 1,-1 0-1,1-1 1,-1 0-1,0 1 1,1-1 0,-1 1-1,0-1 1,0 0-1,0 0 1,0 1-1,0-1 1,0 0 0,0 0-1,-1 0 1,1 0-1,0 0 1,-1 0-1,1-1 1,0 1-1,-1 0 1,1-1 0,-1 1-1,1-1 1,-1 1-1,1-1 1,-1 0-1,-2 1 1,-8 1-178,0-1 0,1 0 0,-1 0 0,-14-2 0,-76-11-2498,-14-16 108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185 147 9666,'-17'12'1118,"12"-8"-538,0-1-1,0 0 1,0 0 0,0 0-1,-1 0 1,1-1-1,-1 0 1,-7 2 0,3 1-434,-1 2 0,1-1 1,0 2-1,1-1 0,0 1 1,0 1-1,0-1 0,1 1 0,-6 11 1,12-18-175,0 0 1,1 1 0,0-1-1,0 1 1,-1-1 0,1 1-1,1-1 1,-1 1 0,0 0-1,1 0 1,-1-1 0,1 1 0,0 0-1,0 0 1,0-1 0,0 1-1,1 5 1,1-2-119,-1 0 0,1 0 0,0 0 0,0 0-1,1-1 1,0 1 0,0 0 0,5 5 0,-6-7 33,0 0 1,0-1-1,1 0 0,-1 1 1,1-1-1,0 0 0,0 0 1,0-1-1,1 1 0,-1-1 1,1 1-1,-1-1 0,1 0 1,0 0-1,0-1 0,0 1 1,0-1-1,0 0 0,0 0 0,0 0 1,0 0-1,0-1 0,0 0 1,1 0-1,-1 0 0,8-1 1,32-22 57,-42 21 127,0 1-1,-1 0 1,1-1-1,-1 1 1,1-1 0,-1 1-1,0-1 1,1 0-1,-1 0 1,0 0-1,0 1 1,-1-1 0,1 0-1,0 0 1,-1 0-1,1 0 1,-1 0-1,1 0 1,-1 0-1,0-4 1,25 30 17,-12-12-100,0-1-1,2-1 0,19 13 0,-27-19 8,1-1-1,-1 1 1,1-1-1,-1-1 1,1 1-1,0-1 1,0-1-1,0 1 1,0-2-1,0 1 1,16-1-1,-13-2 24,0 0 1,-1 0-1,1-1 0,0-1 0,-1 1 1,0-2-1,0 1 0,0-1 0,-1-1 1,1 0-1,-1 0 0,-1-1 0,1 0 1,-1-1-1,0 0 0,-1 0 0,11-15 1,-14 17 44,1-1 0,-2 0 0,1 0 0,-1 0 0,0 0 0,0 0-1,-1 0 1,0-1 0,-1 1 0,1-1 0,-1 0 0,-1 1 0,0-1 0,0 0 0,0 0 0,-1 1 0,0-1 0,0 0 0,-1 1 0,0-1 0,0 1 0,-1 0 0,0 0 0,0 0 0,-9-12 0,3 6-110,-1 1 0,0 1 1,-1 0-1,-1 0 0,1 1 0,-2 0 1,1 1-1,-1 1 0,-17-9 0,26 16-276,1-1 0,0 0 0,1 1 0,-1-1 0,0 0 0,0-1-1,1 1 1,0 0 0,-1-1 0,1 0 0,0 1 0,-3-6 0,3-9-2860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8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7810,'25'-40'12081,"49"241"-12118,-43-70 11,-23-86-19,3 0 0,26 70 1,-37-114 32,0-1 1,0 1 0,0-1 0,1 1 0,-1-1 0,0 0 0,0 1 0,0-1 0,0 1 0,0-1 0,1 0 0,-1 1 0,0-1 0,0 0-1,1 1 1,-1-1 0,0 0 0,1 1 0,-1-1 0,0 0 0,1 1 0,-1-1 0,0 0 0,1 0 0,-1 0 0,1 1 0,-1-1 0,0 0 0,1 0-1,-1 0 1,1 0 0,-1 0 0,1 0 0,7-13-390,1-34-163,-8 40 529,0-3-40,1-2-4,0 1 1,1-1 0,0 1-1,8-20 1,-10 29 69,-1 0 0,1 1 0,0-1 0,0 1 1,0-1-1,0 0 0,1 1 0,-1 0 0,0-1 0,1 1 1,-1 0-1,0 0 0,1-1 0,0 1 0,-1 0 0,1 1 0,0-1 1,-1 0-1,1 0 0,0 1 0,0-1 0,0 1 0,-1 0 0,1-1 1,0 1-1,0 0 0,0 0 0,0 0 0,0 0 0,0 0 0,0 1 1,-1-1-1,1 1 0,0-1 0,0 1 0,2 0 0,3 3-1,1-1 0,-1 1 0,0 1 0,0-1 0,0 1 0,-1 1-1,1-1 1,-1 1 0,-1 0 0,1 0 0,-1 0 0,0 1 0,0 0 0,-1 0-1,6 13 1,1 7-1063,-1 0-1,-1 0 0,5 33 0,-5-33-2213,-1-14-354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8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96 406 6273,'-1'-30'9642,"-1"31"-9858,4 2 144,-2-2 88,0 3 0,2 14 48,14 53-88,-9-27 72,-1-2-80,2-2-448,-1-9-336,-3-8-2305</inkml:trace>
  <inkml:trace contextRef="#ctx0" brushRef="#br0" timeOffset="1">2 50 8346,'-1'-27'2848,"4"11"17,7 10-2361,6 6-1456,6 4-312,1 0-1761,8 4 560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8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11322,'38'-5'2388,"-38"5"-2335,0 0 1,1 0 0,-1 0 0,0 0-1,0 0 1,0 0 0,1 0 0,-1 0-1,0 0 1,0 0 0,0 0-1,0 0 1,1 0 0,-1 0 0,0 0-1,0 0 1,0-1 0,0 1 0,1 0-1,-1 0 1,0 0 0,0 0 0,0 0-1,0 0 1,0 0 0,0-1 0,1 1-1,-1 0 1,0 0 0,0 0-1,0 0 1,0 0 0,0-1 0,0 1-1,0 0 1,0 0 0,0 0 0,0-1-1,0 1 1,0 0 0,0 0 0,0 0-1,0 0 1,0-1 0,0 1 0,0 0-1,0 0 1,0 0 0,0 0 0,0-1-1,0 1 1,0 0 0,0 0-1,0 0-46,-1 0 0,1 0 0,0 0-1,-1 0 1,1 0 0,0 0-1,0 0 1,-1 1 0,1-1 0,0 0-1,-1 0 1,1 0 0,0 1-1,0-1 1,-1 0 0,1 0-1,0 1 1,0-1 0,0 0 0,0 0-1,-1 1 1,1-1 0,0 0-1,0 1 1,0-1 0,0 0 0,0 0-1,0 1 1,0-1 0,0 0-1,0 1 1,0-1 0,0 0-1,0 1 1,0-1 0,0 0 0,0 1-1,-7 84 169,9 169-1,36 80-368,-33-311-774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9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65 203 10034,'-16'-5'1045,"16"2"-160,28-4 222,5 0-1189,-25 3 97,0 0 0,-1-1 0,1 0 0,-1 0 0,0-1 0,-1 1 0,1-1-1,-1-1 1,0 1 0,7-12 0,-11 15-9,1 0 0,-1-1 1,-1 1-1,1-1 0,0 0 0,-1 1 1,0-1-1,0 0 0,0 0 0,0 0 0,0-6 1,-1 8-10,0 0 1,-1 0-1,1-1 1,-1 1-1,1 0 0,-1 0 1,0-1-1,0 1 1,0 0-1,0 0 1,0 0-1,0 0 1,0 0-1,-1 0 1,1 1-1,-1-1 1,1 0-1,-1 1 1,0-1-1,0 1 1,-2-2-1,1 1-7,0 0 0,-1 0 0,1 1-1,0-1 1,-1 1 0,0 0 0,1 0 0,-1 0 0,0 0-1,0 0 1,1 1 0,-1 0 0,0 0 0,0 0 0,0 0-1,1 1 1,-1-1 0,0 1 0,1 0 0,-1 0 0,0 0-1,1 1 1,-1-1 0,1 1 0,0 0 0,-1 0 0,1 0-1,-5 4 1,1 0 23,1 0 0,0 0 0,0 0 0,0 1 0,0 0 0,1 0 0,1 0 0,-1 1 0,1 0 0,0 0 0,-4 11 0,6-8 11,-1 0 0,1 0 0,1 0 0,0 1 0,1-1 0,0 0 0,0 0 0,2 1 0,-1-1 0,1 0 0,1 0 0,0 0 0,0-1 0,1 1 0,1-1 0,10 19 0,-8-17-215,0-1-1,1 0 1,0-1-1,1 0 1,0 0-1,0-1 1,1 0 0,1 0-1,-1-1 1,1-1-1,1 0 1,-1 0-1,23 8 1,47 4-1760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0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11 5673,'-10'-3'1046,"0"1"-1,0 0 1,-1 0-1,1 1 1,-1 1-1,1-1 0,-1 2 1,-19 2-1,23-1-1031,1 0 0,-1 1-1,1-1 1,0 1 0,-11 7 0,2 0 36,-1 1 0,2 1 0,-1 1 1,-19 23-1,29-31-54,1 0 0,-1 1 1,1-1-1,1 1 0,-1 0 1,1 0-1,0 0 0,1 0 0,-1 1 1,1-1-1,0 1 0,1 0 1,0-1-1,0 1 0,0 0 0,1 10 1,0-15-12,0 1 0,1-1 0,-1 0 0,1 1 0,0-1 1,-1 0-1,1 0 0,0 1 0,0-1 0,0 0 0,1 0 0,-1 0 1,0 0-1,1 0 0,-1-1 0,1 1 0,0 0 0,0-1 0,-1 1 1,1-1-1,4 3 0,-2-3-38,0 1 0,-1-1-1,1 0 1,0 0 0,0-1 0,0 1-1,0-1 1,0 0 0,0 0 0,0 0 0,0-1-1,5 0 1,-2 0-32,0-1 0,1 0 0,-1 0 1,0-1-1,0 0 0,0 0 0,-1-1 0,1 1 0,-1-2 0,0 1 0,0-1 0,0 1 0,7-10 0,-9 8 151,0 0-1,-1 0 0,0 0 0,0-1 0,-1 0 0,0 1 0,0-1 1,0 0-1,-1 0 0,1-13 0,9-35 2515,-10 55-2590,0 0 1,0 0-1,0 0 0,0 1 1,1-1-1,-1 0 0,0 1 1,0-1-1,0 1 0,0-1 1,0 1-1,0 0 0,0-1 1,0 1-1,0 0 0,0 0 0,-1 0 1,2 1-1,0-1 21,68 59-895,-49-40-693,1-1 0,0-1 0,39 22 0,-25-24-2299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91 11226,'-32'-91'7950,"45"117"-7744,-2 1 0,0 0-1,-1 0 1,-2 1 0,-1 0-1,-1 0 1,3 46 0,-6 204-145,-3-154-708,-3-151 288,-2 0-1,0 0 0,-2 0 1,-10-28-1,13 43 272,-1 1-1,0-1 0,-1 0 1,-1 1-1,1 1 0,-2-1 1,1 1-1,-2 0 0,1 0 1,-1 1-1,-11-9 0,17 16 79,0 0 0,0 0-1,-1 1 1,1-1 0,0 0 0,-1 1-1,1 0 1,-1 0 0,1 0-1,-1 0 1,1 1 0,-1-1-1,0 1 1,1 0 0,-1 0-1,0 0 1,1 1 0,-1-1 0,0 1-1,1 0 1,-1 0 0,1 0-1,-1 0 1,1 1 0,0 0-1,0-1 1,-1 1 0,1 0-1,0 0 1,1 1 0,-1-1 0,0 1-1,1-1 1,-1 1 0,-2 4-1,1-2-6,-1 1-1,1-1 0,1 1 1,-1 0-1,1 1 1,0-1-1,0 0 0,1 1 1,0 0-1,0 0 1,1-1-1,-1 1 0,2 0 1,-1 0-1,1 0 0,0 0 1,1 13-1,1-13-39,1 0 0,-1 0 0,1 0 1,1 0-1,-1 0 0,1-1 0,0 1 0,1-1 0,-1 0 0,1 0 0,0-1 0,1 1 0,0-1 0,-1 0 0,2-1 1,-1 1-1,0-1 0,12 5 0,-5-3-214,0-1 1,0 0 0,1-1-1,0 0 1,0-1 0,0-1-1,0 0 1,0-1 0,18-1-1,51-9-1420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0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35 10530,'-13'-34'9270,"16"47"-8745,-2-10-772,4 12 258,1-1 1,0 0 0,15 26-1,-14-29-11,-1 0 1,0 1-1,-1 0 0,0 1 0,-1-1 0,0 1 0,2 14 1,1 38-8,-2 0 0,-3 1 0,-11 97 0,7-133 15,2-39-219,-1 0 1,0 0-1,0 0 1,-1 0-1,0 1 1,-1-1 0,0 1-1,0 0 1,-1-1-1,0 1 1,0 1-1,-6-9 1,3 7 46,1-1 1,-2 1-1,1 1 1,-1-1-1,0 1 0,-1 1 1,0-1-1,0 2 1,-14-9-1,13 11 103,1 0 0,-1 1 0,0 0 0,0 1 0,0-1 0,0 2 0,0 0 0,0 0 0,0 1-1,-20 2 1,26-2 50,1 0-1,0 1 0,0-1 0,0 1 0,-1 0 1,1 0-1,0 0 0,0 0 0,0 0 0,0 1 1,1 0-1,-1-1 0,0 1 0,1 0 0,-1 0 1,1 1-1,-1-1 0,1 0 0,0 1 0,0-1 1,0 1-1,0 0 0,1 0 0,-1 0 0,1-1 0,0 1 1,-1 1-1,1-1 0,1 0 0,-1 0 0,0 0 1,1 0-1,0 1 0,0-1 0,0 0 0,0 1 1,1 4-1,0-1-32,1 0 1,0 0-1,0 0 1,0 0-1,1 0 1,0 0 0,1-1-1,0 1 1,0-1-1,0 0 1,0 0-1,1-1 1,0 1-1,0-1 1,1 0-1,-1 0 1,10 5-1,-4-3-359,0 0 0,1 0 1,0-1-1,0-1 0,1 0 0,0 0 0,0-2 0,25 5 0,33-4-1928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8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158 392 13227,'-3'-2'657,"0"0"1,0-1 0,0 0-1,1 0 1,-1 0-1,1 0 1,0 0 0,-2-4-1,6-6 730,20 3-1873,3 5 366,-7 2 50,0 0 0,0-1 1,-1-1-1,1-1 0,-1 0 0,0-2 0,-1 1 1,0-2-1,17-12 0,-27 17 61,-1-1 0,0 0 0,0 0-1,-1 0 1,1-1 0,-1 0 0,0 0 0,-1 0-1,0 0 1,0 0 0,0 0 0,0-1 0,-1 0 0,0 1-1,-1-1 1,1 0 0,-1 0 0,-1 0 0,1-14-1,-2 16 1,0-1-1,0 1 1,0-1-1,0 1 1,-1 0-1,0-1 1,0 1-1,0 0 0,-1 0 1,0 1-1,0-1 1,0 0-1,0 1 1,-1 0-1,0 0 1,0 0-1,0 0 0,0 0 1,-1 1-1,1 0 1,-1 0-1,0 0 1,0 0-1,0 1 1,-8-3-1,0 1 3,0 1 0,0 0 1,-1 1-1,1 1 0,-1 0 0,1 1 0,-1 0 1,1 1-1,-1 0 0,1 1 0,0 1 0,-1 0 0,1 1 1,1 0-1,-1 1 0,-15 8 0,21-9 3,1-1 0,-1 1 0,1 0-1,0 1 1,0 0 0,0 0 0,0 0 0,1 0 0,0 1-1,0 0 1,1 0 0,-1 0 0,2 1 0,-1 0-1,0-1 1,1 1 0,1 1 0,-1-1 0,1 0 0,0 0-1,1 1 1,-1-1 0,2 1 0,-1 0 0,1-1 0,0 1-1,0-1 1,1 1 0,0 0 0,4 10 0,-2-6-3,1 0 1,1 0 0,0 0-1,0-1 1,1 0 0,1 0-1,0 0 1,0-1 0,1 0-1,15 15 1,-7-11 19,0-1 0,0-1 0,1 0 0,0-2 0,1 1 1,20 7-1,2-2-279,1-3 1,0 0 0,1-3 0,0-2-1,72 6 1,-76-12-796,0-2 1,55-6-1,66-25-2216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0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115 342 9170,'-6'-14'6614,"12"32"-4561,2 1-2000,-1-1 0,0 1 1,5 32-1,-10-42-207,-1 1 0,0-1 0,-1 0 1,0 0-1,0 1 0,-1-1 0,0 0 1,-1 0-1,0 0 0,-5 16 0,7-25 84,0 1 0,0-1 0,0 0 0,0 1 1,0-1-1,0 1 0,0-1 0,0 0 0,-1 1 0,1-1 0,0 0 0,0 1 0,0-1 0,0 0 0,0 1 0,-1-1 0,1 0 1,0 1-1,0-1 0,-1 0 0,1 0 0,0 1 0,0-1 0,-1 0 0,1 0 0,0 0 0,-1 1 0,1-1 0,0 0 0,-1 0 0,1 0 1,0 0-1,-1 0 0,1 0 0,-1 0 0,1 1 0,0-1 0,-1 0 0,1 0 0,0 0 0,-1-1 0,1 1 0,0 0 0,-1 0 1,1 0-1,-1 0 0,1 0 0,0 0 0,-1 0 0,1-1 0,0 1 0,-1 0 0,1 0 0,0 0 0,0-1 0,-1 1 0,1 0 0,0 0 1,-1-1-1,-12-24-2923</inkml:trace>
  <inkml:trace contextRef="#ctx0" brushRef="#br0" timeOffset="1">0 0 9738,'5'14'1224,"10"-6"913,5 6-5074,7 15 521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1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9706,'4'6'435,"-1"1"0,0 0 0,0-1 1,-1 1-1,1 1 0,-2-1 0,1 0 0,-1 0 0,0 1 0,-1 13 0,0-5-412,-1 2-13,1 0 0,1-1 0,0 1 0,2 0 0,0-1 0,6 21-1,-13-50-23,0-1-1,1 1 0,1-1 1,0 0-1,-1-24 0,3 28 3,0 0 1,0 0-1,1-1 0,0 1 0,0 0 0,1 0 0,1 0 0,0 0 1,6-15-1,-5 19 0,0 0 1,-1 1 0,2-1-1,-1 1 1,0 0 0,1 0-1,0 1 1,0-1 0,0 1-1,0 0 1,0 1 0,1-1-1,-1 1 1,1 0 0,0 0-1,-1 1 1,1 0 0,0 0-1,0 0 1,0 0 0,0 1-1,0 0 1,0 1 0,0-1-1,0 1 1,0 0 0,0 1-1,-1-1 1,1 1 0,0 0-1,-1 0 1,1 1 0,-1 0-1,0 0 1,0 0 0,0 1-1,0-1 1,-1 1 0,0 0-1,1 1 1,3 5 0,0 5-213,-1 0 0,-1 1 1,-1 0-1,0 1 0,-1-1 1,0 1-1,-2 0 0,0 0 0,0 31 1,-1-33-676,0 26-1321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1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49 10498,'-6'-5'458,"1"0"-1,-1 0 0,0 1 0,0 0 1,0 1-1,0-1 0,-1 1 1,1 0-1,-1 1 0,0-1 0,-9-1 1,8 3-365,-1 0 0,1 0 0,-1 0 0,1 1 1,-1 1-1,0-1 0,1 1 0,-1 1 0,-8 2 1,11-2-129,-1-1 0,1 2 1,0-1-1,0 1 0,0 0 1,1 0-1,-1 0 0,1 1 1,-1 0-1,1 0 1,1 1-1,-1-1 0,0 1 1,1 0-1,0 0 0,0 0 1,1 1-1,-1 0 0,1-1 1,0 1-1,1 0 0,0 0 1,0 1-1,0-1 0,0 0 1,0 14-1,1-17-13,1 0-1,-1 1 1,1-1-1,0 0 1,0 1-1,1-1 1,-1 1-1,1-1 1,0 0 0,0 0-1,0 1 1,0-1-1,0 0 1,1 0-1,-1 0 1,1 0-1,0 0 1,0 0 0,0-1-1,0 1 1,0-1-1,1 1 1,-1-1-1,1 0 1,-1 0-1,1 0 1,0 0 0,0-1-1,0 1 1,0-1-1,0 1 1,0-1-1,1 0 1,-1 0-1,6 0 1,0 0-10,1 0 1,-1-1-1,1 0 1,-1-1-1,1 0 0,-1 0 1,0-1-1,1-1 1,-1 1-1,0-1 0,12-6 1,-13 5 190,-1 0-1,1-1 1,-1 1 0,0-1 0,0-1 0,0 0-1,-1 1 1,7-9 0,-9 8 278,0 0 0,0-1 1,0 1-1,-1-1 0,0 0 0,-1 0 0,1 0 1,-1 0-1,0-1 0,-1 1 0,0-1 0,0 1 0,-1-1 1,0-8-1,16 222-449,51 696-35,-63-870 71,2 16-78,-2-1 0,-1 1-1,-9 94 1,5-137 28,0 1-1,0-1 1,0 0-1,-1 0 1,0-1-1,0 1 1,0 0-1,-1-1 1,1 1-1,-1-1 0,0 1 1,0-1-1,-1 0 1,1-1-1,-1 1 1,0 0-1,0-1 1,0 0-1,0 0 1,-1 0-1,1-1 0,-1 1 1,1-1-1,-1 0 1,0 0-1,0-1 1,0 0-1,0 1 1,0-2-1,0 1 1,-1-1-1,-7 0 1,-6 0-164,1-1 0,0-2 0,0 0 0,0 0 0,0-2 0,0 0 0,-31-15 1,26 9 148,0-1 1,1-1-1,0-1 1,1-1-1,1-1 1,0 0-1,1-2 1,1 0-1,1-1 1,0-1-1,2-1 1,0 0-1,1-1 1,2 0-1,-17-40 1,19 34 105,1 1 1,1-1-1,1 0 0,2 0 0,1-1 1,1 0-1,1 0 0,2 0 1,1 1-1,1-1 0,2 0 1,0 1-1,15-46 0,-7 37-81,2 2 1,1 0-1,2 0 0,2 2 0,1 0 0,45-57 0,-32 53-1182,0 1-1,59-47 0,-16 23-1564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43 12483,'-11'-24'2456,"3"6"1257,5 20-3785,5 13-8,0 8-16,6 24 72,3 13-40,3 23 96,1 3-72,2 12 88,-2-18-104,2-2 56,-5-26-160,-1-14-720,-1-28-441,-1-16-2311,-9-27-121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 9794,'-7'4'2217,"-3"12"831,-7 2-2800,-12 11-264,1 0 16,-10 7 40,3-3-8,-3 8-576,9-7-360,3-1-2169,6-12-7</inkml:trace>
  <inkml:trace contextRef="#ctx0" brushRef="#br0" timeOffset="1">0 269 9962,'8'-3'1873,"13"2"1071,46 13-3024,-31 9 40,-2 3 16,7 6-96,-5 2-432,6 1-2361,-4-12 497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4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1 206 9930,'10'-3'3466,"17"0"-4243,-25 3 961,12-1-178,1-1 1,-1-1 0,1 0 0,-1-1-1,20-8 1,-31 10 2,0 1 0,0-1 1,0 0-1,0 0 0,0 0 0,0 0 0,0 0 0,-1-1 1,1 1-1,-1-1 0,1 0 0,2-4 0,-5 5 7,1 0-1,0 0 1,0 0-1,-1-1 1,1 1-1,-1 0 1,0 0-1,0 0 1,1-1 0,-2 1-1,1 0 1,0-1-1,0 1 1,-1 0-1,1 0 1,-1 0-1,1 0 1,-1-1 0,0 1-1,0 0 1,-2-3-1,1 2 19,1 1-1,-1 0 1,0-1 0,0 1-1,0 0 1,0 0-1,0 0 1,0 0-1,0 0 1,-1 1 0,1-1-1,-1 1 1,1 0-1,-1-1 1,0 1 0,1 0-1,-1 0 1,0 1-1,0-1 1,0 1 0,1-1-1,-1 1 1,0 0-1,0 0 1,0 0 0,0 0-1,0 1 1,0-1-1,1 1 1,-1 0-1,0-1 1,0 1 0,-4 3-1,4-3-37,0 1 0,1-1 0,-1 1 0,1-1 0,-1 1 0,1 0 0,0 0 0,-1 0 0,1 0 0,0 1 0,1-1 0,-1 1 0,0-1 0,1 1-1,-1-1 1,1 1 0,0 0 0,0 0 0,0-1 0,0 1 0,0 0 0,1 0 0,-1 0 0,1 0 0,0 0 0,0 0 0,0 0 0,0 0 0,0 0 0,1 0 0,0 0 0,-1 0-1,1 0 1,1 3 0,3 3-96,0 0-1,1 1 0,0-2 0,0 1 0,1-1 0,0 0 1,1 0-1,0-1 0,0 0 0,0 0 0,1-1 0,0 0 1,0-1-1,0 0 0,1 0 0,0-1 0,0 0 0,0-1 1,0 0-1,1 0 0,-1-1 0,1-1 0,-1 0 0,1 0 1,0-1-1,-1 0 0,1-1 0,0 0 0,-1-1 1,1 0-1,-1-1 0,11-4 0,-12 3 135,-1-2 0,0 1 0,-1-1 0,9-8 0,27-17 2447,-14 9 2535,7-18-5350,-32 35 757,1-1-258,-1-1 0,0 0-1,0 0 1,-1 0 0,1 0-1,-2 0 1,1 0 0,-1-1-1,0 0 1,-1 1 0,1-1-1,-2 0 1,1 0 0,-1 0-1,0 1 1,-2-11 0,0 8 87,1 22-307,3 31-45,0-35 98,-1 7-23,2 1 1,0 0 0,1-1-1,0 0 1,8 19-1,-10-30-21,1 1 0,-1-1 0,1 0-1,-1 0 1,1 0 0,0-1 0,1 1-1,-1-1 1,1 0 0,-1 0 0,1 0-1,0 0 1,0 0 0,0-1-1,0 0 1,1 0 0,-1 0 0,0 0-1,1-1 1,0 0 0,-1 0 0,1 0-1,9 0 1,-6 0-34,-1-1-1,1 0 1,-1-1-1,1 0 1,0 0-1,-1 0 1,0-1-1,1 0 1,-1-1 0,0 1-1,0-2 1,0 1-1,-1-1 1,10-6-1,-12 7 89,0-1-1,0 0 0,0 0 1,-1 0-1,1-1 0,-1 1 1,0-1-1,0 1 0,-1-1 1,0 0-1,0 0 0,0 0 1,0 0-1,-1-1 0,1 1 1,-2 0-1,1-1 0,0 1 0,-1-1 1,0 1-1,-1-6 0,-15-68 963,36 106-759,-7-6-222,-1 1 1,-2 0-1,0 1 1,-1 0-1,-1 1 1,8 41-1,-9-10 0,-3 1 0,-5 100 0,-23 108-6,22-250 15,-91 747-787,91-732 604,1-17 52,0 1 0,-1-1 1,0 1-1,0-1 1,-2 0-1,-7 20 0,11-31 117,0 0-1,-1 0 0,1 0 1,-1 0-1,1 0 0,-1-1 1,0 1-1,1 0 0,-1 0 0,0-1 1,0 1-1,1 0 0,-1-1 1,0 1-1,0 0 0,0-1 1,0 1-1,0-1 0,0 0 1,0 1-1,0-1 0,0 0 1,0 0-1,0 1 0,0-1 1,0 0-1,0 0 0,0 0 1,0 0-1,0 0 0,0-1 0,0 1 1,0 0-1,0 0 0,0-1 1,0 1-1,0-1 0,0 1 1,0 0-1,0-1 0,0 0 1,1 1-1,-1-1 0,0 0 1,0 1-1,0-1 0,1 0 1,-1 0-1,1 1 0,-2-3 1,-8-7-59,1-1 0,1 0 0,-9-13 0,11 16 48,-18-27-38,2 0 1,2-1 0,1-2-1,1 0 1,2 0 0,2-2-1,2 1 1,1-2 0,3 0-1,1 0 1,1 0 0,3-1-1,1 1 1,3-1 0,1 0-1,10-55 1,0 39-634,2 1 0,3 0 1,3 1-1,1 2 0,4 0 0,55-91 0,11 22-1989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5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38 8850,'0'-2'329,"-1"0"1,1 1-1,-1-1 1,0 0-1,1 1 1,-1-1-1,0 1 1,0-1-1,0 1 1,0-1-1,0 1 1,0 0-1,0-1 1,0 1-1,-1 0 1,1 0-1,-1 0 1,1 0-1,-1 0 1,-1-1-1,-1 1-175,0-1-1,0 1 1,0 0-1,0 0 1,0 0-1,-1 1 1,1 0-1,-5 0 1,-9 1-283,1 1 0,0 0-1,-19 6 1,34-8 119,0 1 1,0-1-1,0 1 0,0-1 0,0 1 0,0 0 0,0 0 0,0-1 0,0 1 1,0 1-1,1-1 0,-1 0 0,0 0 0,1 1 0,-1-1 0,1 1 1,-1-1-1,1 1 0,0 0 0,-2 2 0,3-2 0,-1-1 1,1 1-1,0 0 0,0 0 0,0-1 0,0 1 1,0 0-1,0 0 0,1-1 0,-1 1 0,0 0 1,1-1-1,-1 1 0,1 0 0,0-1 0,0 1 1,-1 0-1,3 2 0,3 3 7,0 1 0,0-1 0,1 0 0,0 0 0,0-1 0,1 0 0,8 5 0,6 1 37,0-1 1,1-1 0,24 7-1,-29-11-22,0 0-1,-1 1 1,0 1 0,0 1-1,0 0 1,16 13 0,-31-20-15,0-1 1,0 1 0,0-1-1,0 1 1,0 0-1,0 0 1,0 0 0,-1 0-1,1 1 1,-1-1-1,0 0 1,0 0 0,0 1-1,0-1 1,0 1-1,0-1 1,0 1 0,-1-1-1,1 5 1,-2-5 0,1 0 0,-1 1 1,1-1-1,-1 0 0,0 0 0,0 0 1,0 0-1,0 0 0,0 0 0,0 0 1,-1 0-1,1 0 0,-1 0 0,1-1 1,-1 1-1,0-1 0,-3 3 0,-5 2-5,0 0 0,0 0 0,-1-1-1,1-1 1,-1 0 0,0 0 0,-16 2-1,-64 7-556,84-12 138,-1-1 0,0 0 0,1 0 1,-1-1-1,1 0 0,-1-1 0,1 1 0,-1-1 0,1-1 0,-8-3 0,-10-14-2774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15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18 12155,'-16'-15'6441,"18"14"-6241,-2 0-168,-2 1-408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2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87 111 9226,'33'-83'3103,"-28"56"934,-12 47-3645,4 124-232,-24 334 58,27-472-223,-1 3-73,0 0 1,0 0-1,0 0 0,-1 0 0,-1 0 1,0 0-1,0-1 0,0 1 0,-1-1 1,0 0-1,-7 9 0,10-16 5,1 0 0,-1 0 1,1-1-1,-1 1 0,0-1 0,0 1 0,1 0 0,-1-1 0,0 1 0,0-1 1,1 0-1,-1 1 0,0-1 0,0 0 0,0 1 0,0-1 0,0 0 0,0 0 1,1 0-1,-1 0 0,0 0 0,0 0 0,0 0 0,0 0 0,0 0 0,0 0 1,0-1-1,0 1 0,1 0 0,-1 0 0,0-1 0,0 1 0,0-1 0,0 1 1,1-1-1,-1 1 0,0-1 0,1 1 0,-1-1 0,0 0 0,0 0 0,-15-21-2550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3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10906,'24'-21'1881,"12"2"1223,9 7-3288,27 0 16,5 0 112,14 7-8,-11 6-392,7 14-2640,-23 7 695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8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11418,'8'-29'681,"10"-46"2268,-17 69-2546,0-1 1,0 1-1,-1-1 0,0 1 1,-1-1-1,1 1 0,-1-1 1,0 1-1,-3-9 0,21 73-270,-2 2 0,14 118 0,-2-4-2352,-26-169 1785,1 8-1404,-28-51-6190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0 845 11130,'28'-6'2057,"23"-3"1200,13 4-3418,24-4 105,2-2 48,21-2-648,-11 4 792,7-2-3352,-20-1 711</inkml:trace>
  <inkml:trace contextRef="#ctx0" brushRef="#br0" timeOffset="1">833 78 13523,'-9'-19'1420,"6"13"-668,0 0 0,1-1 0,-1 1 1,1-1-1,1 1 0,-3-14 0,4 19-668,3 22-120,3 0 16,7 59 39,4 86 0,-36 368-421,18-523 128,-5 34-677,6-43 729,0-1 1,-1 0-1,1 1 0,0-1 0,-1 1 0,1-1 0,-1 0 0,0 1 0,1-1 1,-1 0-1,0 0 0,0 0 0,0 1 0,0-1 0,0 0 0,0 0 0,0 0 1,0 0-1,0-1 0,0 1 0,-1 0 0,-2 1 0,-16-5-3744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3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11050,'64'-21'2049,"10"6"895,32 3-3960,5 5-2321,12 0 361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37 135 11202,'15'-6'4769,"31"4"-4599,-5 1-438,-22-1 1,0-1 0,0-1 0,-1-1 0,1 0 0,-1-2 0,0 0 1,0 0-1,20-14 0,-37 21 269,0-1 0,0 1 0,0-1 1,-1 1-1,1-1 0,0 1 0,0-1 0,-1 0 0,1 1 0,-1-1 1,1 0-1,0 1 0,-1-1 0,1 0 0,-1 0 0,0 1 1,1-1-1,-1 0 0,0 0 0,1 0 0,-1 0 0,0 0 1,0 0-1,0 1 0,0-1 0,0 0 0,0 0 0,0 0 0,0 0 1,0 0-1,0 0 0,0 0 0,-1-1 0,-1 0 14,1 0-1,-1 0 0,0 1 1,0-1-1,0 1 1,0-1-1,0 1 0,0 0 1,0-1-1,0 1 0,-1 0 1,-2 0-1,-8-4 38,-1 1-1,1 1 0,-19-2 1,17 4-48,0 0 1,0 2 0,0 0 0,0 1 0,0 0-1,1 1 1,-1 1 0,1 0 0,-26 12-1,36-15-8,0 1-1,0 0 0,1 0 1,-1 0-1,1 0 1,-1 1-1,1 0 0,0-1 1,0 1-1,0 0 0,0 1 1,1-1-1,-1 0 0,1 1 1,0-1-1,0 1 0,0 0 1,1 0-1,-1 0 1,1 0-1,0 0 0,0 0 1,0 0-1,0 0 0,1 0 1,0 0-1,0 0 0,0 1 1,0-1-1,1 0 0,-1 0 1,1 0-1,0 0 0,1 0 1,-1 0-1,1 0 1,-1 0-1,1 0 0,4 6 1,-2-5-26,-1 1-1,1-1 1,0 0 0,0 0 0,0 0 0,0-1 0,1 0 0,0 1 0,0-2 0,0 1 0,1 0 0,-1-1 0,1 0 0,0-1-1,-1 1 1,1-1 0,8 2 0,-2-1-355,0-1 1,0-1-1,0 1 0,0-2 1,0 0-1,0 0 0,0-1 0,15-4 1,34-10-2112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23 10410,'-5'17'6351,"6"19"-6381,0-29 419,0 30-381,1 0 0,3 0 0,9 42 0,-8-68-238,-1-14-240,4-25-232,-6 18 774,53-226-11,-56 236-56,0 0-1,0-1 1,0 1-1,0 0 0,0-1 1,0 1-1,0 0 0,1 0 1,-1-1-1,0 1 0,0 0 1,0 0-1,0-1 1,0 1-1,0 0 0,1 0 1,-1 0-1,0-1 0,0 1 1,0 0-1,0 0 1,1 0-1,-1-1 0,0 1 1,0 0-1,1 0 0,-1 0 1,0 0-1,0 0 0,1 0 1,-1 0-1,0-1 1,0 1-1,1 0 0,-1 0 1,0 0-1,0 0 0,1 0 1,-1 0-1,0 0 1,0 0-1,1 0 0,-1 1 1,12 10 14,8 21-62,-20-32 44,27 63-28,-23-50-485,2 1 0,-1-1 0,2 0 0,0 0 0,0 0 0,1-1 0,13 14 1,5-4-2354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6 11707,'-10'-5'2580,"8"10"-588,2-4-1970,0 0 0,0 0 1,0 0-1,-1 1 0,1-1 1,0 0-1,-1 0 0,1 0 1,-1 0-1,1 0 1,-1 0-1,0 0 0,1 0 1,-1 0-1,0 0 0,0 0 1,0 0-1,0-1 0,0 1 1,1 0-1,-1-1 1,-2 2-1,-100 51-990,101-52 882,1 0 0,-1 0-1,1 1 1,0-1 0,0 0 0,0 0 0,0 1 0,-1-1 0,2 1 0,-1-1 0,0 1 0,0-1 0,0 1-1,1-1 1,-1 1 0,1 0 0,-1-1 0,1 1 0,0 0 0,-1-1 0,1 1 0,0 0 0,0 0 0,1-1-1,-1 1 1,0 0 0,0 0 0,1-1 0,-1 1 0,1 0 0,-1-1 0,1 1 0,0-1 0,0 1 0,1 2 0,6 11-14,1 0 1,19 26-1,-13-20 33,13 21 72,40 47-1,-68-89-13,0 0-1,-1 0 0,1 0 1,0 0-1,0 0 0,0 0 1,-1 0-1,1 0 0,0 0 0,0 1 1,0-1-1,0 0 0,-1 0 1,1 0-1,0 0 0,0 0 1,0 0-1,0 0 0,-1 1 1,1-1-1,0 0 0,0 0 1,0 0-1,0 0 0,0 1 0,0-1 1,0 0-1,-1 0 0,1 0 1,0 0-1,0 1 0,0-1 1,0 0-1,0 0 0,0 0 1,0 1-1,0-1 0,0 0 1,0 0-1,0 0 0,0 1 0,0-1 1,0 0-1,0 0 0,0 0 1,1 1-1,-1-1 0,0 0 1,0 0-1,0 1 0,-24-10-1634,20 7 1160,-29-9-1461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18 192 12939,'-1'-2'309,"1"1"0,-1 0 0,1 0 1,-1 0-1,0 0 0,0 0 0,1-1 1,-1 1-1,0 0 0,0 1 0,0-1 1,0 0-1,0 0 0,0 0 0,0 1 0,-1-1 1,0 0-1,2 3-262,-1 0 1,1 1-1,0-1 1,1 0 0,-1 1-1,0-1 1,1 0-1,-1 1 1,1-1-1,0 0 1,0 1-1,2 3 1,1 3-117,0 1-1,0 0 1,1-1 0,0 0 0,1 0 0,0 0 0,1-1 0,-1 0 0,2 0-1,-1-1 1,1 0 0,0 0 0,0 0 0,1-1 0,0-1 0,0 0 0,15 7-1,-16-9 20,-1-1-1,1 0 1,0-1-1,0 1 1,-1-1-1,1-1 1,0 1-1,0-1 1,0-1-1,0 0 1,0 0-1,0 0 1,-1-1-1,1 0 1,-1-1-1,1 1 1,-1-1-1,0-1 1,0 0-1,0 0 1,0 0-1,-1 0 1,0-1-1,1-1 1,-2 1-1,9-10 1,-7 6 62,0 0 1,0-1-1,-2 0 1,1 0-1,-1 0 1,0 0-1,-1-1 0,-1 0 1,1 0-1,-2 0 1,0 0-1,0 0 1,-1 0-1,0-1 1,-1 1-1,0-1 1,-1 1-1,-2-16 1,-10-19 118,12 44-164,0 0-1,1 0 1,-1 0 0,0 0 0,0 0-1,0 0 1,-1 0 0,1 0 0,0 1-1,-1-1 1,1 1 0,-1-1 0,1 1 0,-1-1-1,0 1 1,0 0 0,0 0 0,1 0-1,-4-1 1,5 2-46,-1-1 1,1 1-1,0 0 0,-1 0 1,1 0-1,0 0 0,-1 0 1,1 0-1,0 0 0,0 0 1,-1 1-1,1-1 0,0 0 1,-1 0-1,1 0 0,0 0 1,0 0-1,-1 0 0,1 0 0,0 1 1,0-1-1,-1 0 0,1 0 1,0 0-1,0 1 0,0-1 1,-1 0-1,1 0 0,0 1 1,0-1-1,0 0 0,0 0 1,0 1-1,-1-1 0,1 0 1,0 0-1,0 1 0,0-1 0,0 0 1,0 1-1,0-1 0,0 0 1,0 1-1,0-1 0,0 0 1,0 0-1,0 1 0,0-1 1,0 0-1,0 1 0,1-1 1,-1 0-1,0 0 0,0 1 1,0-1-1,10 11-3163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10858,'4'12'5905,"9"24"-4378,7 17-2031,-2 20 559,13 114 0,-27-162-2,-8-56-140,2 1 0,2-1-1,0 0 1,2 0 0,1 1-1,2-1 1,1 1 0,1 0 0,2 1-1,18-44 1,-27 72-44,1-1 0,-1 1 0,1-1 0,0 1 0,0-1 0,-1 1 0,1-1 0,0 1 0,0 0 0,0 0 0,0-1 0,0 1 0,1 0 0,-1 0 0,0 0 0,1 0 0,-1 0 0,0 0 0,1 1 0,-1-1 0,1 0 0,-1 1 0,1-1 0,0 1 0,-1-1 0,1 1 0,-1 0 1,1 0-1,0 0 0,-1 0 0,1 0 0,0 0 0,-1 0 0,1 0 0,0 1 0,-1-1 0,1 1 0,-1-1 0,1 1 0,-1-1 0,3 3 0,19 10-3283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6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9114,'17'4'940,"0"-2"-1,1 0 1,22-1 0,-24-1-917,1-1-1,-1 0 1,1-2 0,-1 0 0,0 0 0,0-2 0,-1 0-1,1-1 1,-1 0 0,0-1 0,22-15 0,-36 21-13,1 0 1,-1 0-1,1 0 1,-1 0-1,0 0 1,0-1-1,0 1 1,1-1-1,-1 1 1,-1 0-1,1-1 1,0 0-1,0 1 1,0-1-1,-1 0 1,1 1-1,-1-1 1,1 0-1,-1 1 1,0-1-1,0 0 1,0 0-1,0 0 0,0 1 1,0-1-1,0 0 1,0 0-1,-1 1 1,1-1-1,-1 0 1,0 1-1,1-1 1,-1 0-1,0 1 1,0-1-1,0 1 1,0-1-1,0 1 1,0-1-1,-2-1 1,-1-1-9,-1-1 0,1 1 0,-1 0 0,0 0 0,0 0 0,0 1 0,0-1 0,-1 1 0,1 1 0,-12-5 0,5 5-19,0 0 0,0 1 0,0 0 0,0 1 0,0 0 0,0 1 0,0 1 0,0 0 0,-16 5 0,21-5 5,1 0 0,-1 0-1,1 1 1,0 0-1,0 0 1,0 1-1,0 0 1,-7 6-1,11-8 2,0 0 0,-1 1 0,1-1-1,0 1 1,0 0 0,0 0 0,1 0-1,-1 0 1,1 0 0,-1 0 0,1 0-1,0 0 1,0 1 0,1-1 0,-1 0-1,1 1 1,-1 4 0,1-4-9,1 0 0,-1 0 0,1 0-1,0-1 1,-1 1 0,2 0 0,-1 0 0,0-1 0,1 1 0,0-1 0,0 1 0,0-1 0,0 0 0,0 0-1,5 6 1,-1-4-21,0 1 0,1-1 0,-1 0 0,1-1 0,0 0 0,0 0 0,10 4 0,1-1-55,1-1-1,1 0 1,-1-1-1,1-2 1,26 3 0,-20-5 10,0-1 0,-1-1 0,1-1 0,-1-1 0,0-2 0,0 0 1,0-2-1,45-18 0,-57 20 177,-1-1 1,0-1-1,0 0 1,-1 0-1,0-1 0,0 0 1,-1-1-1,0 0 1,0-1-1,-1 0 0,0-1 1,-1 0-1,-1 0 1,1 0-1,-2-1 1,1 0-1,-2-1 0,5-13 1,-9 23 10,0 0 0,0-1 0,0 1 0,0 0-1,-1 0 1,0-1 0,1 1 0,-1 0 0,0-1 0,-1 1 0,1 0 0,-1-1 0,1 1 0,-1 0 0,0 0 0,0-1 0,-1 1 0,1 0 0,0 0 0,-1 0-1,-3-3 1,3 4-56,0 0-1,-1 0 1,1 0-1,-1 0 1,1 1-1,-1-1 0,0 1 1,0 0-1,0 0 1,1 0-1,-1 0 0,0 1 1,0-1-1,0 1 1,0-1-1,-1 1 1,1 0-1,0 1 0,0-1 1,0 0-1,0 1 1,0-1-1,-3 2 0,4-1-47,1-1 0,0 0 0,-1 0-1,1 1 1,0-1 0,-1 1-1,1-1 1,0 1 0,-1-1-1,1 1 1,0 0 0,0 0-1,0 0 1,0-1 0,0 1-1,0 0 1,0 0 0,0 1-1,0-1 1,0 0 0,0 0 0,1 0-1,-1 1 1,1-1 0,-1 0-1,0 3 1,1-2-5,0 1 0,0 0 0,0-1 0,1 1 0,-1 0 0,1-1 0,0 1 0,-1-1 0,1 1 0,0-1 0,1 1 0,-1-1 1,2 3-1,7 9-18,0-1 1,1 0 0,18 17 0,-27-28 30,55 51-11,-30-30 17,-2 2 0,0 0 0,-2 2 1,20 29-1,-41-54-12,0 1 0,-1-1 0,1 1 0,-1-1 0,0 1 0,0-1 1,0 1-1,0 0 0,0 0 0,-1 0 0,1-1 0,-1 1 0,0 0 0,1 0 1,-2 4-1,1-6 0,-1 0-1,1 1 1,-1-1 0,1 0 0,-1 1 0,0-1 0,0 0 0,0 0-1,1 0 1,-1 0 0,0 0 0,-1 0 0,1 0 0,0 0 0,0 0-1,0 0 1,0 0 0,-1-1 0,1 1 0,0-1 0,-3 2 0,-9 0-197,0 1 1,0-2-1,1 0 1,-1 0-1,-23-3 0,-65-6-2491,-16-7-22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7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 12179,'-3'5'382,"0"1"1,0-1-1,-1 1 1,1-1-1,-1 0 1,-1 0-1,1-1 1,-1 1-1,1-1 1,-1 0-1,0 0 1,-1-1-1,1 0 1,-1 1-1,-8 2 1,-23 16-155,23-13-221,-19 13 10,-39 33 0,65-49-25,0 0 0,1 0 1,-1 1-1,1 0 0,0 1 0,1-1 1,0 1-1,0 0 0,1 0 0,0 0 0,-5 15 1,8-19-23,0-1 0,1 1 1,-1-1-1,1 1 0,0 0 1,0-1-1,0 1 0,1-1 0,-1 1 1,1 0-1,0-1 0,0 1 1,0-1-1,0 0 0,1 1 1,-1-1-1,1 0 0,0 0 1,0 0-1,0 0 0,0 0 1,1 0-1,-1 0 0,1-1 1,0 0-1,0 1 0,0-1 0,0 0 1,0 0-1,0 0 0,0-1 1,0 1-1,1-1 0,6 2 1,1 0-134,0 0 0,0 0-1,0-1 1,1-1 0,-1 0 0,0 0 0,1-1 0,-1-1 0,1 0 0,11-3 0,-11 1 75,-1-1 0,0 0 0,0 0 1,0-1-1,0-1 0,-1 0 0,0 0 0,0-1 0,-1-1 0,0 1 0,0-1 1,10-13-1,-14 16 254,0-1 0,-1 0 0,0 0 0,0 0 1,0-1-1,-1 1 0,0-1 0,0 0 0,-1 0 1,0 0-1,0 0 0,-1-1 0,1 1 0,-2 0 1,1-1-1,-1 1 0,0 0 0,0-1 0,-1 1 0,0-1 1,-3-7-1,15 45-7,2 1 0,0-2 0,30 48 1,-29-56-1945,1 0 0,34 38 1,-15-31-2029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7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79 7834,'-22'-58'4321,"6"38"-609,-5 26-927,-1 15-2817,-5 10 88,2 7-56,2 13 56,10 1-64,10 6-8,14-8-200,18-6-912,12-17-425,20-16-2183,6-19-305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9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13115,'13'-9'2808,"4"-10"697,1 21-4369,8 5-696,2 8-2473,5 15 128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8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186 149 12371,'-40'1'5988,"-3"12"-4453,-36 29-2201,69-36 1048,9-6-391,0 1 0,0-1 0,0 1 1,0 0-1,1-1 0,-1 1 0,0 0 1,0 0-1,1-1 0,-1 1 1,0 0-1,1 0 0,-1 0 0,1 0 1,-1 0-1,1 0 0,0 0 1,-1 0-1,1 0 0,0 0 0,0 0 1,0 0-1,-1 0 0,1 0 1,0 0-1,0 0 0,1 0 0,-1 2 1,1 1-65,0-1 1,0 1 0,1-1 0,0 0-1,-1 1 1,1-1 0,0 0 0,4 5-1,4 3-392,0 0 0,1-1 0,17 13 0,-22-20 354,0 1 0,0-1 0,1-1 0,-1 0 0,1 1 0,0-2 0,-1 1 0,1-1 0,0 0 0,0-1 0,0 1 0,0-1 0,-1-1 0,1 1 0,0-1 0,0 0-1,0-1 1,-1 0 0,1 0 0,-1 0 0,1-1 0,7-4 0,-8 4 146,-1 1-1,0-1 0,0 0 1,0 0-1,-1-1 1,1 1-1,-1-1 1,1 0-1,-1 0 1,0-1-1,-1 1 0,1-1 1,-1 0-1,0 0 1,0 0-1,-1 0 1,1 0-1,-1-1 0,0 1 1,-1-1-1,1 0 1,-1 1-1,0-1 1,0 0-1,-1 0 0,0-11 1,-1 12 37,0 1 1,-1 0-1,1-1 1,-1 1-1,1-1 1,-1 1-1,-1 0 0,1 0 1,-1 0-1,1 1 1,-1-1-1,0 0 1,0 1-1,-1 0 0,-3-4 1,-8-4 97,0 1-1,-27-14 1,31 19-433,0-1 1,0 0 0,1-1 0,0 0-1,1 0 1,-12-12 0,21 19 222,0 0 0,0-1 0,-1 1 1,1 0-1,0-1 0,-1 1 0,1 0 0,0-1 1,0 1-1,0-1 0,-1 1 0,1-1 0,0 1 1,0 0-1,0-1 0,0 1 0,0-1 0,0 1 1,0-1-1,0 1 0,0 0 0,0-1 0,0 1 1,0-1-1,0 1 0,0-1 0,0 1 0,1 0 0,-1-1 1,0 1-1,0-1 0,0 1 0,1 0 0,-1-1 1,0 1-1,1 0 0,-1-1 0,0 1 0,0 0 1,1-1-1,-1 1 0,1 0 0,-1 0 0,0 0 1,1-1-1,-1 1 0,0 0 0,1 0 0,-1 0 1,1 0-1,-1 0 0,1 0 0,-1-1 0,0 1 1,1 0-1,-1 0 0,1 0 0,-1 1 0,1-1 0,-1 0 1,1 0-1,37-1-639,-32 1 583,14 0 281,1 2 0,-1 0 0,0 1 0,0 1 0,0 1 0,0 1 0,0 1 0,-1 0 0,-1 1 0,1 1 0,-1 1 1,-1 1-1,30 23 0,-43-30-40,0 0 1,-1 1 0,1-1-1,-1 1 1,0 0-1,0 0 1,-1 0 0,0 0-1,0 1 1,0-1-1,0 0 1,-1 1 0,2 9-1,-1 7 21,-1-1-1,-3 29 1,1-11-118,2-72-38,2 1 0,10-56 0,-9 70-6,0 1 0,1 0 0,1 1 0,1-1 0,0 1 0,1 0 1,14-20-1,-22 34-8,1 1 1,0 0-1,0-1 1,0 1 0,1 0-1,-1 0 1,0-1 0,0 1-1,1 0 1,-1 0-1,0 0 1,1 1 0,-1-1-1,1 0 1,-1 0-1,1 1 1,0-1 0,-1 1-1,1-1 1,0 1-1,-1 0 1,1 0 0,0 0-1,-1 0 1,1 0-1,0 0 1,2 1 0,-1 0-10,0 0-1,1 1 1,-1 0 0,0 0 0,0 0 0,0 0 0,0 1 0,0-1-1,0 1 1,-1-1 0,5 7 0,4 7-30,-1 0 0,0 0 0,13 33 1,-4 19 56,-9-32-383,-7-37-1085,-3-15 1561,0-1 0,1 0 0,0 0 1,2 1-1,0-1 0,1 1 0,6-17 0,-9 29-70,0 1 0,1 0 0,0-1 0,-1 1 0,1 0 1,0 0-1,1 1 0,-1-1 0,0 0 0,1 1 0,0-1 0,-1 1 0,1 0 0,0 0 0,0 0 0,5-2 0,-5 3-42,1 0-1,0 1 0,-1-1 0,1 1 0,0 0 0,0 0 1,0 0-1,-1 0 0,1 1 0,0 0 0,0-1 0,-1 1 1,1 1-1,-1-1 0,1 0 0,-1 1 0,1 0 0,5 4 0,-2-1-12,0 0 0,0 0-1,0 0 1,-1 1 0,0 0-1,0 1 1,-1-1-1,0 1 1,0 0 0,0 0-1,-1 1 1,0-1-1,0 1 1,3 12 0,-3-7-653,-1 0 0,0 0 1,-1 0-1,0 0 1,0 15-1,-3 13-2235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8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15 108 11819,'-7'-35'1094,"5"24"155,0-1 1,0 1 0,1-22 0,1 32-1222,0 1 0,-1 0 1,1 0-1,0 0 0,0 0 1,0 0-1,0-1 0,0 1 0,0 0 1,0 0-1,0 0 0,0 0 1,0 0-1,0-1 0,0 1 0,0 0 1,0 0-1,0 0 0,0 0 1,0-1-1,1 1 0,-1 0 0,0 0 1,0 0-1,0 0 0,0 0 1,0 0-1,0-1 0,0 1 0,0 0 1,0 0-1,1 0 0,-1 0 0,0 0 1,0 0-1,0 0 0,0 0 1,0 0-1,1-1 0,-1 1 0,0 0 1,0 0-1,0 0 0,0 0 1,0 0-1,1 0 0,-1 0 0,0 0 1,0 0-1,0 0 0,0 0 1,1 0-1,6 15 672,-4-2-673,1 0 0,1-1 0,0 1 0,1-1-1,12 20 1,7 14 0,-12-15-10,-1 1 0,-1 0 0,-2 1-1,7 49 1,4 133 28,-18-187-41,5 106-994,-4 0-1,-18 143 1,14-270 613,-4 27-918,5-33 1166,0 0 0,-1-1 0,1 1 0,0 0-1,0 0 1,0-1 0,-1 1 0,1 0 0,0-1 0,-1 1 0,1 0 0,0-1 0,-1 1 0,1-1 0,-1 1 0,1 0-1,-1-1 1,1 1 0,-1-1 0,1 0 0,-1 1 0,0-1 0,1 1 0,-1-1 0,0 0 0,1 1 0,-1-1 0,0 0-1,1 0 1,-1 0 0,0 0 0,-1 1 0,-16-16-3846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9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11723,'2'-3'344,"0"0"1,1 1 0,-1-1 0,1 1 0,0-1 0,0 1-1,0 0 1,0 0 0,0 0 0,1 1 0,3-2 0,0 1-210,1 0 0,-1 0 0,0 1 0,1 0 0,-1 1 0,1-1 0,0 1 0,10 2 0,2 1-252,0 1 0,0 1 0,-1 1 0,27 11 1,-35-12 108,0 1 0,0 0 1,-1 1-1,0 1 1,0-1-1,0 1 1,-1 1-1,-1 0 1,1 0-1,-1 1 1,-1 0-1,0 0 1,0 1-1,5 12 1,-9-18 6,-1 0-1,0 0 1,0 1 0,-1-1 0,1 0 0,-1 1-1,0-1 1,0 1 0,-1 0 0,0-1 0,0 1-1,0-1 1,-1 1 0,1 0 0,-1-1 0,-1 1-1,1-1 1,-1 0 0,0 1 0,0-1 0,-1 0 0,1 0-1,-1 0 1,0-1 0,0 1 0,-1-1 0,0 1-1,1-1 1,-1 0 0,-1-1 0,1 1 0,-9 5-1,8-6-51,0 0-1,0-1 0,0 1 0,0-1 0,-1 0 1,1 0-1,-1-1 0,1 0 0,-1 0 0,0 0 1,0 0-1,1-1 0,-1 0 0,0 0 0,0-1 1,1 0-1,-1 0 0,0 0 0,1 0 0,-1-1 1,-8-4-1,9 4-226,1-1-1,-1 0 1,0 0 0,1 0 0,0 0 0,-1-1 0,2 1-1,-1-1 1,0 0 0,1-1 0,-1 1 0,1 0-1,0-1 1,-3-8 0,-8-34-2639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9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12283,'-11'4'6366,"-27"18"-6330,21-12 318,6-4-317,0 0 1,0 1-1,1 0 1,0 1-1,0 0 1,1 1-1,0 0 0,-14 18 1,20-22-97,0-1 0,1 1-1,-1 0 1,1 0 0,0 0 0,1 0 0,-1 0 0,1 0-1,0 0 1,0 1 0,1-1 0,0 0 0,0 1 0,0-1-1,0 0 1,1 1 0,0-1 0,0 0 0,0 0 0,1 0-1,0 0 1,0 0 0,4 8 0,-3-8-120,-1 0-1,2 0 1,-1 0 0,0 0 0,1 0 0,0-1-1,0 1 1,0-1 0,1 0 0,0 0 0,-1-1-1,9 5 1,-11-7 145,1 0-1,-1 0 1,0 0-1,1-1 1,-1 1-1,0-1 1,1 1 0,-1-1-1,1 0 1,-1 0-1,1 0 1,-1 0-1,0-1 1,1 1 0,-1-1-1,0 1 1,1-1-1,-1 0 1,0 0-1,1 0 1,-1 0 0,0 0-1,0-1 1,0 1-1,0 0 1,0-1-1,-1 0 1,1 1-1,0-1 1,-1 0 0,1 0-1,1-2 1,3-5 193,-1 0 0,0-1 0,0 1 0,-1-1 1,3-12-1,-4 13 289,1-1 1,0 0-1,0 1 1,1 0-1,7-10 1,-11 19-440,0-1-1,0 1 1,0-1-1,0 1 1,1 0 0,-1-1-1,0 1 1,0 0 0,0 0-1,0 0 1,1 0-1,-1 0 1,0 0 0,0 1-1,0-1 1,1 0 0,-1 0-1,0 1 1,0-1-1,0 1 1,0-1 0,0 1-1,0 0 1,0-1 0,0 1-1,0 0 1,0-1 0,0 1-1,0 0 1,0 2-1,3-1-26,17 15-1457,38 37-1,-36-31-543,18 15-1338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3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30 10650,'-17'-14'2905,"3"3"696,2 7-2929,-2 6-504,0 6-48,-3 9 0,-2 7 32,-2 13-32,0 4-8,3 13-72,4-4-16,7 4-160,9-13-96,13-5-552,7-19-288,27-16-2665,20-17 368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0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81 11650,'-5'-12'1990,"0"0"0,1-1 0,-5-24 0,9 31 301,11 52-2031,2 29-248,-3 0 1,-4 1 0,-3 97-1,-36 234-614,32-402 559,0 11-441,-1-1 0,-1 0 0,-6 19 0,9-33 400,-1 0 0,1 0 1,0-1-1,0 1 1,-1 0-1,1-1 1,0 1-1,-1 0 1,1-1-1,-1 1 1,1-1-1,-1 1 1,1 0-1,-1-1 0,1 0 1,-1 1-1,0-1 1,1 1-1,-1-1 1,0 1-1,1-1 1,-1 0-1,0 0 1,1 1-1,-1-1 1,0 0-1,0 0 0,1 0 1,-1 0-1,0 0 1,0 0-1,1 0 1,-1 0-1,0 0 1,-1 0-1,-21-16-4002,2-9 712</inkml:trace>
  <inkml:trace contextRef="#ctx0" brushRef="#br0" timeOffset="1">1 573 10474,'8'-13'2353,"18"4"927,11 0-2991,27 1-249,9-3 24,24 0-961,4 0-2383,22-16 487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0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37 120 8634,'-1'-34'1002,"1"19"1397,-1 0-1,-1 0 0,-5-26 0,16 82-1791,-1-1-1,2 78 1,-5 110-996,-4-140 275,-1-73-82,-2 35-1115,1-48 1022,1 0 0,-1 0 1,0 0-1,1 0 0,-1 0 1,0-1-1,0 1 0,0 0 1,0 0-1,0-1 0,-1 1 1,1-1-1,0 1 0,-1-1 1,1 0-1,-1 1 0,0-1 1,1 0-1,-1 0 0,0 0 1,-2 1-1,-24 5-3901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0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12771,'15'-33'2480,"20"17"1329,18 8-3777,30-3-104,15-4 96,27-1-48,-5 4-216,9 4-1264,-19 11-2305,-10-7 152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1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12859,'4'-5'5052,"-3"6"-4965,14 5 1189,13 13-1599,-11-3 310,0 1 1,-1 1-1,-1 1 1,-1 0-1,0 1 1,-2 0 0,0 1-1,-1 1 1,-1 0-1,-2 0 1,8 27-1,-16-41 78,-8-15-2,-8-16 8,11 11-61,0 1 0,1 0 0,1-1-1,-1 0 1,2 1 0,0-1 0,0-1 0,1 1 0,1 0 0,0 0-1,2-15 1,-2 21-33,1 1 0,1-1 0,-1 0 0,1 1 0,0-1 0,0 1 0,0 0 0,1-1 0,-1 1 0,1 0 0,1 1-1,-1-1 1,1 0 0,0 1 0,0 0 0,0 0 0,0 0 0,1 0 0,0 1 0,-1 0 0,1 0 0,0 0 0,1 1 0,-1-1 0,8-1 0,4 0-1093,1 0 1,0 2-1,0 0 1,1 1 0,24 1-1,-30 0 131,38 0-3463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1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0 213 11274,'0'-1'261,"1"0"0,-1 0-1,0 1 1,1-1-1,-1 0 1,0 0-1,1 1 1,-1-1-1,1 0 1,-1 1 0,1-1-1,0 0 261,-1 0-260,1 1-1,0-1 1,-1 1-1,1-1 1,1 0-1,31-14-362,-24 12 277,43-19-323,-24 11 125,-1-1 1,0-1 0,0-1-1,39-30 1,-64 43 5,-1 0 1,1 0-1,-1-1 0,1 1 1,-1 0-1,0-1 0,1 1 1,-1-1-1,0 0 0,0 0 1,0 1-1,0-1 0,-1 0 0,1 0 1,1-4-1,-2 5 1,0 0-1,0 0 1,-1 0-1,1 0 1,0 0-1,0 0 1,-1 0 0,1 0-1,0 0 1,-1 1-1,1-1 1,-1 0-1,1 0 1,-1 0-1,0 0 1,1 0 0,-1 1-1,0-1 1,1 0-1,-1 1 1,-2-2-1,0 0-9,-2-1-1,1 1 0,0 1 1,0-1-1,-1 1 1,1-1-1,0 1 0,-1 1 1,1-1-1,-1 0 1,-5 1-1,-4 1 24,1 0 0,-1 1 0,1 0 1,-1 1-1,1 1 0,0 0 0,0 1 0,-21 11 0,31-15 0,-1 1 0,0 0-1,1 1 1,-1-1 0,1 0-1,0 1 1,-1 0-1,1 0 1,0 0 0,1 0-1,-1 0 1,1 1 0,-1-1-1,1 1 1,0-1-1,0 1 1,1 0 0,-1 0-1,1 0 1,0 0 0,0 0-1,0 0 1,0 0 0,1 0-1,0 1 1,0-1-1,0 0 1,0 0 0,0 0-1,1 1 1,2 6 0,0-3-4,0-1 0,0 0 1,1 1-1,0-1 0,0 0 1,0-1-1,1 1 1,0-1-1,1 0 0,-1 0 1,1-1-1,0 1 1,1-1-1,12 8 0,-7-7-367,0 0-1,0-1 1,1 0-1,-1-1 1,1 0-1,0-1 1,0 0-1,16 0 1,38 0-2123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3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31 11050,'5'-8'102,"2"-9"4046,-24 11-1301,25 14-2950,-1 0 0,0 0 0,-1 1 0,7 11 0,-29-24 96,0 1 1,-1 0 0,1 1 0,-1 0-1,0 2 1,-28 1 0,44 0 3,-1-1 0,1 1 0,0-1 0,0 1 0,-1 0 0,1-1 0,0 1 0,0 0 0,0 0 0,0 0 0,0 0 0,0 0 0,0 0 0,0 0 0,0 0 0,0 0 0,1 0 0,-1 0 0,0 1 0,1-1 0,-1 0 0,1 0 0,-1 1 0,1-1 0,0 0 0,0 1 0,-1-1 0,1 2 0,1 4-15,-1-1-1,1 0 1,0 0-1,1 0 1,-1 0-1,4 7 1,12 27-41,2-1 0,2-1 0,40 56 0,-47-74 44,-1 1-1,0 1 1,9 24 0,-17-34 13,-1 1-1,0 0 1,-1 0-1,-1 0 1,0 0 0,-1 1-1,-1 26 1,-1-11 11,-2 1 0,-11 48 1,-23 35 14,23-39 32,5 0 1,-2 111-1,11-184-55,4 87 155,-4-87-150,0-1-1,0 0 0,0 0 1,0 1-1,0-1 0,0 0 0,0 0 1,0 1-1,0-1 0,0 0 0,0 0 1,0 0-1,0 1 0,0-1 1,0 0-1,0 0 0,0 1 0,0-1 1,-1 0-1,1 0 0,0 0 0,0 1 1,0-1-1,0 0 0,0 0 1,0 0-1,-1 1 0,1-1 0,0 0 1,0 0-1,0 0 0,-1 0 1,1 0-1,0 0 0,0 1 0,0-1 1,-1 0-1,1 0 0,0 0 0,0 0 1,-1 0-1,1 0 0,0 0 1,0 0-1,0 0 0,-1 0 0,1 0 1,0 0-1,0 0 0,-1 0 1,1 0-1,0 0 0,0 0 0,-1 0 1,1 0-1,0-1 0,0 1 0,0 0 1,-1 0-1,1 0 0,0 0 1,0 0-1,0-1 0,0 1 0,-1 0 1,1 0-1,0 0 0,0 0 1,0-1-1,-2 0 27,1-1-1,-1 1 1,1 0 0,0-1 0,-1 1 0,1-1-1,0 0 1,0 1 0,0-1 0,0 0 0,0 0-1,0-1 1,-9-31 192,1 1-1,-6-53 1,14 60-306,-2 0 0,-1-1 0,0 1 0,-2 1 0,-1-1 0,-2 1-1,0 0 1,-1 1 0,-2 0 0,-17-28 0,26 48 42,1 1 0,-1-1 0,0 1 0,0-1-1,0 1 1,-1 0 0,1 1 0,-1-1 0,1 0 0,-1 1-1,0 0 1,0 0 0,0 0 0,0 0 0,0 1 0,-1 0-1,1-1 1,0 2 0,-6-2 0,3 2-14,0 1 1,0-1-1,1 1 0,-1 1 1,1-1-1,-1 1 0,1 0 1,-1 0-1,1 1 0,0 0 1,-9 6-1,-1 1-14,1 1 0,0 1 0,1 1-1,0 0 1,1 1 0,1 0 0,-20 30 0,24-31 46,0 1-1,1 0 1,1 0 0,1 0 0,0 1 0,1 0 0,0 0 0,1 0-1,1 0 1,0 0 0,1 1 0,1-1 0,2 25 0,-1-31-18,1-1 1,0 1 0,0 0 0,1-1-1,0 1 1,1-1 0,-1 0 0,2 0 0,-1 0-1,1 0 1,0-1 0,1 0 0,-1 0-1,1-1 1,1 1 0,-1-1 0,1 0-1,0-1 1,1 0 0,-1 0 0,1-1-1,0 1 1,0-2 0,10 4 0,-4-3-284,0 0-1,0-2 1,0 1 0,1-2 0,-1 0-1,1 0 1,0-2 0,-1 1 0,1-2 0,18-4-1,69-20-2228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49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42 12379,'-13'13'6764,"-4"14"-6268,0 9-452,1 1-1,2 1 1,-10 43 0,20-66-52,1 1 0,0-1 0,1 1-1,1 0 1,1 0 0,0 0 0,1-1 0,1 1 0,0 0 0,1-1-1,5 17 1,-8-31 3,0-1-1,0 1 1,0-1-1,0 1 1,0 0-1,1-1 1,-1 1-1,0-1 1,0 1-1,0-1 1,1 1-1,-1-1 1,0 1-1,0-1 1,1 0-1,-1 1 0,0-1 1,1 1-1,-1-1 1,1 0-1,-1 1 1,1-1-1,-1 0 1,0 1-1,1-1 1,-1 0-1,1 0 1,-1 1-1,1-1 1,1 0-1,6-15-84,3-42 40,-10 46 42,7-35 16,2-21 19,3 0 0,36-111-1,-48 175-24,-1 1 0,1-1-1,0 1 1,0-1-1,0 1 1,0-1 0,1 1-1,-1 0 1,1 0-1,-1-1 1,1 1-1,0 0 1,-1 1 0,1-1-1,0 0 1,1 0-1,-1 1 1,0-1 0,0 1-1,1 0 1,-1 0-1,0 0 1,1 0-1,-1 0 1,1 0 0,0 0-1,-1 1 1,1 0-1,-1-1 1,1 1 0,0 0-1,-1 0 1,1 0-1,0 1 1,-1-1-1,1 1 1,-1-1 0,1 1-1,-1 0 1,1 0-1,-1 0 1,4 2 0,8 3-7,-1 0 0,0 0 0,-1 1 0,1 1 0,-2 0 0,1 1 0,-1 0 0,0 1 0,-1 0 0,0 0 0,13 19 0,2 8-304,-3 1-1,27 58 1,-8-13-1879,-11-39-1343,0-17-634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0 221 9706,'39'-4'8091,"11"-11"-8903,-28 8 1307,3-1-504,0 0 1,-1-1-1,0-1 1,-1-2 0,42-26-1,-63 36 13,0 1 0,0 0-1,0-1 1,0 0 0,0 1 0,-1-1 0,1 0-1,0 0 1,-1 0 0,1 0 0,-1 0 0,0 0-1,0 0 1,0 0 0,0 0 0,0-1-1,0 1 1,0-4 0,-1 4-2,0 0 0,-1 0 0,1 1 0,0-1 0,-1 0 1,1 0-1,-1 1 0,0-1 0,0 1 0,1-1 0,-1 0 0,0 1 0,0-1 0,-1 1 0,1 0 1,0-1-1,0 1 0,-1 0 0,-1-1 0,-4-3 2,0 0 1,-1 1 0,1 0-1,-1 1 1,0-1-1,0 2 1,0-1-1,-15-2 1,13 4 0,-1 0-1,1 1 1,0 0 0,-1 0 0,1 1 0,0 1 0,-1 0-1,1 0 1,0 1 0,0 0 0,1 1 0,-1 0 0,-15 9-1,22-11-5,-1 0-1,1 1 0,0-1 0,-1 1 1,2 0-1,-1 0 0,0 1 0,0-1 1,1 0-1,0 1 0,0-1 0,0 1 1,0 0-1,0 0 0,-1 5 0,2-4 1,1-1 0,0 1 0,-1 0 0,2-1 0,-1 1 0,0 0 0,1-1 0,0 1 0,0-1 0,0 1 0,1-1-1,0 1 1,-1-1 0,1 0 0,1 1 0,3 4 0,1 1 57,1 0 1,0-1-1,0-1 0,1 1 0,0-1 1,1-1-1,-1 0 0,1 0 0,1-1 0,-1 0 1,1-1-1,17 6 0,-4-2-340,0-2 0,1 0 1,-1-2-1,1-1 0,31 2 0,81-9-1130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52 12643,'-11'3'675,"0"-1"0,0 2 0,0-1 0,1 2 0,0-1 0,0 1 0,-10 7 0,18-10-647,-1 0 0,1 0-1,0 0 1,-1 1 0,1-1 0,0 0 0,1 1 0,-1 0 0,0-1-1,1 1 1,-1 0 0,1 0 0,0 0 0,0 0 0,0 0 0,1 0 0,-1 0-1,1 1 1,-1-1 0,1 0 0,0 0 0,0 0 0,0 0 0,1 1-1,-1-1 1,1 0 0,0 0 0,0 0 0,0 0 0,3 5 0,-1-1-123,0-1 0,1 0 0,0 0 0,0 0 0,1 0 0,-1-1 0,1 0 0,1 0 0,-1 0 0,1 0 0,-1-1 0,1 0 0,0 0 0,1-1 0,-1 0 0,1 0 0,0 0 0,-1-1 0,1 0 0,0 0 0,0 0 0,0-1 0,1 0 0,-1-1 0,0 0 0,0 0 0,0 0 0,1-1 0,-1 0 0,0 0 0,0-1 0,0 0 0,0 0 0,-1-1 0,1 0 0,-1 0 0,1 0 0,-1-1 1,0 0-1,10-9 0,-15 13 107,25-29-207,-25 28 247,0 1 0,0-1 1,-1 1-1,1-1 0,-1 0 1,1 1-1,0-1 0,-1 0 1,1 1-1,-1-1 0,1 0 1,-1 0-1,0 0 0,1 1 1,-1-1-1,0 0 0,0 0 1,1 0-1,-1 0 0,0 1 0,0-1 1,0 0-1,0 0 0,0 0 1,0 0-1,0 0 0,0 0 1,-1 1-1,1-1 0,0 0 1,0 0-1,-1 0 0,1 0 1,-1 1-1,1-1 0,0 0 1,-1 0-1,0 0 0,30 16-61,-22-10-40,0-1-1,0 0 0,1 0 1,0-1-1,-1 0 0,1-1 1,0 1-1,1-1 1,-1-1-1,0 0 0,0 0 1,1 0-1,-1-1 0,16-2 1,-15 1 9,-1 0 0,1-1 0,0 0 0,-1 0 0,0-1 0,0 0 1,13-7-1,-19 9 51,0 0 1,-1 0-1,1-1 1,0 1-1,-1-1 1,1 1-1,-1-1 1,0 0-1,1 0 1,-1 1-1,0-1 1,0 0-1,0 0 1,0 0-1,-1 0 1,1 0-1,0 0 1,-1-1-1,1 1 1,-1 0-1,0 0 1,0 0-1,0 0 1,0-1-1,0 1 1,0 0-1,-1 0 1,1 0-1,-1 0 1,1 0-1,-1 0 0,0-1 1,0 1-1,0 1 1,-1-4-1,-4-6-12,-1 0 1,0 0-1,0 0 0,-1 1 0,-1 0 0,0 0 0,0 1 0,-1 0 0,0 1 0,-15-10 0,23 16-250,-4-3-302,29 2-6026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2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135 492 11090,'-3'-10'2281,"1"1"1424,-2 5-3193,4-3 1952,1 8-2272,2 3-192,7 32-56,6 47 16,-20-25-416,-3-9-360,1-7-960,1-15 639,1-10-2879,1-29 647</inkml:trace>
  <inkml:trace contextRef="#ctx0" brushRef="#br0" timeOffset="1">0 27 9890,'0'-11'3177,"7"-1"248,2 8-2577,12 10-2185,8 6-2239,4-5 223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 12179,'-2'-7'2456,"-2"16"1193,4 11-3617,1 13-16,3 8 80,1 20 0,2 3 88,0 23-64,-2-1 16,0 13-120,-2-15-160,2-6-1064,3-25 1600,1-9-4225,2-29 976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3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26 12323,'18'-12'2696,"-2"-1"1153,-1 13-3561,2 6 32,1 1 24,6 10-8,-2 8 8,-1 23-56,-5 8-128,-3 26-80,-13 14 17,-9 28-81,-5-2 24,-13 23-1329,-7-8-2392,-15-17-575,0-37-1890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4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4449,'3'-13'860,"1"0"-1,1 0 1,1 0 0,-1 0-1,2 1 1,0 0 0,15-20 0,-13 22-572,-1 0 0,2 0 0,-1 1 0,1 0 0,1 1 0,-1 0 0,1 1 0,1 0 0,-1 1 0,1 0 0,1 1 0,-1 0 0,16-4 0,-24 8-187,1 0 0,0 0-1,-1 0 1,1 1 0,-1 0-1,1 0 1,0 0 0,-1 0 0,1 1-1,0 0 1,-1 0 0,1 0-1,-1 0 1,0 1 0,1-1-1,-1 1 1,6 4 0,-5-2-35,0 0 0,0 0 0,-1 1 0,0-1 0,0 1 0,0 0 1,0 0-1,-1 0 0,0 1 0,0-1 0,3 10 0,1 6-18,-1-1 0,-1 1 0,-1 1-1,-1-1 1,-1 1 0,-1 30 0,-4 14-66,0-46-469,2 0-1,0 0 0,1 0 1,2 0-1,0 0 1,0 0-1,10 30 1,-12-47 152,1-1 0,0 0-1,1 0 1,-1 1 0,0-1 0,1 0 0,-1 0 0,1 0 0,0-1 0,3 4 0,13-1-4248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9954,'0'-11'2209,"27"6"895,19 1-2872,45-3-152,18-1-448,47 7-2728,-11-4 791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6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57 7226,'9'-41'2349,"-9"40"-2212,0 1-1,0-1 0,0 0 0,0 0 0,0 1 1,-1-1-1,1 0 0,0 1 0,-1-1 1,1 0-1,0 1 0,-1-1 0,1 1 0,-1-1 1,1 0-1,-1 1 0,1-1 0,-1 1 0,1 0 1,-1-1-1,1 1 0,-1-1 0,0 1 0,1 0 1,-1-1-1,0 1 0,1 0 0,-1 0 1,0-1-1,0 1 0,1 0 0,-1 0 0,0 0 1,1 0-1,-1 0 0,0 0 0,0 0 0,1 0 1,-1 0-1,-1 1 0,-36 6 433,10 5-537,-43 26 0,69-37-27,0 0 0,0-1 0,0 1 0,0 0 0,0-1-1,0 1 1,0-1 0,0 0 0,0 0 0,0 0 0,0 0 0,0 0 0,-3-1 0,3 1 3,1 0 0,-1 0 0,1-1 0,-1 1 0,1 0 0,-1 0 0,1 0 0,-1 1 0,1-1 0,0 0 0,-1 0 0,1 1 0,-1-1 0,1 1 0,0 0 0,-1-1 0,1 1 0,0 0 0,0-1 0,-1 1 0,1 0 0,0 0 0,0 0 0,-1 2 0,-6 5 17,7-7-30,0 0 0,-1 0 0,1 0 0,0 1 1,0-1-1,-1 0 0,1 1 0,0-1 0,0 1 0,1-1 0,-1 1 0,0 0 0,0-1 0,1 1 0,-1 0 1,1-1-1,-1 1 0,1 0 0,0 0 0,0-1 0,0 1 0,0 0 0,0 0 0,0 0 0,0-1 0,1 1 1,-1 0-1,1 2 0,2 1 135,-2-1-565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11 6569,'0'-1'181,"0"1"-1,-1-1 1,1 1-1,0-1 1,-1 0-1,1 1 1,-1-1-1,1 1 1,-1-1-1,1 1 1,-1-1-1,1 1 1,-1-1-1,1 1 1,-1 0-1,1-1 1,-1 1-1,0 0 1,1-1-1,-1 1 1,0 0-1,1 0 1,-1-1 0,0 1-1,1 0 1,-1 0-1,0 0 1,1 0-1,-1 0 1,0 0-1,1 0 1,-1 0-1,0 1 1,-1-1-1,-28 12 48,27-11-16,-9 4-110,-70 38 813,76-40-867,1 0 0,0 1 0,0-1 1,0 1-1,0 1 0,1-1 1,-1 0-1,1 1 0,0 0 0,1 0 1,-1 0-1,-4 11 0,7-13-69,0-1-1,0 1 0,1 0 1,-1 0-1,1-1 0,-1 1 1,1 0-1,0 0 0,0-1 1,1 1-1,-1 0 0,1 0 1,-1-1-1,1 1 0,0 0 0,0-1 1,0 1-1,0-1 0,0 1 1,1-1-1,-1 1 0,1-1 1,-1 0-1,1 0 0,0 0 1,0 0-1,0 0 0,0 0 1,0 0-1,1-1 0,-1 1 1,0-1-1,1 0 0,-1 1 1,1-1-1,0 0 0,2 0 1,2 2-130,0-1 0,1 0 0,-1-1 0,0 0-1,1 0 1,-1-1 0,1 0 0,-1 0 0,1 0 0,-1-1 0,0 0 0,13-4 0,-4-2 144,0 0 0,-1-1 0,0-1 0,-1 0 0,0-1 0,0 0 0,13-14 1,-19 16 327,1 0 0,-1-1 0,-1 0 0,0-1 0,0 1 0,-1-1 0,0-1 1,0 1-1,-1-1 0,-1 0 0,5-14 0,34 106 1748,-33-59-1897,12 22-254,33 50 0,-46-81-804,1 0 1,0-1-1,23 21 0,9-4-1940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8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60 9970,'-1'-3'302,"0"-1"0,0 1 0,-1-1-1,1 1 1,-1 0 0,1-1 0,-1 1 0,0 0-1,0 0 1,0 0 0,-1 0 0,1 1-1,-1-1 1,-4-3 0,3 4-122,0 1-1,-1-1 1,1 1-1,0 0 0,-1 0 1,1 0-1,-1 1 1,1 0-1,-1 0 1,0 0-1,1 0 1,-6 1-1,-19 1-136,9-2 57,1 1-1,-29 6 1,45-7-101,-1 1 0,1 0 0,-1 0 0,1 0 0,0 0 0,-1 1 0,1-1 0,0 1 0,0 0 0,0 0 0,0 0 0,0 0 0,1 0 0,-1 1 0,1-1 0,-1 1 0,1 0 0,0-1 0,-4 7 0,6-7-31,-1-1 0,1 0 0,0 0 0,-1 1 0,1-1-1,0 0 1,0 1 0,0-1 0,0 0 0,0 1 0,0-1 0,1 0 0,-1 0 0,0 1 0,1-1 0,-1 0 0,0 0 0,1 1 0,0-1 0,-1 0 0,1 0 0,0 0 0,-1 0 0,1 0 0,0 0 0,0 0 0,0 0 0,0 0 0,0 0 0,0-1 0,0 1 0,0 0 0,0-1 0,1 1 0,-1-1 0,0 1 0,0-1 0,2 1 0,58 14-807,-46-12 766,-4 0 57,-1 0 0,0 0 0,-1 1 0,1 0 0,-1 1 0,1 0 0,-1 0 0,-1 1 0,1 1 0,-1-1 0,0 1 0,10 12 0,-14-14 16,1 1 1,-1 0 0,0 0 0,0 0-1,0 1 1,-1-1 0,0 1 0,-1 0-1,1 0 1,-1 0 0,-1 0-1,1 1 1,-1-1 0,0 0 0,-1 1-1,0-1 1,0 0 0,-2 12-1,2-18-4,0 1-1,-1 0 0,1-1 1,0 1-1,-1-1 0,1 1 1,-1-1-1,0 1 0,1-1 1,-1 1-1,0-1 0,0 1 1,0-1-1,0 0 0,0 0 1,-2 3-1,2-4-16,0 0 1,0 1-1,0-1 1,0 0-1,0 1 1,0-1-1,1 0 1,-1 0 0,0 0-1,0 0 1,0 0-1,0 0 1,0 0-1,0 0 1,0 0-1,0 0 1,0-1-1,0 1 1,0 0-1,1-1 1,-2 0-1,-2-1-132,0 0-1,1 0 1,0-1 0,-1 0-1,1 0 1,0 0-1,0 0 1,1 0 0,-1 0-1,1-1 1,-3-3-1,-8-26-2280,5-10 21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50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68 11931,'3'-18'3417,"-2"13"-2412,0 0 1,0 0 0,0 0-1,-1 1 1,0-1 0,0 0-1,-1-8 1,2 11-767,4 9-222,16 29-90,-13-23 61,4 8-6,-1 0 1,-1 1-1,-1 0 1,-1 0-1,-1 1 1,6 30-1,-3 34-13,-4 1 0,-6 93-1,2 37 70,-25-268-1217,21 44 1147,-82-153-1280,75 142 1157,-2 2-1,0-1 1,-1 1-1,0 1 1,-1 0-1,-1 1 1,0 0-1,-20-13 1,30 23 129,1 1 0,-1 0 1,0 0-1,0 0 0,0 0 1,-1 1-1,1 0 0,0-1 0,-1 2 1,1-1-1,-1 0 0,1 1 1,-1 0-1,1 0 0,0 0 0,-1 0 1,1 1-1,-1 0 0,1 0 1,0 0-1,-1 1 0,1-1 0,0 1 1,0 0-1,0 0 0,0 0 1,0 1-1,1-1 0,-1 1 1,1 0-1,0 0 0,-1 0 0,1 1 1,1-1-1,-1 1 0,0-1 1,-2 7-1,-2 0 3,1 1 0,1 1-1,0-1 1,0 1 0,1-1 0,1 1 0,0 0 0,0 1 0,2-1 0,-1 0-1,1 1 1,2 19 0,0-24 2,1 1 0,0-1 0,0 1 1,1-1-1,0 0 0,0 0 0,1-1 0,0 1 0,1-1 0,-1 1 0,1-2 0,1 1 0,-1 0 0,1-1 1,0 0-1,8 5 0,-6-4-311,1-1 0,0 0 0,1 0 0,0-1 0,-1-1 0,1 1 0,1-2 0,-1 1 0,1-1 0,-1-1 0,1 0 0,14 1 0,-3-4-735,0 0 1,31-6-1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7626,'7'-1'515,"0"0"0,-1 0 0,1 0 0,0 1 0,-1 0 0,1 0 0,0 0-1,-1 1 1,1 0 0,0 1 0,-1 0 0,1 0 0,7 3 0,-5 0-256,0 0-1,0 0 0,0 1 0,-1 0 0,0 0 1,0 1-1,-1 0 0,9 10 0,-7-7-224,-1 1 0,0 0-1,-1 1 1,0-1 0,-1 2 0,0-1-1,-1 1 1,0-1 0,-1 1 0,0 1-1,-2-1 1,1 0 0,0 19 0,-10 0 139,1-26-203,1-23-621,0-15 427,1 0 0,2-43 1,2 65 240,0 0 0,1 0 1,0 0-1,1 0 0,0 1 0,0-1 0,1 0 1,1 1-1,-1 0 0,2 0 0,-1 0 1,8-10-1,-11 17-1,0 1 0,1-1 0,-1 1 0,1 0 1,0 0-1,-1-1 0,1 1 0,0 0 0,0 0 0,0 1 0,-1-1 1,1 0-1,0 1 0,0-1 0,0 1 0,0-1 0,0 1 0,0 0 1,0 0-1,0 0 0,0 0 0,0 0 0,0 1 0,0-1 0,0 0 1,0 1-1,0 0 0,0-1 0,0 1 0,0 0 0,0 0 0,-1 0 1,1 0-1,0 0 0,2 3 0,3 2-9,0 0 1,0 0-1,0 0 0,-1 1 0,0 0 1,8 13-1,6 16-408,-1 1 0,-2 2 0,-2-1 0,11 48 1,-31-108 179,0 0 1,1 0-1,1 0 1,1 0-1,2-27 1,0 41 371,1 1 0,0 0 0,0 0 1,1 0-1,0 0 0,0 0 0,1 0 0,-1 1 0,8-13 1,-7 15-102,0 1 1,-1 0-1,1 0 1,0 0 0,1 0-1,-1 0 1,0 1 0,1-1-1,-1 1 1,1 0 0,0 0-1,0 0 1,0 1-1,0-1 1,0 1 0,0 0-1,0 0 1,7 0 0,-2 0-54,-1 0 0,1 1 0,-1 0 0,0 1 0,1-1 0,-1 2 0,0-1 0,1 1 1,-1 0-1,0 1 0,0 0 0,-1 0 0,1 1 0,-1 0 0,1 0 0,-1 0 0,0 1 0,-1 1 1,1-1-1,-1 1 0,0 0 0,-1 0 0,1 1 0,-1-1 0,0 1 0,-1 0 0,0 1 1,0-1-1,0 1 0,-1 0 0,0 0 0,-1 0 0,0 0 0,0 0 0,1 16 0,1 20-959,10 49-4834,-5-63 1764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9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18 12571,'-18'-14'4866,"-1"10"-3352,16 5-1515,-1 0-1,1 0 1,-1 0 0,1 0 0,-1 0-1,1 1 1,0-1 0,0 1 0,0 0 0,-5 4-1,7-6 32,-8 7-671,0 0 1,0 0-1,1 1 0,-14 15 1,20-21 512,1 0 1,-1 0 0,1 1 0,-1-1 0,1 0 0,0 1 0,0-1 0,0 1 0,0-1 0,1 1 0,-1 0-1,1-1 1,-1 1 0,1-1 0,0 1 0,0 0 0,0-1 0,1 1 0,-1 0 0,0-1 0,1 1-1,0 0 1,0-1 0,0 1 0,0-1 0,2 5 0,-1-5 120,0 0 1,0 0 0,0 0-1,1 0 1,-1 0-1,0-1 1,1 1-1,-1-1 1,1 1-1,-1-1 1,1 0-1,0 0 1,0 0-1,-1-1 1,1 1-1,0-1 1,0 1-1,0-1 1,0 0-1,-1 0 1,1 0-1,0-1 1,0 1-1,0-1 1,0 1 0,-1-1-1,6-2 1,-3 2 118,1-1 1,0 0-1,-1 0 1,0 0-1,1-1 1,-1 0-1,0 0 1,0 0-1,-1-1 1,1 0-1,-1 0 1,0 0-1,4-4 1,4-26 1483,-11 31-1436,-1-1 0,1 1-1,0 0 1,0 0 0,0 0 0,0 0 0,1 0 0,-1 0 0,1 0-1,0 0 1,-1 1 0,1-1 0,5-4 0,-6 7-151,0 0 0,0 0 0,0 0 0,0-1 1,0 1-1,0 0 0,0 1 0,0-1 0,0 0 1,1 0-1,-1 0 0,0 1 0,0-1 0,0 0 0,0 1 1,0-1-1,0 1 0,0-1 0,-1 1 0,1 0 0,0-1 1,0 1-1,0 0 0,-1 0 0,1-1 0,0 1 0,0 2 1,20 24-98,-8-5-274,19 46 0,-24-49-1121,1 0 1,1 0-1,17 26 0,-8-23-1781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49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34 102 11931,'-11'-38'2560,"1"14"1209,2 8-3265,4 11-96,3 4 56,1 3-16,0 0-120,1 2-208,11 33-64,20 56-64,-14-16 8,-4 1 32,0 6-224,-2-11-360,-3-3-1208,0-20-2361,1-19 32</inkml:trace>
  <inkml:trace contextRef="#ctx0" brushRef="#br0" timeOffset="1">259 23 12715,'0'-13'2744,"0"4"1129,4 9-3753,2 6-72,5 6-8,6 8 104,0 10 48,4 14-32,-2 6-32,-7 24-48,-7 4-40,-12 15-1320,-7 0-2761,-13-9 512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0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9570,'1'-6'609,"0"0"0,1 0 0,-1 0 0,1 0 0,0 0 0,5-9 0,-7 15-565,0-1-1,1 1 0,-1-1 1,0 1-1,1-1 0,-1 1 1,1-1-1,-1 1 1,1-1-1,-1 1 0,1 0 1,0-1-1,-1 1 0,1 0 1,-1 0-1,1-1 1,0 1-1,-1 0 0,1 0 1,0 0-1,-1 0 0,1-1 1,0 1-1,-1 0 1,2 1-1,0-1-69,0 1-1,0 0 1,0 0-1,0 0 1,0 0 0,0 0-1,-1 1 1,1-1-1,-1 0 1,1 1 0,-1 0-1,3 3 1,8 10-1,-1 2-1,0-1 1,-2 1 0,0 1 0,-1 0-1,0 0 1,-2 1 0,7 30 0,-1 10 63,5 87 1,-18-123 70,-6-38-10,-7-40 11,11 41-93,1 0 0,0-1 0,1 1 1,0-1-1,2 1 0,-1-1 0,4-16 0,-3 27-15,0-1 0,1 1 0,-1 0 0,1 0 0,0 0 0,0 0 0,0 0 0,0 0 0,1 1 0,-1-1 0,1 1 0,0-1 0,0 1 0,0 0 0,1 0-1,-1 0 1,1 1 0,-1-1 0,1 1 0,0 0 0,0 0 0,0 0 0,0 1 0,1-1 0,-1 1 0,0 0 0,0 0 0,5 0 0,0 0-10,0 0 0,0 1 0,0 0 0,0 0 0,-1 1 0,1 0 0,0 0 0,0 1 0,-1 0 0,1 1 0,-1 0 0,0 0-1,0 1 1,0 0 0,0 0 0,0 1 0,-1 0 0,0 0 0,12 12 0,-10-7-20,-1 0 0,1 1 0,-2 0 0,1 1 0,-2-1 0,0 1 0,0 0 0,-1 1 0,0 0 0,-1 0 0,-1 0 0,3 18 0,-4-24-18,8 34-3154,0-26 751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1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37 11098,'-2'-16'4300,"-8"17"-2475,9 0-1822,0-1 0,0 1 0,0 0 0,0 0 0,0 0 0,1 0 1,-1 0-1,0 1 0,1-1 0,-1 0 0,1 0 0,-1 0 0,1 0 1,-1 1-1,1-1 0,0 0 0,0 1 0,0-1 0,0 0 0,-1 0 1,2 1-1,-1-1 0,0 0 0,0 2 0,5 11-2,0-1 0,1 0 0,1-1-1,0 1 1,0-1 0,1-1 0,1 0 0,0 0 0,0 0-1,1-1 1,0 0 0,1-1 0,0-1 0,1 1 0,0-2 0,0 0-1,0 0 1,20 7 0,-28-13 6,0 0-1,1 0 1,-1 0-1,0-1 1,1 1-1,-1-1 1,0 0-1,1 0 1,-1-1-1,0 1 1,1-1 0,-1 0-1,0 0 1,0-1-1,0 1 1,0-1-1,0 0 1,0 0-1,0 0 1,-1-1-1,1 1 1,-1-1 0,1 0-1,-1 0 1,0 0-1,0 0 1,0 0-1,-1-1 1,1 1-1,-1-1 1,2-4-1,4-5 2,-2 0 0,0 0 0,0-1 0,-1 0 0,-1 0 0,0 0-1,-1 0 1,1-17 0,-5-4-99,1 34-6,0-1 0,0 1-1,-1 0 1,1 0 0,0-1-1,0 1 1,-1 0 0,1 0 0,-1 0-1,1-1 1,-1 1 0,0 0-1,1 0 1,-1 0 0,0 0 0,0 0-1,0 0 1,1 0 0,-1 1-1,0-1 1,0 0 0,-1 0 0,-1 0-1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1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10970,'6'6'4985,"-4"11"-3777,-4 22-2068,2-35 1187,-2 17-359,1 0 0,0 1 0,2-1 0,1 0-1,0 0 1,2 0 0,0 0 0,10 28 0,-14-49 11,0 0 0,0 0 0,0 0 0,0-1 1,0 1-1,0 0 0,0 0 0,0 0 0,0 0 0,0 0 1,1 0-1,-1 0 0,0 0 0,0 0 0,0 0 0,0 0 1,0 0-1,0 0 0,0 0 0,0 0 0,0 0 0,0 0 1,0 0-1,0 0 0,0 0 0,0 0 0,1 0 0,-1 0 1,0 0-1,0 0 0,0 0 0,0 0 0,0 0 0,0 0 1,0 0-1,0 0 0,0 0 0,0 0 0,0 0 0,0 0 1,1 0-1,-1 0 0,0 0 0,0 0 0,0 0 0,0 0 1,0 0-1,0 0 0,0 0 0,1-14-559,-4-20-9,-12-26 113,11 46 576,0 0 0,0 0 0,1-1 0,1 1 0,1 0 0,0-20 0,1 33-88,0 0 1,1 0-1,-1 0 0,1 0 1,-1 0-1,1-1 1,0 1-1,-1 1 1,1-1-1,0 0 0,0 0 1,-1 0-1,1 0 1,0 0-1,0 1 1,0-1-1,0 0 0,0 1 1,0-1-1,0 1 1,0-1-1,1 1 1,-1-1-1,0 1 0,0 0 1,0 0-1,0 0 1,1-1-1,-1 1 1,0 0-1,0 1 0,0-1 1,3 0-1,41 9-102,-36-6 77,-1 1 0,1 1 1,-1 0-1,0 0 1,0 0-1,0 1 0,-1 0 1,0 1-1,0 0 0,-1 0 1,0 0-1,8 12 0,-10-13-25,1 1 0,-1 0 0,0 0 0,-1 1 0,0-1 0,0 1 0,-1-1 0,0 1 0,0 0 0,-1 0 0,0 0 0,0 0-1,-1 0 1,0 0 0,-1 9 0,1-16 20,0 0-1,0 0 0,0 0 0,0 0 1,0 0-1,0 0 0,0 0 0,0 0 0,-1 0 1,1 0-1,0 0 0,-1-1 0,1 1 1,-1 0-1,1 0 0,-1 0 0,1 0 1,-1-1-1,1 1 0,-1 0 0,0-1 1,1 1-1,-1 0 0,0-1 0,0 1 1,0-1-1,1 1 0,-1-1 0,0 1 1,0-1-1,0 0 0,0 1 0,0-1 1,0 0-1,0 0 0,-1 0 0,1 0 17,-1-1 0,1 0 0,0 0 0,-1 0-1,1 0 1,0 0 0,0 0 0,0 0 0,0 0-1,0 0 1,0-1 0,0 1 0,0 0 0,0-1 0,0 1-1,1-1 1,-1 1 0,1-1 0,-1 1 0,1-1 0,0 1-1,-1-4 1,0-5 52,0-1-1,0 0 0,1 1 1,1-1-1,0 0 0,0 1 1,1-1-1,0 1 0,1 0 1,0-1-1,1 1 1,0 0-1,6-10 0,-8 16-33,0 1 0,0-1-1,1 0 1,-1 1-1,1-1 1,0 1 0,0 0-1,0 0 1,1 0 0,-1 0-1,1 1 1,-1-1-1,1 1 1,0 0 0,0 0-1,0 0 1,0 1 0,0-1-1,0 1 1,1 0-1,-1 0 1,0 1 0,1-1-1,-1 1 1,0 0 0,1 0-1,-1 0 1,0 1-1,1 0 1,-1 0 0,0 0-1,0 0 1,0 0 0,1 1-1,3 2 1,3 1 63,-1 1 1,0 1-1,-1 0 1,1 0 0,-1 0-1,0 1 1,-1 1-1,0 0 1,0 0-1,-1 0 1,11 20 0,7 12-286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79 11763,'-8'-11'571,"4"7"-26,0 0 0,1-1 0,0 1 0,0-1 0,0 0 0,0 0 0,1 0 0,-1 0 0,1 0-1,1 0 1,-3-10 0,11 34-79,3 1-509,11 40-20,22 101-1,9 33 20,-52-194 46,0 0-1,0 0 0,0 0 1,0-1-1,0 1 0,0 0 0,0 0 1,0 0-1,0 0 0,0 0 0,0-1 1,0 1-1,0 0 0,0 0 1,0 0-1,0 0 0,0 0 0,0-1 1,1 1-1,-1 0 0,0 0 1,0 0-1,0 0 0,0 0 0,0 0 1,0 0-1,0-1 0,0 1 1,1 0-1,-1 0 0,0 0 0,0 0 1,0 0-1,0 0 0,0 0 0,1 0 1,-1 0-1,0 0 0,0 0 1,0 0-1,0 0 0,0 0 0,1 0 1,-1 0-1,0 0 0,0 0 1,0 0-1,0 0 0,0 0 0,1 0 1,-1 0-1,0 0 0,0 0 1,0 0-1,0 0 0,0 0 0,1 0 1,-1 1-1,0-1 0,0 0 0,0 0 1,0 0-1,0 0 0,0 0 1,0 0-1,0 0 0,0 1 0,1-1 1,-1 0-1,9-22-9,5-28-75,-12 41 41,1 0 1,-1 0-1,2 0 0,0 0 0,0 1 1,0-1-1,7-7 0,-10 14 24,0 0 0,1 0 0,0 1 0,-1-1 0,1 0 0,0 1 0,-1 0 0,1-1 0,0 1 0,0 0 0,0 0 0,0 0 0,1 0 0,-1 0 0,0 1 0,0-1 0,0 1 0,1-1 0,-1 1 0,0 0 0,0 0 0,1 0 0,-1 0 0,0 0 0,1 1 0,-1-1 0,0 1 0,0-1 0,0 1 0,1 0 0,-1 0 0,0 0 0,0 0 0,3 2 0,3 3-1,0 0 0,0 1 0,0-1-1,-1 2 1,0-1 0,-1 1 0,1 0 0,-2 0 0,1 0 0,-1 1 0,0 0-1,-1 0 1,0 1 0,3 10 0,-6-16 8,1 0 0,-1 0-1,0 0 1,0 0 0,0 1 0,-1-1-1,1 0 1,-1 0 0,0 1 0,0-1 0,-1 0-1,1 1 1,-1-1 0,0 0 0,0 0-1,-1 1 1,1-1 0,-1 0 0,0-1 0,0 1-1,0 0 1,-1 0 0,1-1 0,-1 1-1,0-1 1,1 0 0,-2 0 0,1 0 0,0 0-1,-1-1 1,1 1 0,-1-1 0,0 0-1,0 0 1,-5 2 0,0-1-3,0-1-1,-1 0 1,1 0-1,-1-1 1,1 0-1,-1-1 1,1 0-1,-1-1 1,0 0-1,1 0 1,0-1-1,-1 0 1,1-1-1,0 0 1,0 0-1,0-1 1,-10-6-1,13 7-529,-1-2 0,0 1 0,1-1-1,0 0 1,0 0 0,0-1 0,-8-10 0,4 1-2589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9930,'8'-6'4439,"11"5"-5287,0 0 1037,-3 0-179,-1-1 0,0-1 0,0 0 0,-1-2 0,21-7 0,-32 11-5,-1 0-1,1-1 1,0 1 0,0-1 0,-1 0 0,1 1 0,-1-1 0,0 0 0,1-1 0,-1 1 0,0 0 0,0-1 0,-1 1 0,1-1-1,2-5 1,-3 5 1,-1 1-1,1-1 1,-1 0-1,0 0 0,0 1 1,-1-1-1,1 0 0,0 1 1,-1-1-1,0 0 1,1 1-1,-1-1 0,0 0 1,0 1-1,-1-1 1,1 1-1,0 0 0,-1-1 1,0 1-1,1 0 1,-1 0-1,-2-2 0,-1-1 0,1 1 0,-1-1 1,1 1-1,-1 1 0,0-1 0,-1 0 0,1 1 0,-1 0 0,1 1 0,-12-5 0,15 6-9,-1 1 1,1-1-1,-1 1 0,1-1 0,-1 1 1,1 0-1,-1 0 0,0 0 0,1 0 0,-1 0 1,1 1-1,-1-1 0,1 1 0,-1-1 1,1 1-1,0 0 0,-1 0 0,1 0 0,0 0 1,0 1-1,-1-1 0,1 1 0,0-1 1,0 1-1,1 0 0,-1 0 0,0-1 1,0 1-1,-1 4 0,-3 4-2,2 0 1,-1 0-1,1 1 1,0 0-1,1-1 1,1 1-1,0 1 1,0-1-1,1 0 1,0 0-1,1 1 1,0-1-1,1 0 0,2 12 1,-1-10-55,0-1 1,1 0-1,1 0 0,0 0 1,0 0-1,1 0 0,1-1 1,0 0-1,0 0 0,1-1 0,1 0 1,13 15-1,12-2-2150,3-16 54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11554,'2'6'4057,"9"9"-2539,10 15-1602,-13-18 84,1 0-6,0 1 1,-1 0 0,-1 0 0,0 1 0,-1 0 0,-1 0 0,8 29 0,-13-42 6,8 61-8,-7-58 12,-1 1 0,0-1 0,0 1 0,-1-1 1,1 1-1,-1-1 0,0 1 0,0-1 0,0 0 0,0 0 1,-3 6-1,3-10 1,1 0 1,0 1 0,-1-1-1,1 1 1,-1-1 0,1 0-1,-1 0 1,1 1-1,-1-1 1,1 0 0,-1 0-1,1 0 1,-1 1 0,1-1-1,-1 0 1,1 0 0,-1 0-1,1 0 1,-1 0 0,1 0-1,-1 0 1,1 0 0,-1 0-1,0 0 1,1 0-1,-1-1 1,1 1 0,-1 0-1,1 0 1,-1 0 0,1-1-1,-1 1 1,1 0 0,0-1-1,-1 1 1,1 0 0,-1-1-1,1 1 1,0-1-1,-1 1 1,1 0 0,0-1-1,-1 1 1,1-1 0,0 1-1,0-1 1,0 1 0,-1-1-1,1 1 1,0-1 0,0 0-1,-14-29 254,13 21-220,0 1 0,0-1 0,1 0-1,0 0 1,0 1 0,1-1 0,0 0 0,1 0-1,0 1 1,0-1 0,1 1 0,0 0 0,0 0 0,8-12-1,-6 10-52,1 1 0,0 0-1,0 0 1,1 1 0,0 0-1,0 0 1,1 0 0,0 1-1,1 0 1,0 1 0,14-9 0,-22 15-117,0-1 0,0 0 0,0 1 0,0 0 0,0-1 0,0 1 0,0-1 0,0 1 0,0 0 1,0 0-1,0 0 0,0 0 0,0 0 0,0 0 0,0 0 0,1 0 0,-1 0 0,0 0 0,0 0 1,0 1-1,0-1 0,0 1 0,0-1 0,0 0 0,0 1 0,0 0 0,0-1 0,0 1 0,-1 0 1,1-1-1,0 1 0,0 0 0,-1 0 0,1-1 0,0 1 0,-1 0 0,1 0 0,-1 0 0,1 0 1,-1 0-1,1 2 0,7 14-3435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15 7090,'-27'11'7096,"-7"0"-6986,11-4-22,4-1-51,8-2-1,0-1 0,0 2 0,0-1 0,1 2 0,0-1 1,-14 11-1,23-15-33,-1 1 1,0 0-1,1 0 0,-1 0 1,1 0-1,-1 0 1,1 0-1,0 1 1,0-1-1,0 0 0,0 1 1,0-1-1,1 1 1,-1-1-1,1 1 1,0-1-1,-1 1 0,1-1 1,0 1-1,0-1 1,1 1-1,-1-1 1,1 1-1,-1-1 1,1 1-1,0-1 0,0 0 1,0 1-1,0-1 1,0 0-1,0 0 1,1 1-1,-1-1 0,3 2 1,2 4 7,0 1-1,0-1 1,1-1 0,1 1 0,-1-1 0,1-1-1,0 1 1,1-1 0,-1-1 0,1 1 0,0-2 0,10 5-1,-15-8-1,-1 1-1,1-1 0,0 0 1,-1 0-1,1 0 1,0 0-1,0 0 0,-1-1 1,1 0-1,0 0 0,0 0 1,0 0-1,0-1 1,-1 1-1,1-1 0,0 0 1,0 0-1,-1-1 0,1 1 1,-1-1-1,1 1 0,-1-1 1,0 0-1,0-1 1,0 1-1,0 0 0,0-1 1,0 0-1,0 1 0,-1-1 1,1 0-1,-1 0 1,0-1-1,3-6 0,-3 5 14,0-1 0,0 0 0,0 0-1,-1 0 1,0-1 0,-1 1 0,1 0-1,-1 0 1,0 0 0,-1-1 0,1 1-1,-1 0 1,0 0 0,-1 0 0,0 0-1,0 0 1,0 0 0,0 0 0,-6-8-1,4 7-46,0 0 0,0 1 0,0-1 0,-1 1 0,0 0 0,0 0 0,-1 0-1,0 1 1,0 0 0,0 0 0,0 1 0,-1-1 0,0 1 0,0 1 0,-8-4 0,15 6-19,-1 1 1,0 0-1,1-1 1,-1 1-1,0 0 1,0 0 0,1-1-1,-1 1 1,0 0-1,0 0 1,1 0-1,-1 0 1,0 0-1,0 0 1,0 0 0,1 0-1,-1 0 1,0 0-1,0 0 1,1 1-1,-1-1 1,0 0-1,0 0 1,1 1 0,-1-1-1,0 1 1,1-1-1,-1 1 1,0-1-1,1 1 1,-1 0 0,1 0-92,0 0 1,0 0-1,0 0 1,0 0-1,0 0 1,1 0 0,-1 0-1,0 0 1,1 0-1,-1-1 1,1 1-1,-1 0 1,1 0 0,-1 0-1,1 0 1,0-1-1,-1 1 1,1 0 0,0-1-1,0 1 1,-1 0-1,1-1 1,0 1-1,0-1 1,1 1 0,23 13-2504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50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186 248 12475,'-71'39'5373,"57"-34"-4908,13-6-646,18-10-115,45-10 248,-28 10-12,-1-2-1,53-27 0,-83 38 57,0 0 0,-1 0 0,1 0 0,0 0 0,0 0 0,-1-1 0,0 1 0,1-1 0,-1 0 0,0 1 0,0-1 0,0 0 0,-1 0 0,1 0 0,-1-1 0,0 1 0,1 0 0,-2 0-1,1-1 1,0 1 0,-1-1 0,1 1 0,-1-1 0,0 1 0,0 0 0,0-1 0,-1 1 0,1-1 0,-1 1 0,0-1 0,-2-5 0,1 4-10,0-1-1,-1 1 1,1 0 0,-1 0 0,0 0-1,-1 0 1,1 1 0,-1-1 0,0 1-1,0 0 1,0 0 0,-1 0 0,0 1 0,1-1-1,-1 1 1,0 0 0,0 1 0,-11-5-1,5 4-3,-1 1 0,0 0 0,1 0 0,-1 1 1,0 1-1,0 0 0,0 0 0,0 2 0,0-1 0,0 1 0,1 1 0,-1 0 0,1 1 0,-1 0 0,1 0 0,-18 12 0,24-13 12,0 0 0,0 0 0,1 1 0,-1 0 0,1 0 1,0 0-1,0 1 0,0-1 0,1 1 0,-1 0 0,1 0 0,0 0 0,0 0 0,1 1 1,0-1-1,0 1 0,0-1 0,1 1 0,-1 0 0,1 0 0,1 0 0,-1 0 0,1 0 1,0 0-1,1-1 0,-1 1 0,1 0 0,0 0 0,0 0 0,1 0 0,0-1 0,0 1 1,0-1-1,1 0 0,3 7 0,3 3 0,1 0 0,0 0 0,1-1 0,0 0 0,1-1 0,0-1 0,2 1 0,-1-2 1,1 0-1,17 9 0,9 4-398,1-2-1,70 27 1,19-5-2380,14-12 15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3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26 701 9698,'5'5'5718,"-9"13"-5462,-1 1-114,-8 80-66,12-88-53,0 0 0,1 0 0,0 0-1,1 1 1,1-1 0,0 0 0,6 19 0,-5-28 525,-1-12-216,0-13 53,-16-261 1058,1-76-1225,14 336-221,0-8 24,0 0 0,2 0-1,2 1 1,16-61 0,-20 90-29,-1 0-1,1 0 1,0 0-1,0 1 1,0-1 0,0 0-1,0 1 1,0-1 0,0 1-1,1-1 1,-1 1-1,0 0 1,1 0 0,-1-1-1,1 1 1,0 0-1,-1 0 1,1 0 0,0 1-1,-1-1 1,5-1-1,-3 2-33,1 0 0,-1-1 0,1 1 0,-1 1 0,1-1 0,-1 0 0,1 1-1,-1 0 1,1 0 0,-1 0 0,4 2 0,6 3-183,-1 0 0,0 1 0,-1 0 1,1 1-1,10 11 0,22 27-2742,-4 8 99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4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8658,'5'-26'4049,"11"6"-368,22 5-1489,15 9-2400,26-2-1080,11 9-2393,13-9 312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5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63 6993,'-16'-63'8537,"37"189"-8661,7 202 0,-1 3-119,-21-297-167,-3-18-733,0 0 0,-1 1 0,-1 18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5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9898,'0'-4'133,"0"1"0,0 0 0,0-1 0,1 1 0,-1-1-1,1 1 1,0 0 0,0 0 0,0-1 0,0 1 0,0 0 0,1 0 0,0 0 0,-1 0 0,1 1-1,0-1 1,1 0 0,-1 1 0,0-1 0,1 1 0,-1 0 0,1 0 0,0 0 0,0 0-1,0 0 1,0 1 0,0-1 0,0 1 0,0 0 0,0 0 0,0 0 0,1 0 0,-1 0-1,0 1 1,1 0 0,5 0 0,4-1-135,0 2-1,0 0 0,-1 0 1,1 1-1,-1 0 0,1 2 1,-1-1-1,0 1 0,0 1 1,0 0-1,-1 1 0,1 0 1,-2 1-1,1 0 0,-1 0 1,0 1-1,0 1 0,-1 0 1,10 11-1,-9-8 6,-1 0 1,1 1-1,-2 0 1,0 0-1,-1 0 1,0 1-1,-1 0 1,0 1-1,-1 0 1,-1-1-1,-1 1 1,0 1-1,0-1 1,-2 0-1,0 21 1,-1-33 0,0-1-1,0 1 1,0-1 0,0 1-1,-1-1 1,1 1 0,-1-1-1,0 0 1,0 1 0,0-1-1,0 0 1,0 0 0,0 1-1,-1-1 1,1 0 0,-1 0-1,1 0 1,-1-1 0,0 1-1,0 0 1,1-1 0,-1 1-1,-3 1 1,1-2-3,0 1 0,0-1 0,0 0 0,0 0-1,0-1 1,0 1 0,0-1 0,-1 0 0,1 0 0,0 0 0,0 0 0,-7-2 0,-9-3-305,-1-1 0,0-1 0,1-1 1,-21-11-1,-4-5-2265,9 3-163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5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 12107,'-1'-1'109,"-1"1"0,0 0 0,1 0 0,-1-1 0,0 1 0,1 0 0,-1 1 0,0-1 0,1 0 0,-1 0 0,0 1 0,1-1 0,-1 1 0,1-1 0,-1 1 0,1 0 0,-1 0 0,1 0 0,-1-1 0,1 1 0,0 1 0,-1-1 0,1 0 0,-1 2 0,-40 37 2358,32-29-2216,8-9-302,0 0 0,1 0-1,-1 0 1,1 0-1,-1 0 1,1 0 0,0 1-1,0-1 1,0 0 0,0 1-1,1-1 1,-1 1-1,1-1 1,-1 1 0,1-1-1,0 1 1,0-1 0,0 5-1,1-1-217,0-1 1,0 1-1,1 0 0,0 0 0,0-1 1,0 1-1,6 9 0,-2-6-81,-1 0 0,2 0 1,-1-1-1,1 0 0,0 0 0,1-1 0,0 0 1,15 11-1,-21-18 389,0 1 0,-1-1-1,1 0 1,0 0 0,-1 0 0,1 0 0,0 0 0,0 0 0,-1 0 0,1-1 0,0 1-1,-1 0 1,1-1 0,0 0 0,-1 1 0,1-1 0,-1 0 0,1 0 0,-1 0 0,1 0-1,-1 0 1,0 0 0,0 0 0,1 0 0,-1-1 0,0 1 0,0 0 0,0-1 0,0 1-1,0-1 1,0-1 0,33-56 1590,-31 52-1407,-2 5-170,0-1-1,0 1 1,0 0-1,0 0 1,1 0-1,-1-1 1,0 1-1,1 1 1,0-1 0,-1 0-1,1 0 1,0 0-1,0 1 1,0-1-1,0 1 1,0 0-1,0 0 1,0-1-1,1 1 1,2-1-1,-2 3-53,-1-1 0,1 1 0,-1-1-1,1 1 1,-1 0 0,1 0-1,-1 0 1,1 0 0,-1 0-1,0 1 1,0-1 0,0 1-1,0-1 1,0 1 0,0 0-1,0 0 1,0 0 0,-1 0-1,1 0 1,1 2 0,17 23-1925,25 42 1,-27-33-704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12875,'2'-6'4275,"7"13"-3340,11 21-1319,13 53 328,14 30 119,-35-96 106,-5-23-98,-5-39-330,-2 41 186,-2-33-107,0 22 41,0-1 0,2 1-1,0-1 1,1 1 0,3-19 0,-3 34-16,0 0 0,-1 0 1,1-1-1,1 1 0,-1 0 0,0 0 0,0 0 1,1 0-1,-1 0 0,1 0 0,0 1 0,0-1 1,-1 0-1,1 1 0,0 0 0,0-1 0,1 1 1,-1 0-1,0 0 0,0 0 0,0 0 1,1 0-1,-1 1 0,0-1 0,1 1 0,-1-1 1,1 1-1,-1 0 0,5 0 0,26-6-2936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6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11739,'2'-54'7085,"-2"67"-7120,1-1 0,0 0 0,1 1-1,0-1 1,5 15 0,3 15-21,7 95-110,-6 1 0,-7 152 0,-5-273-1545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10466,'4'-16'2089,"5"3"999,7 10-3128,11 2-48,10-3 8,15 1 24,2 5 24,9-2-144,-2 6-440,1 1-2465,-15-1 537</inkml:trace>
  <inkml:trace contextRef="#ctx0" brushRef="#br0" timeOffset="1">456 24 9738,'-6'1'4937,"4"-1"-4905,0 2-40,2-1 32,0 3 96,4 10 24,28 60 24,-19-33-72,1 4-24,-7-5-64,1-2 24,-2-13-16,-4-7-384,-2-12-264,-8-8-2449,-4-7 337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7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9610,'20'-18'1720,"-2"9"713,5 8-5266,-6 10 425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7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214 570 11610,'-20'-10'4239,"18"9"-4118,1 0 0,-1 0 1,1 0-1,-1 1 0,1-1 0,-1 0 1,1 0-1,-1 1 0,0-1 1,1 1-1,-1 0 0,0-1 0,1 1 1,-1 0-1,-2 0 0,-5 0-111,0 1 0,0-1 0,0 2 0,0-1 1,0 1-1,0 1 0,1-1 0,-1 2 0,1-1 0,0 1 0,0 0 0,-9 7 0,13-8-73,0 1 0,0-1 1,1 1-1,-1 0 0,1 0 0,0 1 0,1-1 0,-1 1 0,1-1 0,-1 1 1,2 0-1,-1 0 0,0 0 0,1 0 0,0 0 0,0 0 0,0 0 1,1 0-1,0 1 0,0-1 0,0 0 0,2 10 0,-2-12-19,0-1 0,1 1 0,-1 0 0,0 0 1,1 0-1,0 0 0,0 0 0,0-1 0,0 1 0,0 0 0,0-1 0,1 1 0,-1-1 0,1 1 0,0-1 0,0 0 0,-1 1 0,2-1 0,-1 0 0,0 0 1,0-1-1,1 1 0,-1 0 0,5 1 0,-4-2 69,1-1-1,-1 1 1,1-1 0,-1 0 0,1-1 0,-1 1-1,1 0 1,-1-1 0,1 0 0,-1 0-1,0 0 1,1 0 0,-1 0 0,0-1 0,0 0-1,0 1 1,0-1 0,0 0 0,0 0 0,3-4-1,4-4 73,0 0-1,-1 0 0,-1-1 1,0 0-1,0-1 0,-1 1 1,0-2-1,9-24 0,9-13 370,-25 50-427,0-1 1,0 1 0,0 0 0,0 0-1,0 0 1,1 0 0,-1-1 0,0 1-1,0 0 1,0 0 0,0 0 0,0 0-1,1 0 1,-1 0 0,0 0 0,0-1 0,0 1-1,1 0 1,-1 0 0,0 0 0,0 0-1,0 0 1,1 0 0,-1 0 0,0 0-1,0 0 1,0 0 0,1 0 0,-1 0-1,0 0 1,0 0 0,0 0 0,1 0-1,-1 0 1,0 1 0,0-1 0,0 0 0,1 0-1,-1 0 1,0 0 0,0 0 0,0 0-1,0 0 1,1 1 0,10 12-7,10 24-84,-17-30 84,11 19-309,26 37 1,-34-55-331,0 0 0,0 0 0,0-1 1,1 0-1,0 0 0,1 0 0,-1-1 0,11 5 0,11-1-3126</inkml:trace>
  <inkml:trace contextRef="#ctx0" brushRef="#br0" timeOffset="1">522 122 11731,'-55'-122'7685,"74"214"-7632,-3 1-1,3 112 1,-12-108-1698,35 172 1,-29-230-1850,4-16-327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7:50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52 13707,'-5'-23'3089,"-2"4"1192,1 12-3961,5 5-264,4 4-80,-1-2 32,1 1-24,22 10 0,82 47-8,-35-9 40,-1 0-8,7 12-48,-15-5-208,-2-3-521,-16-15-447,-2-1-632,-7-16-2377,1-24 368</inkml:trace>
  <inkml:trace contextRef="#ctx0" brushRef="#br0" timeOffset="1">496 53 13251,'-21'-12'3233,"-5"5"1039,-15 19-3719,-2 18-529,-24 40-128,-15 23-777,-24 52-3384,-4-6 761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8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11274,'0'-7'5874,"3"18"-5714,-1 2-232,5 17 48,-2 4 88,2 11 0,-1 7 0,4 22-8,-2-5-24,-1 11-32,-1-8 16,0-3-96,0-20-312,0-11-817,2-12-2295,1-14 183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8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24 8154,'54'-23'3544,"-33"41"-223,-1 3-1552,12 13-2474,3-5-175,11 3-272,-1-4-2169,16 3 553</inkml:trace>
  <inkml:trace contextRef="#ctx0" brushRef="#br0" timeOffset="1">598 147 13883,'-58'-42'2729,"18"54"1383,-2 23-4128,-14 26-64,-3 8 40,-10 27 24,5 3 0,0 21-160,8-12-320,10 7-984,18-22 1880,12-11-4497,16-32 1297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4 552 12243,'-4'-36'5693,"8"41"-5012,4 20-737,45 224 14,-40-224 115,-13-25-70,0 0 0,1 0 0,-1 0 0,0 0 0,1 0 0,-1 0 0,1 0 0,-1 0 0,0 0 0,1 0 0,-1 0 0,0 0 0,1 0 0,-1 0 0,0 0 0,1 0 0,-1-1 0,0 1 0,0 0 0,1 0 0,-1 0 0,0-1 0,1 1 0,-1 0 0,0 0 0,0-1 0,1 1 0,-1 0 0,0 0 0,0-1 0,0 1 0,0 0 0,1-1 0,-1 1 0,0 0 0,0-1 0,0 0 0,2-5 24,0-1 0,0 1-1,0-1 1,-1 1 0,1-11 0,-1-90 104,-19-161 0,2 73-53,13 147-58,1 29-29,1 1 0,0 0 0,1-1 1,4-20-1,-4 38-12,1-1 1,-1 0 0,1 1 0,0-1-1,-1 0 1,1 1 0,0-1-1,0 1 1,0-1 0,0 1-1,0-1 1,0 1 0,0 0 0,1 0-1,-1-1 1,0 1 0,1 0-1,-1 0 1,1 0 0,-1 1 0,1-1-1,0 0 1,-1 1 0,1-1-1,0 1 1,-1-1 0,1 1-1,0 0 1,0-1 0,2 1 0,7 0-495,0 0 1,0 1 0,20 4 0,-30-5 477,57 13-3368,6 5-376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9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73 13147,'-37'-17'2464,"29"-3"1329,12 11-3881,20 4-80,10-5 120,32 6-24,14-1 80,30 4-264,-1 0-368,17 4-928,-26 0 1231,-5-6-3471,-25 1 863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8:59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117 308 9714,'-8'-4'5185,"4"3"-4921,1-1-224,1 1 64,0 1 128,2 3-56,4 23 120,15 64-216,-15-27-104,-6 3 64,0-5-240,-2-27-192,0-9-536,4-17 312,-12-28-5201</inkml:trace>
  <inkml:trace contextRef="#ctx0" brushRef="#br0" timeOffset="1">12 40 10170,'-11'-20'1985,"21"5"647,-1 11-3224,7 5-2521,7 8 417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0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36 11715,'-1'-19'2544,"-1"9"1105,-1 3-3393,0 10-200,2-2 24,1 0-32,0 3 24,1 31-72,12 58 16,-5-11-8,3 2 32,1 13-104,0-9 8,4-3-736,-1-27-368,2-15-2553,-5-20 80</inkml:trace>
  <inkml:trace contextRef="#ctx0" brushRef="#br0" timeOffset="1">240 67 11859,'6'-17'2552,"-6"7"1137,4 4-3425,0 6-24,3 2 344,-5 0-368,4 10-24,14 38-160,6 60-24,-18-19-24,-8 0 16,1 16-840,-2-16-552,6-4-2553,10-30-160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0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40 252 10794,'1'-1'86,"-1"-1"0,1 1 0,-1 0 0,1 0-1,0 0 1,0 0 0,-1 0 0,1 0 0,0 0-1,0 0 1,0 0 0,0 0 0,0 0 0,0 1-1,1-1 1,-1 0 0,0 1 0,0-1 0,1 1 0,-1-1-1,0 1 1,0 0 0,1-1 0,-1 1 0,3 0-1,42-7-567,-34 6 675,-5 0-191,0-1 1,0 1-1,0-1 0,0 0 0,0-1 1,0 0-1,-1 0 0,1 0 1,-1-1-1,0 0 0,0 0 0,8-7 1,-12 8 3,0 0-1,0 0 1,0 0 0,0-1 0,-1 1 0,1 0 0,-1-1 0,0 1-1,0-1 1,0 1 0,0-1 0,-1 1 0,0-1 0,1 0 0,-1 1-1,0-1 1,-1 0 0,1 1 0,-1-1 0,1 1 0,-1-1 0,0 1-1,-1-1 1,-2-5 0,2 4 0,0-1 0,-1 1 0,1 0 0,-1 0 0,-1 0 0,1 0 0,-1 0 1,1 1-1,-1-1 0,-1 1 0,1 0 0,0 1 0,-1-1 0,0 1 0,0 0 0,0 0 0,0 0 0,-1 1 0,1-1 0,-1 1 0,-8-1 0,10 2-7,0 1 0,-1-1-1,1 1 1,0 0 0,-1 1 0,1-1-1,0 1 1,-1 0 0,1 0-1,0 0 1,0 1 0,0-1 0,0 1-1,0 0 1,0 0 0,1 1-1,-1-1 1,1 1 0,-1-1 0,1 1-1,0 0 1,0 1 0,0-1-1,0 0 1,1 1 0,0-1 0,-1 1-1,1 0 1,-2 6 0,0-1-13,0 1 1,1 0-1,0-1 1,1 1-1,0 0 1,1 1-1,0-1 1,0 0-1,1 0 1,0 1-1,1-1 1,0 0 0,1 0-1,0 0 1,0 0-1,1 0 1,1-1-1,-1 1 1,2-1-1,-1 1 1,1-2-1,1 1 1,-1 0-1,1-1 1,1 0-1,0-1 1,0 1-1,0-1 1,1 0-1,0-1 1,0 0-1,1 0 1,0-1-1,0 0 1,0-1-1,17 6 1,47 7-2075,4-12 78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25 8898,'9'-21'6469,"-1"17"-3682,12 46-2258,-18-34-497,9 25-11,-1 1 1,-2 0-1,-2 1 1,4 62 0,-5 283 14,-5-380-42,0 1 1,1-1-1,-1 0 0,0 1 1,0-1-1,0 1 1,0-1-1,0 0 0,0 1 1,0-1-1,0 1 1,0-1-1,0 0 1,0 1-1,0-1 0,0 0 1,0 1-1,0-1 1,0 1-1,0-1 1,0 0-1,-1 1 0,1-1 1,0 0-1,0 1 1,0-1-1,-1 0 0,1 1 1,0-1-1,0 0 1,-1 1-1,1-1 1,0 0-1,-1 0 0,1 0 1,0 1-1,-1-1 1,1 0-1,-14-13-420,-20-43-587,24 38 683,8 14 254,-17-26-679,-32-40 0,45 63 683,0 0 0,-1 1 0,1-1 0,-1 1 0,-1 1 0,1-1 0,-1 1 0,0 0 0,0 1 0,0 0 0,-9-3 0,14 6 66,0 0 0,1 1 1,-1-1-1,0 1 0,0 0 0,0-1 1,1 1-1,-1 1 0,0-1 1,0 0-1,0 1 0,1-1 0,-1 1 1,0 0-1,1 0 0,-1 0 1,1 0-1,-1 0 0,1 1 0,-1-1 1,1 1-1,0 0 0,0-1 1,0 1-1,0 0 0,0 0 0,0 0 1,0 1-1,1-1 0,-1 0 1,1 1-1,-1-1 0,1 1 0,0-1 1,-1 5-1,-1 0 10,1 1-1,0-1 1,1 1-1,-1-1 1,1 1 0,1 0-1,0 0 1,0-1 0,0 1-1,1 0 1,0-1-1,2 10 1,0-9-15,1 0 0,-1 0 0,1 0 0,1 0 0,0 0 0,0-1 0,0 0 0,1 0 0,0-1-1,0 1 1,0-1 0,1-1 0,0 1 0,0-1 0,1 0 0,-1-1 0,1 0 0,10 4 0,2 0-409,0-1 0,0-1-1,0-1 1,1-1 0,0 0 0,33 0 0,55-7-1970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1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10434,'12'-26'2895,"-3"11"324,-2 45-3345,-2 24 208,-3 0 0,-7 76 0,7-150-76,0 0 1,2 0-1,1 0 1,0 0-1,1 1 1,2 0-1,17-35 1,-22 48-6,1 1 0,0-1 0,0 0 0,0 1 0,1 0 0,0 0 0,0 0 0,0 1 0,0 0 0,1-1 0,0 2 0,0-1 0,0 1 0,0 0 0,0 0 0,1 1 0,-1 0 0,1 0 0,-1 0 0,1 1 0,0 0 0,0 0 0,0 1 0,0 0 0,-1 0 0,1 0 0,8 3 0,-10-3-2,-1 1 0,0 0 1,1 1-1,-1-1 1,0 1-1,0-1 0,0 1 1,0 1-1,0-1 0,0 0 1,-1 1-1,1 0 1,-1 0-1,0 0 0,0 0 1,4 5-1,-3-1-3,0-1-1,0 1 0,-1 0 1,0 0-1,-1 0 1,1 0-1,-1 1 1,2 14-1,-2 9-54,-1-1 0,-1 1 1,-8 55-1,5-63-5,1 1-890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2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63 9658,'51'-50'2050,"-42"37"502,-21 30-2257,7-7-288,-70 158 75,69-154-78,1 2 0,1-1 0,0 1 0,1-1-1,0 1 1,2 0 0,0 0 0,0 0 0,3 25 0,-1-38-4,-1 0 1,1 0-1,0 0 0,-1 0 1,1 0-1,1 0 0,-1-1 0,0 1 1,1 0-1,-1 0 0,1-1 1,0 1-1,0-1 0,0 0 0,0 0 1,0 1-1,0-1 0,1 0 1,-1-1-1,1 1 0,0 0 0,4 1 1,-2-1 0,0-1 0,1 0 0,-1-1 0,0 1 0,0-1 0,0 0 0,1 0 0,-1-1 0,0 1 1,0-1-1,0 0 0,7-3 0,7-3 2,-1 0-1,0-2 1,0 0 0,-1-1 0,32-24-1,-36 23 3,1-1-1,-2 0 1,1-1-1,-2-1 1,0 0-1,14-23 1,-23 34-3,0-1 0,0 0 0,-1 0-1,1 0 1,-1 0 0,0 0 0,0 0 0,0 0 0,-1 0 0,1-1 0,-1 1 0,0 0 0,0 0 0,-1-5 0,0 6-3,0 0 1,-1 0 0,1 0 0,-1 0 0,1 0-1,-1 0 1,0 0 0,0 1 0,0-1 0,-1 1-1,1-1 1,-1 1 0,1 0 0,-1 0 0,0 0-1,1 0 1,-1 1 0,0-1 0,0 1 0,-5-2-1,-14-3-191,0 0-1,0 2 0,0 0 1,0 2-1,-1 0 0,-43 3 0,33 0-1821,17-2-341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1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97 575 8042,'-15'-5'1031,"3"2"135,0-1 1,0-1 0,1 0-1,-20-12 1,31 17-1123,-1 0 1,1-1-1,0 1 0,-1-1 1,1 1-1,0-1 0,0 1 1,-1 0-1,1-1 0,0 1 1,0-1-1,0 1 0,0-1 1,0 1-1,0-1 0,0 1 1,0-1-1,0 1 0,0-1 1,0 1-1,0-1 1,0 1-1,0-1 0,0 1 1,1-1-1,-1 1 0,0-1 1,0 1-1,0-1 0,1 1 1,-1-1-1,0 1 0,1 0 1,-1-1-1,0 1 0,1 0 1,-1-1-1,0 1 0,1 0 1,0-1-1,23-19 550,-20 17-474,106-76 209,3 6-1,148-73 0,-172 104-322,2 4 0,2 4 0,178-41 0,-211 68-154,-59 7 129,-1 0 0,1 0-1,-1 0 1,1 0 0,-1 0 0,1 0-1,-1 0 1,1 0 0,-1 0 0,1 0 0,-1 0-1,1 0 1,-1 0 0,1 0 0,-1 0 0,1 0-1,-1 1 1,1-1 0,-1 0 0,1 0-1,-1 1 1,0-1 0,1 0 0,-1 1 0,1-1-1,-1 0 1,0 1 0,1-1 0,-1 1 0,0-1-1,1 1 1,-3 1-87,1-1 0,0 1-1,-1 0 1,1-1 0,-1 1 0,1-1 0,-1 0-1,0 1 1,0-1 0,1 0 0,-1 0 0,-4 2-1,-39 20-2426,-8 4-939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3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32 12899,'-1'-30'4295,"1"30"-4260,0 0 1,0 0 0,0 0 0,1 0 0,-1 0 0,0-1 0,0 1 0,0 0 0,1 0 0,-1 0 0,0 0 0,0 0 0,1 0 0,-1 0 0,0 0 0,0 0-1,1 0 1,-1 0 0,0 0 0,0 0 0,0 0 0,1 0 0,-1 0 0,0 0 0,0 0 0,1 0 0,-1 0 0,0 1 0,0-1 0,0 0 0,1 0-1,-1 0 1,0 0 0,0 0 0,0 1 0,1-1 0,-1 0 0,0 0 0,0 0 0,0 1 0,0-1 0,0 0 0,0 0 0,1 0 0,-1 1 0,0-1-1,0 0 1,0 0 0,0 1 0,0-1 0,6 9 4,-1 0-1,0 1 1,-1-1 0,4 13-1,2 10-34,-2 1-1,-1 0 1,-2 0 0,-1 1-1,0 38 1,-15 180 51,0-6-39,17-189-3,-4-38 10,-19-53-172,9 15 23,-2-1 1,0 1-1,-1 1 0,-1 0 1,0 1-1,-2 0 1,0 0-1,0 2 1,-2 0-1,0 1 0,-29-21 1,42 33 114,1 1 1,-1-1 0,1 1-1,-1 0 1,0 0 0,0 0-1,1 0 1,-1 0-1,0 1 1,0-1 0,0 1-1,0 0 1,1 0-1,-1 0 1,0 0 0,0 0-1,0 0 1,0 1 0,0 0-1,1-1 1,-1 1-1,0 0 1,0 1 0,1-1-1,-1 0 1,1 1 0,-1-1-1,1 1 1,0 0-1,-1 0 1,1 0 0,0 0-1,0 0 1,1 0 0,-1 0-1,0 1 1,-2 4-1,1-2-57,1 0-1,0 1 1,0-1-1,0 0 1,0 1-1,1-1 0,0 1 1,0 0-1,1-1 1,-1 1-1,1 0 0,0 0 1,1-1-1,-1 1 1,1 0-1,1-1 1,-1 1-1,4 9 0,-3-10-25,1 0-1,0 0 0,0-1 0,0 1 0,0-1 0,1 0 0,-1 0 0,1 0 0,0 0 0,0 0 1,1-1-1,-1 0 0,1 0 0,0 0 0,-1-1 0,1 1 0,8 2 0,-4-3-6,1 0-1,-1-1 0,0 1 1,1-2-1,-1 0 0,0 0 1,1 0-1,-1-1 0,15-4 1,3-2 24,0-1 0,-1-2 0,0 0 0,-1-2 1,0-1-1,24-17 0,-30 18 171,-1-1 0,0-1 1,-1 0-1,29-33 0,-41 41 4,-1 0 0,1 0 0,-1 0 1,0-1-1,0 1 0,-1-1 0,0 0 0,0 0 0,-1 0 0,0 0 0,0-1 0,0 1 1,-1-1-1,0 1 0,-1-1 0,0 1 0,0-1 0,-2-10 0,1 14-53,0 0-1,-1 0 0,1 0 1,-1 1-1,0-1 0,0 1 1,0 0-1,0-1 0,-1 1 1,1 0-1,-1 0 0,0 0 1,0 1-1,0-1 1,0 1-1,-1-1 0,1 1 1,-1 0-1,1 1 0,-1-1 1,0 0-1,1 1 0,-1 0 1,0 0-1,0 0 0,0 0 1,-4 1-1,2-1-32,0 0-1,0 1 1,1 0-1,-1 0 1,0 0-1,0 1 0,1 0 1,-1 0-1,0 0 1,1 1-1,-1 0 1,1 0-1,0 0 1,0 1-1,0-1 1,0 1-1,0 1 1,-6 4-1,9-5-15,0-1-1,1 1 0,-1 0 1,1-1-1,0 1 1,0 0-1,0 0 1,0 0-1,0 0 0,1 0 1,-1 0-1,1 0 1,0 0-1,0 0 0,0 0 1,0 0-1,1 0 1,-1 0-1,1 0 1,0-1-1,0 1 0,0 0 1,0 0-1,0 0 1,0-1-1,1 1 0,-1 0 1,4 3-1,5 9-13,0 0 0,1-1 0,17 17 0,-17-20-37,0-1 1,0-1-1,1 0 0,0 0 0,0-1 1,1-1-1,0 0 0,1 0 0,-1-2 1,1 1-1,0-2 0,1 0 0,-1-1 0,16 2 1,-19-4-10,0 0-1,0-1 1,0-1 0,0 1 0,0-2 0,0 0 0,0 0 0,0-1 0,-1 0 0,1-1 0,-1 0 0,0 0-1,0-1 1,-1-1 0,1 1 0,-1-2 0,0 1 0,-1-1 0,13-13 0,-18 15 90,1 0 1,-1 0-1,1 0 0,-1 0 1,-1-1-1,1 1 1,-1-1-1,0 0 0,0 0 1,-1 0-1,0 0 1,0 0-1,0 0 1,-1 0-1,0-10 0,1 2 94,-1 14-120,0-1 0,0 1 0,0 0 1,0-1-1,0 1 0,0 0 1,0-1-1,0 1 0,0 0 1,0 0-1,0-1 0,0 1 1,0 0-1,0-1 0,0 1 1,1 0-1,-1-1 0,0 1 1,0 0-1,0 0 0,0-1 0,1 1 1,-1 0-1,0 0 0,0 0 1,1-1-1,-1 1 0,0 0 1,0 0-1,1 0 0,-1-1 1,0 1-1,1 0 0,-1 0 1,0 0-1,1 0 0,-1 0 1,0 0-1,0 0 0,1 0 0,-1 0 1,1 0-1,15 9-32,12 21-52,-24-24 77,-1 0-1,0 0 1,0 0-1,-1 1 1,0-1-1,0 1 1,0 0-1,-1 0 1,0 0-1,0-1 1,-1 1-1,0 0 1,0 0-1,0 0 1,-3 10-1,2-13 4,0 1 1,0-1-1,-1 0 0,1 1 1,-1-1-1,0 0 0,0 0 1,-1-1-1,1 1 0,-1 0 1,1-1-1,-1 1 0,-1-1 1,1 0-1,0 0 0,-1 0 1,1 0-1,-1-1 0,0 0 1,0 1-1,0-1 0,0-1 1,0 1-1,-8 2 0,1-2-72,1-1-1,-1 1 1,0-2-1,1 1 0,-1-2 1,0 1-1,1-1 1,-17-4-1,17 2-472,1 0-1,-1 0 1,0-1 0,1 0 0,-12-7-1,-11-13-2023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04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46 12979,'-2'-18'2736,"-6"2"1361,5 6-4081,0 8-584,-23 17-4753,-6-1 1400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9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8074,'5'-19'848,"-3"13"-311,0 1 0,-1-1 1,0 1-1,0-1 0,0 0 0,-1-9 1,0 15-513,0 0 0,1-1 0,-1 1 0,0 0 0,0 0 0,0-1 1,0 1-1,0 0 0,1-1 0,-1 1 0,0 0 0,0 0 0,0-1 1,1 1-1,-1 0 0,0 0 0,0-1 0,1 1 0,-1 0 0,0 0 0,0 0 1,1 0-1,-1-1 0,0 1 0,1 0 0,-1 0 0,0 0 0,1 0 0,-1 0 1,0 0-1,1 0 0,-1 0 0,0 0 0,1 0 0,-1 0 0,0 0 0,1 0 1,21 4 160,18 11-184,-31-10 5,-1 1 0,1 0 0,-1 0 0,0 1 0,0 0 0,-1 0 0,0 1 0,-1 0 0,1 1 0,-1-1 0,-1 1 0,0 0 0,0 0 0,-1 1 0,0 0 1,-1-1-1,0 1 0,3 17 0,-3-17-8,-1 1-1,-1 0 1,1 0 0,-2 0 0,0 0 0,0 0 0,-1 0-1,0 0 1,-1-1 0,0 1 0,-1 0 0,0-1 0,0 1 0,-1-1-1,-1 0 1,0 0 0,-11 16 0,12-22 25,-1 0 0,1 0-1,-1 0 1,-1-1 0,1 1 0,0-1 0,-1-1-1,1 1 1,-1-1 0,0 0 0,0 0 0,0-1-1,0 1 1,0-1 0,0-1 0,0 1-1,0-1 1,-12-1 0,20 1-42,226-2 55,-132-3-3729,-70 0 1000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09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61 10426,'-1'-43'4936,"0"26"-1466,14 48-2959,-5-5-520,6 12-52,-2 1 0,8 48 0,4-148 183,-19 50-126,0-1 0,0 2 0,1-1-1,1 0 1,10-11 0,-16 20 1,1 0 0,0 0 0,0 0 0,0 0 0,0 1 0,0-1 0,0 1 0,0-1 0,1 1 0,-1 0 0,0 0 0,1 0 0,-1 0 0,1 1 0,-1-1-1,1 1 1,-1-1 0,1 1 0,-1 0 0,1 0 0,0 0 0,-1 0 0,1 0 0,-1 1 0,1-1 0,-1 1 0,1-1 0,-1 1 0,1 0 0,-1 0 0,0 0 0,3 2 0,3 3-8,0 0 1,-1 0-1,1 0 0,-1 1 1,-1 0-1,1 1 0,-1 0 0,-1 0 1,1 0-1,-2 0 0,1 1 1,-1 0-1,0 0 0,-1 0 1,0 0-1,0 1 0,2 17 1,-3-16-93,0 0 0,-1-1 1,0 1-1,-1 0 0,-1 0 1,1 0-1,-2 0 0,1 0 1,-1-1-1,-1 1 0,0-1 1,-1 1-1,0-1 0,0 0 1,-10 15-1,11-20-229,-1-1 0,0 0 1,0 0-1,0 0 0,0 0 0,-1-1 1,0 0-1,1 0 0,-1 0 0,0 0 1,-1-1-1,1 0 0,0 0 0,-1 0 0,1-1 1,-1 1-1,-8 0 0,-23-1-2807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0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8442,'1'-13'3032,"9"0"129,1 8-1905,16-1-1200,10 2-64,20-2 88,5-2 8,11 4-8,-5 3-280,0 3-3016,-32 5 887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11 5969,'-41'0'3605,"-29"6"-2674,60-5 687,58-9-1487,0 3 0,0 2 0,1 2 1,60 6-1,-108-5-115,0 0 1,0 0-1,0 0 1,0 0 0,-1 0-1,1 0 1,0 0-1,0 0 1,0 1-1,0-1 1,0 0 0,0 1-1,0-1 1,0 0-1,-1 1 1,1-1-1,0 1 1,0 0 0,0-1-1,-1 1 1,1-1-1,0 1 1,-1 0-1,1 0 1,-1-1 0,1 1-1,-1 0 1,1 0-1,-1 0 1,1 0-1,-1 1 1,-10 30 880,0-8-949,-15 47 30,4 2-1,2 0 1,4 1 0,-8 106 0,22-176-260,1 1 0,-1-1 0,1 1 0,0-1 0,0 1 0,1-1 0,-1 1 0,1-1 0,0 0 0,0 1 0,1-1 0,-1 0 0,1 0 0,4 7 0,-5-10 66,0 0 0,1 0 1,-1 0-1,0-1 0,1 1 1,-1 0-1,0-1 0,1 0 1,-1 1-1,1-1 0,-1 0 1,1 1-1,2-1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1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 11274,'-23'-9'6573,"23"10"-6478,-5 26 107,3-8-224,0-7-30,0 1 1,0 0-1,2 0 0,-1-1 0,2 1 1,0 0-1,0 0 0,1-1 1,6 21-1,-8-32 40,1 0-1,-1-1 1,1 1 0,-1 0-1,1-1 1,0 1 0,-1 0-1,1-1 1,0 1 0,0-1-1,-1 1 1,1-1-1,0 0 1,0 1 0,0-1-1,0 0 1,-1 0 0,1 1-1,0-1 1,0 0 0,0 0-1,0 0 1,0 0 0,0 0-1,0 0 1,-1 0-1,1 0 1,0-1 0,0 1-1,0 0 1,0 0 0,0-1-1,-1 1 1,1-1 0,0 1-1,0-1 1,-1 1 0,1-1-1,0 1 1,-1-1-1,2-1 1,36-31 64,-29 23-40,-7 8-12,0 1 0,0-1 0,1 0 0,-1 1 0,0-1 0,0 1 0,1 0 0,-1-1 0,1 1 0,-1 0 0,1 1 0,-1-1-1,1 0 1,0 1 0,-1-1 0,1 1 0,0 0 0,-1 0 0,1 0 0,0 0 0,0 1 0,-1-1 0,1 1 0,-1 0 0,1-1 0,0 1 0,-1 0 0,1 0-1,-1 1 1,0-1 0,1 0 0,-1 1 0,0 0 0,0-1 0,0 1 0,0 0 0,0 0 0,-1 0 0,4 4 0,0 2-8,1-1 0,-1 1-1,0 1 1,-1-1 0,0 1 0,-1-1 0,1 1 0,-2 0 0,1 1-1,1 10 1,-3-8-45,-1 0-1,0 0 1,0 0-1,-1 0 1,-1 0-1,0-1 1,-1 1-1,0-1 1,0 1-1,-1-1 1,-1 0-1,0 0 1,-8 11-1,9-15-231,0-1 0,-1 1 1,0-1-1,0 0 0,-1-1 0,0 1 0,0-1 0,0 0 1,0-1-1,-1 1 0,0-1 0,0 0 0,0-1 0,0 0 1,0 0-1,-1-1 0,1 0 0,-1 0 0,0 0 0,-13 0 1,-33-3-2594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1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11498,'31'-24'2321,"2"12"1120,19 4-3385,6 3-96,15 2-112,-9 3-721,-2 16-2575,-18 1 463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1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48 8882,'-4'-9'628,"3"4"-75,-1 1-1,0 0 1,0-1 0,0 1-1,0 0 1,-1 0-1,-3-4 1,4 15-129,5 18-347,34 396 271,3 32-47,-35-424-452,4 46-1245,-9-69 1197,0-1 0,0 1 0,0-1-1,-1 0 1,1 1 0,-1-1 0,-1 0-1,1 0 1,-1 0 0,-3 8-1,-9 2-2412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41 167 7746,'-40'-48'3990,"609"6"-3378,-208 8-453,658 14-34,-394 16-90,79-9-42,-45 14 54,333-6 29,336 3 8,-1152 4-66,287 12 26,-421-7 1370,-41 10-682,1 0 1,1 0-1,6 18 0,1 15-803,-2 48 80,-7 166 0,-2-43 12,11-92 0,-4-69-238,-3 77 1,-3-127-204,-1 0 1,0 0-1,-1 0 1,0 0-1,0 0 1,-1 0 0,0-1-1,-1 1 1,-5 9-1,-20 18-2787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12411,'-38'59'2824,"38"-59"-2764,0 0 1,0 0-1,0 0 0,0 1 0,-1-1 0,1 0 0,0 0 1,0 0-1,0 0 0,0 0 0,-1 0 0,1 1 0,0-1 0,0 0 1,0 0-1,-1 0 0,1 0 0,0 0 0,0 0 0,0 0 1,-1 0-1,1 0 0,0 0 0,0 0 0,0 0 0,-1 0 1,1 0-1,0 0 0,0 0 0,0 0 0,-1 0 0,1 0 1,0 0-1,0 0 0,0 0 0,-1-1 0,1 1 0,0 0 0,0 0 1,0 0-1,-1 0 0,1 0 0,0 0 0,0-1 0,0 1 1,0 0-1,0 0 0,0 0 0,-1-1 0,1 1 0,0 0 1,0 0-1,0 0 0,0-1 0,0 1 0,0 0 0,0 0 0,0 0 1,0-1-1,0 1 0,0 0 0,0 0 0,0-1 0,0 1 1,0 0-1,0 0 0,7 20-39,12 97 52,6 171 0,-2-7-18,-21-262-242,1 0 0,0 0 0,1-1 0,1 1-1,12 27 1,-11-42-1504,8-14-1788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3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48 6873,'-3'-1'220,"0"-1"-1,0 1 0,0 0 0,0-1 0,0 2 0,0-1 0,0 0 0,-1 0 1,1 1-1,0 0 0,-1 0 0,1 0 0,0 0 0,0 0 0,-1 1 0,-3 0 1,-18 2 90,1486-28 2491,-752 8-2669,70 22-14,34 11 141,-1-3 12,0-12 64,-56 1 130,-476 2-314,394-2-1057,-628-6-1756,-26-5-57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2220 1 9074,'-6'0'276,"0"0"0,0 0-1,0 0 1,0 0 0,0 1 0,0 0 0,1 0 0,-1 1-1,0 0 1,1 0 0,-1 0 0,1 1 0,-1-1 0,1 1-1,0 0 1,0 1 0,1-1 0,-7 7 0,-10 9-480,2 2 0,-29 37 1,23-27 537,-299 384-166,-49 55-47,262-341-76,-199 174 1,-362 201 518,657-494-531,-4 4-5,-13 8 125,-41 37 1,66-53-175,0 0 0,1 1 0,0-1 1,1 1-1,0 1 0,0-1 0,0 1 1,1 0-1,0 0 0,0 0 0,-3 13 1,6-18-73,1 1 0,-1-1 0,1 1 0,0-1 0,0 1 1,0-1-1,1 0 0,-1 1 0,2 6 0,-1-9-13,-1 0 0,0 0 0,1 0 0,-1 0 0,1 0 0,-1 0 0,1 0-1,0 0 1,-1 0 0,1-1 0,0 1 0,0 0 0,-1 0 0,1-1 0,0 1-1,0 0 1,0-1 0,0 1 0,0-1 0,0 1 0,0-1 0,0 0 0,0 1 0,0-1-1,0 0 1,0 0 0,0 1 0,1-1 0,-1 0 0,0 0 0,0 0 0,0-1-1,0 1 1,1 0 0,35-12-2758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5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14 11763,'-3'-1'159,"1"-1"0,-1 0 0,0 1 1,1 0-1,-1 0 0,0 0 1,0 0-1,0 0 0,0 0 0,0 1 1,0-1-1,0 1 0,0 0 1,0 0-1,0 0 0,0 0 0,0 1 1,0-1-1,0 1 0,0 0 1,0 0-1,-4 2 0,1 2 44,2 1 0,-1-1 0,1 1-1,-1 0 1,2 1 0,-1-1 0,1 1 0,0 0 0,-4 12-1,-34 85-203,5 2 0,4 2 0,-24 149 0,51-233-6,3-18-4,1 0 1,0 0-1,0 0 1,0 1-1,0-1 1,1 0-1,0 1 1,1-1 0,-1 1-1,1-1 1,2 9-1,-2-15 7,0 1-1,-1-1 1,1 1-1,-1 0 1,1-1 0,0 1-1,-1-1 1,1 1-1,0-1 1,0 0 0,-1 1-1,1-1 1,0 0-1,0 1 1,-1-1 0,1 0-1,0 0 1,0 0-1,0 0 1,0 1-1,0-1 1,-1-1 0,1 1-1,0 0 1,0 0-1,0 0 1,0 0 0,-1 0-1,1-1 1,1 0-1,31-12-65,-23 8 29,111-43-2590,133-34 1,-104 43-696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5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27 9034,'-1'-5'4793,"-5"-13"-1531,4 14-3705,3 9 161,46 225 268,-43-213 150,-1-22 244,-2 3-382,0 0 0,0 0 0,-1 0 0,1 1 0,0-1 0,1 0 0,-1 0 0,0 1 0,0-1 0,1 1 0,1-3 0,5-1-14,0 0 0,-1 1 1,2 0-1,-1 0 0,0 1 0,1 0 0,-1 0 0,1 1 0,0 0 0,0 1 0,0 0 1,15 0-1,-20 1 7,0 0 0,0 1 0,-1-1 1,1 1-1,0 0 0,0 1 0,-1-1 0,1 0 1,-1 1-1,1 0 0,-1 0 0,0 0 1,1 0-1,-1 1 0,0-1 0,0 1 1,-1-1-1,1 1 0,-1 0 0,1 0 0,-1 1 1,0-1-1,0 0 0,0 1 0,-1-1 1,1 1-1,-1 0 0,0-1 0,0 1 0,0 0 1,0 0-1,0 7 0,-1 0 9,0 0-1,0 1 1,-1-1-1,0 0 1,-1 1-1,0-1 1,-1 0-1,0 0 1,-1-1-1,0 1 1,-1-1-1,0 0 1,-1 0-1,0 0 1,0-1-1,-1 0 1,-13 14-1,14-16-27,0-1 0,0 0 0,-1 0-1,1-1 1,-1 0 0,0 0 0,-1 0-1,1-1 1,-1-1 0,0 1 0,0-1-1,0 0 1,0-1 0,-1 0 0,1 0-1,-1-1 1,1 0 0,-1 0 0,0-1-1,1 0 1,-1-1 0,1 0 0,-14-3-1,19 3-138,0 0 0,0 0 1,0-1-1,0 1 0,0-1 0,1 0 0,-1 0 0,0 0 0,1 0 0,0 0 0,-1 0 0,1-1 0,0 1 0,0-1 0,0 0 0,1 0 0,-1 0 1,1 1-1,-1-1 0,1-1 0,0 1 0,0 0 0,0 0 0,1 0 0,-1 0 0,1-1 0,-1 1 0,1-5 0,2-37-2705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6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92 8314,'-13'-52'2616,"7"39"337,5 5-2129,10 4-768,10 0-104,16 3-32,10-3-64,22 3-552,5 1-2233,8-4 489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26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33 8498,'-2'-1'573,"0"-1"0,1-1 0,-1 1 0,1 0 0,-1 0-1,1-1 1,0 1 0,0 0 0,0-1 0,0 1 0,1-1 0,-1-3 0,2 66-968,5 14 377,13 104 60,-15-151-43,2 1 1,0-1-1,2 0 0,15 32 0,-21-53-3,0-1-1,1 0 1,0-1-1,0 1 1,0 0-1,1-1 1,-1 0-1,1 0 1,0 0-1,0 0 0,1-1 1,-1 1-1,1-1 1,-1 0-1,1 0 1,6 2-1,-7-4 7,0 0 0,0 0-1,0-1 1,-1 0-1,1 1 1,0-1 0,0 0-1,0-1 1,0 1 0,-1-1-1,1 0 1,0 0 0,0 0-1,-1 0 1,1 0 0,-1-1-1,1 0 1,-1 0-1,1 0 1,-1 0 0,0 0-1,0-1 1,0 1 0,2-4-1,4-4 57,0 0-1,-1-1 0,0 0 1,-1 0-1,-1-1 0,1 0 1,-2 0-1,0-1 0,0 1 1,-1-1-1,-1 0 1,0 0-1,-1-1 0,0 1 1,-1 0-1,-1-1 0,0-15 1,-1 18-9,1 0 0,-2 0 1,1 0-1,-1 0 1,-1 0-1,0 1 0,0-1 1,-1 1-1,-1 0 1,0 0-1,0 0 0,-1 1 1,0 0-1,0 0 1,-1 0-1,-1 1 0,1 0 1,-1 0-1,0 1 1,-1 0-1,-12-8 0,16 12-120,0 1 0,-1 0-1,1-1 1,-1 2-1,1-1 1,-1 1-1,0 0 1,0 0-1,0 0 1,1 1 0,-1 0-1,0 0 1,0 0-1,0 1 1,-6 1-1,0 2-532,0 0 0,0 0 0,0 1 0,0 1 0,-18 12 0,-42 29-2665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7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6673,'11'-3'767,"7"-3"327,-8-4 2623,-8 9-3696,0 0 1,-1 1 0,1-1 0,-1 1 0,1-1 0,0 1-1,-1 0 1,1-1 0,0 1 0,0 0 0,-1 0 0,1 1-1,2-1 1,13 0 13,12-2-10,128 0 165,-140 3-220,0 0-1,-1 2 1,1 0 0,-1 0 0,0 2-1,0 0 1,27 12 0,-44-16 203,0-1 1,0 1-1,0 0 0,0-1 0,0 1 1,0 0-1,0-1 0,0 1 1,0 0-1,0 0 0,0 0 0,0 0 1,1 0-1,-1 0 0,1 0 0,-1 0 1,0 0-1,1 0 0,0 1 1,-1 1-1,-17 45 246,-28 190-580,15-64-3863,16-105 1037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7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89 8410,'-1'-4'561,"0"1"-1,-1 0 1,0 0 0,0 0-1,0 0 1,0 0 0,-1 0-1,-2-3 1,4 6-537,1-1 0,0 1 0,0 0 0,-1 0 0,1 0 0,0 0 0,-1 0 0,1 0 0,0 0 0,0 0 0,-1 0 0,1 0 0,0 0 0,-1 0 0,1 0 0,0 0 0,0 0 0,-1 0 0,1 0 0,0 1 0,0-1 0,-1 0 0,1 0 0,0 0 0,0 0 0,-1 0 0,1 1 0,0-1 0,0 0 0,0 0 0,-1 0 0,1 1 0,0-1 0,0 0 0,0 0 0,0 1 0,0-1 0,-1 1 0,-6 27 19,3-3-55,-1 8 5,1-1 0,1 1 0,3 42 0,1-66-32,0 0 1,0 0-1,1 0 0,0 0 0,1 0 0,0-1 1,6 12-1,-7-16-8,0 0 0,1 0 0,-1 0 0,1-1 0,0 1 0,0-1 0,1 0 0,-1 0 0,0 0 0,1-1 0,0 1 0,0-1 0,0 0 0,0 0 0,7 3 1,-5-3-6,0-1 0,0 1 1,-1-1-1,1-1 0,0 1 0,0-1 1,0 0-1,0 0 0,0-1 1,0 0-1,0 0 0,0 0 1,-1-1-1,1 0 0,0 0 1,-1 0-1,0-1 0,1 1 1,-1-1-1,0-1 0,0 1 1,-1-1-1,9-8 0,-8 7 83,0-1 0,0 0 0,0 0 0,-1 0-1,0-1 1,0 1 0,-1-1 0,0 0 0,0 0-1,0-1 1,-1 1 0,0 0 0,-1-1 0,1 1-1,-2-1 1,1 1 0,-1-1 0,-1-10 0,0 6 71,-1 0 0,-1 0 1,0 0-1,-1 0 0,0 0 1,-1 1-1,0-1 0,-1 1 1,0 1-1,0-1 0,-1 1 1,-1 0-1,0 1 0,0-1 1,-17-13-1,16 16-244,0 1-1,0 0 1,0 1 0,-1 0 0,0 0 0,0 1-1,0 0 1,0 1 0,-1 0 0,1 1 0,-21-2-1,-53 3-2532,-2 11-362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19:3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21 7698,'-4'-21'4593,"1"27"-4225,4 20-256,-3 12-88,3 26-56,6 12 56,2 34-64,-3-1 56,2 28-48,0-15 40,-2 10-24,-2-27 64,1-5-48,-3-31-160,2-8-1081,-4-24-1311,2-11-121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2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1055 118 6825,'-7'-7'328,"0"0"0,-1 0 0,1 1 0,-2 0 0,1 0 0,-1 1 0,0 0 0,0 1 0,0 0 0,0 0 0,-14-2-1,-14-3 48,-64-7 0,61 10 646,-33-3 202,-91-2 0,136 11-1018,-1 2 0,0 0 0,1 2 0,-1 1 0,1 1 0,-30 11 0,44-10-184,0 0-1,0 1 1,1 0 0,0 1 0,1 0 0,0 1 0,0 1 0,1 0 0,1 0 0,0 1 0,0 0 0,1 1 0,0 0 0,2 0 0,-1 1 0,-9 25 0,-1 11 5,2 0 0,2 1 0,-12 82 0,14-53 8,3 0 0,4 1 0,3 0 0,12 107 0,-5-162-30,1 1-1,1-1 1,1 0-1,2-1 1,0 0-1,2-1 1,0 0-1,2 0 1,19 25-1,-12-22 12,0 0-1,2-2 0,1 0 1,1-2-1,1 0 1,52 34-1,-57-46 3,-1-1 0,1-1 0,1 0-1,-1-2 1,1-1 0,1 0 0,-1-2-1,1-1 1,0 0 0,0-2 0,-1 0-1,27-4 1,4-2 54,-1-3 0,1-2 0,100-33 0,-130 35-45,-1-1 0,0 0 0,-1-2 0,0 0 0,0-2 0,-1 0 0,-1-1 0,23-22 0,-31 25-5,0-1 0,-1 0-1,-1-1 1,0 0-1,0 0 1,-1-1-1,-1 0 1,0 0 0,-2-1-1,1 0 1,-2 0-1,1 0 1,1-23 0,0-19 24,-3 0 1,-3 0 0,-2 0-1,-3 0 1,-14-69-1,0 39-11,-4 2-1,-56-140 0,67 194-53,-2 0 0,-1 1 0,-2 1 0,-25-35 0,34 53-176,-1 1 1,0 0-1,-1 1 1,0 0 0,-1 1-1,0 0 1,0 0-1,0 1 1,-1 1-1,0 0 1,0 1-1,-1 0 1,-22-6-1,8 6-932,0 0-1,-32 0 0,-63 6-2790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0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11626,'88'-12'7522,"-94"-2"-6450,8 12-1000,0 2-56,0 0 80,-1 0-192,5 2 96,15 10-64,70 53 120,-40-17-1088,-4-3-408,23-3-2625,-9-14-288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4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50 9594,'-2'-16'871,"0"-18"4026,12 87-4389,-4-26-507,0 4 12,2-1 0,1 0 0,24 55 0,-32-84 2,0-1-1,-1 0 1,1 1 0,0-1-1,-1 0 1,1 0-1,0 0 1,0 0-1,-1 0 1,1 0-1,0 0 1,0 0-1,0 0 1,-1 0-1,1 0 1,0 0 0,-1 0-1,1-1 1,0 1-1,0 0 1,-1 0-1,1-1 1,0 1-1,-1-1 1,1 1-1,-1-1 1,1 1-1,0-1 1,0 0 0,14-7-4,6-2 1,1 2-1,0 0 0,0 1 0,1 2 0,44-7 0,-60 12-15,0 0-1,0 0 1,0 0 0,-1 1 0,1 0-1,0 0 1,0 1 0,-1 0 0,1 0-1,-1 0 1,10 5 0,-12-4-6,0 0 1,0 0-1,0 0 1,-1 1-1,1-1 1,-1 1-1,0 0 1,0 0-1,0 0 1,0 1-1,-1-1 1,0 0-1,0 1 1,0 0-1,0-1 1,-1 1-1,0 0 1,1 5-1,-1-1-18,0 1 0,-1-1-1,-1 0 1,1 0 0,-1 0-1,-1 0 1,0 0 0,0 0 0,0 0-1,-1-1 1,-1 1 0,0-1-1,0 1 1,-9 13 0,10-17-187,-1 0-1,1 0 1,-1-1 0,1 1-1,-1-1 1,-1 0 0,1 0 0,0 0-1,-1-1 1,0 1 0,0-1-1,0 0 1,0-1 0,-1 1-1,1-1 1,-1 0 0,1 0 0,-1-1-1,0 0 1,0 0 0,1 0-1,-1 0 1,0-1 0,-8-1 0,-28-10-2519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4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10130,'5'-12'2289,"1"1"799,4 6-2872,23 0-296,8-3-8,22 0 72,3 3 56,14 2-824,-7 10-2329,-4 4 513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4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10890,'4'6'1000,"-1"0"-1,0 0 1,0 1 0,0-1-1,0 1 1,1 7-1,-1 5-954,0-1-1,-1 0 1,-1 30-1,-1-48-41,0 0-1,0 0 0,0 1 1,0-1-1,0 0 0,0 0 1,0 0-1,0 1 0,0-1 1,0 0-1,1 0 0,-1 0 1,0 0-1,0 1 0,0-1 1,0 0-1,0 0 1,0 0-1,1 0 0,-1 0 1,0 1-1,0-1 0,0 0 1,0 0-1,1 0 0,-1 0 1,0 0-1,0 0 0,0 0 1,1 0-1,-1 0 0,0 0 1,0 0-1,0 0 1,1 0-1,-1 0 0,0 0 1,0 0-1,0 0 0,1 0 1,-1 0-1,0 0 0,0 0 1,17-4 47,7-2-2,-14 4-43,-1 1 1,0 1 0,1 0 0,-1 0-1,1 0 1,-1 1 0,11 3 0,-15-3-9,0 1 0,-1 0 0,1 0 0,0 0 0,0 0 0,-1 1 0,0 0 0,1 0 0,-1 0 0,0 0 0,0 1 0,-1-1 0,1 1 0,-1 0 0,0 0 1,5 8-1,-2 0-17,0 0 1,-1 0-1,-1 0 1,0 1-1,0 0 1,-1 0-1,-1 0 1,0 0-1,-1 0 1,-1 0-1,0 0 1,-3 24 0,3-30-85,-1 0 0,-1 0 0,1 0 0,-1 0 1,-1 0-1,1 0 0,-1-1 0,0 1 1,-1-1-1,1 0 0,-1 0 0,-1 0 1,1 0-1,-1-1 0,0 0 0,0 0 0,0 0 1,-1-1-1,0 1 0,1-1 0,-2-1 1,1 1-1,0-1 0,-13 5 0,13-7-251,1 0 1,-1 0-1,1 0 0,-1-1 0,0 1 0,0-1 0,1-1 1,-1 1-1,0-1 0,1 0 0,-1 0 0,-7-3 0,-33-13-2837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1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10346,'16'-12'1977,"25"3"1095,10 2-3048,21-1-104,-1-2 104,11 10-3080,-23 1 991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6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8 112 7154,'3'-8'649,"11"-46"2938,-14 51-3345,1 0 0,-1 0-1,1 0 1,-1 1 0,0-1-1,0 0 1,0 0-1,-1 0 1,1 0 0,-1 1-1,0-1 1,1 0 0,-1 0-1,0 1 1,-3-5 0,4 7-216,0 0 0,-1 0 0,1 0 0,0 0 0,0 0 0,-1 0 0,1 0 0,0 0 0,0 0 0,0 0 0,-1 0 0,1 0 0,0 0 0,0 0 0,0 0 0,-1 1 0,1-1 0,0 0 0,0 0 0,0 0 0,0 0 0,-1 1 0,1-1 0,0 0 1,0 0-1,0 0 0,0 1 0,0-1 0,0 0 0,0 0 0,0 0 0,-1 1 0,1-1 0,0 0 0,0 0 0,0 0 0,0 1 0,0-1 0,0 0 0,0 0 0,0 1 0,0-1 0,1 0 0,-1 0 0,0 0 0,0 1 0,0-1 0,0 0 0,0 1 0,-3 29 65,-7 873 74,85 0-23,-67-838-228,-2-37-202,-2 1 1,-2 0 0,0 0-1,-2 0 1,-1 0 0,-1-1-1,-6 31 1,-4-35-2760,-3-13-379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6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12331,'3'-7'4450,"-3"7"-4379,14 8 733,13 16-1382,85 99 495,-62-64 7,83 74 1,-129-129 66,0-1 1,0 0-1,0 0 1,1 0-1,-1 0 1,1 0-1,0-1 1,-1 0-1,1 0 1,0-1-1,0 1 1,0-1-1,8 1 1,-8-2 12,0-1 1,0 1 0,-1-1-1,1 0 1,-1 0 0,1-1-1,-1 1 1,1-1 0,-1 0-1,0-1 1,0 1 0,0-1 0,0 1-1,0-1 1,6-7 0,27-26-110,-2-2 0,-1-1 0,29-45 0,79-136-3934,-134 206 3597,63-102-2927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7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59 10986,'0'-4'473,"-1"0"-5,1 0 1,0 0-1,0 0 0,0 0 1,0-1-1,1 1 1,-1 0-1,3-6 0,-2 9-478,0 0 0,0 0 0,0 0-1,0 0 1,0 0 0,0 1-1,0-1 1,0 0 0,0 1 0,0-1-1,0 1 1,0-1 0,1 1-1,-1 0 1,0-1 0,0 1 0,0 0-1,1 0 1,-1 0 0,0 0-1,1 0 1,-1 0 0,0 0 0,0 0-1,1 0 1,-1 1 0,0-1-1,0 0 1,0 1 0,0-1-1,1 1 1,-1 0 0,1 0 0,20 7-24,-1 2 0,0 0 0,-1 1 0,26 19 0,75 63 108,-80-60-86,162 132 12,352 262-22,97-13 105,111 77 28,-674-427-95,46 35 67,176 96 0,-310-194-100,0 0-1,0-1 0,0 1 1,0 0-1,1 0 0,-1-1 1,0 1-1,0-1 0,1 1 1,-1-1-1,1 1 1,-1-1-1,0 0 0,1 0 1,-1 0-1,1 0 0,-1 0 1,0 0-1,1 0 0,-1 0 1,1 0-1,-1-1 0,0 1 1,1 0-1,-1-1 0,0 0 1,1 1-1,-1-1 0,2-1 1,-2 0-140,-1 1 0,1-1 0,-1 0 0,0 0 0,0 0 0,0 0 0,0 1 0,0-1 1,0 0-1,0 0 0,0 0 0,-1 1 0,1-1 0,-1 0 0,1 0 0,-1 1 0,0-1 0,1 0 0,-1 1 0,0-1 1,0 1-1,0-1 0,-3-2 0,-15-18-2197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7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66 9826,'-2'-24'2625,"1"-9"939,3 24-2644,1 12-1106,22 36 71,2-1-1,57 62 1,21 31 86,-102-127 25,0 0-1,0 0 1,-1 1-1,0-1 1,0 0 0,0 1-1,0 0 1,1 6-1,-3-9-4,0 0 0,0 0 0,0 0-1,0-1 1,0 1 0,-1 0 0,1 0-1,-1 0 1,1 0 0,-1 0 0,1 0-1,-1-1 1,0 1 0,0 0 0,0-1-1,0 1 1,0-1 0,-1 1 0,1-1 0,0 1-1,-1-1 1,1 0 0,-1 1 0,1-1-1,-4 1 1,-17 10-596,-1-1-1,-1-1 1,0-1 0,0-1-1,-41 8 1,34-9-435,-70 17-2020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0:28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 6553,'-2'-1'295,"0"0"-1,0 0 0,0 0 0,0 0 1,0 0-1,-1 0 0,1 1 0,0-1 1,0 1-1,-1 0 0,-2-1 0,5 1-288,0 0 0,0 0 0,0 1-1,0-1 1,0 0 0,0 0 0,0 0-1,0 0 1,0 0 0,0 0 0,0 0 0,0 0-1,0 0 1,0 0 0,0 0 0,0 0-1,0 0 1,0 1 0,0-1 0,0 0-1,0 0 1,0 0 0,0 0 0,0 0-1,0 0 1,0 0 0,0 0 0,0 0-1,0 0 1,0 0 0,0 0 0,0 0-1,-1 0 1,1 0 0,0 0 0,0 0-1,0 0 1,0 1 0,0-1 0,0 0-1,24 5 288,357 70 552,124 21-523,-191-46-20,1311 236 1599,-754-103-971,25 9-445,17 5 7,-73-1-152,1006 210 160,-1531-335-453,140 24-24,-444-94 187,-10 0-247,-1-1 1,1 1-1,0-1 1,0 1-1,0-1 1,0 0-1,0 0 1,0 1-1,0-1 1,0 0-1,0 0 1,0 0-1,0 0 1,0 0 0,0 0-1,0-1 1,0 1-1,0 0 1,0 0-1,0-1 1,0 1-1,1-1 1,-32-30-2820,30 31 2817,-215-196-792,209 192 934,2 1 26,1 0 1,-1 0-1,1 0 0,-1 0 1,1 0-1,0-1 0,0 0 1,0 1-1,1-1 1,-3-5 146,8 10-248,1-1 1,-1 1-1,1 0 0,-1 0 1,1 1-1,-1-1 1,0 1-1,0-1 1,0 1-1,4 3 1,-1-2 3,15 10-4,164 105 560,-181-115-573,0 0-1,-1 0 0,1 0 0,-1 0 1,1 1-1,-1-1 0,0 1 1,-1 0-1,1 0 0,-1 0 1,1 0-1,-1 1 0,0-1 0,-1 0 1,1 1-1,-1 0 0,1 7 1,-2-8-11,0 0 1,-1 0-1,0-1 1,0 1-1,0-1 1,-1 1-1,1-1 1,-1 1-1,1-1 1,-1 0-1,0 1 1,-1-1-1,1 0 1,0 0-1,-1-1 1,0 1-1,0-1 1,1 1-1,-2-1 1,1 0-1,0 0 1,0 0-1,-5 2 1,-25 12-460,-1-2 0,0-1 0,-1-2 0,0-1 0,-69 10 0,94-18 337,-220 32-2029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8:5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66 122 10962,'-18'-36'1861,"10"17"-306,-2 0 0,-19-29 0,45 72-1336,-2 1 0,19 40 0,-10-18-200,114 188-12,183 234 1,-309-450-234,1 1 1067,-9-39-6349,-6-5 1848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0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521 210 13363,'-14'-9'8146,"5"6"-7330,-12 1-760,-59 33-88,32 27-40,-4 10 88,-13 36-8,9 11-24,-7 19-648,14-15-593,8 5-879,19-43-2313</inkml:trace>
  <inkml:trace contextRef="#ctx0" brushRef="#br0" timeOffset="1">724 14 13763,'-3'-5'5844,"0"0"-3547,1 1-2318,6 16 381,14 49-365,-3 1 0,-3 1 0,-2 0-1,1 77 1,-13 263 7,-4-156-127,2-220-573,3-27 674,1 0 0,-1 0 0,1 0 0,-1 0 0,1-1 0,0 1 0,-1 0 0,1 0 0,-1 0 0,1 0-1,0 0 1,-1-1 0,1 1 0,0 0 0,-1 0 0,1-1 0,0 1 0,-1 0 0,1-1 0,0 1 0,0 0 0,-1-1 0,1 1 0,0 0 0,0-1 0,-1 1 0,1 0 0,0-1 0,0 1 0,0-1 0,0 0 0,-18-42-1416,17 35 796,-1 1 0,1-1 0,1 1 0,-1-1 0,2-12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8:52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487 29 11002,'8'-23'3248,"-8"17"-969,-7 16-1808,-109 212 0,-88 240 1,197-444-473,-90 232 0,80-200 11,3 2 1,2-1-1,-6 62 1,16-93 264,2-32-1132,5-33-3096,1 3 547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6 166 13571,'-3'-51'1137,"0"-52"3926,5 91-4383,1 12-594,5 29-195,3 52 184,1 129-1,-11-134-1374,3 1-1,25 125 1,-24-189-2384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7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11482,'0'-3'287,"0"0"0,1 0-1,0 0 1,0 0 0,0 0 0,0 0-1,0 1 1,0-1 0,1 0-1,0 1 1,-1-1 0,1 1-1,0 0 1,0-1 0,0 1-1,0 0 1,1 0 0,3-3-1,-1 4-266,-1-1-1,1 1 1,0 0-1,-1 0 0,1 0 1,0 0-1,0 1 1,0 0-1,-1 0 1,1 0-1,9 2 0,3 2-19,1 0-1,-1 1 0,0 0 0,0 2 1,-1 0-1,0 0 0,0 2 1,-1 0-1,0 1 0,-1 0 1,0 1-1,23 23 0,-18-14-39,-1 0 1,-1 2-1,-1 0 0,0 0 1,-2 2-1,0 0 0,15 41 1,-23-50-110,-1 0 1,-1 1-1,0 0 0,-2 0 1,1 0-1,-2 0 1,0 24-1,-1-34 59,-1 0 0,1 0 0,-1 0-1,0 0 1,-1 0 0,0 0 0,0-1-1,0 1 1,0 0 0,-1-1 0,0 1 0,0-1-1,0 0 1,-1 0 0,0-1 0,0 1 0,0-1-1,-1 1 1,1-1 0,-1 0 0,0-1-1,-10 6 1,1-3-9,1-1-1,-2-1 1,1 0-1,0-1 1,-1 0 0,1-1-1,-25-1 1,28 0-380,0-1 1,-1-1-1,1 0 0,0-1 1,0 0-1,0 0 1,0-1-1,1-1 0,-1 0 1,-15-8-1,4-9-2888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7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59 165 9642,'3'0'144,"0"1"0,0-1 0,0 0-1,-1 1 1,1-2 0,0 1 0,0 0 0,0 0 0,0-1 0,0 0-1,0 0 1,0 1 0,-1-2 0,1 1 0,0 0 0,-1 0-1,1-1 1,-1 0 0,1 1 0,1-3 0,29-15-615,-28 16 405,1 0 0,-1 0 0,0-1 0,-1 1-1,1-1 1,-1 0 0,1 0 0,-1-1 0,-1 1 0,1-1 0,0 0 0,-1 0 0,3-6-1,-5 9 79,-1 1-1,1-1 0,0 0 1,-1 0-1,1 0 0,-1 0 1,0 1-1,0-1 0,0 0 0,1 0 1,-2 0-1,1 0 0,0 0 1,0 1-1,-1-1 0,1 0 0,-1 0 1,0-2-1,0 2 31,-1 0 0,1 0 0,-1 1 0,0-1 0,1 0 0,-1 1 0,0-1 0,0 1 0,0-1 0,0 1 0,0 0 0,0 0 0,-1 0 0,1 0 0,0 0 0,0 0 0,-5 0 0,0 0-15,0-1 0,0 2 0,0-1 0,0 1 0,0 0 0,0 0 0,0 1 0,0 0 0,0 0 0,1 0 0,-1 1 0,0 0 0,1 1 0,-1 0 0,1 0 0,-9 5-1,11-5-27,0 0-1,0 0 0,1 0 0,-1 0 1,1 1-1,-1-1 0,1 1 0,0 0 0,1 0 1,-1 1-1,1-1 0,-1 0 0,1 1 0,1-1 1,-1 1-1,1 0 0,-1 0 0,1-1 0,1 1 1,-1 0-1,1 0 0,0 0 0,0 0 0,1 7 1,1-2-5,0-1 1,0 1 0,1-1-1,0 0 1,1 0 0,0 0-1,0-1 1,1 1 0,0-1-1,1 0 1,0 0 0,0-1-1,1 0 1,-1 0 0,10 7-1,-5-5-252,-1-2 1,1 1-1,0-2 0,0 1 1,1-2-1,0 1 0,0-2 0,0 1 1,1-2-1,24 5 0,40-7-1870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7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13 6585,'-1'0'694,"-31"-12"12354,40 44-13081,-1 2 0,-1-1 0,-2 1-1,0 44 1,-13 140-401,0-85-2109,6-46-3044,3-53 639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10818,'162'-62'727,"-160"62"-712,-1-1-1,1 1 1,-1-1 0,0 1-1,1-1 1,-1 0 0,0 0-1,1 0 1,-1 0 0,0 0-1,0 0 1,0 0 0,0 0-1,0 0 1,0 0 0,0-1-1,0 1 1,-1 0 0,1-1-1,0 1 1,-1-1-1,1 1 1,-1-1 0,0 1-1,1-1 1,-1 1 0,0-1-1,0 1 1,0-1 0,0 1-1,0-1 1,0 1 0,0-1-1,-1 1 1,1-1 0,0 1-1,-1-1 1,0 1 0,1-1-1,-1 1 1,0 0 0,1-1-1,-1 1 1,-2-2 0,2 1 17,-1 0 1,1-1-1,-1 1 1,0 0 0,0 0-1,0 0 1,0 0 0,-1 0-1,1 1 1,0-1 0,-1 1-1,1 0 1,-1-1 0,0 1-1,1 0 1,-1 0 0,0 1-1,1-1 1,-1 0 0,0 1-1,0 0 1,0 0-1,-5 0 1,5 1-38,-1 0-1,1 0 0,0 0 1,0 1-1,0 0 1,0-1-1,0 1 1,0 0-1,1 0 1,-1 0-1,1 1 0,-1-1 1,1 1-1,0-1 1,0 1-1,0 0 1,0 0-1,1-1 1,-1 2-1,1-1 0,-1 0 1,1 0-1,0 0 1,0 0-1,1 1 1,-1-1-1,1 0 0,-1 1 1,1-1-1,0 1 1,1 4-1,0 5-5,0 0-1,1 0 1,0 0-1,1 0 0,0-1 1,10 22-1,-9-23-196,1 0-1,1 0 1,0-1-1,0 0 1,1-1-1,0 1 0,1-1 1,0-1-1,1 1 1,-1-1-1,1-1 1,13 9-1,30 6-1799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8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98 10514,'-42'-47'2774,"40"44"-2262,0 0-1,0 0 1,1 0-1,0-1 1,-1 1-1,1 0 1,1 0-1,-1-1 1,0-4-1,1-6 3533,36 453-4292,-27-201-1352,-9-229 341,-10-24-4635,8 10 5083,-11-19-3358</inkml:trace>
  <inkml:trace contextRef="#ctx0" brushRef="#br0" timeOffset="1">9 371 9658,'-8'-4'5153,"11"3"-4713,-2 0-112,3-1 64,29 1-32,59-4-159,-25 3-1098,-4 6-2399,1 8 431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9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11602,'1'3'153,"0"-1"0,0 0 0,0 1 0,1-1 0,-1 0-1,0 0 1,1 0 0,-1 0 0,1 0 0,0 0-1,0 0 1,0-1 0,0 1 0,0-1 0,0 1-1,0-1 1,3 1 0,-1-2 23,0 0 1,1 0-1,-1-1 0,0 1 0,0-1 0,0 0 1,0-1-1,0 1 0,0-1 0,6-3 0,33-12-676,-22 9 226,1-1 0,-1 0 0,33-22 0,-53 31 264,0-1 0,0 1 0,0-1 0,0 1 0,0-1 0,0 0 0,0 1 0,0-1 0,0 0 0,0 1 0,0-1 0,0 0 0,-1 0 0,1 0 0,0 0 0,-1 0 0,1 0 0,-1 0 0,1 0 0,-1 0 0,0 0 1,1 0-1,-1-1 0,0 1 0,1 0 0,-1 0 0,0 0 0,0 0 0,0 0 0,0-1 0,0 1 0,-1 0 0,1 0 0,0 0 0,0 0 0,-1 0 0,1 0 0,-1 0 0,1 0 0,-1-1 0,1 1 0,-1 1 0,0-1 0,1 0 0,-1 0 0,0 0 0,0 0 0,0 0 0,0 1 0,0-1 0,0 0 0,1 1 0,-2-1 0,1 1 0,0-1 0,0 1 0,0-1 0,-1 1 0,-7-4 10,0 0 0,0 0 0,0 1 0,0 1 0,-13-3 0,17 5-11,0-1 1,-1 0-1,1 1 1,0 0-1,-1 0 0,1 1 1,0-1-1,0 1 1,-1 0-1,1 1 1,0-1-1,0 1 1,0 0-1,0 0 1,1 1-1,-1-1 1,1 1-1,-1 0 0,1 0 1,0 1-1,-7 7 1,8-7 0,0 0 1,1 1 0,0-1-1,0 1 1,0-1 0,0 1-1,1 0 1,0-1 0,0 1-1,0 0 1,0 0 0,1 0-1,0 0 1,0 0 0,0 0-1,1 0 1,-1 0 0,1 0-1,0-1 1,1 1 0,-1 0-1,1 0 1,0-1 0,3 6-1,1 2-20,1-1 1,0-1-1,0 1 0,1-1 0,0 0 1,1-1-1,0 0 0,0 0 0,1-1 0,0 0 1,1-1-1,0 0 0,0-1 0,0 0 0,1-1 1,0 0-1,12 3 0,69 14-911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9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31 7898,'-6'-2'1608,"-23"-8"3397,28 5-4250,18 2-948,29-2 117,1 1 0,-1 3 0,1 2 0,-1 1 1,83 17-1,-128-19 173,-1 0-1,0 0 1,0 0 0,1 1 0,-1-1 0,0 0-1,1 0 1,-1 0 0,0 0 0,0 1 0,1-1-1,-1 0 1,0 0 0,0 0 0,0 1 0,1-1-1,-1 0 1,0 1 0,0-1 0,0 0 0,0 0-1,0 1 1,0-1 0,1 0 0,-1 1 0,0-1 0,0 0-1,0 1 1,0-1 0,0 0 0,0 1 0,0-1-1,0 0 1,0 0 0,0 1 0,0-1 0,-1 0-1,1 1 1,0-1 0,0 0 0,0 1 0,0-1-1,-1 0 1,-11 22 376,0-2-476,6-8-99,-77 161 290,72-148-1046,1 1 0,2 0 0,1 0 0,1 0 1,-4 36-1,12-3-2626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19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89 129 13699,'-16'-9'3562,"-6"-2"-120,21 11-3447,1 0 1,-1 1-1,0-1 1,0 0-1,1 0 1,-1 1-1,0-1 1,1 0-1,-1 1 1,0-1-1,1 1 0,-1-1 1,1 1-1,-1-1 1,0 1-1,1-1 1,0 1-1,-1 0 1,1-1-1,-1 1 0,1 0 1,0-1-1,-1 1 1,1 0-1,0 0 1,0-1-1,-1 1 1,1 0-1,0 0 1,0-1-1,0 1 0,0 0 1,0 1-1,-2 15 2,0-1-1,1 1 0,1 0 0,0-1 0,1 1 1,1 0-1,1-1 0,0 0 0,1 1 0,1-1 1,0-1-1,14 29 0,-18-42 3,0 0-1,1 0 1,-1 0 0,0 0 0,1-1-1,-1 1 1,1 0 0,0-1-1,-1 1 1,1-1 0,0 1 0,0-1-1,0 0 1,0 0 0,0 0-1,0 0 1,0 0 0,1-1 0,-1 1-1,0-1 1,0 1 0,5-1-1,-2 0-5,-1 0 0,1-1 0,-1 0 0,0 0 0,1-1 0,-1 1 0,0-1 0,0 0 0,0 0-1,8-5 1,2-3-23,0-1 0,-1-1 0,-1 0 0,22-26-1,-29 33 27,-1-1 1,0 1-1,0-1 0,0 0 0,-1 0 0,0 0 0,0 0 1,-1-1-1,1 1 0,-1-1 0,-1 0 0,1 1 0,-1-1 1,-1 0-1,1 0 0,-1 0 0,0 0 0,-2-9 0,0 10-76,0-1 0,-1 1-1,0 0 1,0 0-1,0 0 1,-1 1 0,0-1-1,0 1 1,0 0 0,-1 0-1,0 0 1,0 0 0,0 1-1,0 0 1,-1 0-1,1 1 1,-1-1 0,0 1-1,-10-3 1,-80-30-3303,-13 6-39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1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13083,'-2'2'5313,"5"5"-3697,16 15-2216,7 4 593,2-1 1,43 30-1,-57-44 8,0 0-1,0 1 1,-1 1-1,0 0 1,-1 1-1,-1 1 1,0 0-1,-1 0 1,9 19-1,-16-28-21,-1 0 1,1 0-1,-1 1 0,-1-1 0,1 0 0,-1 1 0,0-1 1,-1 1-1,1-1 0,-1 1 0,0-1 0,-2 11 0,0-12-22,1 0-1,-1 0 1,0 0-1,-1 0 1,1-1 0,-1 1-1,0-1 1,0 1-1,0-1 1,0 0-1,-1 0 1,0-1-1,0 1 1,0-1-1,0 1 1,-1-1-1,-6 3 1,4-2-234,0-1 0,-1 0 0,1 0-1,-1-1 1,1 0 0,-1-1 0,0 0 0,0 0 0,1 0 0,-1-1 0,0 0 0,0 0-1,0-1 1,1 0 0,-1-1 0,0 0 0,1 0 0,-1 0 0,1-1 0,0 0 0,0-1-1,0 1 1,-12-10 0,-23-23-2806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1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89 9434,'-6'-35'2240,"-2"10"1041,4 6-2569,-1 10-56,3 9-119,1 6-177,5 21-192,-3 11-192,1 23-56,-1 15 96,-4 23-16,-2-1 40,1 11-128,3-22-168,3-15-633,6-31-239,2-27-2345,-3-40 161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20 10402,'0'0'169,"-1"0"-1,0-1 1,0 1 0,0-1-1,1 1 1,-1-1 0,0 1-1,0-1 1,1 1 0,-1-1-1,1 0 1,-1 1-1,0-1 1,1 0 0,-1 1-1,1-1 1,0 0 0,-1 0-1,1 0 1,0 1 0,-1-1-1,1 0 1,0 0-1,-1-1 1,20-1 1059,38 16-1471,-11 4 218,-2 1 0,0 3-1,-2 1 1,0 3 0,54 41-1,-75-50-21,-1 1 0,0 1-1,-1 1 1,-2 0 0,0 1-1,-1 1 1,0 1 0,-2 0-1,-1 1 1,-1 0 0,15 41-1,-23-53-24,-1 0 0,-1 0 0,0 0 1,0 1-1,-1-1 0,0 0 0,-1 1 0,0-1 0,-4 18 0,3-23 44,0-1-1,-1 0 1,0 0 0,0 0-1,0 0 1,0-1-1,-1 1 1,0 0 0,0-1-1,0 0 1,-1 0-1,1 0 1,-1 0 0,0 0-1,0-1 1,0 0 0,0 1-1,-1-2 1,0 1-1,1 0 1,-1-1 0,0 0-1,-6 2 1,-14 2 27,0 0-1,0-2 1,0 0 0,0-2-1,0-1 1,-33-3 0,-10-3 23,-73-17 1,136 21-47,-32-8-531,36 9 440,-1-1-1,1 1 0,0-1 1,-1 0-1,1 1 0,0-1 1,0 0-1,0 0 0,-1 0 1,1 0-1,0 0 0,0 0 1,0 0-1,0 0 0,1 0 1,-1 0-1,0 0 1,0-1-1,1 1 0,-1-2 1,5-19-2195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1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7090,'1'0'80,"0"1"0,0-1 0,0 1 0,0-1 0,0 0 0,0 0 0,0 0 0,0 1 0,0-1 0,0 0 1,0 0-1,0 0 0,0 0 0,0-1 0,1 1 0,-1 0 0,0 0 0,0-1 0,0 1 0,1-1 1,5-1 122,11-3-277,-1-1-1,0 0 1,22-13-1,-32 16 206,-1 0 0,0-1 0,0 0 0,0 0 0,-1-1 0,1 1 0,-1-1 0,0 0 0,-1-1-1,1 1 1,-1-1 0,0 0 0,4-9 0,-7 14-50,-1-1 1,0 1-1,0-1 0,0 1 0,0-1 1,0 1-1,0-1 0,-1 1 0,1-1 1,0 1-1,-1-1 0,1 1 0,-1-1 1,0 1-1,1 0 0,-1-1 0,0 1 1,0 0-1,0 0 0,0-1 0,0 1 1,0 0-1,0 0 0,0 0 0,0 0 0,0 0 1,-1 1-1,1-1 0,0 0 0,-1 0 1,1 1-1,-1-1 0,1 1 0,-1-1 1,-1 1-1,-7-4-9,1 1 0,0 1 1,-1 0-1,-10-2 0,15 4-77,0-1 0,0 1-1,1 0 1,-1 0 0,0 1 0,0-1-1,0 1 1,1 0 0,-1 0-1,1 0 1,-1 1 0,1 0-1,-7 3 1,9-3-3,0 0 0,0-1 0,0 1-1,1 0 1,-1 0 0,1 0 0,-1 0 0,1 0-1,0 0 1,0 1 0,0-1 0,0 0 0,0 1-1,1-1 1,-1 1 0,1-1 0,-1 1-1,1-1 1,0 0 0,0 1 0,0-1 0,0 1-1,1-1 1,-1 1 0,1-1 0,-1 1 0,1-1-1,1 4 1,2 5-46,-1 0-1,2 0 1,0-1 0,0 0-1,0 0 1,1 0-1,1 0 1,0-1-1,0 0 1,1-1 0,0 0-1,0 0 1,1 0-1,0-1 1,0 0-1,1-1 1,0 0 0,10 4-1,-10-6-272,0 0 1,1-1-1,-1 0 0,1 0 0,0-1 0,0-1 1,0 0-1,0 0 0,-1-1 0,1 0 0,0-1 1,11-3-1,41-12-2258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67 11442,'-39'-66'6873,"41"69"-6772,-1 0 0,1 0 1,-1 0-1,0 0 1,1 0-1,-1 0 0,-1 1 1,1-1-1,0 6 1,3 14-110,8 52 134,-3 1 0,-2 138 0,-4-56-1325,11-4-3474,-4-113 952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2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1 159 8514,'3'-2'65,"9"-9"1250,1 1 0,0 0 0,22-12 0,3 7-1828,-24 12 492,-7 1 30,-1 1-1,0-1 1,0 0 0,0 0 0,0-1-1,7-4 1,-12 6 10,0 1 0,0-1 0,0 0 0,-1 0 0,1 0 0,0 0 0,0 0 0,-1 0-1,1 0 1,-1 0 0,1 0 0,-1 0 0,1 0 0,-1 0 0,0 0 0,1 0 0,-1-1 0,0 1 0,0 0 0,0 0 0,0 0 0,0 0 0,0-1 0,0 1 0,0 0 0,-1 0 0,1 0 0,0 0 0,-1 0 0,1-1-1,-1 1 1,1 0 0,-1 0 0,1 0 0,-1 0 0,0 0 0,0 1 0,1-1 0,-1 0 0,-1-1 0,0 0 3,0 0 0,0 0 0,0 0 0,0 0 1,0 1-1,0-1 0,0 1 0,-1-1 0,1 1 0,-1 0 0,1 0 0,-1 0 0,1 0 0,-1 0 1,0 0-1,0 1 0,1 0 0,-1-1 0,0 1 0,1 0 0,-1 0 0,0 0 0,0 1 0,1-1 1,-1 1-1,0 0 0,1-1 0,-1 1 0,1 0 0,-1 0 0,1 1 0,-1-1 0,-3 3 0,0 0-42,1-1 0,0 1-1,0-1 1,0 1 0,0 1-1,1-1 1,0 1 0,0-1-1,0 1 1,0 0 0,1 1-1,0-1 1,-5 11 0,6-8-13,0 1 0,1-1-1,0 0 1,0 1 0,1-1 0,0 0 0,1 1 0,0-1 0,0 0-1,0 1 1,1-1 0,1 0 0,-1 0 0,1 0 0,0-1 0,1 1 0,0-1-1,0 1 1,10 11 0,-9-13-204,0-1 0,0 0 0,0 0 0,1 0 0,-1-1 0,1 1 1,0-1-1,1-1 0,-1 1 0,1-1 0,-1-1 0,1 1 0,0-1 0,12 3 0,41-2-2250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3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16 11402,'-15'-9'2152,"2"2"1054,13 7-3141,0 0 1,-1 0-1,1 1 0,0-1 0,0 0 1,-1 0-1,1 0 0,0 0 0,0 1 0,0-1 1,-1 0-1,1 0 0,0 0 0,0 1 1,0-1-1,0 0 0,0 0 0,-1 0 0,1 1 1,0-1-1,0 0 0,0 1 0,0-1 0,0 0 1,0 0-1,0 1 0,0-1 0,0 0 1,0 0-1,0 1 0,0-1 0,0 0 0,0 0 1,0 1-1,0-1 0,0 0 0,1 0 1,-1 1-1,0-1 0,0 0 0,0 0 0,0 1 1,0-1-1,1 0 0,-1 0 0,0 1 1,9 39-60,-2 2 1,-1-1-1,0 69 1,-17 138-49,8-199-37,-3 31-1862,5 105 0,5-156-1653</inkml:trace>
  <inkml:trace contextRef="#ctx0" brushRef="#br0" timeOffset="1">1 457 11843,'19'-3'2336,"-1"2"1257,19-5-3409,7-2-264,22-3 72,-4-1-408,14-3-2417,-9 9-768,-6 4-912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3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0 229 11114,'2'0'275,"0"1"0,0 0 0,0 0 0,0-1-1,0 1 1,0-1 0,0 0 0,0 0-1,0 0 1,0 1 0,1-2 0,-1 1 0,0 0-1,0 0 1,0-1 0,0 1 0,0-1-1,3-1 1,47-18-1359,-40 15 1426,-1 1-311,0 0 0,-1-2 0,1 1 0,-1-1 0,0 0 0,-1-1 0,17-15 0,-24 20-30,0-1 0,0 1 0,0-1 0,0 1 1,0-1-1,-1 0 0,1 0 0,-1 0 0,0 0 0,0 0 0,0 0 0,0 0 0,0 0 0,-1-1 0,0 1 0,1 0 0,-1 0 0,0-1 0,-1 1 0,1 0 0,-1 0 0,1 0 0,-1-1 0,0 1 0,0 0 0,0 0 0,0 0 0,-1 0 0,1 1 0,-1-1 0,0 0 0,-3-4 0,2 4-50,1 0 0,-1-1 0,1 1 0,-1 1 0,0-1 0,0 0 0,-1 1 0,1-1 0,0 1 0,-1 0 0,1 0 0,-1 1 0,0-1 0,1 1 0,-1-1 0,0 1 0,0 0 0,0 1 0,0-1 0,0 1 0,0 0 0,0 0 0,0 0 0,0 0 0,0 1 0,0-1 0,0 1 0,0 0 0,0 0 0,0 1 0,-4 1 0,3 0-3,-1-1-1,1 1 0,0 1 0,-1-1 0,2 1 0,-1 0 0,0 0 0,1 0 0,0 0 0,0 1 0,0 0 0,0 0 0,1 0 1,0 0-1,0 1 0,0-1 0,1 1 0,-1 0 0,2-1 0,-3 7 0,4-2-76,0-1 0,0 1 0,1 0 0,0-1 0,0 1-1,1-1 1,1 0 0,-1 0 0,2 1 0,-1-2 0,1 1 0,0 0-1,1-1 1,0 0 0,0 0 0,1 0 0,0-1 0,1 0 0,-1 0 0,1 0-1,1-1 1,9 7 0,50 27-1879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4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40 174 8442,'-36'-77'2010,"35"75"-1911,1-1 1,-1 1-1,1 0 1,-1 0-1,1 0 1,0 0-1,0 0 1,0-1-1,0 1 1,0 0-1,0 0 1,1 0-1,-1 0 1,1 0-1,-1-1 1,1 1-1,0 0 1,0 0-1,0 0 1,0 1-1,0-1 1,0 0-1,1 0 1,-1 1-1,1-1 1,-1 0-1,1 1 1,-1 0-1,1-1 1,2 0-1,3-3-77,1 0-1,-1 1 1,1 1-1,0-1 1,8-2 0,-11 4-6,0 1 1,1-1 0,-1 1 0,0 0-1,0 0 1,1 1 0,-1 0-1,0 0 1,1 0 0,-1 0 0,1 1-1,-1 0 1,0 0 0,0 0 0,0 1-1,0 0 1,0 0 0,0 0 0,9 5-1,-11-4-14,1 0-1,-1 1 0,0-1 0,0 0 0,0 1 1,0 0-1,0 0 0,-1 0 0,0 0 0,1 0 1,-2 1-1,1-1 0,0 0 0,-1 1 1,0-1-1,0 1 0,0 0 0,-1-1 0,0 1 1,0 0-1,0-1 0,-1 10 0,-2 3 17,-1 0-1,-1 0 0,0 0 1,-1-1-1,0 0 0,-2 0 1,0-1-1,-12 18 0,-5 4 28,-59 65 0,74-92 172,16-19-49,19-18 12,-13 19-173,1 1-1,0 0 1,1 1 0,0 0-1,0 1 1,0 1 0,0 0-1,24-3 1,121-7-1019,-143 14 461,49-3-742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4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24 12243,'-12'-14'3417,"5"5"-559,13 19-2475,7 14-409,-1 1 1,-1 0-1,-1 0 0,-1 2 0,-1-1 0,6 38 0,-14-64 23,0 1 0,0-1 0,0 0 0,0 0 0,0 1 0,0-1 0,0 0 0,0 1 0,0-1 0,0 0 0,0 0 0,0 1 0,0-1 0,0 0 0,0 0 0,1 0 0,-1 1 0,0-1 0,0 0 0,0 0 0,0 0 0,1 1 0,-1-1 0,0 0 0,0 0 0,0 0 0,1 0 0,-1 1 0,0-1 0,0 0 0,0 0 0,1 0 0,-1 0 0,0 0 0,0 0 0,1 0 0,-1 0 0,0 0 0,0 0 0,1 0 0,-1 0 0,0 0 0,0 0 0,1 0 0,-1 0 0,0 0 0,0 0 0,1 0 0,-1 0 0,15-14-20,17-37 134,-22 35-86,-9 13-33,1 1 1,-1 0-1,0 0 1,1 0-1,0 0 1,-1 0-1,1 1 1,0-1-1,0 0 1,0 1 0,0 0-1,0-1 1,0 1-1,1 0 1,-1 0-1,0 0 1,0 0-1,1 0 1,-1 1-1,1-1 1,-1 1-1,1 0 1,-1-1-1,1 1 1,-1 0-1,1 0 1,-1 1 0,1-1-1,-1 1 1,1-1-1,-1 1 1,0 0-1,1-1 1,-1 1-1,0 1 1,1-1-1,-1 0 1,0 0-1,0 1 1,0-1-1,0 1 1,0 0 0,-1 0-1,4 3 1,3 4-94,0 0 1,-1 1 0,0 0 0,0 0 0,-1 1-1,-1 0 1,0 0 0,0 0 0,-1 0 0,0 1-1,-1 0 1,-1-1 0,0 1 0,1 22 0,-2-25-61,-1 0 0,0 0 0,0 0 1,-1 0-1,0 0 0,-1 0 0,0 0 0,0 0 1,-1-1-1,0 1 0,0-1 0,-1 0 0,0 0 1,-1 0-1,0 0 0,0-1 0,0 1 0,-1-1 0,0-1 1,-10 9-1,11-12-40,1 0 1,-1-1-1,0 1 1,1-1-1,-1-1 0,-1 1 1,1 0-1,0-1 1,0 0-1,0-1 0,-1 1 1,1-1-1,0 0 1,0 0-1,-1 0 0,-5-2 1,-41-12-2127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4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11146,'24'-12'2441,"26"-5"1016,9 1-3185,31 5-1008,2-1-361,19-1-2351,-22 1-1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1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141 211 11106,'-18'-16'2908,"17"16"-2846,1 0-1,-1-1 0,1 1 1,0 0-1,-1 0 1,1 0-1,-1-1 1,1 1-1,0 0 1,-1 0-1,1-1 1,0 1-1,-1 0 1,1 0-1,0-1 1,0 1-1,-1 0 1,1-1-1,0 1 1,0-1-1,0 1 1,-1 0-1,1-1 1,0 1-1,0-1 1,0 1-1,0 0 1,0-1-1,0 1 1,0-1-1,0 1 1,0 0-1,0-1 1,0 1-1,0-1 1,0 1-1,0-1 1,0 1-1,0 0 1,1-1-1,-1 1 1,0-1-1,65-11-225,60-15-25,-123 26 189,0 1 0,-1-1 1,1 0-1,0 0 0,-1 0 1,1 0-1,-1-1 0,1 1 1,-1 0-1,0-1 0,1 1 1,-1-1-1,0 1 0,0-1 1,0 1-1,0-1 0,0 0 1,-1 0-1,1 1 0,0-1 1,-1 0-1,1 0 0,-1 0 1,0 0-1,0 0 0,0 0 1,0 0-1,0 1 0,0-1 1,0 0-1,-1-3 0,0 1-1,1-1-1,-1 1 1,0-1-1,-1 1 1,1 0-1,-1-1 1,0 1-1,0 0 1,0 0-1,0 0 1,-1 1-1,0-1 1,-3-4-1,3 5 4,0 1-1,-1-1 1,1 1-1,0 0 0,-1-1 1,0 2-1,1-1 1,-1 0-1,0 1 1,0 0-1,0-1 1,0 2-1,0-1 1,0 0-1,0 1 0,0 0 1,0 0-1,-7 0 1,4 2 0,-1 0-1,1 0 1,-1 0 0,1 1 0,0 0 0,0 1-1,0-1 1,0 1 0,-7 6 0,-3 3-11,1 1 0,1 1 0,0 0 0,1 1 0,1 0 0,-16 24 0,25-32-11,0 0 1,0 0 0,1 1-1,0-1 1,0 1-1,1 0 1,0-1 0,1 1-1,0 0 1,0 0 0,1 0-1,0 0 1,1 0-1,-1 0 1,2 0 0,-1-1-1,1 1 1,1 0-1,0-1 1,0 1 0,0-1-1,1 0 1,1 0 0,-1 0-1,1-1 1,0 0-1,13 13 1,-17-18-28,1 0 1,0-1-1,0 1 0,0-1 1,0 1-1,1-1 1,-1 0-1,0 0 0,0 0 1,1 0-1,-1 0 0,1-1 1,-1 1-1,4 0 0,-1 0-114,84 17-2448,19-15 43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7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10618,'10'-25'5017,"0"30"-5177,16 13-80,6 6 8,20 17 112,4 5 32,18 11 64,-3 1 0,15 13 80,-11-11-24,5 5 56,-17-6-72,-4-4 80,-18-15-320,-12-8-2000,-18-16-793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2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2 8970,'-23'-2'7393,"6"18"-5360,-1 16-2201,-14 29 80,-10 16 0,-19 47 80,-15 20-296,-31 57-3313,-11-10 1072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29:34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206 627 7554,'-31'14'1232,"0"-2"1,-1-2 0,-1 0 0,-46 6 0,119-41 777,-16 6-1888,297-202 241,433-183-37,-730 391-311,-20 11-64,3-1-321,-29 1-4875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04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47 132 8514,'-39'-59'2006,"38"57"-1948,0 1 1,0-1-1,0 1 1,0-1-1,1 0 1,-1 1-1,1-1 1,-1 0-1,1 1 1,0-1-1,0 0 1,0 0-1,0 1 1,0-1-1,0 0 1,0 0-1,0 1 1,1-1 0,-1 0-1,0 1 1,1-1-1,0 0 1,-1 1-1,1-1 1,0 1-1,0-1 1,0 1-1,0-1 1,0 1-1,0 0 1,0 0-1,1-1 1,-1 1-1,0 0 1,1 0-1,-1 0 1,1 0-1,-1 1 1,1-1-1,-1 0 1,1 0 0,0 1-1,1-1 1,4-1-84,-1 0 1,1 0-1,0 1 1,0-1-1,-1 2 1,1-1 0,0 1-1,11 1 1,-12 0 27,0 0 0,0 1-1,0 0 1,0 0 0,0 1 0,-1-1 0,1 1 0,-1 0 0,0 1 0,0-1 0,0 1 0,0 0 0,0 0-1,-1 1 1,7 9 0,-5-6-10,-1 0-1,-1 0 0,1 1 1,-1 0-1,-1 0 1,0 0-1,0 0 0,-1 0 1,3 19-1,-4-17 17,0 0-1,-1 0 1,0 0 0,0 0-1,-1 1 1,-1-1 0,0 0-1,0 0 1,-1-1 0,-1 1-1,0-1 1,0 1 0,-1-1-1,0 0 1,-1-1-1,0 1 1,0-1 0,-12 12-1,13-16 10,-1-1-1,1 0 1,-1 0-1,0 0 1,0-1-1,-1 1 1,1-1-1,-1-1 1,0 0-1,-8 3 1,13-5-16,0 0 0,0 1-1,0-1 1,0 0 0,-1 0 0,1 0 0,0-1 0,0 1 0,0 0 0,1-1-1,-1 1 1,0-1 0,0 0 0,0 1 0,0-1 0,0 0 0,1 0 0,-1 0-1,0-1 1,1 1 0,-1 0 0,1 0 0,-1-1 0,1 1 0,0-1 0,-1 0 0,1 1-1,0-1 1,0 0 0,0 0 0,1 1 0,-1-1 0,0 0 0,1 0 0,-1 0-1,1 0 1,-1 0 0,1 0 0,0 0 0,0-3 0,0 4-10,-1 0-1,1-1 1,0 1 0,0 0 0,0-1 0,0 1-1,0 0 1,0-1 0,0 1 0,0 0 0,1-1-1,-1 1 1,0 0 0,1-1 0,-1 1 0,1 0 0,0 0-1,-1 0 1,1-1 0,0 1 0,0 0 0,0 0-1,-1 0 1,1 0 0,1-1 0,1 1-4,-1 0-1,0 0 1,0 1 0,0-1 0,1 1 0,-1-1 0,0 1-1,1-1 1,-1 1 0,0 0 0,1 0 0,-1 0 0,4 1-1,10 3-28,0-1 0,0 2 0,22 9 0,-27-9 43,39 16-19,-31-11-715,0-2 0,0-1 1,21 5-1,3-6-1367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05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259 204 7906,'5'-30'2790,"-3"22"-2487,0 0 0,-1 0 0,0 0 0,-1-1 0,0-14 0,-1 19-281,0 0 1,0 1-1,0-1 1,-1 1-1,1-1 0,-1 1 1,0 0-1,0-1 1,0 1-1,0 0 0,0 0 1,-1 1-1,1-1 1,-1 0-1,0 1 0,-6-5 1,0 1 7,0 0 0,0 0 1,-1 0-1,0 2 0,0-1 0,0 1 1,-1 0-1,0 1 0,1 1 0,-19-3 1,26 4-37,-1 1 1,0 0 0,0 1 0,0-1-1,0 0 1,1 1 0,-1 0 0,0 0-1,0 0 1,1 1 0,-1-1 0,1 1-1,-1-1 1,1 1 0,0 1 0,-1-1-1,1 0 1,0 1 0,1-1 0,-1 1 0,0 0-1,1 0 1,-1 0 0,1 0 0,0 0-1,0 1 1,0-1 0,1 1 0,-1-1-1,1 1 1,0 0 0,0-1 0,-1 7-1,1-4 10,-1 0 0,1 0-1,1 0 1,-1 0 0,1 1-1,0-1 1,0 0 0,1 0-1,0 0 1,0 0 0,0 0-1,1 0 1,0 0 0,0 0-1,0 0 1,1-1 0,0 1-1,0-1 1,5 7-1,-3-6-1,1 0 0,0 0-1,0-1 1,0 0-1,1 0 1,0-1-1,0 1 1,0-1-1,0-1 1,1 1-1,-1-2 1,1 1-1,0-1 1,11 3-1,22 0-13,-18-2 14,0 1 0,26 8 1,-44-11-8,0 0 0,0 1 1,-1 0-1,1 0 0,-1 0 1,1 1-1,-1-1 1,0 1-1,0 0 0,0 1 1,-1-1-1,1 0 0,-1 1 1,0 0-1,6 8 0,-7-8 3,-1 1 0,1-1 0,-1 1 0,0 0 0,-1-1 0,1 1 0,-1 0 0,0 0 0,0-1 0,0 1 0,-1 0 0,1 0 0,-1-1 0,0 1 0,-1 0-1,1-1 1,-1 0 0,0 1 0,0-1 0,0 0 0,-1 0 0,0 0 0,-4 6 0,2-3-14,-1 0 1,0 0-1,0-1 1,0 0-1,-1 0 1,0 0-1,0-1 1,-1 0-1,0 0 1,1-1-1,-14 5 0,16-7-7,1-1 0,-1 0 0,1 0 0,-1-1 0,1 1 0,-1-1 0,0 0-1,0 0 1,1-1 0,-1 1 0,1-1 0,-1 0 0,0 0 0,1-1 0,0 1-1,-1-1 1,1 0 0,0 0 0,0 0 0,0-1 0,0 0 0,0 1 0,1-1-1,-1-1 1,1 1 0,0 0 0,0-1 0,0 0 0,0 1 0,1-1 0,-1 0-1,1-1 1,0 1 0,0 0 0,1-1 0,-1 1 0,1-1 0,0 1 0,0-1-1,1 1 1,-1-1 0,1 0 0,0 1 0,0-1 0,1 0 0,-1 1 0,1-1-1,0 0 1,2-5 0,2-1-209,0-1 0,1 1 0,0 0 0,1 0-1,0 1 1,1 0 0,0 0 0,1 1 0,0 0 0,0 0-1,1 1 1,13-9 0,32-22-1406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3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 5561,'5'-18'3009,"0"1"-345,-3 6-799,-1 7-1473,2 3-96,-1 6-136,-2-4 32,0 3-120,7 36-32,9 69-56,-11-32 72,0 20-32,-2-4 32,0-5-288,-1-21-208,-3-10-2441,2-25 481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3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48 11026,'0'-2'251,"1"0"0,-1 0 0,1 0 0,0 0 0,0 0-1,0 0 1,0 1 0,0-1 0,0 0 0,0 1 0,1-1-1,-1 1 1,0-1 0,1 1 0,-1-1 0,3-1 0,0 1-203,0 0 1,0 0 0,0 1 0,0-1 0,0 1 0,0 0 0,7-1 0,6 0-528,0 1-1,0 0 1,19 3 0,-25-1 777,41 4-977,63 14-1,-72-10-152,1-2 1,59 2-1,-138-17 2708,29 6-1629,0 0 0,0 1 0,0-1 0,-1 1 0,1 0 0,0 1 0,-1-1 0,1 1 0,-13 2 0,18-1-222,0 0 0,0 0-1,1-1 1,-1 1 0,0 0-1,0 0 1,1 0 0,-1 0-1,1 0 1,-1 0 0,1 0 0,0 1-1,-1-1 1,1 0 0,0 0-1,0 0 1,-1 0 0,1 0-1,0 1 1,0-1 0,0 0 0,1 0-1,-1 0 1,0 0 0,1 2-1,5 40-4,-4-32 21,13 121 36,-2 197 1,-20-274-3420,1-41 849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3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28 10314,'-11'-3'2625,"-2"-7"679,8 7-2695,3 3-721,4 0 48,-1-1 16,2 1 88,19-2-136,65 2-8,-22-1-745,1 0-319,14-2-2177,-18-1-71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4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62 10778,'0'-1'121,"-1"1"0,1-1 0,0 1 0,0-1 0,-1 1 0,1-1 0,0 0 0,0 1 0,0-1-1,0 1 1,0-1 0,0 0 0,0 1 0,0-1 0,0 1 0,0-1 0,0 0 0,0 1 0,0-1 0,0 1-1,0-1 1,1 0 0,-1 1 0,0-1 0,0 1 0,1-1 0,-1 1 0,0-1 0,1 0 0,20-10 776,40 1-1886,-45 8 1305,53-8-418,1 3 1,0 3 0,105 8-1,-165-2 90,-15 1 520,3-3-457,0 0-1,1 1 1,-1 0-1,1-1 1,-1 1-1,1 0 1,0 0-1,-1-1 1,1 1-1,0 0 1,-1 1-1,1-1 1,-2 2-1,-1 6-38,1 1 0,0 0-1,0 0 1,1 0-1,1 0 1,-1 0 0,1 1-1,1 15 1,11 94 76,-4-58-45,-3-25-46,-2-23-85,-1 0 0,0 0 0,-1 0 0,0 0 0,-1 0 0,-3 16 1,4-29-2,0 0 0,0-1 0,0 1 1,0 0-1,-1 0 0,1 0 1,0 0-1,0-1 0,-1 1 1,1 0-1,-1 0 0,1-1 0,0 1 1,-1 0-1,0-1 0,1 1 1,-1 0-1,1-1 0,-1 1 1,0-1-1,1 1 0,-1-1 0,0 1 1,1-1-1,-1 0 0,0 1 1,0-1-1,0 0 0,1 0 1,-1 1-1,0-1 0,0 0 0,0 0 1,0 0-1,1 0 0,-1 0 1,0 0-1,0 0 0,0 0 1,0 0-1,1-1 0,-1 1 0,0 0 1,-1-1-1,-24-10-3010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4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11707,'2'-14'4862,"5"55"-4239,-10 239-641,-3-82 78,41-203-373,0 0 42,167-23 22,-170 26-1402,0 1 1,40 5-1,-51-4-1412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2.80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97 9714,'13'-9'1568,"5"7"1065,9-2-2849,17-3-80,11-4 184,23-1 192,-1-1 16,24 2 16,-4 2-72,23 1-32,-14 5 8,14-1-8,-19 0-120,0 6-480,-25 2-288,-10 5-1849,-37 2 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3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43 388 6697,'17'7'869,"-14"-6"-403,1 0 1,-1 0 0,0 1-1,0-1 1,0 1-1,0 0 1,0 0 0,6 5-1,-10-8-386,1 1-1,0 0 1,0 0-1,0-1 1,0 1-1,0 0 1,0-1-1,0 1 1,0 0-1,0 0 1,0-1 0,0 1-1,0 0 1,0-1-1,0 1 1,0 0-1,0-1 1,0 1-1,0 0 1,0 0-1,0-1 1,0 1-1,1 0 1,-1 0-1,0-1 1,0 1-1,0 0 1,1 0-1,-1-1 1,0 1 0,0 0-1,0 0 1,1 0-1,-1-1 1,0 1-1,0 0 1,1 0-1,-1 0 1,0 0-1,1 0 1,-1 0-1,0 0 1,0 0-1,1-1 1,0 1-1,23-10-516,-15 7 674,16-5-237,1-1 14,-1 0-1,0-2 0,40-23 1,-60 31 2,1 0 0,-1-1-1,0 0 1,0 0 0,-1 0 0,1 0-1,-1-1 1,0 1 0,0-1 0,0 0-1,-1-1 1,1 1 0,-1-1 0,-1 1-1,1-1 1,-1 0 0,0 0 0,0 0 0,-1 0-1,0 0 1,0 0 0,0-1 0,-1-6-1,-1-4 19,-1 1-1,-1 0 0,0 0 1,-10-25-1,11 35-46,0 1 0,0 0 0,0 0 0,-1 0 0,0 0-1,0 0 1,0 0 0,-1 1 0,1 0 0,-1-1 0,0 1 0,0 1 0,-1-1-1,1 0 1,-1 1 0,0 0 0,-5-2 0,6 4-4,0 0 1,0 0-1,-1 1 1,1 0-1,0 0 1,0 0-1,0 0 1,0 1-1,-1-1 1,1 1-1,0 0 1,0 1-1,0-1 1,1 1-1,-1-1 0,0 1 1,0 0-1,1 1 1,-1-1-1,1 0 1,0 1-1,0 0 1,-3 3-1,-11 10-13,2 1-1,-25 34 1,24-28 23,0 2 0,2-1 0,1 2 0,1 0 0,1 0 0,-10 42-1,17-56 13,1 0-1,1 0 0,0 0 0,0 1 0,1-1 0,1 0 0,0 1 0,1-1 0,0 0 0,1 1 0,0-1 0,1 0 1,0 0-1,1-1 0,1 1 0,-1-1 0,12 19 0,-11-24-147,0 0-1,0 0 1,1 0 0,0-1-1,0 0 1,0 0 0,0-1-1,1 1 1,0-1 0,0-1-1,0 1 1,0-1 0,1-1-1,-1 1 1,1-1 0,-1-1-1,1 1 1,0-1 0,0 0-1,0-1 1,0 0 0,12-2-1,60-9-2311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9 9386,'-22'-8'9402,"21"8"-9353,-1 0 0,1 1 0,-1-1 0,1 1 0,-1-1 0,1 1 0,-1 0 0,1-1 0,0 1 0,-1 0 0,1 0 1,0 0-1,0 0 0,-2 2 0,-27 17 51,-36 14-57,55-27-45,-1 0 1,0-1 0,0-1-1,0 0 1,-20 6 0,32-11-2,-1 0-1,0 0 1,0 0 0,0 0-1,1 1 1,-1-1 0,0 0 0,0 0-1,1 1 1,-1-1 0,0 1-1,0-1 1,1 1 0,-1-1-1,1 1 1,-1-1 0,0 1 0,1 0-1,-1-1 1,1 1 0,-1 0-1,1-1 1,0 1 0,-1 0 0,1-1-1,0 1 1,-1 2 0,1-2-8,0 1 0,1-1 1,-1 1-1,0-1 0,1 1 1,-1-1-1,1 1 0,0-1 1,-1 0-1,1 1 1,0-1-1,0 0 0,0 1 1,1 0-1,46 42-270,-40-38 263,13 9-19,0 0 0,1-2-1,36 16 1,-32-17 54,-1 1 1,26 19-1,-48-30-23,0 0 0,-1 1 0,1-1 0,0 0 0,-1 1 1,0-1-1,1 1 0,-1 0 0,0 0 0,-1 0 0,1 0 0,0 0 1,1 4-1,-3-5-2,0 0 0,1 0 1,-1 0-1,0 0 0,0 0 0,0 0 1,0 0-1,0-1 0,0 1 0,-1 0 1,1 0-1,-1 0 0,1 0 0,-1-1 1,0 1-1,0 0 0,0 0 0,-1 1 1,-1 1-33,-1 0 1,0 0 0,0-1 0,0 1-1,0-1 1,0 0 0,-1 0 0,0-1-1,1 1 1,-1-1 0,0 0 0,0-1-1,0 1 1,0-1 0,0 0 0,-8 1 0,0-1-567,1-1 0,-1 0 0,1 0 0,-1-1 0,1-1 0,0 0 0,0-1 0,-23-8 0,3-7-2829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353 122 9834,'-14'-93'2327,"14"92"-2228,0 0 0,0 0 0,-1 0 0,1-1 0,0 1 0,0 0 0,0 0 0,-1 0 0,1 0 0,-1 0 0,1 0 0,-1-1 0,1 1 0,-1 0 0,0 0 0,1 1 0,-1-1 0,0 0 0,0 0 0,1 0 0,-1 0 0,0 1 0,0-1 0,0 0 0,0 1 0,0-1-1,0 1 1,0-1 0,-1 1 0,1-1 0,0 1 0,0 0 0,0 0 0,-2-1 0,0 2-142,0-1 0,0 1 0,0 0 0,0 0 0,0 0 0,0 1 0,0-1 0,-5 3-1,1 0 349,-9 6-266,1-1 0,-1 2 1,2 0-1,-1 1 0,2 1 0,0 0 1,0 0-1,1 2 0,-14 20 0,4 0-32,0 0 0,3 2 0,-17 41 0,31-68-20,2 0-1,-1 0 1,2 0-1,-1 0 1,1 1-1,1-1 1,0 1-1,0 0 1,1-1-1,0 1 1,3 14-1,-1-18-75,0 0-1,0-1 1,0 0-1,1 1 1,0-1-1,0 0 1,1 0-1,0-1 0,0 1 1,0-1-1,0 0 1,1 0-1,0 0 1,0-1-1,0 1 1,1-1-1,-1 0 1,1-1-1,7 4 1,51 17-2607,11-9-56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5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63 6921,'-12'-13'5834,"-2"1"-3551,-27-12-3173,36 21 1509,1 1-556,0 0-1,-1 1 1,1-1-1,-1 1 1,1 0-1,-1 0 1,0 1-1,1-1 1,-1 1-1,0 0 1,1 0-1,-1 1 1,0 0-1,1-1 1,-1 1-1,1 1 1,-1-1-1,1 1 1,0-1-1,-1 1 1,1 1-1,0-1 1,0 0 0,0 1-1,-4 4 1,-5 4-99,-1 1 1,2 0-1,0 1 1,-19 27-1,29-39-22,1 0 0,0 1 0,-1-1 0,1 1 0,0 0 0,0-1 0,0 1 0,0 0 0,1 0 0,-1 0 0,0-1 0,1 1 0,-1 0 0,1 0 0,0 0 0,-1 0 0,1 0 0,0 0 0,0 0 0,0 0 0,1 0 0,-1 3 0,2-4 1,-1 0 1,0 1-1,0-1 1,0 0-1,1 0 1,-1 0-1,0 0 1,1 0-1,-1 0 1,1 0-1,-1-1 1,1 1-1,-1 0 0,1-1 1,0 1-1,-1-1 1,1 0-1,0 1 1,3-1-1,7 0-62,0 0-1,0 0 0,0-1 1,-1-1-1,21-4 0,-22 3 144,0-1 0,0 0 0,-1 0 0,1-1 0,-1-1 0,0 1 0,0-1 0,9-9 0,-14 12 102,-1 0-1,0 0 1,0-1 0,0 1-1,0-1 1,0 1-1,-1-1 1,0 0 0,0 0-1,0 0 1,0 0-1,0-1 1,-1 1 0,0 0-1,0-1 1,0 1-1,0-1 1,-1 1 0,0-1-1,0 1 1,-1-8-1,-7-2 967,4 13-570,5 13-301,1 3-490,1-1-1,1 1 1,0-1-1,1 0 1,1 0-1,0 0 1,1-1-1,0 0 1,1-1-1,1 1 1,18 21-1,-23-31-130,-1-1 0,1 1 0,0-1-1,0 1 1,0-1 0,0 0 0,6 2-1,35 3-3103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5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29 10666,'-2'-2'514,"1"0"0,-1 0-1,0 1 1,0-1 0,0 0-1,0 1 1,0-1 0,0 1-1,0 0 1,-3-2 0,-29-5 909,27 7-1399,-1 1-1,1 0 0,0 0 0,-1 1 1,1 0-1,0 0 0,-10 3 0,17-4-43,-1 0 0,1 0-1,-1 0 1,1 1 0,-1-1-1,1 0 1,-1 0 0,1 1-1,-1-1 1,1 0 0,-1 0-1,1 1 1,-1-1-1,1 1 1,-1-1 0,1 0-1,0 1 1,-1-1 0,1 1-1,0-1 1,-1 1 0,1-1-1,0 1 1,0-1-1,0 1 1,-1 0 0,1-1-1,0 1 1,0-1 0,0 1-1,0-1 1,0 1 0,0 0-1,0 0 1,1 1-19,0 1 0,0-1 0,0 0 0,0 1 0,1-1 0,-1 0 0,1 0 0,-1 0 0,1 0 0,4 3 0,9 7-15,0 0 0,1-1 1,1-1-1,0 0 0,34 14 0,-44-21 36,49 23 13,-52-24 6,-1 0 0,0 0 0,0 0 0,1 1 1,-1-1-1,-1 1 0,1-1 0,0 1 0,-1 0 1,1 0-1,-1 0 0,0 1 0,2 3 1,-4-6-7,0 0 0,0 0 0,0 0 1,1 1-1,-1-1 0,0 0 0,-1 0 1,1 0-1,0 0 0,0 0 1,0 0-1,-1 0 0,1 0 0,-1 0 1,1 1-1,-1-1 0,1-1 0,-1 1 1,1 0-1,-1 0 0,0 0 1,1 0-1,-1 0 0,0 0 0,0-1 1,0 1-1,0 0 0,0-1 1,0 1-1,0-1 0,0 1 0,0-1 1,0 1-1,0-1 0,0 0 0,-2 1 1,-45 10-103,44-11 88,-78 7-749,76-7 399,-1 0-1,1 0 1,0-1-1,0 0 1,0 0-1,0-1 1,0 1-1,0-1 1,0-1-1,1 1 1,-7-4-1,-4-13-2685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6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98 240 9162,'-6'-4'5034,"15"0"-4019,23-3-1387,-22 5 366,79-17-36,-83 18 43,0-1-1,1-1 1,-1 1-1,0-1 1,0 0-1,-1 0 1,1-1-1,-1 0 1,1 0-1,-1 0 1,0 0-1,5-7 1,-9 9 17,0-1 0,1 1 0,-1-1 1,-1 0-1,1 1 0,0-1 0,-1 0 0,1 1 0,-1-1 1,0 0-1,0 1 0,0-1 0,0 0 0,0 0 0,-1 1 1,1-1-1,-1 0 0,0 1 0,0-1 0,0 1 0,0-1 1,0 1-1,0-1 0,-1 1 0,1 0 0,-1-1 0,0 1 1,0 0-1,-3-3 0,-2-3 55,0 1 0,-1 1 1,1-1-1,-1 1 0,0 0 0,-17-8 0,17 10-61,-1 0 0,1 1 0,0 0 0,-1 1 0,1 0 0,-1 0-1,0 1 1,0 0 0,0 1 0,1 0 0,-1 0 0,0 0 0,0 1-1,-9 3 1,13-2-14,0-1 0,0 1 0,0 1 0,1-1 0,-1 1 0,1 0 1,0 0-1,0 0 0,0 0 0,0 1 0,0 0 0,1 0 0,-1 0 0,1 0 0,0 0 0,1 1 0,-1-1 0,1 1 0,-1 0 0,2 0 0,-1-1 0,0 1 0,1 1 0,0-1 0,-1 6 0,1 2-59,0-1 1,0 0-1,1 1 1,1-1-1,0 0 0,0 1 1,1-1-1,1 0 0,0 0 1,1 0-1,0-1 1,1 1-1,0-1 0,1 0 1,9 14-1,-9-17-256,1 1 1,0-1-1,0 0 0,1-1 0,0 0 0,0 0 0,0 0 1,1-1-1,0 0 0,0-1 0,13 5 0,-5-4-696,0 0-1,27 3 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6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47 10898,'-3'-3'534,"0"0"0,0 0 0,1 0 0,0-1 0,-1 1 0,1-1-1,0 1 1,-2-6 0,-1-2 1871,11 18-1976,6 16-430,0 0 0,-2 0-1,-1 1 1,0 0-1,-2 1 1,7 38 0,12 162-37,-21-168 4,-2-30-97,-1-19-178,-1 1 1,0 0 0,0-1 0,-1 1 0,0 0 0,-1 0 0,0-1 0,0 1-1,-5 16 1,6-25 199,0 1-1,0-1 1,-1 0 0,1 1-1,0-1 1,-1 1-1,1-1 1,0 1 0,-1-1-1,1 0 1,0 1-1,-1-1 1,1 0 0,0 1-1,-1-1 1,1 0-1,-1 0 1,1 1 0,-1-1-1,1 0 1,-1 0-1,1 0 1,-1 0 0,1 1-1,-1-1 1,1 0-1,-1 0 1,1 0 0,-1 0-1,0-1 1,-21-10-3869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6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18 106 10810,'22'-24'2049,"15"2"1135,7 10-3160,12-4-152,-3 2 136,5 2-176,-12 6-432,8 12-2608,-13 2 567</inkml:trace>
  <inkml:trace contextRef="#ctx0" brushRef="#br0" timeOffset="1">1 808 12523,'18'-20'2168,"20"4"1425,10 7-3713,22-4-96,6-3-16,22 4-1032,-7 3-2329,5-10 208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7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59 7650,'-11'-14'3815,"10"13"-3415,0-1 0,1 1 0,-1 0 0,0-1 1,0 1-1,0 0 0,0 0 0,0 0 0,0 0 1,0 0-1,-1 0 0,1 0 0,0 0 0,0 0 1,-1 0-1,-2 0 607,44 23-2501,-30-16 1403,51 25-564,-56-29 593,0 0 0,0 0 0,0 0 0,0-1 1,1 0-1,-1 0 0,0-1 0,1 1 0,-1-1 0,1-1 0,-1 1 0,6-1 0,-10 1 69,0-1 1,0 1-1,0 0 1,0 0-1,0-1 0,0 1 1,-1 0-1,1-1 1,0 1-1,0-1 0,0 1 1,-1-1-1,1 1 0,0-1 1,0 1-1,-1-1 1,1 0-1,-1 0 0,1 1 1,0-1-1,-1 0 0,1 0 1,-1 0-1,0 1 1,1-1-1,-1 0 0,1-1 1,-1 0 19,-1 0 0,1 0 0,0 1 0,0-1 0,-1 0 0,1 1 0,-1-1 0,0 0 1,1 1-1,-1-1 0,0 1 0,0-1 0,-2-2 0,-1-1 42,0 0 1,-1 1-1,0-1 0,1 1 0,-2-1 1,1 2-1,-8-6 0,7 7-117,1 0 0,-1 0 0,0 0 0,0 1 0,0 0 0,0 0 0,0 1 0,0-1 0,0 1 0,0 1 0,0-1 0,0 1 0,0 0 0,0 0 0,-8 3 0,-3 2-1154,1 1 0,-1 1 0,-26 17 0,0 4-2486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47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42 12235,'-11'-11'4322,"5"13"-2512,5 1-1807,1 0 0,-1 1 1,1-1-1,0 0 0,0 0 0,0 0 0,1 0 0,-1 0 0,2 5 1,19 64-471,-19-68 355,-1 0 1,0 0-1,1 0 0,0-1 1,0 1-1,0-1 1,1 1-1,-1-1 0,1 0 1,-1 0-1,1 0 1,0 0-1,0 0 0,1-1 1,-1 1-1,0-1 1,1 0-1,5 2 0,-8-4 90,1 0-1,-1 0 0,0-1 0,1 1 0,-1 0 0,0-1 0,1 1 1,-1-1-1,0 0 0,0 1 0,1-1 0,-1 0 0,0 0 0,0 0 1,0 0-1,0 0 0,0 0 0,0 0 0,0 0 0,0 0 1,0 0-1,-1-1 0,1 1 0,-1 0 0,1 0 0,0-1 0,-1 1 1,0-1-1,1-1 0,11-44 287,-12 43-236,1-1-1,0 1 1,-1-1 0,0 0 0,0 1-1,-1-1 1,1 1 0,-1-1 0,0 1-1,0-1 1,0 1 0,-1 0 0,0 0-1,0-1 1,0 1 0,0 0 0,0 0-1,-1 1 1,0-1 0,-5-6 0,2 6-268,1 1 0,-1-1 1,0 1-1,0 0 1,-1 0-1,1 1 0,0 0 1,-1 0-1,1 1 1,-1-1-1,0 1 0,0 1 1,1-1-1,-11 2 1,-78 0-2594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0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98 8538,'-38'-9'1736,"5"-3"913,15 5-2505,11 2 144,14-3 40,20-1 64,13-2-112,31 1-16,12 1-192,32 1-8,-4 3-160,18 1-576,-15 5-2297,-11 4 497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0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24 10258,'-18'-21'5281,"18"19"-4921,-4 2 1201,5 1-1289,0 3-128,10 26-144,15 71 0,-16-26-56,0 25 72,-1 3-32,-5 8-360,-1-16-536,1-6-2625,5-36 328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92 9314,'-12'-3'992,"-1"0"0,0 1 0,0 1 0,0 0 0,0 1 0,0 0 0,0 1 0,0 1 0,-18 4 0,21-3-917,1 0 1,0 1-1,-1 0 1,1 1-1,1 0 1,-1 0-1,-13 12 1,2 0-81,1 0 0,0 1 1,2 1-1,0 1 0,-23 35 1,38-52-1,1 0 0,-1 0 1,1 0-1,0 1 1,0-1-1,0 0 1,0 0-1,1 1 1,-1-1-1,1 0 0,0 1 1,0-1-1,0 0 1,0 1-1,1-1 1,0 0-1,-1 1 0,1-1 1,0 0-1,0 0 1,1 0-1,-1 0 1,1 0-1,0 0 1,-1 0-1,1 0 0,0 0 1,1-1-1,-1 1 1,0-1-1,1 0 1,-1 0-1,6 4 0,3 1-5,0 0-1,0-1 0,1 0 0,0-1 0,0 0 0,0-1 0,19 4 0,-23-6-2,-1-2 0,0 1-1,1-1 1,-1 0 0,1 0 0,-1-1 0,0 0 0,1 0 0,-1-1-1,0 0 1,0 0 0,0-1 0,0 0 0,0 0 0,-1-1 0,1 1-1,10-9 1,-4 1 4,0-1 0,0 0 0,-1 0-1,0-1 1,-1-1 0,15-24-1,-23 32-1,1 0-1,-1 0 0,0 0 0,-1-1 0,1 1 0,-1-1 0,0 1 0,-1-1 1,0 0-1,0 0 0,0 0 0,-1 1 0,0-1 0,-1 0 0,1 0 0,-1 0 1,-2-7-1,0 5 83,0 1 0,0-1 0,-1 1 0,0 0 0,-1 0 0,0 0 0,0 1 0,0 0 0,-1 0 0,0 0 1,-14-11-1,11 11-140,0 0 0,0 1 1,0 0-1,-1 0 0,0 1 1,0 0-1,-1 1 0,1 1 1,-19-5-1,21 7-253,0-1 0,1 2 0,-1-1-1,0 1 1,0 0 0,0 1 0,1 0 0,-1 0 0,0 0-1,1 1 1,-1 1 0,1-1 0,0 1 0,-8 4 0,2 4-3302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0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21 13531,'-9'-20'5686,"28"52"-4861,-1 10-839,-2 1 1,21 87 0,-14 77-750,-10-71-2963,-12-153 3569,1 0-1,1-1 1,0 1 0,9-27 0,-8 31 80,18-52 242,-20 61-151,-1 0 1,1 0 0,0 0 0,0 1 0,1-1-1,-1 1 1,1-1 0,0 1 0,0 0 0,0 0-1,0 0 1,0 1 0,0-1 0,5-2 0,-7 5-16,1 0 1,-1 0 0,1-1 0,-1 1-1,1 0 1,-1 0 0,0 0 0,1 1 0,-1-1-1,1 0 1,-1 1 0,1-1 0,-1 1-1,0-1 1,1 1 0,-1-1 0,0 1-1,1 0 1,-1 0 0,0 0 0,0 0 0,0 0-1,0 0 1,0 0 0,0 0 0,0 0-1,0 0 1,1 2 0,23 38 13,-24-38-7,12 26 53,18 59 0,-24-64-1019,1-1-1,0 0 1,22 40-1,-10-43-1714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1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1 149 10490,'13'-8'3784,"21"3"-3315,-17 3-700,2-2 216,0-1-1,-1 0 0,0-2 1,0 0-1,0-1 0,-1 0 1,19-14-1,-35 21 30,1 0 0,-1 0 1,1 0-1,-1-1 0,1 1 0,-1 0 0,0-1 1,0 1-1,0-1 0,0 1 0,0-1 1,0 1-1,0-1 0,0 0 0,0 1 0,-1-1 1,1 0-1,0-3 0,-1 4 11,-1 0 1,1 0-1,0 0 1,0 0-1,-1-1 1,1 1-1,-1 0 1,1 0-1,-1 0 1,0 0-1,1 0 1,-1 0-1,0 0 1,0 1-1,1-1 1,-1 0-1,0 0 0,0 0 1,0 1-1,0-1 1,-2 0-1,-2-2 50,0 1-1,0 0 1,0 0-1,-1 0 1,1 1-1,-1 0 1,1 0-1,-1 0 1,0 1-1,-9 0 1,5 1-45,1 0 0,-1 1 0,0 1 0,1-1 1,-1 1-1,1 1 0,0 0 0,0 0 0,0 1 0,-11 7 1,16-9-38,1 0 1,0-1 0,0 2 0,-1-1 0,2 0 0,-1 0 0,0 1 0,1 0 0,0-1-1,-1 1 1,2 0 0,-1 0 0,0 0 0,1 0 0,0 0 0,-1 1 0,2-1 0,-1 0-1,0 1 1,1-1 0,0 0 0,0 1 0,0-1 0,1 0 0,0 1 0,1 5-1,0-3-172,1 1-1,0-1 0,1 0 1,0 1-1,0-2 0,0 1 0,1 0 1,0-1-1,0 0 0,1 0 1,-1-1-1,1 1 0,1-1 0,-1 0 1,1-1-1,-1 0 0,1 0 0,1 0 1,-1-1-1,14 5 0,59 13-2479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1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82 11634,'-10'-20'1830,"7"15"-1469,1 0 0,0 0 0,-1 0 0,0 0 0,0 0 1,-1 0-1,1 1 0,-1 0 0,0 0 0,0 0 0,0 0 0,-6-3 1,10 12-264,-1 1 0,1-1 0,-1 0 0,1 0 0,1 0 0,-1 1 0,2 5 0,14 210-177,-10-108-1304,39 218 0,-35-295-5121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1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15 8634,'-1'7'8626,"2"-6"-8842,3-1 24,26 0 232,65-6-40,-34-1-456,17 2-2921,-4 1 800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2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19 252 10786,'2'-9'-2,"-2"5"189,0 0 0,0 0 0,1 0 1,-1 0-1,1 0 0,0 1 0,0-1 0,1 0 1,-1 1-1,1-1 0,0 1 0,0-1 0,0 1 0,0 0 1,0-1-1,1 1 0,0 1 0,-1-1 0,1 0 0,0 1 1,0-1-1,1 1 0,-1 0 0,6-3 0,12-4-605,-2 1 342,0 0-1,-1-1 1,0-1-1,-1-1 0,26-19 1,-43 29 75,0 1 0,1-1 0,-1 0 1,0 1-1,0-1 0,1 0 0,-1 1 0,0-1 1,0 0-1,0 1 0,0-1 0,0 0 0,0 1 1,0-1-1,0 0 0,0 1 0,0-1 1,0 0-1,0 0 0,-1 1 0,1-1 0,0 0 1,0 1-1,-1-1 0,1 1 0,0-1 0,-1 0 1,1 1-1,-1-1 0,1 1 0,-1-1 0,1 1 1,-1-1-1,1 1 0,-1 0 0,1-1 0,-1 1 1,0 0-1,1-1 0,-1 1 0,-1-1 0,-28-15 13,28 15-5,-12-6 30,-1 2 0,0-1 0,-25-4 0,35 9-31,0 0-1,0 0 1,1 1-1,-1 0 1,0 0-1,0 0 1,0 0-1,0 1 1,0-1-1,0 1 1,0 1-1,1-1 1,-1 1-1,1 0 1,-8 3-1,10-3-9,0 0 0,1-1 0,0 1 0,-1 0 0,1 0 0,0 0 0,0 0 0,0 0 0,0 0 0,0 1 0,0-1 0,0 0 0,1 0 0,-1 1 0,1-1 0,0 0 0,0 1 0,0-1 0,0 0 0,0 1-1,0-1 1,1 0 0,-1 0 0,1 1 0,-1-1 0,2 3 0,2 6-12,0 1 0,0-1 0,10 18 0,-5-15-252,0 0 0,1-1 1,1 0-1,0 0 0,0-1 1,1 0-1,1-1 0,0-1 1,0 0-1,1-1 0,0 0 1,1-1-1,21 8 0,28 7-2328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2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21 12051,'-2'-2'409,"-1"0"0,1 0 0,0 0 0,-1 1 0,1-1 0,-1 0 0,0 1 0,1 0 0,-1 0 1,0-1-1,0 2 0,-5-2 0,5 2-352,0 0 1,0 0-1,0 1 1,0-1-1,0 1 0,0 0 1,0 0-1,0 0 1,0 0-1,1 0 1,-1 1-1,0-1 0,1 1 1,-1 0-1,1-1 1,-1 1-1,1 0 1,-4 5-1,-23 17 87,23-19-481,0-1 0,0 1 0,1 0 0,-1 0 0,1 1 0,0 0 0,-5 8 0,9-12 267,0 0-1,1 0 1,-1 0 0,1 0 0,-1 0 0,1 0 0,0 1-1,0-1 1,0 0 0,0 0 0,0 0 0,0 0 0,1 0 0,-1 0-1,1 0 1,-1 0 0,1 0 0,0 0 0,0 0 0,0 0 0,0 0-1,0 0 1,0 0 0,0-1 0,1 1 0,-1-1 0,1 1 0,-1-1-1,1 1 1,-1-1 0,4 2 0,-1 1 61,1-1 0,-1 0 0,1-1-1,-1 1 1,1-1 0,0 0 0,0 0 0,-1 0 0,2-1 0,-1 0 0,0 0 0,0 0-1,0 0 1,0-1 0,1 0 0,-1 0 0,0 0 0,0-1 0,0 0 0,1 0 0,-1 0-1,0 0 1,0-1 0,-1 0 0,9-4 0,-8 3 118,1 1-1,-1-2 1,0 1-1,0-1 1,0 1 0,-1-1-1,0 0 1,1-1-1,-1 1 1,-1-1 0,1 0-1,-1 0 1,0 0-1,0 0 1,0-1 0,-1 1-1,1-1 1,-1 0 0,-1 1-1,1-1 1,0-9-1,-2-24 1412,0 19-698,0 17-571,1 5-160,6 31-796,1 0 0,1 0 0,21 49 0,-5-31-2558,6-9-447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2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4 762 8922,'-4'-18'10726,"15"48"-9818,22 160-1002,-21-107 103,-11-78 121,0-11-26,-1-23 44,-5-42 7,-9-36-57,-2 1-7,-2-185 1,22 183-35,23-141 0,-27 249-57,1-7-94,0 0 1,0 0-1,1 0 1,-1 0-1,2 0 1,-1 0 0,1 1-1,0-1 1,6-9-1,-9 15 19,1 1 0,0-1 0,-1 1 0,1-1 0,-1 1 0,1-1 0,0 1 0,-1-1-1,1 1 1,0 0 0,-1-1 0,1 1 0,0 0 0,-1 0 0,1 0 0,0-1 0,0 1 0,-1 0-1,1 0 1,0 0 0,0 0 0,-1 0 0,1 0 0,0 0 0,0 1 0,-1-1 0,1 0 0,0 0-1,0 1 1,-1-1 0,1 0 0,1 1 0,17 17-2874,-18-17 2785,25 32-4031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3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77 12387,'-2'-7'3336,"20"-6"521,14 1-3193,33 3-1592,26 0-480,43-3-2649,7-3 392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0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0 10970,'-2'20'6119,"-2"94"-6452,28 512 491,-25-641-466,0 0-1,1 0 0,1 0 1,0 0-1,1 0 0,1 1 0,7-24 1,-8 30 309,1 1 0,0 0 0,0-1 0,0 2 1,1-1-1,0 0 0,1 1 0,-1-1 0,1 1 0,1 1 0,-1-1 1,1 1-1,0 0 0,0 0 0,0 0 0,14-6 0,-16 9-11,0 0 0,1 1-1,-1 0 1,1 0 0,0 0-1,-1 0 1,1 1 0,0-1-1,-1 1 1,1 0-1,0 1 1,-1-1 0,1 1-1,-1 0 1,1 0 0,-1 0-1,1 1 1,-1 0 0,0 0-1,1 0 1,-1 0 0,0 0-1,0 1 1,-1 0-1,1 0 1,-1 0 0,1 0-1,-1 1 1,3 3 0,4 6 0,0 0 1,-1 0 0,-1 0-1,0 1 1,-1 1 0,0-1-1,4 17 1,32 94-3312,-32-106 941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0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15 10410,'-6'-3'654,"0"1"-1,0-1 0,0 2 1,0-1-1,0 1 0,0 0 1,-7-1-1,-52 5 559,55-2-1173,0 1 1,0 0-1,0 1 1,1 0-1,-1 1 1,1 0-1,0 0 1,0 1-1,-16 11 1,22-14-55,1 0 1,0 0 0,0 1-1,0-1 1,0 0 0,0 1-1,1 0 1,-1-1-1,1 1 1,0 0 0,-1-1-1,1 1 1,1 0 0,-1 0-1,0 0 1,1 0 0,-1 0-1,1 0 1,0 0 0,0 6-1,1-4-79,0 0-1,0 0 0,1 0 1,0 0-1,0 0 1,0-1-1,0 1 0,1-1 1,-1 0-1,1 1 1,7 6-1,-6-6-37,0-1-1,0 0 1,0 0-1,0 0 1,1 0-1,0-1 1,0 0-1,0 0 1,0 0-1,0 0 1,0-1-1,1 0 1,-1 0-1,1-1 1,0 1-1,-1-1 1,1 0-1,0-1 1,0 1-1,0-1 1,-1 0 0,12-2-1,-12 0 132,0 0 1,-1 0-1,1 0 0,-1-1 1,0 1-1,0-1 0,0 0 1,0-1-1,0 1 0,0-1 1,-1 1-1,0-1 0,0 0 1,5-8-1,-1-1 428,-1 0-1,-1-1 1,7-23-1,-3 9 801,-9 28-1205,0 0 0,0-1 0,0 1 0,0-1 0,0 1 0,1 0 0,-1-1 0,0 1 0,0 0 0,0 0-1,1-1 1,-1 1 0,0 0 0,0-1 0,1 1 0,-1 0 0,0 0 0,0-1 0,1 1 0,-1 0 0,0 0-1,1 0 1,-1 0 0,0-1 0,1 1 0,-1 0 0,1 0 0,-1 0 0,0 0 0,1 0 0,-1 0 0,0 0 0,1 0-1,-1 0 1,0 0 0,1 0 0,-1 0 0,1 0 0,-1 0 0,0 1 0,1-1 0,-1 0 0,0 0 0,1 1 0,23 15-377,-18-11 253,94 70-3784,-62-53 961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1088 10242,'112'70'4643,"-81"-45"114,-40-35-1562,20 45-2344,13 64 0,-19-79-683,1 10-165,0 0 1,-3 0-1,0 0 1,-2 1 0,-1-1-1,-6 46 1,16-168 61,-4-163-1,-3 82-157,0 109-13,-2 1 0,-10-75 1,-34-169-642,36 265 541,-2 0 0,-17-46 0,15 54-21,1-1 0,2 0-1,-3-38 1,6 38-22,3 20-30,0 0 1,1-1 0,1 1 0,2-29-1,-2 44 266,0 0 0,0 0 0,0 0 0,0 0-1,0-1 1,0 1 0,1 0 0,-1 0-1,0 0 1,0 0 0,0-1 0,0 1 0,0 0-1,1 0 1,-1 0 0,0 0 0,0 0-1,0 0 1,0 0 0,1-1 0,-1 1 0,0 0-1,0 0 1,0 0 0,0 0 0,1 0-1,-1 0 1,0 0 0,0 0 0,0 0 0,1 0-1,-1 0 1,0 0 0,0 0 0,0 0-1,1 0 1,-1 0 0,0 0 0,0 0 0,0 1-1,0-1 1,1 0 0,-1 0 0,0 0-1,0 0 1,0 0 0,0 0 0,1 0 0,-1 1-1,0-1 1,0 0 0,0 0 0,0 0-1,0 0 1,0 1 0,0-1 0,0 0 0,1 0-1,-1 0 1,0 1 0,0-1 0,10 13-243,-9-12 219,27 46-721,35 73-1,8 17-2558,4-26 409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0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34 8458,'-7'-8'1875,"6"6"-1287,0 0-1,0 1 1,-1-1 0,1 0 0,0 1 0,-1-1 0,0 1-1,1-1 1,-1 1 0,0 0 0,0-1 0,1 1 0,-3-1-1,-25-1 865,4 3-1564,16-1-11,-1 1 0,1 0-1,-1 1 1,1 0 0,-1 0 0,1 1-1,-18 5 1,26-6 97,0 0-1,1-1 1,-1 1-1,0 0 1,1 0-1,-1 0 1,1-1-1,-1 1 1,1 0-1,0 0 1,-1 0-1,1 0 1,0 0-1,0 0 1,-1 0-1,1 0 1,0-1-1,0 1 1,0 0-1,0 0 1,0 0 0,0 0-1,0 0 1,1 0-1,-1 0 1,0 0-1,1 0 1,-1 0-1,0 0 1,1 0-1,-1-1 1,1 1-1,-1 0 1,1 0-1,-1-1 1,2 2-1,20 31-84,-3-16 112,-1 0 0,2-2 0,0 0 0,32 18 0,32 22-23,-83-55 10,-1 1 0,1-1 0,-1 0 0,1 1 1,-1-1-1,1 1 0,-1-1 0,1 1 0,-1-1 0,1 1 1,-1 0-1,0-1 0,1 1 0,-1-1 0,0 1 0,0 0 1,1-1-1,-1 1 0,0 0 0,0-1 0,0 1 0,0 0 1,0-1-1,0 1 0,0 0 0,0-1 0,0 1 0,0 0 1,0 0-1,-1-1 0,1 1 0,0-1 0,0 1 0,-1 0 0,1-1 1,0 1-1,-1-1 0,1 1 0,0 0 0,-1-1 0,1 1 1,-1-1-1,1 1 0,-1-1 0,1 0 0,-1 1 0,0-1 1,1 0-1,-1 1 0,1-1 0,-1 0 0,0 1 0,-42 18-897,36-17 719,-30 12-1709,-1-3 0,-64 12 0,37-17-1027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2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65 9418,'15'-56'2155,"-15"56"-2111,0-1 1,0 1-1,0 0 0,0-1 1,0 1-1,1-1 0,-1 1 1,0 0-1,0-1 0,0 1 1,1-1-1,-1 1 0,0 0 1,1-1-1,-1 1 0,0 0 1,1-1-1,-1 1 0,0 0 0,1 0 1,-1-1-1,1 1 0,-1 0 1,0 0-1,1 0 0,-1 0 1,1 0-1,-1-1 0,1 1 1,-1 0-1,0 0 0,1 0 1,-1 0-1,1 0 0,-1 0 1,1 0-1,-1 1 0,1-1 1,-1 0-1,1 0 0,-1 0 0,0 0 1,1 0-1,-1 1 0,1-1 1,-1 0-1,0 0 0,1 1 1,-1-1-1,0 0 0,1 1 1,-1-1-1,0 0 0,0 1 1,1-1-1,-1 1 0,0-1 1,0 0-1,1 1 0,-1-1 1,0 1-1,0-1 0,0 0 0,0 2 1,16 26-531,-16-28 577,7 17-101,-2 1-1,0-1 1,-1 1 0,-1-1-1,-1 1 1,0 0 0,-1 0-1,-1 0 1,-5 35 0,2 24-335,3-106 34,1 1 0,9-52 0,-8 71 352,0 1 0,0 0 0,1 0 0,0-1 0,0 2 0,1-1 0,0 0 0,0 1 0,1 0 0,0 0 0,0 0 0,0 0 0,1 1 0,7-6 1,-11 11-41,-1-1 1,1 1 0,0 0 0,0 0 0,0 0-1,0 0 1,0 0 0,1 1 0,-1-1 0,0 1 0,0-1-1,0 1 1,1 0 0,-1 0 0,0 0 0,0 0-1,1 0 1,-1 0 0,0 0 0,3 2 0,0-1-16,0 1 0,-1 0 0,1 1 0,0-1 0,-1 1 0,1 0 0,-1 0 0,6 5 0,0 2-27,0 1 0,-1 0 0,0 0 0,0 1 0,9 17 0,-16-24 2,2 0-110,-1 1 0,0-1 0,0 1 0,0 0 0,-1 0 0,0 0 0,0 0 0,-1 1 0,1-1 0,-1 0 0,0 13 0,1-57 534,1 17-97,2 0-1,1 1 1,10-25-1,-12 38-142,-1 0-1,1 0 0,0 0 0,0 1 1,1 0-1,6-7 0,-9 11-88,0 0 0,0 0 0,0 0-1,1 0 1,-1 0 0,1 1 0,0-1 0,-1 1 0,1-1-1,0 1 1,0 0 0,0 1 0,0-1 0,0 0-1,0 1 1,4-1 0,-2 2-47,-1-1 0,0 1 0,0 0 0,1 1 0,-1-1 0,0 1 0,0-1 0,0 1 0,-1 0 0,1 1 0,0-1 0,-1 1-1,0-1 1,1 1 0,-1 0 0,0 0 0,-1 1 0,1-1 0,0 1 0,-1-1 0,4 7 0,2 6-13,0 1 0,0-1 0,7 29 0,2 20-44,-14-45-829,2-2-1,0 1 1,13 27-1,-4-26-1706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2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 12539,'5'-11'6513,"-2"6"-6297,-2 1-240,2 0 64,-2 1 24,2 1-40,0 0 0,0 2-24,1 4-16,10 20-56,15 55-40,-28-33-544,-5-2-408,1-10 1352,-1-11-4105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3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12331,'1'-16'1560,"8"8"1105,7 12-4186,3 7-2200,12 6 449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3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0 121 10506,'3'-11'5255,"-2"17"-3963,0 31-1489,2 23 170,-2-26-4,9 62-1,-10-97 31,0 1 0,0 0 0,0 0 0,0 0 0,1 0 0,-1 0 0,0 0 0,0 0 1,0 0-1,0 0 0,0 0 0,0 0 0,0-1 0,0 1 0,0 0 0,0 0 0,0 0 0,0 0 0,0 0 0,0 0 0,1 0 0,-1 0 0,0 0 0,0 0 0,0 0 0,0 0 0,0 0 0,0 0 0,0 0 0,0 0 0,0 0 0,1 0 0,-1 0 0,0 0 0,0 0 0,0 0 0,0 0 0,0 0 0,0 0 0,0 0 1,0 0-1,0 0 0,0 0 0,1 0 0,-1 0 0,0 0 0,0 0 0,0 0 0,0 1 0,0-1 0,0 0 0,0 0 0,0 0 0,0 0 0,0 0 0,0 0 0,0 0 0,0 0 0,6-15-24,3-24 45,-6-49 35,-4 69-12,1-1-1,1 1 0,1-1 0,1 1 1,6-26-1,-7 41-42,0 1 1,0-1-1,0 0 1,0 1-1,1 0 1,-1-1-1,1 1 1,0 0 0,0 1-1,0-1 1,1 0-1,-1 1 1,1 0-1,-1 0 1,1 0-1,0 0 1,0 0-1,-1 1 1,1-1-1,0 1 1,0 0-1,1 1 1,-1-1-1,0 1 1,0 0-1,8 0 1,-3 0-7,0 0 0,0 1 1,0 0-1,-1 0 0,1 1 0,-1 0 1,1 1-1,-1 0 0,0 0 1,1 1-1,12 8 0,-11-3 33,-1 1-1,0 1 0,0-1 1,-2 1-1,1 1 1,-1-1-1,-1 1 0,0 1 1,0-1-1,4 16 0,28 108-1579,-35-125 298,-9-37-918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 8786,'0'-3'352,"0"-1"1,0 1 0,0 0-1,0 0 1,0 0 0,1 0-1,-1 0 1,1 0-1,0 0 1,2-5 0,-3 8-309,0 0 0,1-1 0,-1 1 1,0-1-1,1 1 0,-1 0 0,0 0 0,1-1 1,-1 1-1,0 0 0,1-1 0,-1 1 0,1 0 1,-1 0-1,1 0 0,-1 0 0,0-1 1,1 1-1,-1 0 0,1 0 0,-1 0 0,1 0 1,-1 0-1,1 0 0,-1 0 0,1 0 1,0 0-1,20 14-348,-12-4 296,0 0-1,-1 1 1,-1 0 0,0 0-1,0 0 1,-1 1 0,-1 0-1,6 17 1,26 107 37,-29-101-27,-5-14 5,-2-17 3,-1 1 0,1 0 0,0-1 0,0 1 0,0-1 0,1 1 0,-1-1 0,6 9 0,-5-18-8,1-1 0,-1 1-1,0 0 1,-1 0 0,1-1 0,0-6-1,4-20-118,17-50 0,-20 72 123,1 1 0,0-1 0,0 1 0,1 0 0,1 0 0,-1 1 1,1-1-1,1 1 0,10-10 0,-16 18-2,-1-1 0,1 0 0,0 0 0,1 1 0,-1-1 0,0 0 0,0 1 0,0 0 0,0-1 0,0 1 0,1-1 0,-1 1 0,0 0 0,0 0 0,1 0 0,-1 0 0,0 0 0,0 0 0,0 0 0,1 0 0,-1 0 0,0 1-1,0-1 1,2 1 0,1 1-4,-1 0 0,1 0-1,-1 0 1,0 0-1,0 0 1,0 1 0,0 0-1,3 3 1,5 7-23,0 1 0,13 25 0,-23-37 24,59 117-660,-28-52-1233,-34-74 2015,0 0 0,0-1 0,1 1 0,1-1 0,-1 1 0,1-1 0,1-13 0,0 2 58,-1 9-50,0 0 0,1 0 0,0 0 0,1 0 0,0 0-1,0 0 1,1 1 0,0-1 0,1 1 0,0 0 0,1 0-1,0 0 1,0 0 0,1 1 0,0 0 0,13-13 0,-16 17-93,1 1 0,-1 0 0,1 0-1,0 0 1,0 0 0,0 1 0,1-1 0,-1 1 0,0 0 0,1 0 0,0 1 0,-1-1 0,1 1 0,0 0 0,0 1 0,0-1 0,-1 1 0,1 0 0,0 0 0,0 0 0,0 1 0,0-1 0,0 1 0,-1 0-1,1 1 1,0-1 0,-1 1 0,1 0 0,-1 0 0,0 1 0,0-1 0,0 1 0,0 0 0,6 5 0,0 1-51,-1 0 0,0 1-1,0 0 1,0 1 0,-2 0 0,12 19 0,9 38-3106,-20-32 598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5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0 112 6113,'35'-33'1467,"-19"17"14,0 1 1,0 1 0,26-16 0,-41 29-1472,0 1 1,0-1-1,0 1 1,0 0-1,0 0 1,0-1-1,0 1 1,0 0-1,0 0 1,0 0-1,0 0 0,0 0 1,0 0-1,0 0 1,0 0-1,0 1 1,0-1-1,0 0 1,0 1-1,0-1 1,0 1-1,0-1 1,0 1-1,0-1 1,0 1-1,0-1 0,-1 1 1,1 0-1,0 0 1,0-1-1,-1 1 1,1 0-1,0 0 1,-1 0-1,1 0 1,-1 0-1,1 1 1,15 39-34,-9-9-22,-2 1 0,-2 1 0,0-1 0,-5 65 0,-6-20-2459,14-179-324,-6 77 3218,1 0 0,1 0 0,1 0 0,1 0 0,9-28 0,-11 48-279,-1 0 0,1 0 1,0 0-1,1 0 0,-1 1 0,0-1 0,1 1 1,0 0-1,0-1 0,0 1 0,0 0 0,1 1 1,-1-1-1,1 1 0,-1-1 0,6-1 0,-2 1-23,1 0-1,-1 1 0,0 0 0,1 0 0,0 1 0,-1 0 0,1 0 0,13 1 1,-6 1-49,-1 1 0,0 0 0,1 1 1,-1 0-1,0 1 0,0 1 0,-1 0 1,1 1-1,17 11 0,-20-10-36,0 1 0,-1 1 0,0 0 0,-1 0 0,0 0 0,0 2 0,-1-1 0,12 21 0,-17-25 0,1 0 1,-1 0-1,-1 0 0,1 1 0,-1 0 1,0-1-1,0 1 0,-1 0 1,0 0-1,0 0 0,-1 0 1,0 0-1,0 0 0,0 0 0,-1 0 1,0 0-1,-1-1 0,-2 10 1,-2-11 126,-1-14 41,-1-24-46,7 30-128,0-9 15,0 0 1,1 0-1,2-21 1,-2 31-16,0 0 1,0 0-1,0 0 0,0 0 1,1 1-1,-1-1 0,1 0 1,-1 0-1,1 0 0,0 1 1,0-1-1,-1 0 0,1 1 1,0-1-1,1 1 0,-1-1 1,0 1-1,0-1 0,1 1 1,-1 0-1,0 0 0,1 0 1,-1 0-1,1 0 0,0 0 1,-1 0-1,1 0 0,0 0 1,0 1-1,-1-1 0,1 1 1,0-1-1,0 1 0,0 0 1,0 0-1,1 0 0,1 1-79,-1 0-1,0 1 0,0-1 1,0 1-1,0 0 0,0 0 1,0 0-1,-1 1 0,1-1 1,-1 0-1,1 1 1,-1 0-1,0 0 0,0-1 1,3 7-1,5 12-3166,-6-9 970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101 100 9418,'-21'-15'6199,"16"14"-6154,0-1-1,-1 1 1,1 0 0,0 0-1,-1 0 1,1 1-1,-8 0 1,12 0-39,-1 0 0,1 1 0,-1-1 0,1 1 0,-1 0 0,1-1 0,0 1 0,-1 0 0,1 0 0,0 0 0,-1 0 0,1 0-1,0 0 1,0 0 0,0 0 0,0 0 0,0 1 0,0-1 0,0 0 0,1 1 0,-1-1 0,0 0 0,1 1 0,-1-1 0,1 1 0,0-1 0,-1 1 0,1-1 0,0 1 0,0 0 0,0-1 0,0 1 0,0 2 0,0 4 20,1 0 0,-1 0 0,1 0 0,1-1 0,1 9 0,2-4-24,-1 0 0,2 0-1,-1-1 1,2 0 0,-1-1 0,1 1 0,1-1 0,0 0-1,0-1 1,1 0 0,17 14 0,-18-17-8,0-1 0,0 1 0,1-1 0,0-1 0,-1 1 0,1-2 0,1 1 0,-1-1 0,0-1 0,1 1 0,0-2 0,-1 1 0,1-1 0,0-1 0,15 0 0,-21-1-7,-1 1 0,0-1 0,0 0 0,1 0 0,-1 0 0,0 0 0,0 0 0,0-1 0,0 1 0,0-1-1,-1 0 1,1 0 0,0 0 0,-1 0 0,0 0 0,1-1 0,-1 1 0,4-6 0,-3 3 4,0-1 0,0 0 0,-1 0 0,0 0 0,0-1 1,0 1-1,-1 0 0,1-1 0,-1-6 0,0-10 31,-1 1 0,-1-1 0,-1 1 0,-8-35-1,-10-6 111,19 58-168,-1 1 1,0 0-1,0 0 0,-1 0 0,1 0 0,-1 1 1,0-1-1,0 1 0,0-1 0,-1 1 1,1 0-1,-5-2 0,15 15-3781,9-6 914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6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34 10594,'0'0'139,"-1"-1"-1,1 1 0,0-1 1,-1 1-1,1-1 0,-1 1 1,1 0-1,-1-1 0,1 1 1,-1 0-1,1-1 0,-1 1 1,1 0-1,-1 0 0,0 0 1,1-1-1,-1 1 0,1 0 1,-1 0-1,0 0 0,1 0 1,-1 0-1,1 0 0,-1 0 1,0 0-1,1 0 0,-1 0 1,1 1-1,-1-1 1,0 0-1,1 0 0,-1 1 1,1-1-1,-1 0 0,1 0 1,-1 1-1,1-1 0,-1 1 1,-15 28 774,1 38-1328,14-55 411,0 0 0,0 0 0,1 0 0,1-1 0,0 1 0,0 0 0,2 0 0,5 21 0,-7-81-95,-7-6 37,3 39 77,0 0 0,2 0 1,0 0-1,1 0 0,0-1 0,4-25 0,-3 41-17,-1-1 0,0 0 1,0 0-1,1 0 0,-1 1 0,1-1 1,-1 0-1,1 1 0,-1-1 0,1 0 1,-1 1-1,1-1 0,0 0 0,-1 1 1,1-1-1,0 1 0,-1 0 0,1-1 1,0 1-1,0-1 0,-1 1 0,1 0 1,0 0-1,0-1 0,0 1 0,-1 0 1,1 0-1,0 0 0,0 0 0,0 0 1,0 0-1,0 0 0,-1 0 0,1 0 1,0 0-1,0 1 0,0-1 0,0 0 1,-1 1-1,1-1 0,0 0 0,0 1 1,-1-1-1,1 1 0,0-1 0,-1 1 1,2 0-1,39 31-46,-36-28 49,12 12-182,0 1 0,-2 1 0,0 0 0,-1 0 0,0 2 0,-2 0 0,0 0 0,12 33-1,-27-65 190,1 0 0,0 0-1,1-1 1,0 1 0,1 0-1,0 0 1,1 0-1,0-1 1,1 1 0,5-19-1,-5 25 89,0 0-1,0 0 1,1 0 0,-1 0-1,1 0 1,1 0-1,-1 1 1,1-1 0,0 1-1,0 0 1,7-6-1,-7 8-78,-1 0 0,1 1 0,0 0 0,0 0 0,0 0 0,0 0-1,0 1 1,0 0 0,0-1 0,1 2 0,-1-1 0,0 0 0,1 1 0,-1 0-1,0 0 1,1 0 0,-1 0 0,0 1 0,7 1 0,-3 0-8,-1 0 1,0 1 0,1-1-1,-1 1 1,0 1 0,-1 0-1,1 0 1,-1 0-1,0 0 1,0 1 0,6 6-1,4 6 192,0 1-1,16 24 1,11 15-2102,-8-20 467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7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63 9762,'4'-41'4763,"1"19"-691,15 120-4061,-6-19 4,39 121 1,-51-194-18,0 0 0,0 0 1,1-1-1,0 1 0,0-1 0,7 10 1,-9-14 1,-1-1 0,1 1 0,-1-1 0,1 1 1,0-1-1,-1 1 0,1-1 0,0 0 0,-1 1 0,1-1 0,0 0 1,-1 1-1,1-1 0,0 0 0,0 0 0,-1 0 0,1 0 1,0 0-1,0 0 0,-1 0 0,1 0 0,0 0 0,1 0 1,-1-1 1,1 0 0,0 0 0,-1 0 0,1 0 0,-1 0 0,1 0 0,-1 0 0,0-1 0,1 1 0,-1 0 0,0-1 0,0 1 0,2-4 0,7-12 45,-1 3-37,-1 0 1,2 1 0,-1 0-1,23-23 1,-30 35-14,0-1-1,0 0 1,0 1 0,0-1-1,0 1 1,0-1 0,0 1 0,0 0-1,1 0 1,-1 0 0,0 0 0,1 1-1,-1-1 1,1 0 0,-1 1 0,1 0-1,-1 0 1,1-1 0,-1 2-1,1-1 1,-1 0 0,1 0 0,-1 1-1,1-1 1,-1 1 0,0 0 0,1 0-1,-1 0 1,0 0 0,0 0-1,1 0 1,-1 1 0,0-1 0,0 1-1,0-1 1,-1 1 0,1 0 0,0 0-1,2 3 1,1 3-49,1 0 1,-2 0-1,1 0 1,-1 0-1,0 1 1,-1 0-1,0 0 1,0 0-1,-1 0 0,0 0 1,-1 0-1,0 1 1,-1-1-1,0 19 1,0-23-16,-1 0 0,1 0 0,-1 0 0,1 0 0,-2 0 0,1 0 0,0 0 0,-1 0 0,0 0 0,0-1 1,-1 1-1,1-1 0,-1 1 0,0-1 0,0 0 0,0 0 0,0-1 0,-1 1 0,0 0 0,0-1 0,0 0 0,0 0 1,0 0-1,-1-1 0,1 1 0,-1-1 0,1 0 0,-9 2 0,-2-2-156,0-1 0,0-1 0,1 0 0,-1-1-1,0-1 1,1 0 0,-1-1 0,1 0 0,-1-2 0,1 1 0,1-2-1,-1 0 1,1 0 0,0-1 0,-21-15 0,20 3-2190,14 2 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3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61 13027,'-9'0'7545,"9"-4"-6960,5 1-706,9-8-119,57-6-816,125-8-832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7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155 155 10042,'0'-1'140,"0"0"-1,0 1 1,0-1 0,0 0-1,0 0 1,0 0-1,0 0 1,0 0 0,0 0-1,0 0 1,0 0-1,1 0 1,-1 0-1,0 0 1,1 0 0,-1 0-1,1 1 1,-1-1-1,1 0 1,-1 0 0,1 0-1,-1 1 1,1-1-1,0 0 1,-1 1 0,1-1-1,0 0 1,0 1-1,0-1 1,-1 1 0,1 0-1,0-1 1,0 1-1,0-1 1,2 1 0,46-18-1055,-26 10 1172,-22 8-259,0 0 0,0-1 0,0 1 0,0-1 1,0 1-1,0-1 0,0 1 0,-1-1 0,1 1 0,0-1 1,0 0-1,0 1 0,-1-1 0,1 0 0,0 0 0,-1 0 1,1 0-1,0 1 0,-1-1 0,1 0 0,-1 0 0,0 0 1,1 0-1,-1 0 0,0 0 0,1 0 0,-1-2 0,-1 2 12,1-1 0,-1 1-1,1-1 1,-1 0 0,0 1-1,0-1 1,1 1 0,-1 0-1,0-1 1,-1 1 0,1 0-1,0 0 1,0-1 0,0 1-1,-2-1 1,-8-5 81,0-1 0,0 2 0,-17-8 0,19 10-80,0 0 0,0 1 0,-1 0 0,1 1 0,-1 0 0,0 0 0,0 1 0,0 0 0,-17 1 0,24 0-16,-1 1 0,1-1-1,0 1 1,0 0 0,-1 0 0,1 0 0,0 0 0,0 1 0,0-1 0,0 1-1,0-1 1,1 1 0,-1 0 0,0 0 0,1 1 0,-1-1 0,1 1 0,0-1 0,0 1-1,0-1 1,0 1 0,0 0 0,1 0 0,-1 0 0,1 0 0,0 0 0,0 1-1,0-1 1,0 0 0,1 0 0,-1 1 0,1 4 0,-1 1 10,1-1 1,0 1 0,0 0-1,1-1 1,0 1-1,1 0 1,0-1-1,0 0 1,1 1 0,0-1-1,0 0 1,1 0-1,0-1 1,1 1 0,-1-1-1,1 0 1,1 0-1,-1 0 1,1-1-1,1 0 1,-1 0 0,1-1-1,0 1 1,0-2-1,0 1 1,1-1-1,10 5 1,-3-2-315,1-1-1,0 0 1,0-1-1,1-1 1,-1-1-1,1 0 1,0-1-1,0 0 0,0-2 1,-1 0-1,1-1 1,0-1-1,23-5 1,15-10-2490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8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38 138 8106,'-13'-22'2474,"-12"-26"3045,25 48-5488,0 0-1,1 1 0,-1-1 0,0 0 1,0 0-1,1 0 0,-1 0 0,0 0 1,0 0-1,0 1 0,1-1 0,-1 0 1,0 0-1,0 0 0,1 0 0,-1 0 1,0 0-1,0 0 0,1 0 0,-1 0 1,0 0-1,0 0 0,1 0 0,-1 0 0,0 0 1,0 0-1,1-1 0,-1 1 0,0 0 1,0 0-1,1 0 0,-1 0 0,0 0 1,0-1-1,0 1 0,1 0 0,-1 0 1,0 0-1,0 0 0,0-1 0,0 1 1,0 0-1,1 0 0,-1-1 0,0 1 1,0 0-1,0 0 0,0-1 0,0 1 1,0 0-1,0 0 0,0-1 0,0 1 0,0 0 1,0 0-1,0-1 0,0 1 0,0 0 1,0 0-1,0-1 0,0 1 0,0 0 1,0 0-1,0 0 0,-1-1 0,1 1 1,0-1-1,28 21 201,-15-6-215,0 0 0,0 0 1,-2 1-1,0 0 0,0 1 1,-2 1-1,13 28 0,-11-19-13,-2 2 0,-1-1 0,-2 1 0,0 0 0,2 36 0,-8-64 0,0 1 0,0-1 0,0 0 0,0 0 0,0 0 0,0 1 0,0-1 0,1 0 0,-1 0 0,0 0 0,0 1 0,0-1 0,0 0 0,0 0 0,0 0 1,0 1-1,0-1 0,0 0 0,0 0 0,0 1 0,-1-1 0,1 0 0,0 0 0,0 0 0,0 1 0,0-1 0,0 0 0,0 0 0,0 0 0,0 0 0,-1 1 0,1-1 0,0 0 0,0 0 1,0 0-1,0 0 0,-1 0 0,1 1 0,0-1 0,0 0 0,0 0 0,-1 0 0,1 0 0,0 0 0,0 0 0,0 0 0,-1 0 0,1 0 0,-10-10 137,-8-18 29,10 13-136,0 0-1,1-1 0,1-1 0,1 1 0,0-1 0,1 0 0,1 0 0,0 0 0,1 0 1,1 0-1,2-29 0,0 37-41,0 1 0,0 1 0,1-1 0,0 0 0,0 0 0,1 1 0,0-1 1,0 1-1,1 0 0,0 0 0,0 0 0,1 0 0,-1 1 0,1-1 0,1 1 0,-1 1 0,1-1 0,0 1 1,1 0-1,-1 0 0,1 1 0,0 0 0,0 0 0,0 1 0,1-1 0,-1 2 0,9-3 0,-7 3 20,-1 1 0,1 0-1,0 0 1,0 1-1,0 0 1,10 2 0,-16-1-143,1-1 1,-1 1-1,1 0 1,-1 0-1,0 0 1,1 0 0,-1 1-1,4 2 1,-6-3-61,1 0 1,-2 0-1,1-1 1,0 1 0,0 0-1,0 0 1,0 0-1,0 0 1,-1 0 0,1 0-1,-1 0 1,1 1-1,-1-1 1,1 0 0,-1 0-1,1 0 1,-1 1-1,0-1 1,0 0 0,0 0-1,1 1 1,-1-1-1,-1 2 1,-3 9-3522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8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74 10130,'-6'5'5456,"-14"-1"-4157,-24 0-1993,40-4 1103,-1 0-377,0 0 1,-1 0-1,1 1 1,0 0 0,0 0-1,0 0 1,0 1 0,0-1-1,-10 6 1,14-6-43,-1 1 0,1-1 0,0 1 0,-1-1 0,1 1 0,0 0 0,0 0 0,0 0 0,0-1 0,0 1 0,1 0 0,-1 0 0,1 0 0,-1 0 0,1 0 0,-1 0 0,1 0 1,0 1-1,0-1 0,0 0 0,1 0 0,-1 0 0,0 0 0,1 0 0,-1 0 0,1 0 0,0 0 0,1 2 0,2 11-126,2 0 0,0 0 0,10 16 0,-12-24 90,-1-1-1,1 0 0,0 0 0,1 0 1,0-1-1,0 1 0,0-1 0,0 0 1,9 6-1,-13-11 50,-1 0-1,1 0 1,-1 1 0,1-1-1,-1 0 1,1 0 0,0 0-1,-1 0 1,1 0 0,-1 0-1,1 0 1,-1 0 0,1 0-1,-1 0 1,1 0 0,0 0-1,-1 0 1,1 0-1,-1 0 1,1-1 0,-1 1-1,1 0 1,-1 0 0,1-1-1,-1 1 1,1 0 0,-1-1-1,0 1 1,1-1 0,-1 1-1,1-1 1,12-21 96,2-30 82,-15 50-169,4-15 106,-1 0 0,-1 0 0,0 0 0,-2-34 0,0 47-105,0-1 1,-1 1 0,1-1-1,-1 1 1,0-1-1,0 1 1,-1 0 0,1-1-1,-1 1 1,0 0 0,0 0-1,0 0 1,-1 0-1,1 1 1,-1-1 0,0 1-1,0-1 1,0 1 0,-1 0-1,1 0 1,-1 0-1,1 1 1,-9-5 0,-9 5-755,21 2 668,0 0 1,-1 0-1,1 0 1,0 0 0,-1 0-1,1 0 1,0 0-1,-1 0 1,1 0 0,0 0-1,-1 0 1,1 1-1,0-1 1,-1 0 0,1 0-1,0 0 1,0 1-1,-1-1 1,1 0 0,0 0-1,0 1 1,-1-1-1,1 0 1,0 1 0,0-1-1,0 0 1,-1 1-1,1-1 1,0 0 0,0 1-1,0-1 1,0 0-1,0 1 1,0-1-1,0 0 1,0 1 0,0-1-1,0 0 1,0 1-1,0-1 1,0 0 0,0 1-1,0-1 1,0 0-1,0 1 1,1-1 0,-1 0-1,0 1 1,0-1-1,0 0 1,1 1 0,-1-1-1,0 0 1,0 0-1,1 1 1,13 15-3162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9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58 712 10442,'-12'-6'5652,"7"8"-3296,5 23-2192,2-11-39,1 27-85,9 81-86,-8-83 207,-3-34 18,0-14 87,-59-861 514,56 852-854,-2-33-384,5 51 440,-1 0 0,0-1 0,0 1 0,1-1-1,-1 1 1,0 0 0,1-1 0,-1 1 0,0 0 0,1-1 0,-1 1 0,0 0 0,1 0 0,-1-1 0,1 1 0,-1 0 0,0 0 0,1 0-1,-1 0 1,1-1 0,-1 1 0,1 0 0,-1 0 0,1 0 0,-1 0 0,1 0 0,-1 0 0,1 0 0,-1 0 0,0 0 0,1 1-1,-1-1 1,1 0 0,-1 0 0,1 0 0,-1 0 0,1 1 0,-1-1 0,0 0 0,1 0 0,-1 1 0,0-1 0,1 0 0,-1 1 0,0-1-1,1 0 1,-1 1 0,1 0 0,22 17-296,-22-17 295,118 113-528,1 1-808,-34-45-2506,-26-29 386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09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12523,'3'-4'2816,"28"-9"1097,10 1-3569,21 1-304,3 3-8,10 1-912,-8 7-1056,-6-5-2009,-29-3-608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0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41 216 9946,'0'-1'4,"-1"-25"1252,-2 0-1,0 0 0,-2 0 1,0 0-1,-12-31 0,10 34-82,7 22-1161,0 1-1,0 0 1,0 0 0,0 0-1,0 0 1,0 0-1,0 0 1,0-1-1,0 1 1,0 0 0,0 0-1,0 0 1,0 0-1,0 0 1,0 0 0,0 0-1,0-1 1,1 1-1,-1 0 1,0 0 0,0 0-1,0 0 1,0 0-1,0 0 1,0 0 0,0 0-1,0-1 1,0 1-1,0 0 1,1 0 0,-1 0-1,0 0 1,0 0-1,0 0 1,0 0 0,0 0-1,0 0 1,1 0-1,-1 0 1,0 0-1,0 0 1,0 0 0,0 0-1,0 0 1,0 0-1,0 0 1,1 0 0,-1 0-1,0 0 1,0 0-1,0 0 1,0 0 0,0 0-1,0 0 1,1 0-1,-1 0 1,0 0 0,0 1-1,0-1 1,0 0-1,0 0 1,0 0 0,0 0-1,0 0 1,0 0-1,1 0 1,1 4 20,1-1-1,0 0 1,-1 1-1,0-1 1,0 1 0,0 0-1,0-1 1,-1 1 0,2 5-1,13 44-28,-3 0-1,9 83 1,-2 117 3,-5-48-34,-14-194-168,5 57-2060,-4-93-1203,1-16-306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1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315 0 12379,'-13'3'6425,"-7"10"-6217,-7 7-200,-8 12-72,-6 6 136,0 7-136,8-6-472,3 6-984,6-8-2281,0-8 0</inkml:trace>
  <inkml:trace contextRef="#ctx0" brushRef="#br0" timeOffset="1">1 268 12027,'9'2'5737,"8"4"-5745,56 35-136,-38-17 160,14 7-16,0-2-80,16 3-1121,-6-6-2327,4 1 303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1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90 281 11154,'0'0'68,"-1"-1"0,1 1-1,-1-1 1,1 1 0,-1-1-1,1 1 1,-1-1 0,1 1-1,0-1 1,0 0 0,-1 1-1,1-1 1,0 1 0,0-1 0,-1 0-1,1 1 1,0-1 0,0 0-1,0 1 1,0-1 0,0 0-1,0 1 1,0-1 0,0 0-1,0 1 1,1-1 0,-1 1-1,0-1 1,0 0 0,0 1-1,1-1 1,-1 1 0,0-1-1,1 0 1,-1 1 0,1-1-1,-1 1 1,0-1 0,1 1-1,-1 0 1,1-1 0,-1 1-1,2-1 1,33-22-1311,-15 11 1355,-15 9-115,0-1 0,-1 0 0,1 0-1,-1 0 1,0-1 0,0 0-1,0 0 1,0 0 0,-1 0 0,4-8-1,-6 10 20,-1 1 0,1-1 0,-1 1 0,1-1 0,-1 1 0,0-1 0,0 1 0,0-1 0,0 1 0,-1-1 0,1 1 0,-1-1 0,0 1 0,1-1 0,-1 1 0,0 0 0,0-1 0,-1 1 0,1 0 0,0 0 0,-1 0-1,1 0 1,-1 0 0,0 0 0,0 0 0,1 0 0,-1 1 0,-3-2 0,0-1 59,0 1 0,-1 0 0,1 0 0,-1 0 0,1 1 0,-1-1 0,0 1 0,0 1 0,0-1 0,0 1 0,0 0 0,0 1 0,-1 0 0,1 0 0,-12 1 0,15-1-80,0 0 0,0 1 0,0-1 0,0 1 0,0 0 0,1 0 0,-1 0 0,0 0 0,0 0 0,1 1 0,-1-1 0,0 1 0,1 0 0,0 0 0,-1-1 0,1 2 0,0-1 0,0 0 0,0 0 0,0 1 0,1-1 0,-1 1 1,1-1-1,-1 1 0,1 0 0,0 0 0,0-1 0,0 1 0,0 0 0,1 0 0,-1 0 0,1 0 0,0 0 0,0 4 0,0 3-42,2 0 0,-1 0 0,2-1 1,-1 1-1,1 0 0,1-1 0,-1 0 0,2 0 1,-1 0-1,1 0 0,1-1 0,-1 1 1,1-1-1,1-1 0,10 11 0,-9-10-66,0-1-1,1 0 1,0 0 0,0-1 0,0 0-1,1-1 1,0 0 0,0 0-1,0-1 1,1 0 0,-1-1-1,1 0 1,18 2 0,-17-5 80,0-1 1,0 0 0,-1 0 0,1-1-1,-1-1 1,1 0 0,-1 0 0,0-1-1,0 0 1,0-1 0,-1-1 0,18-11 0,-21 12 127,0 0 1,1 0 0,-2-1-1,1 0 1,-1 0 0,0-1-1,0 0 1,-1 0 0,0 0-1,0-1 1,-1 1 0,0-1-1,0 0 1,-1 0 0,0-1-1,0 1 1,2-14 0,-12-26 2032,5 28 52,19 31-2224,-1-1-1,1 0 1,1-1 0,-1-1-1,2-1 1,-1 0-1,1-2 1,0 0-1,0-1 1,0-1-1,1 0 1,-1-2-1,21 0 1,-38-1 47,0 0 1,-1 0 0,1-1 0,0 1 0,-1 0-1,1-1 1,-1 1 0,1-1 0,-1 1 0,1-1-1,-1 0 1,1 1 0,-1-1 0,1 0 0,-1 0-1,0 0 1,0 0 0,1 0 0,-1 0 0,0-1-1,0 1 1,0 0 0,1-2 0,-1 0 31,0-1-1,0 1 1,0 0 0,0-1-1,0 1 1,-1-1 0,1 1-1,-1 0 1,0-1 0,0-5-1,-3-9 374,0 0-1,-1 0 0,-9-24 0,9 30 4,-6-15 704,10 27-1101,0 0 0,0 0 0,0 0 0,0 0 0,0 0 0,0 1 0,0-1 0,0 0 0,0 0 0,0 0-1,0 0 1,0 0 0,0 0 0,0 0 0,-1 0 0,1 0 0,0 0 0,0 0 0,0 0 0,0 1 0,0-1-1,0 0 1,0 0 0,0 0 0,0 0 0,-1 0 0,1 0 0,0 0 0,0 0 0,0 0 0,0 0 0,0 0-1,0 0 1,0 0 0,0 0 0,-1 0 0,1 0 0,0 0 0,0 0 0,0 0 0,0 0 0,0 0 0,0 0-1,0-1 1,0 1 0,0 0 0,0 0 0,-1 0 0,1 0 0,0 0 0,4 59 123,32 207-188,-11-100 27,5 280-1,-30-427-45,0 5-301,0 0 1,-2 0-1,-1 0 0,-9 35 1,8-59-498,-1-10 435,-4-13-75,-7-29 267,2-1-1,3-1 0,1 0 0,4 0 0,1-1 0,3 0 1,2 0-1,11-77 0,-8 111 188,1-1-1,1 1 1,1 1 0,12-31-1,-13 41-186,0-1-1,1 1 1,0 1 0,0-1-1,1 1 1,0 0-1,1 1 1,0 0 0,1 0-1,10-8 1,36-23-1732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2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73 11098,'-29'-23'5369,"-29"0"-4301,13 5 421,39 16-1485,-1 0-1,1 1 1,0 0-1,-1 0 1,1 0-1,-1 1 1,1 0-1,-1 0 1,1 1 0,-1-1-1,1 2 1,0-1-1,0 0 1,-1 1-1,1 1 1,0-1-1,0 1 1,1 0-1,-1 0 1,0 0-1,1 1 1,0 0 0,0 0-1,0 0 1,1 1-1,-1 0 1,1-1-1,0 2 1,0-1-1,1 0 1,-5 10-1,7-13-17,1 0 0,0-1 0,0 1 0,0 0 1,0-1-1,0 1 0,0 0 0,0 0 0,1-1 0,-1 1 0,1-1 0,-1 1 0,1 0 0,-1-1 0,1 1 0,0-1 0,0 1 0,0-1 0,0 0 0,0 1 0,0-1 0,0 0 0,0 0 0,1 0 0,-1 1 0,0-1 0,1-1 0,-1 1 0,3 1 0,48 21-223,-51-23 233,57 19-60,-19-8 44,46 21 0,-75-27 17,1 0 1,-1 1 0,0 0-1,0 1 1,-1 0 0,0 1 0,0-1-1,14 17 1,-22-22-3,1 0 1,0 0-1,-1 0 1,1 0-1,-1 0 1,1 0-1,-1 0 1,0 0-1,0 0 1,0 1-1,0-1 1,-1 1-1,1-1 1,-1 0-1,1 1 1,-1-1-1,0 1 1,0-1-1,0 1 0,0-1 1,0 1-1,-1-1 1,0 3-1,0-2-2,-1-1-1,0 1 0,0-1 1,0 0-1,0 1 0,0-1 1,0 0-1,0 0 0,-1-1 1,1 1-1,-1 0 0,1-1 0,-1 0 1,0 1-1,0-1 0,-3 1 1,-14 3-937,-1 0 0,1-1 0,-1-2 0,-24 1 0,44-3 827,-59 2-3253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3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190 140 6553,'-99'1'5414,"119"-3"-5223,-1-1 1,0-1 0,0 0 0,0-1 0,-1-1 0,0-1 0,0-1 0,21-12 0,-35 17-210,0 1 1,1-1-1,-1-1 1,0 1-1,-1 0 1,1-1-1,-1 0 1,1 0 0,3-6-1,-6 9 13,-1 0 1,0 0-1,1 1 0,-1-1 1,0 0-1,0 0 0,1 0 1,-1 1-1,0-1 0,0 0 1,0 0-1,0 0 0,0 0 1,0 1-1,0-1 0,0 0 0,-1 0 1,1 0-1,0 0 0,0 1 1,-1-1-1,1 0 0,-1-1 1,0 1 2,-1 0 0,1-1 0,-1 1 0,1 0 0,-1 0-1,0 0 1,1 0 0,-1 0 0,0 0 0,0 0 0,0 1 0,0-1 0,0 1 0,-2-1 0,-11-2 10,1 1 0,-1 1-1,0 0 1,1 1 0,-1 1-1,1 0 1,-1 1 0,1 0-1,-1 2 1,1-1 0,0 2-1,0 0 1,1 0 0,-1 1 0,1 1-1,-12 8 1,22-12-12,-1 0 1,1 0-1,0 0 1,0 0-1,0 1 0,0 0 1,1-1-1,0 1 1,-1 0-1,1 0 0,0 0 1,1 0-1,-1 1 1,1-1-1,0 0 0,0 1 1,0-1-1,0 5 1,2-2 15,-1 0-1,1 0 1,0 0 0,0-1 0,1 1 0,0 0 0,0-1 0,1 1-1,0-1 1,6 12 0,0-6-72,-1 1 0,2-2 0,-1 1 0,2-1 0,-1-1 0,1 0-1,1 0 1,0-1 0,0-1 0,20 11 0,28 4-2130,-5-16 82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3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18 199 13387,'0'-21'377,"0"-27"3449,-12-82-1,16 154-3591,34 267 128,-35 129 292,-5-233-410,-1-171-318,-6-42-3061,-4-47-1044,-10-64-620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3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 8610,'-1'-1'203,"1"1"0,0-1 0,0 0 0,0 1 0,0-1 0,0 1 0,0-1 0,0 0 0,0 1 0,0-1 0,1 1 0,-1-1 0,0 0 0,0 1 0,1-1 0,-1 1 0,0-1 0,0 1 0,3-3 1015,-3 2-1015,1 1 0,-1 0 0,1-1 0,-1 1 0,1 0 0,0-1 0,-1 1 0,1 0 0,-1 0 0,1 0 0,-1 0 0,1-1 0,0 1 0,-1 0 0,1 0 0,0 0 0,-1 0 0,2 0 0,2 1-34,0 0 1,0 1-1,0-1 1,0 1-1,0-1 0,-1 1 1,7 4-1,59 48-1009,-31-15 870,62 83-1,-5-5 46,-95-117-73,0 1 0,1-1 0,-1 0 0,0 1 1,0-1-1,1 0 0,-1 1 0,0-1 0,1 0 1,-1 1-1,0-1 0,1 0 0,-1 0 0,0 0 1,1 1-1,-1-1 0,0 0 0,1 0 0,-1 0 1,1 0-1,-1 0 0,1 1 0,-1-1 0,0 0 1,1 0-1,-1 0 0,1 0 0,-1 0 0,0 0 1,1-1-1,0 1 0,4-13 73,-6-33 54,0 34-99,1-2-63,0-118 335,1 115-593,0 0 0,2 0-1,0 0 1,1 1 0,9-26 0,-13 42 199,0-1-1,0 1 1,0-1 0,0 1 0,0-1-1,0 1 1,0-1 0,1 1 0,-1-1-1,0 1 1,0 0 0,0-1 0,1 1-1,-1-1 1,0 1 0,0-1 0,1 1-1,-1 0 1,0-1 0,1 1 0,-1 0-1,1-1 1,-1 1 0,0 0 0,1 0-1,-1-1 1,1 1 0,-1 0 0,1 0-1,-1 0 1,1 0 0,-1-1-1,0 1 1,1 0 0,-1 0 0,1 0-1,-1 0 1,1 0 0,-1 0 0,1 0-1,-1 0 1,1 1 0,-1-1 0,1 0-1,-1 0 1,1 0 0,-1 0 0,1 1-1,-1-1 1,0 0 0,1 0 0,-1 1-1,1-1 1,-1 0 0,1 1 0,10 12-3813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3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10378,'5'6'514,"12"9"229,-17-15-670,0 1 0,0-1 0,1 0 0,-1 0 0,0 1 1,0-1-1,1 0 0,-1 0 0,0 0 0,0 1 0,1-1 0,-1 0 0,0 0 0,0 0 1,1 0-1,-1 0 0,0 1 0,1-1 0,-1 0 0,0 0 0,1 0 0,-1 0 1,0 0-1,1 0 0,-1 0 0,0 0 0,1 0 0,-1 0 0,0 0 0,0 0 1,1-1-1,-1 1 0,0 0 0,1 0 0,-1 0 0,0 0 0,0 0 0,1-1 0,-1 1 1,0 0-1,1-1 0,1 0-65,0-1 1,0 0 0,0 1-1,1-1 1,-1 1 0,1 0-1,-1 0 1,1 0 0,-1 0-1,1 0 1,3 0 0,7-4-48,9-3 51,1-1 24,-1-1 1,0-1 0,23-15 0,-41 24-29,-1 0 1,1-1-1,-1 1 0,1-1 0,-1 0 1,0 0-1,0 0 0,0 0 0,0-1 1,-1 1-1,0-1 0,1 0 0,-1 1 1,0-1-1,-1 0 0,1 0 0,-1 0 1,0-1-1,0 1 0,0 0 1,0 0-1,-1-1 0,0 1 0,0-6 1,0 8-3,-1-1 1,1 1-1,-1 0 1,0 0 0,0-1-1,0 1 1,0 0 0,-1 0-1,1 0 1,-1 0 0,1 1-1,-1-1 1,1 0 0,-1 1-1,0-1 1,0 1 0,0-1-1,0 1 1,0 0-1,0 0 1,0 0 0,0 0-1,0 0 1,-1 0 0,1 0-1,0 1 1,-1-1 0,1 1-1,0 0 1,-1 0 0,1 0-1,0 0 1,-1 0-1,1 0 1,-1 1 0,1-1-1,-3 2 1,-1-1-13,0 0 0,1 0 0,-1 1 0,1 0 1,-1 0-1,1 0 0,0 0 0,0 1 0,0 0 0,0 0 0,0 0 0,1 1 0,0 0 0,-7 7 1,8-7-11,1 1 0,0 0 1,1 0-1,-1 0 0,1 1 1,0-1-1,0 0 0,1 0 0,0 1 1,0-1-1,0 0 0,0 1 1,1-1-1,0 0 0,0 0 1,0 1-1,1-1 0,-1 0 1,1 0-1,1-1 0,4 10 1,2 2-37,0-1 0,1 0 0,1 0 0,0-1 0,14 13 0,-20-22-89,-1 0 0,2 0-1,-1-1 1,0 0-1,1 0 1,0 0 0,0-1-1,0 0 1,0 0-1,0 0 1,1-1-1,-1 0 1,1 0 0,0-1-1,-1 0 1,1 0-1,0 0 1,0-1 0,0 0-1,0 0 1,0-1-1,-1 0 1,9-2-1,28-14-1898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4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10386,'-6'1'4569,"3"11"-3519,1 13-1293,3 21 226,3 0 0,2 0 0,1 0 0,3-1 1,22 65-1,-32-109 18,0 0 0,0 0 0,1 0 0,-1 1 0,1-1 0,-1 0 0,1 0 0,-1 0 0,1 0 1,-1 0-1,1 0 0,0 0 0,0 0 0,-1 0 0,1-1 0,0 1 0,0 0 0,0 0 0,1 0 0,-1-1 4,-1 0-1,1 0 1,0 0-1,-1-1 1,1 1-1,-1 0 1,1 0-1,0-1 0,-1 1 1,1 0-1,-1-1 1,1 1-1,-1-1 1,1 1-1,-1-1 1,1 1-1,-1 0 0,0-1 1,1 0-1,-1 1 1,0-1-1,1 1 1,-1-1-1,1-1 1,18-55 255,-14 41-224,3-7 10,-1-3-18,2 1-1,0-1 1,2 1-1,1 1 1,1 0-1,26-35 1,-38 57-27,0 1 0,0 0 1,0-1-1,0 1 0,0 0 0,0 0 1,1 0-1,-1 0 0,1 0 0,-1 0 1,1 0-1,-1 0 0,1 0 0,-1 1 1,1-1-1,-1 1 0,1-1 0,0 1 1,0 0-1,-1-1 0,1 1 0,0 0 1,-1 0-1,1 0 0,2 1 0,-2 0 3,1 0 0,-1 0-1,1 1 1,-1-1 0,1 1-1,-1 0 1,0 0 0,0 0 0,0 0-1,0 0 1,0 0 0,0 0-1,2 5 1,6 11-233,-1 0-1,0 1 1,8 29-1,-11-31-419,19 41-2176,8 7-114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3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66 117 11755,'-51'-96'2360,"40"80"1265,7 13-3497,4 2-16,3 3-48,-3 0 80,1 2-168,10 43 32,7 59-64,-6-11 64,-5 2-72,2 19 88,-3-13-48,6 1-248,-4-30-488,4-6-657,-7-27-2207,-6-18 47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4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11779,'29'-34'2184,"18"8"1217,4 16-3553,7 12 0,-3 4-8,-2 13 56,-14 10-8,-2 14 24,-13 5-32,-13 15 40,-11 0-65,-15 2-111,-9-15-216,-7-9-48,-2-21-64,-4-16-176,4-27-2929,4-13 1353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4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1 9834,'-18'5'6312,"0"-2"-4321,13-3-2042,0 1-1,0 0 1,1 0 0,-1 0-1,0 0 1,1 1 0,-1 0-1,1 0 1,-6 3 0,3 0 12,1 0 0,0 1 1,0 0-1,1 0 0,0 0 1,0 0-1,0 1 0,1 0 1,-1 0-1,2 0 0,-1 1 0,-4 14 1,7-18-132,-1 0 0,1 1 1,0-1-1,1 1 1,-1-1-1,1 1 0,0 0 1,0-1-1,0 1 0,1-1 1,-1 1-1,1 0 1,0-1-1,1 0 0,-1 1 1,1-1-1,0 0 0,0 0 1,0 1-1,0-2 1,1 1-1,-1 0 0,1 0 1,4 3-1,-7-7 141,1 1 0,0 0 0,0 0 0,-1 0 0,1-1 0,0 1 0,0 0 0,0-1 0,0 1 0,0-1 0,0 1 0,0-1 0,0 0 0,0 1 0,0-1 0,0 0 0,0 0 0,0 1 0,0-1 0,1 0 0,-1 0 1,0 0-1,0 0 0,0-1 0,0 1 0,0 0 0,0 0 0,0-1 0,2 0 0,-1 0 42,0-1 0,0 0 1,0 0-1,0 0 0,-1 0 0,1 0 1,-1 0-1,1 0 0,-1 0 0,0-1 1,1 1-1,0-3 0,2-6 418,0-1 1,-1 1-1,0-1 0,1-17 0,-3 15 524,1 4 172,15 21-1014,-4-2-425,-1 0 520,6 4-792,1-1 0,38 19 0,-17-17-1131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4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736 51 12771,'-3'-3'443,"0"-1"-1,0 0 1,-1 1 0,1-1 0,-1 1-1,0 0 1,0 0 0,0 0 0,0 1-1,0 0 1,0 0 0,-1 0 0,-7-3 0,6 4-328,-1-1 1,0 1 0,0 0 0,0 1 0,0 0 0,0 0 0,0 0 0,0 1 0,-7 1 0,7 0-273,-1-1-1,1 1 1,0 1 0,0-1-1,0 1 1,0 1 0,1-1-1,-1 1 1,1 0 0,0 1-1,0-1 1,1 1 0,-1 1-1,1-1 1,0 1 0,0-1-1,1 1 1,-7 12 0,10-16 82,0 0 0,0 1 0,0-1 0,1 0 0,-1 0 0,1 1 0,-1-1 0,1 1 0,0-1 0,0 0 1,0 1-1,0-1 0,0 0 0,1 1 0,-1-1 0,1 0 0,-1 1 0,1-1 0,0 0 0,0 0 0,0 0 0,0 0 0,0 0 1,1 0-1,-1 0 0,1 0 0,-1 0 0,1 0 0,0-1 0,-1 1 0,1-1 0,0 1 0,0-1 0,0 0 0,0 0 0,0 0 1,1 0-1,-1 0 0,0 0 0,5 1 0,0 0 94,1 1 0,0-1 1,1 0-1,-1-1 0,0 0 1,0 0-1,1-1 0,-1 0 1,0-1-1,14-2 0,-16 1 184,1 0 1,-1 0-1,0-1 0,0 0 0,0-1 0,0 1 0,0-1 0,-1 0 0,1-1 0,-1 1 0,0-1 0,-1 0 0,1 0 1,-1-1-1,5-7 0,-7 9-20,0 0-1,0 0 1,0 0 0,0 0 0,-1 0 0,1 0 0,-1 0-1,0-1 1,-1 1 0,1 0 0,-1-1 0,0 1 0,0 0-1,0-1 1,0 1 0,-1 0 0,0-1 0,0 1 0,0 0 0,0 0-1,-1 0 1,1 0 0,-1 0 0,-4-6 0,6 9-138,0 23-460,1 0 377,18 812-1147,-19-820 1133,0-5-20,0 0 0,-1 0 0,0 1-1,0-1 1,-1-1 0,-3 12 0,4-18 59,0 0 1,0 1-1,0-1 0,0 0 1,-1 0-1,1 0 0,-1-1 1,0 1-1,1 0 0,-1-1 1,0 1-1,0-1 1,0 1-1,0-1 0,0 0 1,0 0-1,-1 0 0,1 0 1,0 0-1,0 0 0,-1-1 1,1 1-1,-1-1 0,1 0 1,0 1-1,-1-1 0,1 0 1,-4-1-1,-35-1-12,1-2 0,0-2 0,0-1 0,1-3 0,0 0 0,0-3 0,-38-18 0,47 16-409,0-1 0,2-1-1,-42-32 1,50 33-527,1-1-1,1-1 0,1 0 1,0-2-1,-15-23 0,7-1-2665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0:55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20 242 11338,'-3'-6'1020,"0"3"-509,1-1 1,0 0 0,0 0-1,1 0 1,-1 0-1,1 0 1,0 0 0,-1-6-1,2 9-506,0 0 0,1-1-1,-1 1 1,0 0 0,1-1 0,-1 1-1,1 0 1,0 0 0,-1 0 0,1-1-1,0 1 1,0 0 0,-1 0 0,1 0-1,0 0 1,0 0 0,0 0-1,0 1 1,1-1 0,-1 0 0,0 0-1,0 1 1,0-1 0,1 1 0,-1-1-1,0 1 1,0-1 0,1 1 0,-1 0-1,3 0 1,26-7-299,45-4 0,25-6-698,-98 17 987,-1 0 0,0 0 1,1 0-1,-1-1 0,0 1 1,1 0-1,-1-1 1,0 1-1,1-1 0,-1 1 1,0-1-1,0 0 0,0 1 1,0-1-1,0 0 0,0 0 1,0 0-1,0 0 1,0 0-1,0 0 0,0 0 1,0 0-1,-1 0 0,1 0 1,0-1-1,-1 1 1,1 0-1,-1 0 0,0-1 1,1 1-1,-1 0 0,0-1 1,0 1-1,0 0 0,0-1 1,0 1-1,0 0 1,0-1-1,0 1 0,0 0 1,-1-1-1,1 1 0,0 0 1,-1 0-1,1-1 0,-1 1 1,0 0-1,1 0 1,-1 0-1,-1-2 0,-2-3 40,0 1 0,0 0 1,-1 0-1,1 0 0,-1 0 0,0 1 0,-1-1 0,1 1 0,-7-3 0,1 1 5,-1 1-1,0 1 0,0 0 0,-1 0 1,1 2-1,-15-3 0,22 5-33,0-1 1,0 1-1,0 0 0,0 1 1,0-1-1,0 1 0,0 0 0,-7 2 1,10-2-9,0 0 1,0 0 0,0 0-1,0 0 1,1 0 0,-1 0-1,0 1 1,1-1-1,-1 0 1,1 1 0,-1 0-1,1-1 1,-1 1 0,1 0-1,0-1 1,0 1 0,0 0-1,0 0 1,0 0-1,0 3 1,0-1 0,1 0 1,0 1-1,0-1 1,0 1-1,0-1 0,0 0 1,1 1-1,0-1 0,0 0 1,0 0-1,1 1 1,-1-1-1,1 0 0,0 0 1,0 0-1,0-1 0,1 1 1,0-1-1,-1 1 1,1-1-1,4 3 0,3 5 17,1 0 0,0-1 0,1-1 0,24 15-1,-17-14-85,0 0-1,1-2 1,0 0-1,1-1 1,0-1-1,0-1 0,0-1 1,1-1-1,-1-1 1,1 0-1,27-3 1,-26-2-366,-1-1 1,25-7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4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40 10738,'-2'-1'359,"1"-1"0,-1 1-1,0-1 1,0 1 0,0 0-1,0 0 1,0 0 0,0 0-1,-1 0 1,1 0 0,0 0 0,0 1-1,-1-1 1,1 1 0,0 0-1,-1 0 1,-4 0 0,2 1-221,-1 0 0,0 0 1,1 0-1,-1 1 0,1 0 0,0 0 1,-7 3-1,-2 3-246,0 1 1,0 0-1,1 1 0,-14 14 0,23-21 93,1 0-1,-1 1 0,1 0 0,0-1 0,0 1 0,1 0 0,-1 0 0,1 1 0,0-1 0,0 1 0,0-1 1,1 1-1,-1-1 0,1 1 0,-1 9 0,2-11-6,0 0 0,1 0 0,-1-1 1,1 1-1,0 0 0,0 0 0,0-1 0,0 1 1,0-1-1,0 1 0,1-1 0,-1 1 0,1-1 1,0 0-1,-1 0 0,1 0 0,0 0 0,0 0 1,1 0-1,-1 0 0,0-1 0,0 1 0,1-1 1,-1 0-1,1 0 0,0 0 0,-1 0 0,6 1 1,-1 1-7,1-2 0,-1 1 0,1-1 0,0 0 0,0 0 1,0-1-1,-1 0 0,1-1 0,0 0 0,0 0 0,0-1 0,-1 1 1,1-2-1,-1 1 0,0-1 0,1 0 0,-1-1 0,0 1 1,-1-1-1,1-1 0,9-7 0,-11 7 67,0 0 1,1 0-1,-2 0 0,1-1 0,-1 1 1,0-1-1,0 0 0,0 0 0,-1-1 1,0 1-1,0-1 0,-1 0 0,1 0 1,-2 1-1,1-1 0,-1-1 0,0 1 1,0 0-1,-1 0 0,0 0 0,0 0 1,-1 0-1,-2-13 0,0 9 62,-2-12 167,9 24-189,8 12-79,44 79-74,-40-62-671,30 40 0,-41-62 69,1-1 1,1 0 0,-1-1 0,1 0-1,13 10 1,11-2-2904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5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22 474 13219,'-19'-8'6475,"31"35"-6471,81 250-405,-87-266 331,-3-10 46,-3-22 69,-7-38 114,-39-150 283,27 136-317,4 0-1,2-1 1,-3-100-1,15 169-135,1 0-1,0 0 1,1 0 0,-1 0-1,1 1 1,0-1-1,0 0 1,0 0 0,1 1-1,0-1 1,0 1 0,0-1-1,0 1 1,6-8-1,-5 10-21,-1 0 0,1 0 0,0 0-1,0 0 1,0 0 0,0 1-1,1-1 1,-1 1 0,0 0 0,0 0-1,1 0 1,-1 0 0,1 1-1,-1 0 1,1-1 0,-1 1 0,1 0-1,-1 1 1,1-1 0,5 2-1,14 3-1172,0 1 0,-1 1 0,0 1 0,36 20 0,-5-3-2519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4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73 13307,'-94'-42'2976,"67"38"1153,33 9-3921,41-26-48,27 14-112,31 18-40,-18-18-536,17 0-2928,1 16-753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5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33 11883,'-8'-13'1896,"13"4"1233,9 6-3545,23 0-105,12 1 1,28 0 80,10 1-376,28 5-2297,-10 0 337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5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60 8650,'-29'-52'7388,"22"45"-5398,5 10-868,16 71-1243,-2-18 417,3 19-343,-4 0-1,-3 1 0,-2 120 1,-6-193-81,0 0 1,0 0-1,-1 0 1,1 0-1,-1 0 1,0 0-1,0 0 1,0-1-1,-3 6 1,4-7 4,-1-1-1,1 1 1,-1-1 0,1 0 0,-1 1 0,1-1 0,-1 0 0,0 1 0,1-1-1,-1 0 1,0 0 0,1 0 0,-1 0 0,0 1 0,1-1 0,-1 0-1,0 0 1,1 0 0,-1 0 0,1-1 0,-1 1 0,0 0 0,1 0-1,-1 0 1,0 0 0,1-1 0,-1 1 0,1 0 0,-1-1 0,0 1 0,1 0-1,-1-1 1,1 1 0,-1-1 0,1 1 0,-1-1 0,1 1 0,0-1-1,-1 1 1,1-1 0,0 1 0,-1-1 0,1 1 0,-1-2 0,-13-17-3698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6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10674,'6'-14'5978,"12"12"-5482,9 0-544,24 0 32,6 0 32,22-2 16,-1 0-168,13 2-849,-11 8-2447,-3-2 407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6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30 133 11610,'5'3'357,"-1"0"-1,1-1 1,0 1-1,0-1 1,1 0-1,-1 0 0,0-1 1,1 1-1,7 0 1,19-2-1173,-23 0 640,0-1-1,-1 0 0,1-1 1,-1 1-1,1-2 1,-1 1-1,0-1 1,0 0-1,0-1 1,9-5-1,-15 8 191,0-1-1,-1 1 1,1 0-1,-1-1 1,1 1-1,-1-1 1,1 1-1,-1-1 1,0 0-1,0 0 1,0 1 0,0-1-1,0 0 1,0 0-1,-1 0 1,1 0-1,-1 0 1,1-4-1,-1 3-7,0 0 0,-1 0 1,1 0-1,-1 0 0,0 0 0,0 0 0,0 0 0,0 0 1,-1 0-1,1 0 0,-1 0 0,0 1 0,0-1 0,0 1 0,0-1 1,-3-2-1,1 1 6,0 0 0,-1 1 0,1-1 0,-1 1 0,0 0 0,0 1 0,0-1 0,0 1 0,0 0 0,-1 0 0,1 0 0,-1 1 0,1 0 0,-1 0 0,1 0 0,-1 1 0,0-1 0,1 2 0,-1-1 0,0 0 0,1 1 0,-1 0 0,1 1 0,-1-1 0,1 1 0,-1 0 0,-6 4 0,8-4-14,-1 0-1,1 1 1,0-1 0,0 1-1,0 0 1,1 0 0,-1 0-1,1 1 1,0-1 0,-1 1-1,2 0 1,-1 0 0,0 0 0,1 0-1,0 0 1,0 0 0,0 1-1,0-1 1,1 1 0,0 0-1,0-1 1,0 1 0,0 0 0,1 0-1,-1-1 1,1 1 0,1 0-1,-1 0 1,1 0 0,0-1-1,0 1 1,3 9 0,0-4 23,1 0 0,1 1 0,-1-2 0,2 1 0,-1-1 0,1 0 0,1 0 1,-1-1-1,2 0 0,-1 0 0,1-1 0,0 0 0,17 10 0,-13-10-352,1 1-1,0-2 1,0 0 0,0-1-1,1 0 1,0-1 0,0-1-1,0 0 1,30 1 0,21-7-2024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6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42 9010,'-2'-5'672,"-7"-22"5122,21 37-5331,1 3-457,-1 0 1,0 0-1,-1 1 0,-1 1 0,0-1 0,-1 2 0,0-1 0,10 28 0,-16-34-11,0 1 0,-1 0 0,0 0 1,0 0-1,-1 1 0,0-1 0,-1 0 0,-2 16 0,-3-16 233,-2-19 145,-2-23 249,8 22-553,2-1 1,-1 1-1,1 0 0,1-1 0,0 1 1,0 0-1,1 0 0,0 0 0,1 0 1,0 1-1,1-1 0,0 1 0,0 0 1,7-8-1,-6 9-52,0 1-1,0-1 1,0 1 0,1 1-1,0-1 1,0 1 0,0 0-1,1 1 1,0-1 0,0 2-1,1-1 1,-1 1 0,1 0-1,0 1 1,15-4 0,-22 7-188,1-1 1,-1 1 0,0 0 0,1 0 0,-1 0-1,1 0 1,-1 0 0,0 0 0,1 1 0,-1-1-1,1 1 1,-1 0 0,0-1 0,0 1 0,0 0-1,1 1 1,-1-1 0,0 0 0,0 1 0,3 2 0,11 18-2556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8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415 14 9626,'-8'-14'3848,"7"29"-1434,1 3-2825,6 323 1129,1-193-638,13 159-25,-13-224-32,-7-82-22,0-1 0,0 1 0,0-1 0,0 0 1,0 1-1,0-1 0,0 1 0,0-1 0,0 0 0,0 1 0,-1-1 0,1 1 1,0-1-1,0 0 0,0 1 0,-1-1 0,1 1 0,0-1 0,0 0 1,-1 1-1,1-1 0,0 0 0,-1 0 0,1 1 0,0-1 0,-1 0 1,1 0-1,0 1 0,-1-1 0,1 0 0,0 0 0,-1 0 0,1 0 1,-1 0-1,1 0 0,-1 1 0,1-1 0,0 0 0,-1 0 0,1 0 1,-1 0-1,1 0 0,-1-1 0,1 1 0,0 0 0,-1 0 0,1 0 0,-1 0 1,1 0-1,0-1 0,-1 1 0,1 0 0,0 0 0,-1 0 0,1-1 1,0 1-1,-1 0 0,1-1 0,0 1 0,-1 0 0,1-1 0,0 1 1,-26-19 30,25 19-29,-18-19-25,1 0 0,1-1 0,-16-22 1,16 18-49,-1 1 0,-2 1 0,-29-26 0,44 43 58,-1 0 0,0 1 0,0 0 0,0 1 0,0-1 0,0 1-1,-1 0 1,1 1 0,-1 0 0,0 0 0,0 0 0,0 1 0,0 0 0,0 0 0,0 0 0,0 1 0,0 1-1,-11 0 1,14 0 7,1-1 0,-1 1 0,0 0-1,1 0 1,0 0 0,-1 1 0,1-1-1,0 1 1,-1 0 0,1 0 0,0 0-1,0 0 1,1 0 0,-1 0 0,0 1-1,1 0 1,-1-1 0,1 1 0,0 0-1,0 0 1,0 0 0,0 1 0,1-1-1,-1 0 1,1 1 0,-2 5 0,3-5 0,0 1 0,0-1 0,0 1 0,0-1 0,0 1 0,1-1-1,0 1 1,0-1 0,0 0 0,1 1 0,-1-1 0,1 0 0,0 0 0,0 0 0,1 0 0,-1 0 0,1-1 0,0 1 0,0-1 0,0 1 0,0-1 0,4 3 0,6 3 39,0 0 1,0-1-1,1 0 1,0-1-1,1 0 1,-1-2-1,1 1 1,1-2-1,-1 0 1,0-1-1,1 0 1,28 0-1,2-2 16,0-2 0,0-1-1,53-12 1,-39 3-1959,-20 0 464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8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0 283 10570,'37'-27'2382,"-29"20"-1949,0 1-1,1 1 1,0-1-1,0 1 1,0 1-1,1 0 1,17-5-1,-19 7-447,-1 0 0,1-1 0,-1 0 0,0 0-1,0-1 1,0 1 0,-1-2 0,1 1 0,-1-1 0,0 0 0,0 0 0,7-9-1,-11 11 16,0 0-1,0 0 1,0 0-1,-1 0 1,1-1-1,-1 1 1,0-1-1,0 1 1,0-1-1,-1 1 1,1-1-1,-1 1 1,0-1-1,0 0 1,0 1-1,0-1 1,-1 0-1,1 1 1,-1-1-1,0 1 1,0-1-1,0 1 1,-1 0-1,1-1 1,-1 1-1,0 0 1,0 0-1,0 0 1,0 0-1,0 0 1,-1 0-1,1 1 1,-1-1-1,-4-2 1,3 1-7,1 1 0,-1 0 0,0 0 0,0 0 0,0 0 1,-1 1-1,1 0 0,0 0 0,-1 0 0,0 0 0,1 1 0,-1-1 1,0 1-1,0 0 0,0 1 0,0-1 0,0 1 0,0 0 0,0 0 1,1 1-1,-1 0 0,0-1 0,0 2 0,0-1 0,-7 3 0,10-2 1,0-1 1,-1 1-1,1-1 0,0 1 0,0 0 0,0 0 0,0 0 0,1 0 0,-1 1 0,0-1 0,1 0 0,0 1 0,-1-1 0,1 1 0,0-1 0,0 1 0,-1 4 1,1 0-2,0 0 0,1 0 1,-1-1-1,1 1 0,1 0 1,-1 0-1,3 7 0,0 1-16,1 1 0,1-1 0,0 0 0,1 0 0,11 18 0,-13-26 5,1 0 0,1 0 1,-1-1-1,1 1 1,0-1-1,0 0 0,1-1 1,0 0-1,0 0 1,0 0-1,0-1 0,1 0 1,0 0-1,9 3 1,-2-3-264,0 0 0,0-1 0,0 0 0,0-1 0,1-1 0,28-1 0,43-11-1366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8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101 152 10882,'-11'-10'747,"0"0"-1,1-1 0,1-1 0,0 0 0,0 0 1,1 0-1,0-1 0,2-1 0,-1 1 1,-5-20-1,15 65-256,-2-4-344,28 436-1153,-13-159-575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9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107 166 9458,'7'-4'2866,"13"5"-3423,-3 1 763,23 1-194,-39-3-31,1 0 1,0 0-1,0-1 0,0 1 0,-1-1 1,1 1-1,0-1 0,0 0 0,-1 0 1,1 1-1,-1-1 0,1 0 0,-1 0 1,1-1-1,-1 1 0,1 0 0,-1 0 0,0-1 1,0 1-1,0-1 0,0 1 0,0-1 1,0 1-1,0-1 0,0 0 0,-1 1 1,2-4-1,8-43-890,-10 47 876,0-2-21,0 0 0,0 0-1,0 0 1,0 1 0,0-1-1,-1 0 1,1 0 0,-1 0-1,0 1 1,0-1 0,0 0-1,0 1 1,0-1 0,-1 1-1,1-1 1,-1 1 0,1 0-1,-1 0 1,0-1 0,-4-2-1,2 2 39,-1 0-1,1 0 0,-1 0 1,1 1-1,-1 0 0,0 0 0,0 0 1,0 0-1,0 1 0,0 0 1,-6-1-1,5 1 74,-1 1-1,1-1 1,0 1 0,0 0 0,-1 0-1,1 1 1,0 0 0,0 0 0,0 1 0,0-1-1,0 1 1,0 0 0,0 1 0,0 0-1,1 0 1,-1 0 0,1 0 0,0 1-1,0 0 1,-7 7 0,9-7-7,0 1 1,1-1-1,-1 1 0,1 0 1,0 0-1,0 0 0,1 0 1,-1 0-1,1 0 1,0 0-1,1 0 0,-1 1 1,1-1-1,0 0 0,0 1 1,1-1-1,-1 0 0,1 0 1,0 1-1,1-1 1,-1 0-1,1 0 0,2 5 1,0-3-62,0-1 0,0 1 0,0 0 0,1-1 0,0 0 0,0 0 1,1-1-1,0 1 0,0-1 0,0 0 0,0-1 0,1 1 0,0-1 0,-1-1 1,14 6-1,56 11-1814,10-8 152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19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99 9058,'-25'-98'9294,"36"137"-9026,-2 1-1,-1 0 1,-2 1 0,0 68 0,-14 184-463,-1-47 150,12-160-797,-4-75-634,-5-22-909,-1-4 281,-16-18-1274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4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97 13819,'-10'-3'6937,"47"-6"-6897,19-8-32,9 2 0,48 3-928,-14-25-904,48 34-2345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20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40 7482,'-7'-12'4913,"18"11"-4225,13 0-552,8-3-120,17 2 48,5-4 24,20 1-8,-2 1-40,17 1-72,-4 2-200,6 1-384,-14 1-2105,2 2 369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20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29 426 6265,'1'-9'10914,"1"39"-10520,3 7-381,-2 0 1,-2 1-1,-1-1 0,-2 1 1,-8 43-1,4-68-614,-2-20-1236,-2-25-2740,5 4 460</inkml:trace>
  <inkml:trace contextRef="#ctx0" brushRef="#br0" timeOffset="1">5 23 9650,'2'-18'2016,"4"13"-887,4 16-3834,5 6-896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21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56 10266,'0'1'254,"-1"1"-1,0 0 1,0-1 0,0 0-1,0 1 1,0-1-1,0 1 1,0-1-1,-1 0 1,1 0 0,0 0-1,-1 0 1,1 0-1,-1 0 1,1 0 0,-1 0-1,-1 0 1,-25 17 433,13-4-689,1 1 0,1 1 0,0 0 0,-17 29 0,25-36-15,0-1 0,1 1 1,0 0-1,0 1 1,1-1-1,0 0 0,0 1 1,1 0-1,1 0 1,0-1-1,0 16 1,1-22 4,0-1 1,0 0 0,1 0-1,-1 0 1,1 0 0,0 0-1,-1 0 1,1 0 0,0 0-1,0 0 1,0-1-1,1 1 1,-1 0 0,0-1-1,1 1 1,-1 0 0,1-1-1,-1 0 1,1 1 0,0-1-1,-1 0 1,4 2 0,0-1-44,0-1 0,-1 1-1,2-1 1,-1 1 0,0-1 0,0-1 0,0 1 0,11-1 0,2-1-219,1-2-1,0 0 1,34-10 0,9-10-277,-59 22 546,0 0 0,-1 0 0,1-1 0,0 1 1,-1-1-1,1 0 0,-1 0 0,0 0 0,1 0 0,-1 0 1,0 0-1,0 0 0,0-1 0,-1 1 0,1-1 1,-1 0-1,1 1 0,0-5 0,-2 6 10,0-1 0,0 1 0,-1-1 0,1 0 1,-1 1-1,0-1 0,1 1 0,-1-1 0,0 1 0,0-1 0,0 1 0,0 0 0,0 0 0,0-1 0,-1 1 1,1 0-1,0 0 0,0 0 0,-1 0 0,1 0 0,-1 0 0,1 1 0,-1-1 0,1 0 0,-1 1 0,-2-1 1,-50-17 29,46 16-28,-31-7-23,30 8-62,0-1 0,0 0 0,0 0 0,0-1 0,1 0 0,-1-1 0,1 0-1,-15-9 1,23 13 49,-1-1 0,1 1-1,0-1 1,-1 0 0,1 1-1,-1-1 1,1 0 0,0 1-1,0-1 1,-1 0-1,1 0 1,0 1 0,0-1-1,0 0 1,0 0 0,0 1-1,0-1 1,0 0 0,0 0-1,0 1 1,0-1 0,0 0-1,1 0 1,-1 1 0,0-1-1,0 0 1,1 1 0,-1-1-1,1 0 1,-1 1-1,0-1 1,1 1 0,-1-1-1,1 0 1,-1 1 0,1-1-1,0 1 1,-1-1 0,1 1-1,-1 0 1,2-1 0,28-19-659,-7 8 633,2 1 0,-1 1 0,1 1 0,1 2 0,31-6 1,-35 9 539,-1 1 0,1 1 0,0 1 0,0 1 1,0 1-1,37 7 0,-55-7-350,-1 0-1,0-1 1,0 1-1,0 1 1,0-1 0,0 0-1,0 1 1,0 0-1,0 0 1,0 0-1,-1 0 1,1 0 0,-1 0-1,0 0 1,1 1-1,-1 0 1,0-1-1,0 1 1,-1 0 0,1 0-1,-1 0 1,1 0-1,1 5 1,0 5-27,-1-1 0,0 1 0,-1-1 1,0 26-1,-1-13-169,0 39 82,-1-39 0,1 0 0,1 0 0,1 0 0,10 40 0,-4-127 213,-7 18-189,3-1 0,12-61 0,-12 90-48,0-1 0,1 1 0,1 0 0,0 1 0,1-1 0,1 1 0,0 1-1,1-1 1,18-20 0,-23 30 2,1 0 0,0 0 0,0 1 0,0 0 0,0 0 0,1 0 0,-1 1-1,1-1 1,0 2 0,0-1 0,0 1 0,1-1 0,-1 2 0,1-1 0,-1 1 0,1 0-1,-1 0 1,1 1 0,0-1 0,-1 2 0,1-1 0,-1 1 0,1 0 0,-1 0-1,1 1 1,-1 0 0,1 0 0,-1 0 0,0 1 0,0 0 0,8 5 0,5 4 0,0 1 1,-1 0 0,0 2-1,-1 0 1,-1 1-1,-1 1 1,26 35 0,-8-2-4,-26-37 13,0-1-1,1 0 1,1 0 0,-1-1 0,2 0 0,0 0-1,0-1 1,1 0 0,13 8 0,-14-11-61,-5 0-44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1:21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13939,'39'-49'6713,"-40"49"-7097,-3 2-552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1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 8890,'-3'-1'295,"1"0"0,0 1 0,0-1-1,-1 1 1,1 0 0,0-1 0,-1 1 0,1 0 0,0 0 0,-1 1 0,1-1-1,0 0 1,0 1 0,-1 0 0,1-1 0,0 1 0,-3 1 0,-1 1-151,1 1 0,0-1 0,0 1 0,0-1-1,1 2 1,-7 5 0,-2 6-283,0 1 0,-19 31 0,25-36 129,1 0-1,0 0 0,1 0 0,0 1 0,1 0 0,0 0 0,1 0 0,0 0 0,1 1 0,1-1 0,0 1 0,1-1 0,1 1 0,1 13 0,0-18 5,0-1 0,0 0 0,1 1 0,0-1 0,0 0 1,1 0-1,0-1 0,0 1 0,1-1 0,0 0 0,0 0 0,1 0 0,0-1 0,0 0 0,1 0 0,-1 0 0,1-1 0,0 0 0,1 0 0,-1-1 0,1 0 0,14 5 0,-9-5-27,1 1 0,0-2 0,0 0 0,1-1 0,-1 0 1,21-1-1,-29-1 19,0 0 1,0 0 0,0-1 0,0 0-1,0 0 1,0 0 0,0-1-1,0 0 1,0 0 0,-1 0 0,1-1-1,-1 0 1,0 0 0,0 0-1,0 0 1,0-1 0,9-9 0,-12 11 1,-1-1-1,1 0 1,0-1 0,-1 1 0,0 0 0,0 0 0,0-1 0,0 1 0,0 0 0,-1-1 0,1 1 0,-1-1-1,0 1 1,0-1 0,0 1 0,-1-1 0,1 1 0,-1 0 0,0-1 0,0 1 0,0 0 0,0-1 0,0 1-1,-1 0 1,0 0 0,1 0 0,-1 0 0,0 0 0,0 1 0,-1-1 0,-3-3 0,-2-2-26,0 0 0,0 0 0,0 1 1,-1 0-1,0 1 0,-1 0 0,1 0 1,-17-6-1,15 8 30,0 0 0,-1 1 0,1 0 0,-12 0 1,20 2-122,1 1 0,-1 0 0,0-1 1,1 1-1,-1 0 0,1 1 0,-1-1 1,1 0-1,-1 1 0,1-1 0,-1 1 1,1 0-1,0 0 0,-1 0 0,1 0 1,0 0-1,0 0 0,0 1 0,-1-1 1,1 1-1,1-1 0,-1 1 0,0 0 1,-1 2-1,-4 16-2142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16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49 11170,'4'-11'4201,"-8"4"-3330,2 8-926,1 0 1,-1 0 0,1 0-1,0 0 1,-1 0 0,1 0-1,0 0 1,0 1 0,-1-1-1,1 0 1,0 1-1,0-1 1,1 1 0,-1-1-1,0 1 1,0-1 0,0 4-1,-2 0 28,0 0-1,1 1 1,-1 0-1,1-1 1,1 1-1,-1 0 0,1 0 1,0 0-1,0 0 1,1 0-1,0 0 1,0 0-1,0 0 1,1 0-1,0 0 1,0 0-1,0 0 1,1 0-1,4 11 0,5 2 10,0-1 0,1 0 0,1-1-1,17 18 1,-20-25-14,-1-1 0,1 0 0,1 0 0,-1-1 0,2 0 0,-1-1-1,24 11 1,-32-17 37,-1 0 0,1 0-1,-1 0 1,0-1-1,1 1 1,-1-1-1,1 1 1,-1-1 0,1 0-1,-1 0 1,1 0-1,0 0 1,-1-1-1,1 1 1,-1-1 0,1 1-1,-1-1 1,0 0-1,1 0 1,-1 0-1,0 0 1,0 0 0,4-3-1,-3 1 10,0-1 0,0 1 0,0-1 0,-1 0 0,1 1 0,-1-1-1,0 0 1,0-1 0,0 1 0,-1 0 0,1 0 0,0-7 0,1-1 4,-1-1 0,-1 0 0,0 0 0,-1 0 0,0 1 1,-1-1-1,0 0 0,-6-21 0,3 24-251,0 0 1,-1 1-1,0 0 1,-1 0-1,0 0 1,-1 1-1,1 0 0,-1 0 1,-1 0-1,0 1 1,0 0-1,0 1 1,-1 0-1,0 0 1,-15-7-1,-46-25-2374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16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37 203 7770,'-11'-45'1835,"4"24"-1146,2 0 1,0 0 0,2-1 0,0 1-1,1-24 1,4 39-1924,1 21 592,2 31 277,8 465 241,-9-139 330,-3-360-340,1 32 361,-2-43-350,0 1 0,0-1 0,0 1 0,0 0 1,0-1-1,-1 1 0,1-1 0,0 0 0,-1 1 1,1-1-1,0 1 0,-1-1 0,0 1 0,1-1 1,-1 0-1,0 1 0,0-1 0,0 0 0,-2 2 1,-5-5-1657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1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77 6857,'-17'-19'3059,"37"20"-3314,16 4 20,826-28 1557,-349 1-1033,185 7 52,-534 12-250,790 21 536,-947-17-619,22 1 28,-1 1 1,1 1-1,-1 2 0,30 10 0,-55-14-57,0 0 0,0 0-1,0 1 1,0 0 0,0-1 0,-1 1-1,0 0 1,1 0 0,-1 1 0,0-1-1,0 0 1,-1 1 0,3 3 0,17 48-78,-20-52 91,5 16-28,-2 1 0,0-1 0,-1 1 0,0-1 0,-2 1 0,-1 30 0,0 0 33,2 115 220,32 478 2446,-30-570-3000,-4-68 130,0-1 0,-1 0 0,0 0 0,0 0 0,0 0 0,0 0 0,0 0 0,-1 0 0,0 0 0,0 0 0,0-1 0,0 1 0,-1-1 0,-4 6 0,-24 13-2319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1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36 7362,'-73'-32'4509,"72"29"-3457,12 3-763,24 3-261,65 5 209,1-4-1,103-10 0,-23 0-19,1109 22 1215,-300 1-696,-925-17-703,477 7 168,-3 32-63,-497-34-177,-19-3-233,0 1 0,0 1 0,41 13 0,-46-3-2512,-23-6-33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2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74 183 6025,'-2'-2'248,"-41"-68"4136,40 65-4117,1-1 0,-1 1-1,1 0 1,1-1 0,-1 0 0,1 1 0,0-1 0,0 0-1,1 0 1,-1 1 0,2-13 0,-1 17-226,1-1 0,-1 1 0,0-1 0,1 1 0,0-1 0,-1 1 0,1-1 0,0 1 0,0-1-1,-1 1 1,1 0 0,0-1 0,1 1 0,-1 0 0,0 0 0,0 0 0,0 0 0,1 0 0,-1 0 0,0 0 0,1 0 0,-1 1 0,1-1 0,-1 0 0,1 1 0,-1-1 0,1 1 0,0 0 0,-1-1 0,1 1 0,-1 0-1,1 0 1,0 0 0,-1 0 0,1 1 0,3-1 0,-1 1-39,0 0 0,1 0-1,-1 0 1,0 1 0,1-1 0,-1 1-1,0 0 1,0 0 0,-1 0-1,1 1 1,0-1 0,4 5 0,-2 1-12,0 1 1,0 0 0,-1 0 0,0 0-1,0 0 1,-1 1 0,-1 0 0,0 0-1,0 0 1,-1 0 0,0 0 0,0 0-1,-1 1 1,-1-1 0,0 1 0,-1 10-1,-1 2-13,0 1 0,-2-1 0,-1 0 0,-1 0 0,0 0 0,-11 22 0,12-34 19,0 0-1,-1 0 1,-1 0 0,-12 16-1,18-25 13,-1 0 0,1 0-1,-1 0 1,0 0 0,0 0 0,1-1-1,-1 1 1,0-1 0,0 1-1,-1-1 1,1 1 0,0-1-1,0 0 1,-1 0 0,1 0-1,-1-1 1,1 1 0,-1 0-1,1-1 1,-1 0 0,1 1-1,-1-1 1,1 0 0,-1 0 0,1-1-1,-1 1 1,1 0 0,-5-2-1,6 2-7,0-1 0,0 1-1,0 0 1,1 0 0,-1 0 0,0-1-1,1 1 1,-1 0 0,0-1-1,1 1 1,-1-1 0,0 1 0,1 0-1,-1-1 1,1 0 0,-1 1-1,0-1 1,1 1 0,0-1 0,-1 0-1,1 1 1,-1-1 0,1 0-1,0 1 1,-1-1 0,1 0-1,0 1 1,0-1 0,0 0 0,-1 0-1,1 1 1,0-1 0,0 0-1,0 0 1,0 0 0,0 1 0,1-1-1,-1 0 1,0 0 0,0 1-1,0-1 1,1 0 0,-1 0 0,0 1-1,1-1 1,-1 0 0,1 1-1,-1-1 1,0 1 0,1-1 0,0 0-1,-1 1 1,1-1 0,-1 1-1,1-1 1,0 1 0,-1 0 0,2-1-1,3-3-36,0 1 0,0 0-1,0 0 1,1 0-1,-1 1 1,8-3 0,13 0-47,1 2 0,-1 0 0,1 1 0,-1 2 1,49 5-1,33 0-3158,-49-8 828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73 14267,'-135'-21'3490,"133"21"-3317,1 0 0,0 0 0,0-1 0,0 1-1,0 0 1,-1-1 0,1 1 0,0 0 0,0-1 0,0 1 0,0-1-1,0 0 1,0 1 0,0-1 0,0 0 0,0 0 0,0 0-1,1 1 1,-1-1 0,0 0 0,0 0 0,1 0 0,-1 0 0,1 0-1,-1 0 1,0-2 0,3 0-411,3 16 193,23 236-10,-22-170-20,-6-79 76,0 0-1,0 1 1,1-1-1,-1 0 1,0 0-1,0 0 0,0 1 1,0-1-1,1 0 1,-1 0-1,0 0 1,0 1-1,0-1 1,1 0-1,-1 0 0,0 0 1,0 0-1,0 0 1,1 1-1,-1-1 1,0 0-1,1 0 1,-1 0-1,0 0 0,0 0 1,1 0-1,-1 0 1,0 0-1,0 0 1,1 0-1,-1 0 0,0 0 1,0 0-1,1 0 1,-1 0-1,0 0 1,0 0-1,1-1 1,-1 1-1,0 0 0,0 0 1,1 0-1,-1 0 1,0 0-1,0-1 1,0 1-1,1 0 1,-1 0-1,0 0 0,0-1 1,0 1-1,0 0 1,1 0-1,-1-1 1,0 1-1,0 0 1,0 0-1,0-1 0,13-16 37,80-175 142,-25 45-50,-67 146-129,-1 0-1,1 0 1,-1 0 0,1 0-1,0 1 1,-1-1-1,1 0 1,0 0 0,-1 1-1,1-1 1,0 0-1,0 1 1,0-1 0,0 1-1,0-1 1,0 1 0,0 0-1,0-1 1,0 1-1,0 0 1,0 0 0,0 0-1,0-1 1,0 1-1,0 0 1,0 0 0,0 1-1,0-1 1,0 0 0,0 0-1,0 0 1,0 1-1,0-1 1,0 0 0,-1 1-1,1-1 1,0 1-1,0-1 1,0 1 0,0-1-1,0 1 1,-1 0-1,1-1 1,0 1 0,1 2-1,36 39-123,-33-36 111,7 10-172,-1 1 0,0 0 1,-2 0-1,0 1 0,8 21 0,26 99-3720,-35-111 2466,5 20-2645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3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24 10066,'-3'-24'5073,"22"64"-4581,-4 1-482,18 82-1,-18-64 12,-16-58-21,1 0 1,0 0-1,0-1 0,0 1 0,0 0 0,1 0 0,-1 0 0,0-1 0,0 1 0,0 0 0,0 0 0,1-1 1,-1 1-1,0 0 0,1 0 0,-1-1 0,1 1 0,-1 0 0,1-1 0,-1 1 0,1-1 0,-1 1 1,1-1-1,0 1 0,-1-1 0,1 1 0,0-1 0,-1 1 0,1-1 0,0 0 0,0 1 0,-1-1 1,1 0-1,0 0 0,0 0 0,-1 1 0,3-1 0,20-21 20,-16 12-12,18-20 22,-10 11-22,35-34 1,-46 48-13,0 1 1,1 0 0,-1-1-1,1 1 1,0 1 0,-1-1-1,1 1 1,1 0-1,-1 0 1,0 0 0,0 0-1,1 1 1,-1 0 0,7 0-1,-8 2 3,0-1-1,0 1 1,0 0-1,-1 1 0,1-1 1,0 1-1,-1 0 1,1 0-1,-1 0 0,1 0 1,-1 0-1,0 1 1,0-1-1,0 1 0,0 0 1,-1 0-1,1 0 1,-1 0-1,0 1 1,0-1-1,0 1 0,3 5 1,0 3-6,1 0 0,-2 0 0,1 1 1,-2-1-1,4 21 0,-6-23-21,-1 0 1,0 0-1,0 0 0,-1-1 0,-1 1 1,1 0-1,-2-1 0,1 1 0,-1-1 1,-1 1-1,1-1 0,-2 0 0,1-1 1,-1 1-1,-1-1 0,1 0 0,-9 9 0,9-12-127,1 0 0,-1 0 0,0-1-1,0 0 1,-1 0 0,1 0 0,-1 0-1,0-1 1,0 0 0,0-1 0,0 1-1,0-1 1,-1 0 0,1 0 0,-1-1-1,1 0 1,-1 0 0,1-1-1,-1 0 1,0 0 0,1 0 0,-1-1-1,0 0 1,1 0 0,-1-1 0,-9-3-1,-31-23-1996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3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10154,'13'-19'1889,"7"12"1063,17 0-2992,13-1-88,24-1 56,6-3 56,32 13-2936,-6-7 943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4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93 116 9714,'20'-75'2335,"-20"72"-2048,0 0 0,0 0 0,0 0 0,0 0-1,-1 1 1,1-1 0,-1 0 0,0 0 0,0 0 0,-2-4 0,-1 2 332,5 20-598,13 42-159,-7-33 161,-1 1 0,-1 0-1,-1 0 1,1 29 0,-4-57-19,0 1 0,0 0 0,0-1 1,0 1-1,1 0 0,-1 0 0,1 0 1,-1 0-1,1 0 0,0 0 1,-1 0-1,1 1 0,0-1 0,0 1 1,1-1-1,-1 1 0,0 0 0,0 0 1,4-2-1,43-17-63,-45 19 57,0 1 0,0-1 0,0 1 0,1-1 0,-1 1 0,0 1 0,0-1 0,1 1 0,-1-1 0,0 1 0,0 0 0,0 1 0,0-1 0,0 1 0,0 0 0,0 0 0,0 0-1,-1 0 1,1 0 0,2 4 0,2 0 1,-1 1 0,0-1-1,-1 1 1,0 1 0,0-1 0,0 1-1,4 11 1,-4-8-39,0 1 0,-2 0-1,1 0 1,-2 0 0,1 0 0,-2 1-1,0 0 1,0-1 0,-1 1-1,-1 15 1,0-21-21,-1-1 0,1 1-1,-1-1 1,-1 0 0,1 1 0,-1-1-1,0 0 1,-1 0 0,1 0-1,-1-1 1,0 1 0,-1 0 0,1-1-1,-1 0 1,0 0 0,-1 0-1,1-1 1,-1 1 0,0-1-1,0 0 1,0 0 0,-6 3 0,-3-1-39,0 0 0,-1-1 0,0 0 0,1-1 0,-2-1 0,1 0 1,0-1-1,-1-1 0,1 0 0,0-1 0,-1-1 0,1 0 0,-1-1 1,1-1-1,0 0 0,-23-9 0,33 10-219,1 0 0,0 0 1,-1 0-1,1-1 0,0 0 1,-6-5-1,-8-20-2020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4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54 10434,'-10'-12'2041,"6"-2"775,12 10-3168,18-3 104,12 3-40,28-2-48,8 2 248,19 1-528,-5 7-672,10 3-1537,-18 3-168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19 7546,'-15'-5'3690,"10"3"-3331,0-1 0,0 1 0,0 1 0,-1-1 0,1 1 0,-1 0 0,1 0 0,-1 1 0,1-1-1,-1 1 1,-8 1 0,13 0-384,0 0-1,0 0 1,0 0-1,0 0 1,0 0-1,1 0 1,-1 1 0,0-1-1,0 0 1,1 0-1,-1 1 1,1-1-1,-1 0 1,1 1-1,0-1 1,0 1-1,-1-1 1,1 0-1,0 3 1,-2 8-55,-1 1 62,0 1 0,1-1 0,0 0 0,1 1 1,1-1-1,0 0 0,1 1 0,1-1 0,0 0 0,0 1 0,2-1 0,-1-1 1,2 1-1,6 15 0,-4-15 7,1 1 0,0-1 0,1-1 0,0 1 0,1-1 0,0-1 0,1 0 1,0-1-1,1 0 0,0 0 0,1-1 0,0-1 0,0 0 0,0-1 0,1 0 0,23 7 0,-34-13 23,1 0-1,0 0 0,-1 0 0,1-1 0,0 1 0,-1-1 0,1 0 0,0 0 1,-1 0-1,1-1 0,0 1 0,-1-1 0,1 0 0,0 0 0,-1 0 0,1 0 1,-1-1-1,0 0 0,1 1 0,-1-1 0,0 0 0,0 0 0,0-1 1,0 1-1,-1-1 0,1 0 0,-1 1 0,1-1 0,-1 0 0,0 0 0,0 0 1,0-1-1,-1 1 0,1 0 0,-1-1 0,0 1 0,0-1 0,0 0 0,0 1 1,0-7-1,1-3 16,-1 0 0,0-1 1,-1 1-1,0 0 0,-1 0 0,-1 0 1,0 0-1,0 0 0,-2 1 0,-6-20 1,5 21-30,-1 1 1,1 0-1,-1 0 1,-1 1-1,0-1 1,0 1 0,-1 1-1,0 0 1,-1 0-1,0 0 1,0 1 0,0 0-1,-1 1 1,0 0-1,0 1 1,-1 0-1,-17-6 1,16 8-312,0 0 0,0 0 0,0 1 0,-1 1 1,0 0-1,1 0 0,-1 2 0,1-1 0,-1 2 0,-14 3 0,-58 18-2338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5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59 8458,'-8'-21'1483,"-4"-16"1448,12 36-2956,1 14-1066,-8 508 1753,3 63 572,0-551-1057,-1-25-678,-2-18-1898,3-5 328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6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7082,'0'-1'146,"1"0"1,0 0-1,-1 1 1,1-1-1,0 0 1,-1 1 0,1-1-1,0 1 1,0-1-1,0 1 1,-1-1-1,1 1 1,0-1 0,0 1-1,0 0 1,0 0-1,0-1 1,0 1-1,0 0 1,0 0-1,0 0 1,0 0 0,-1 0-1,1 0 1,2 1-1,38-7-458,890-35 774,-420 32-458,157-24 128,94 4 98,721 61 183,-1321-26-134,-90 0 496,-72-6-761,-1 1 0,1-1 0,0 0 0,0 0 0,0 0 0,-1 0 1,1 0-1,0 1 0,0-1 0,0 0 0,-1 0 0,1 0 0,0 1 0,0-1 0,0 0 0,0 0 1,0 1-1,0-1 0,0 0 0,0 0 0,-1 1 0,1-1 0,0 0 0,0 0 0,0 1 1,0-1-1,0 0 0,0 0 0,0 1 0,0-1 0,1 0 0,-1 0 0,0 1 0,0-1 0,0 0 1,0 0-1,0 0 0,0 1 0,0-1 0,1 0 0,6 23-107,3 6 89,3 21 60,-2 2 1,6 87-1,-7 116 667,1 4 92,45 106-129,-52-337-748,-4-28-10,0 1 0,0-1 0,0 1 1,0 0-1,0-1 0,0 1 0,0-1 0,0 1 0,0-1 0,0 1 0,0 0 0,-1-1 0,1 1 1,0-1-1,0 1 0,0-1 0,-1 1 0,1-1 0,0 1 0,-1-1 0,1 1 0,0-1 0,-1 0 1,1 1-1,-1-1 0,1 1 0,0-1 0,-1 0 0,1 1 0,-1-1 0,1 0 0,-1 0 0,1 1 1,-1-1-1,0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25 7906,'-5'0'375,"4"1"-223,-1-1 1,1 0-1,0 0 1,0 0-1,-1 0 1,1 0-1,0 0 0,0 0 1,0-1-1,-1 1 1,1 0-1,0-1 1,0 1-1,0-1 0,0 1 1,-1-1-1,1 1 1,0-1-1,0 0 1,0 0-1,-1-1 0,44 9 242,51 4-198,0-5-1,133-7 1,-156-1-90,425-7 780,1292-20 886,-6 46-519,-1424-2-1683,-318-15-859,-39 0 1242,-1 0 0,1 0 1,0-1-1,0 1 0,0 0 1,0 0-1,0 0 0,0 0 1,0 0-1,-1 0 1,1-1-1,0 1 0,0 0 1,0 0-1,0 0 0,0 0 1,0 0-1,0-1 0,0 1 1,0 0-1,0 0 1,0 0-1,0 0 0,0-1 1,0 1-1,0 0 0,0 0 1,0 0-1,0 0 0,0-1 1,0 1-1,0 0 1,0 0-1,0 0 0,0 0 1,0 0-1,0-1 0,1 1 1,-1 0-1,0 0 1,0 0-1,0 0 0,0 0 1,0 0-1,0-1 0,0 1 1,1 0-1,-1 0 0,0 0 1,0 0-1,0 0 1,0 0-1,1 0 0,-1 0 1,0 0-1,0 0 0,0 0 1,0 0-1,1 0 0,-1 0 1,0 0-1,0 0 1,-27-10-3207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7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61 5473,'-20'-9'6627,"62"1"-5241,66-5-1249,-6-2-148,1 5 1,141 5-1,-234 5 15,-2 0 6,-1 0 0,1 1 0,-1 0 0,1 0 0,-1 1 1,1 0-1,-1 0 0,0 1 0,9 3 0,-18-4 137,0-1 0,0 1 0,1-1 0,-1 1 0,1-1 0,-1 1 0,1 0-1,-1 0 1,1 0 0,0 0 0,0 0 0,0 0 0,0 0 0,0 0 0,1 0 0,-1 0 0,1 0-1,-1 0 1,1 3 0,-31 97-170,5 0 0,-26 209 0,52-299 203,0 9-998,0-21 698,1 0-1,-1 0 1,1 0-1,-1 0 1,1 0-1,-1 0 1,1 0-1,-1 0 1,1 0-1,-1 0 1,1 0-1,-1 0 1,1 0-1,-1 0 1,1-1 0,-1 1-1,1 0 1,-1 0-1,0-1 1,1 1-1,-1 0 1,1-1-1,-1 1 1,0 0-1,1-1 1,-1 1-1,0 0 1,1-1-1,-1 1 1,0-1-1,0 1 1,1-1-1,-1 1 1,0-1-1,16-14-3091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8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 10650,'-1'0'60,"1"-1"-1,0 1 1,-1 0 0,1-1-1,0 1 1,-1 0-1,1 0 1,0-1 0,-1 1-1,1 0 1,-1 0-1,1 0 1,-1 0-1,1 0 1,-1-1 0,1 1-1,0 0 1,-1 0-1,1 0 1,-1 0 0,1 0-1,-1 0 1,1 1-1,-1-1 1,1 0-1,-1 0 1,1 0 0,0 0-1,-1 0 1,1 1-1,-1-1 1,1 0 0,0 0-1,-1 1 1,1-1-1,0 0 1,-1 1-1,1-1 1,0 0 0,-1 1-1,1-1 1,0 0-1,0 1 1,-1-1 0,1 1-1,0-1 1,0 0-1,0 1 1,0-1-1,-1 1 1,1-1 0,0 1-1,0 0 1,3 34 2396,-3-31-2435,2 11-24,1 0 0,0-1-1,0 1 1,2-1 0,0 1 0,0-1 0,2-1 0,13 23 0,-19-36-8,0 0 0,1 1 0,-1-1 0,0 0 0,1 0 0,-1-1 0,0 1 0,1 0 0,-1 0 0,1-1 0,-1 1 0,0-1 0,0 1 0,1-1-1,-1 1 1,0-1 0,0 0 0,0 0 0,0 0 0,2-1 0,13-7 5,26-10-32,-40 18 30,1 1 1,-1-1 0,1 1 0,-1-1-1,1 1 1,-1 0 0,1 0-1,-1 0 1,1 0 0,0 1-1,-1-1 1,1 1 0,-1-1 0,0 1-1,1 0 1,-1 0 0,1 0-1,-1 0 1,0 0 0,0 1 0,0-1-1,0 1 1,0-1 0,0 1-1,0 0 1,0 0 0,-1 0-1,1 0 1,-1 0 0,1 0 0,1 3-1,2 4-8,0 0 1,-1 0-1,0 0 0,0 1 0,3 16 1,-4-12-8,-1-1 0,0 1 0,-1-1 1,-1 1-1,0 0 0,-4 24 0,3-31-57,0-1 0,-1 1 0,0 0 0,0-1 0,0 1-1,-1-1 1,0 0 0,0 1 0,-1-2 0,0 1 0,0 0 0,0-1-1,0 1 1,-11 8 0,12-12-116,0-1 0,-1 1-1,1-1 1,-1 1 0,1-1-1,0 0 1,-1-1 0,0 1 0,1 0-1,-1-1 1,1 0 0,-1 0 0,0 0-1,1 0 1,-1-1 0,0 1-1,1-1 1,-1 0 0,1 0 0,-1 0-1,1-1 1,-6-2 0,-30-16-2295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5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51 15019,'-3'-19'3981,"-5"-1"-2188,4 12-797,4 5-255,5 7-623,23 28-224,-13-16 100,-4-5 1,-1 1-1,-1 0 1,1 0 0,-2 1 0,0-1 0,0 2-1,8 22 1,-6-4 15,-1 1 0,-1 0 0,-2 0 0,-2 0 0,1 54 0,-16 172 339,7-196-271,-4 27 80,3-52-73,2 0-1,1 0 1,6 56-1,-7-240 420,-1 96-524,-13-63-1,13 96-25,0 0 0,-1 1 0,-1 0 0,-1 0 0,0 0 0,-17-26 0,22 39 19,0-1-1,-1 1 0,1 0 0,-1 0 0,1 0 0,-1 0 0,0 0 0,0 1 1,-1-1-1,1 1 0,0 0 0,-1 0 0,1 0 0,-1 0 0,0 1 0,0 0 1,1-1-1,-1 1 0,-6-1 0,5 3-16,0-1-1,0 0 1,0 1 0,0 0-1,0 0 1,1 1 0,-1-1-1,1 1 1,-1 0 0,1 0-1,-1 1 1,1-1 0,-7 6-1,-3 5-120,0-1 0,1 2 1,0 0-1,1 0 0,1 1 0,-18 31 0,19-27-109,0 1 0,2 1 0,0-1 0,1 2 0,-6 32 0,13-49 202,-1-1 1,1 1-1,-1-1 1,0 1 0,0-1-1,0 0 1,-1 1-1,1-1 1,-1 0 0,0 0-1,-1 0 1,1 0-1,-1 0 1,1-1 0,-1 1-1,0-1 1,0 1-1,-1-1 1,1 0 0,-1 0-1,1-1 1,-1 1-1,0-1 1,-5 3 0,-2 2-56,8-5 83,-1 0 0,1 0 0,0 1 0,1-1-1,-1 1 1,0-1 0,1 1 0,-1 0-1,1 0 1,-3 5 0,5-7 30,-1-1-1,1 1 1,0 0 0,0-1-1,0 1 1,0 0 0,0 0-1,0-1 1,0 1-1,0 0 1,0 0 0,0-1-1,0 1 1,0 0 0,0 0-1,0-1 1,1 1 0,-1 0-1,0-1 1,1 1 0,-1 0-1,0-1 1,1 1-1,-1 0 1,1-1 0,-1 1-1,1-1 1,-1 1 0,1-1-1,0 1 1,0 0 0,6 2-92,0 0 1,0 0-1,0-1 1,1 0-1,-1 0 1,1 0-1,-1-1 1,13 0-1,17 2-851,1-2-1,55-6 1,0 1-741,96 9-1645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5345,'23'-17'4233,"-17"7"-1120,10 6-3233,16 0 3232,3 0-3184,17 1-200,11 4-120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309 160 7338,'-1'-2'381,"1"0"1,-1 0 0,1 0 0,0 0 0,0 0-1,0 0 1,0 0 0,1 0 0,-1 0 0,0 0-1,1 0 1,-1 0 0,1 0 0,0 0 0,0 0-1,0 0 1,0 1 0,1-3 0,0 2-251,-1-1 1,1 0 0,-1 0 0,0 0-1,0 0 1,0 0 0,0 0-1,-1 0 1,1-1 0,-1 1 0,0 0-1,0 0 1,0 0 0,0-5 0,-1 5-112,1 0 1,-1 0 0,0-1 0,0 1 0,0 1-1,0-1 1,-1 0 0,1 0 0,-1 0 0,0 1 0,0-1-1,0 1 1,0-1 0,0 1 0,-3-3 0,1 2-5,-1 0 0,1 1 0,-1 0 1,0 0-1,1 0 0,-1 0 1,0 1-1,0-1 0,0 1 0,-8 0 1,-4-1-25,-1 1 0,1 1-1,-1 1 1,1 0 0,-22 6 0,31-6-74,0 1 0,0 0 0,0 0 0,1 1 0,-1 0 0,1 0 0,-1 1 0,1 0 0,0 0 0,1 1 0,-1 0 0,1 0 0,-8 8 0,13-12 56,1 1 0,-1-1 0,0 0 0,1 1-1,-1-1 1,1 1 0,-1-1 0,1 1 0,0-1-1,-1 1 1,1-1 0,0 1 0,0-1 0,0 1-1,0 0 1,0-1 0,1 1 0,-1-1 0,0 1-1,1-1 1,-1 1 0,1-1 0,0 1-1,-1-1 1,1 0 0,0 1 0,0-1 0,0 0-1,0 0 1,2 3 0,40 36-208,-30-31 149,-7-3 56,34 28-139,49 55-1,-81-79 143,1-1-1,-1 2 1,-1-1 0,0 1-1,0 1 1,-1-1-1,0 1 1,-1 0 0,-1 0-1,0 1 1,3 16 0,-6-25-16,0-1 1,-1 0-1,0 1 1,0-1 0,0 0-1,0 0 1,0 1-1,-1-1 1,1 0 0,-1 0-1,0 1 1,0-1-1,0 0 1,-1 0 0,1 0-1,-1 0 1,1 0-1,-1-1 1,0 1-1,0 0 1,0-1 0,0 1-1,-1-1 1,1 0-1,-1 0 1,1 0 0,-1 0-1,0 0 1,0-1-1,0 1 1,0-1 0,-4 2-1,2-2-45,0 0-1,0 0 1,-1-1-1,1 1 1,0-1-1,-1 0 1,1-1-1,0 1 1,-1-1-1,1 0 1,0-1-1,0 1 1,-1-1-1,1 0 1,1 0-1,-1 0 1,0-1-1,0 0 1,-5-4-1,2 0 86,1-1 0,0 0 0,0 0 1,0 0-1,1-1 0,1 1 0,-1-2 0,1 1 0,1 0 0,0-1 0,0 0 1,1 0-1,0 0 0,1 0 0,0-1 0,1 1 0,-1-13 0,2 16-75,-1 0-1,1 0 1,1 1-1,-1-1 0,1 0 1,0 0-1,1 0 1,0 1-1,0-1 1,0 1-1,1-1 0,0 1 1,0 0-1,0 0 1,1 0-1,0 1 1,0-1-1,0 1 0,1 0 1,0 0-1,0 0 1,0 1-1,1 0 0,-1 0 1,1 0-1,0 1 1,6-4-1,45-12-1627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2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16 9786,'-14'0'813,"12"1"-594,-1-1 1,1 0 0,0 0 0,0 0-1,0 0 1,0-1 0,0 1-1,0 0 1,0-1 0,0 1 0,1-1-1,-1 0 1,0 0 0,0 0 0,0 0-1,0 0 1,1 0 0,-1 0-1,1 0 1,-1-1 0,-2-1 0,8 4 1173,-3-1-1396,0 0-1,-1 0 1,1 0-1,0 0 0,0 0 1,-1 1-1,1-1 1,0 0-1,-1 0 0,1 1 1,0-1-1,-1 1 0,1-1 1,-1 0-1,1 1 1,-1-1-1,1 1 0,-1-1 1,1 1-1,-1 0 0,1-1 1,-1 1-1,1 0 1,18 32-50,-14-25 47,0 0 1,0 1-1,0 0 0,-1 0 0,0 0 0,-1 1 1,0-1-1,-1 1 0,1 0 0,-2-1 0,0 1 0,0 12 1,-1 6 15,-1-8 15,1-1 0,4 28 0,0-46 190,4-10-15,17-15-160,21-6-95,-43 28 45,0 1-1,0 0 1,1 0 0,-1 1-1,0-1 1,1 1 0,-1-1-1,1 1 1,-1 0 0,0 0 0,1 1-1,-1-1 1,1 1 0,-1-1-1,0 1 1,0 0 0,1 0-1,5 4 1,1 0-33,0 1-1,0 0 1,15 13 0,-17-13 15,-1 0 1,0 1 0,-1-1-1,1 2 1,-1-1 0,0 1 0,-1 0-1,0 0 1,0 0 0,-1 1 0,0 0-1,-1 0 1,0 0 0,3 11 0,-5-14-39,0 1 0,-1 0 0,0-1 0,0 1 0,-1-1 0,1 1 0,-1 0 0,-1-1 0,1 1 0,-1-1 1,0 0-1,-1 0 0,1 0 0,-1 0 0,-1 0 0,1 0 0,-1-1 0,0 1 0,0-1 0,0 0 0,-8 6 1,4-4-210,-1 0 0,1-1 0,-1-1 1,0 1-1,-1-1 0,0-1 0,1 0 1,-2 0-1,1-1 0,0 0 1,0-1-1,-1 0 0,1-1 0,-1 0 1,0 0-1,1-1 0,-1-1 0,0 0 1,1 0-1,-14-4 0,-11-10-1807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0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93 9906,'-51'-59'2201,"50"44"863,4 8-2904,9 2-112,3 2-56,18 0 80,10 2-24,17 5 32,2 3-48,10 3 8,-13 0-32,-8 0-600,-19-5 2241,-7-10-4786,-26-5 1729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0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66 5225,'-4'-3'547,"-24"-24"2821,27 25-3223,0 1 0,0 0 0,0-1 0,0 1 0,1-1 0,-1 1 0,1-1 0,-1 1 0,1-1 0,-1 0 0,1 1 0,0-1 0,0 1 0,0-1 0,0 0 0,0 1 0,0-1 1,0 0-1,0 1 0,1-1 0,0-1 0,1 5-76,0 0 1,0 0-1,0 0 0,0 0 1,-1 0-1,1 0 1,0 1-1,-1-1 1,0 0-1,0 1 1,1 0-1,0 2 0,8 24-10,-1-1-1,-1 1 1,-2 0-1,-1 1 1,3 54-1,1 212 177,13 191-131,-11-369-119,-11-118 9,0 1-1,0-1 1,0 0 0,0 0-1,0 0 1,1 1-1,-1-1 1,0 0-1,0 0 1,0 1 0,0-1-1,0 0 1,0 0-1,0 1 1,0-1 0,0 0-1,0 0 1,-1 1-1,1-1 1,0 0-1,0 0 1,0 1 0,0-1-1,0 0 1,0 0-1,0 0 1,-1 1-1,1-1 1,0 0 0,0 0-1,0 0 1,0 0-1,-1 1 1,1-1-1,0 0 1,0 0 0,-1 0-1,1 0 1,0 0-1,0 0 1,0 0 0,-1 0-1,1 1 1,0-1-1,0 0 1,-1 0-1,1 0 1,0 0 0,0 0-1,-1 0 1,1 0-1,0 0 1,0-1-1,-1 1 1,1 0 0,0 0-1,-1 0 1,-13-11-757,-9-18-1496,-6-19-77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1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18 120 7594,'-1'0'40,"-1"-3"342,0 0 1,0 0-1,1 0 1,-1 0-1,1 0 1,-1 0-1,1-1 0,0 1 1,0 0-1,0-8 1,2 9-344,-1 1 0,1-1 0,0 0 0,0 0-1,0 1 1,0-1 0,1 1 0,-1-1 0,0 1 0,1-1 0,-1 1 0,1 0 0,-1-1 0,1 1 0,0 0 0,0 0 0,-1 0-1,1 1 1,0-1 0,0 0 0,0 1 0,3-1 0,29-11 64,0 2-1,1 2 1,0 1-1,0 2 1,52-2 0,185 11-26,-227-3-46,-4 1-30,1516 42 93,-776-32-51,-31 34-43,23 36 29,-709-74 33,1-2 1,0-3-1,0-3 1,69-8-1,-134 8-44,16-3 103,-13 2 378,-10 0 1568,14 14-2182,5 16 98,-2 0 0,-1 1-1,-1 0 1,-2 0 0,4 43 0,0 166 136,-7-125-50,0-24-35,4 1 0,4-1-1,24 95 1,-34-182-60,0 0-1,0 0 1,-1 0 0,1 0 0,-1 0-1,0-1 1,0 1 0,0 0 0,0 0-1,0 0 1,-1 0 0,1 0 0,-1 0 0,0 0-1,0-1 1,-2 5 0,1-4-211,0-1 1,0 1-1,0-1 0,0 0 1,-1 0-1,1 0 1,-1 0-1,0 0 0,1 0 1,-1-1-1,0 1 1,0-1-1,0 0 1,0 0-1,-5 1 0,-39 8-2750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2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7066,'1'-1'184,"-1"1"0,0-1 1,1 0-1,-1 1 1,1-1-1,-1 1 1,1-1-1,-1 1 1,1-1-1,-1 1 0,1 0 1,-1-1-1,1 1 1,-1 0-1,1-1 1,0 1-1,-1 0 1,1 0-1,0-1 1,-1 1-1,1 0 0,0 0 1,-1 0-1,1 0 1,0 0-1,-1 0 1,1 0-1,1 0 1,30-2-801,-25 2 1020,820-8 1537,-442 11-946,333-1 32,42 10-241,-18 2-9,-34 8-158,-101 8-316,156 3-214,-751-32 50,-6-1-43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9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7498,'-3'6'8820,"4"-5"-8683,4 25 1258,-4-21-1444,1-1 0,-1 0 1,1 0-1,0 0 0,0 0 1,0 0-1,1 0 0,-1 0 1,1-1-1,0 1 0,0-1 1,0 0-1,0 0 0,6 4 1,51 16 195,-53-21-149,-1-1 1,0 1-1,1 1 0,-1-1 1,0 1-1,0 0 1,0 0-1,-1 1 0,1-1 1,-1 1-1,0 0 1,0 1-1,0 0 0,-1-1 1,5 7-1,1 4-64,-1 1 1,0 0-1,-1 0 0,-1 1 0,0 0 1,-1 0-1,-1 0 0,-1 1 1,-1 0-1,3 28 0,-6-43 21,0-1 1,0 0-1,0 0 0,-1 1 0,1-1 0,0 0 0,-1 0 0,0 0 1,1 1-1,-1-1 0,0 0 0,0 0 0,0 0 0,-1 0 1,1 0-1,0-1 0,-1 1 0,1 0 0,-1-1 0,1 1 0,-1 0 1,0-1-1,-2 2 0,0-2-39,1 1 1,-1-1-1,0 0 1,0 0-1,0 0 1,0 0-1,0-1 1,0 0-1,0 0 0,0 0 1,0 0-1,-4-1 1,-5-1-506,0-1 0,0 0 0,1-1 1,-1-1-1,1 0 0,-20-11 0,-11-16-1995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3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47 10050,'-4'1'2513,"4"-10"759,1 8-2920,-1-1-272,1 2-88,3-1 0,31-2 24,70-2-976,-22-4-2272,20-8 423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0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56 135 9546,'-33'-99'2393,"21"82"831,5 8-2568,5 4-112,0 1 705,2 5-1185,0 3-120,3 28-104,6 60 0,-7-34 144,0 11 32,2-10-32,4 4-168,3-16-488,3-7-2769,5-28 568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5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33 391 13899,'9'-16'6914,"14"-5"-7046,-11 12 516,24-17-352,-4 3 17,41-36 0,-67 53-52,0 1 0,0-1 0,0-1 0,-1 1-1,0-1 1,0 0 0,-1 0 0,0 0 0,0-1 0,-1 1 0,1-1-1,-2 0 1,3-9 0,-4 9-25,-1 1 1,0 0-1,0 0 0,-1 0 1,0-1-1,0 1 0,-1 0 0,0 0 1,0 1-1,-1-1 0,-4-10 0,6 15 0,-1-1-1,1 1 0,0 0 0,-1 0 1,1 0-1,-1 0 0,0 0 0,0 0 0,0 0 1,0 1-1,0-1 0,0 0 0,0 1 1,0 0-1,0 0 0,-1 0 0,1 0 1,-1 0-1,1 0 0,-1 0 0,1 1 1,-1-1-1,1 1 0,-1 0 0,1 0 1,-1 0-1,0 0 0,1 0 0,-1 0 0,1 1 1,-1-1-1,1 1 0,-1 0 0,1 0 1,-3 1-1,-7 4 3,0 1 0,1 0 1,0 1-1,0 0 0,1 1 0,0 0 0,0 1 1,1 0-1,1 0 0,-1 1 0,2 0 0,-1 1 1,2-1-1,-7 15 0,7-13 9,0 0-1,1 1 1,0 0-1,1 0 1,1 0-1,0 0 1,1 1 0,0-1-1,2 1 1,-1 0-1,2-1 1,3 26-1,-2-33-39,0-1-1,1 1 0,-1 0 0,1-1 0,1 1 0,-1-1 0,1 0 0,0 0 0,1-1 1,0 1-1,-1-1 0,2 0 0,-1 0 0,0 0 0,1-1 0,0 0 0,0 0 0,0-1 1,1 1-1,13 4 0,0-1-670,0-2 0,1 0 0,0 0 1,0-2-1,36 1 0,52-6-2889</inkml:trace>
  <inkml:trace contextRef="#ctx0" brushRef="#br0" timeOffset="1">596 116 13435,'-4'-12'7145,"3"5"-6961,-1 2-136,2 1-40,0 1-24,2 1 24,3 2 48,16 3 16,75 39-16,-45-10-40,10 17-8,-8 4-24,3-3-64,-17-4-1136,-3-6-984,-9-10-2001,-1-14-808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0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43 11074,'-9'-21'4058,"9"21"-3987,0 0 0,0-1 0,-1 1 0,1 0 0,0 0 0,0 0 0,0-1 0,-1 1 0,1 0-1,0 0 1,0 0 0,0 0 0,-1-1 0,1 1 0,0 0 0,0 0 0,-1 0 0,1 0 0,0 0 0,0 0 0,-1 0 0,1 0 0,0 0 0,-1 0 0,1 0 0,0 0 0,0 0 0,-1 0 0,1 0 0,0 0 0,0 0-1,-1 0 1,1 0 0,0 0 0,0 0 0,-1 1 0,-2 2-18,1 0 0,0 1 0,-1-1 0,1 1 0,1 0 0,-1-1-1,0 1 1,-1 8 0,-4 7-118,2 0-1,0 0 0,1 1 0,0 0 1,0 28-1,4-42 18,0-1 1,1 1-1,-1-1 1,1 0-1,0 1 0,1-1 1,-1 0-1,1 0 1,0 0-1,0 0 1,6 9-1,-6-11 13,1 0 0,0 0-1,0-1 1,-1 1 0,2-1 0,-1 1 0,0-1 0,0 0-1,1 0 1,-1 0 0,1-1 0,0 1 0,0-1-1,-1 0 1,1 0 0,0 0 0,0-1 0,7 1 0,-1-1 0,1 0 0,-1 0 1,1-1-1,-1 0 0,1-1 1,-1 0-1,0-1 0,0 0 1,0-1-1,0 0 0,0 0 1,-1-1-1,14-9 0,-19 11 36,-1 0 0,1 0 0,0 0 0,-1-1-1,1 1 1,-1-1 0,0 0 0,0 0 0,0 0-1,-1 0 1,0 0 0,0-1 0,0 1 0,0-1 0,0 1-1,-1-1 1,0 0 0,0 0 0,0 0 0,-1 1-1,0-1 1,1 0 0,-2 0 0,1 0 0,-1 0-1,1 0 1,-1 1 0,-1-1 0,1 0 0,-4-8-1,1 5 9,-1 0 0,1 1 0,-1 0 0,0 0 0,-1 0 0,0 1 0,0 0 0,0 0 0,-1 0-1,1 1 1,-2 0 0,1 0 0,0 0 0,-1 1 0,-15-6 0,10 5-158,-1 1-1,1 0 1,-1 0 0,0 1 0,0 1 0,0 1 0,0 0-1,-25 1 1,36 0-57,1 0 1,-1 1-1,1-1 0,-1 0 0,0 1 1,1 0-1,-1 0 0,1 0 0,-1 0 0,1 0 1,0 0-1,-1 0 0,1 1 0,0-1 1,0 1-1,0 0 0,0-1 0,0 1 0,-2 4 1,0 10-2833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0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92 8226,'-13'-10'1744,"1"-1"1,0 0-1,1-1 0,-12-16 1,7 9 448,29 116-1969,-1 37-162,-9-80-338,18 93 0,-20-147 177,-1 1 0,0-1 0,0 0 0,0 1 0,0-1 0,1 0 0,-1 0 0,0 1 0,0-1 0,1 0 0,-1 0 0,0 0 0,0 1 1,1-1-1,-1 0 0,0 0 0,0 0 0,1 0 0,-1 0 0,0 0 0,1 1 0,-1-1 0,0 0 0,1 0 0,-1 0 0,0 0 0,1 0 0,-1 0 0,0 0 0,1 0 0,-1 0 1,0-1-1,1 1 0,-1 0 0,0 0 0,1 0 0,-1 0 0,0 0 0,0 0 0,1-1 0,-1 1 0,0 0 0,0 0 0,1 0 0,-1-1 0,0 1 0,0 0 0,1 0 1,-1-1-1,0 1 0,0 0 0,0-1 0,0 1 0,0 0 0,1-1 0,-1 1 0,0 0 0,0-1 0,0 1 0,0 0 0,0 0 0,0-1 0,8-15-3644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1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55 11218,'28'-45'2404,"-28"44"-2352,1 1 0,-1 0 1,0 0-1,0-1 0,0 1 1,0 0-1,0 0 0,0-1 1,0 1-1,0 0 0,0 0 1,0-1-1,0 1 0,0 0 1,0 0-1,0-1 0,0 1 1,0 0-1,0-1 0,0 1 1,-1 0-1,1 0 1,0 0-1,0-1 0,0 1 1,0 0-1,0 0 0,-1-1 1,1 1-1,0 0 0,0 0 1,0 0-1,-1 0 0,1-1 1,0 1-1,0 0 0,-1 0 1,1 0-1,0 0 0,0 0 1,-1 0-1,1 0 0,0 0 1,0-1-1,-1 1 0,1 0 1,0 0-1,0 0 0,-1 0 1,1 1-1,0-1 1,-1 0-1,1 0 0,0 0 1,0 0-1,-1 0 0,1 0 1,-1 0 18,0 1 1,0-1-1,0 0 1,0 0 0,0 0-1,0 1 1,0-1 0,0 1-1,1-1 1,-1 1 0,0-1-1,0 1 1,0-1 0,1 1-1,-1-1 1,0 1-1,1 0 1,-1 0 0,1-1-1,-1 1 1,0 0 0,0 1-1,-2 5-75,1 0-1,0 1 0,0-1 0,0 0 1,1 1-1,0-1 0,0 1 0,1-1 1,0 1-1,0-1 0,3 15 1,-1-16 0,0 0 1,0-1 0,0 0 0,1 1 0,0-1 0,0 0 0,0 0 0,0-1 0,1 1 0,0-1-1,0 0 1,0 0 0,1 0 0,-1 0 0,1-1 0,7 5 0,10 4 34,1-1 0,40 13 0,-46-19-31,-1 1 0,0 0 0,0 2 0,-1-1 0,0 2 0,0 0 0,24 20 0,-37-28-13,-1 0 0,0 0 1,0 0-1,0-1 0,0 1 0,0 0 0,0 0 0,-1 1 0,1-1 0,0 0 0,0 0 0,-1 0 0,1 0 1,-1 1-1,1-1 0,-1 0 0,0 1 0,1-1 0,-1 0 0,0 1 0,0-1 0,0 0 0,0 1 1,0-1-1,0 0 0,0 1 0,0-1 0,-1 0 0,1 1 0,0-1 0,-1 0 0,1 1 0,-1-1 0,1 0 1,-1 0-1,0 0 0,0 0 0,0 1 0,1-1 0,-1 0 0,0 0 0,0-1 0,0 1 0,0 0 0,-1 0 1,1 0-1,0-1 0,0 1 0,-2 0 0,-7 4-132,0 0 0,0-1 0,0-1 0,-18 4 0,27-6 126,-16 3-453,1 0 0,-1-1 0,1 0 1,-1-1-1,0-1 0,0-1 0,-29-3 0,27-6-2224,15-5 141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1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20 110 9762,'-16'-20'2185,"12"11"855,4 1-2736,7 3-216,13-5 8,10 5-40,22-2-136,14 1-712,25-14-2329,4 0 409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96 160 8650,'-76'-41'2242,"74"39"-2134,0 1 1,1-1-1,-1 0 1,1 1-1,-1-1 1,1 0-1,0 0 1,0 0-1,0 1 1,0-1-1,0 0 1,0-1-1,0 1 1,1 0-1,-1 0 1,1 0-1,0 0 1,-1 0-1,1-1 1,0 1-1,0 0 1,0 0-1,1-1 1,-1 1-1,1 0 1,-1 0-1,1 0 1,-1 0-1,1 0 1,0 0-1,2-3 1,-1 0-65,1 1 0,-1 0 0,1-1 0,0 1 1,0 1-1,0-1 0,0 0 0,1 1 0,-1-1 0,1 1 1,7-4-1,-9 6-40,-1 1 1,1 0 0,0-1-1,0 1 1,0 0-1,0 0 1,0 0-1,0 0 1,-1 1-1,1-1 1,0 0 0,0 1-1,0-1 1,-1 1-1,1 0 1,0 0-1,-1-1 1,1 1-1,0 0 1,-1 0 0,1 1-1,-1-1 1,1 0-1,-1 0 1,0 1-1,0-1 1,0 1 0,2 1-1,28 45-89,-26-36 77,-1-1 0,-1 1 0,1 0 1,-2 0-1,0 1 0,0-1 0,-1 0 1,-1 1-1,0-1 0,0 1 0,-1-1 1,-1 0-1,0 1 0,-1-1 0,0 0 1,-1 0-1,0-1 0,-1 1 1,-1-1-1,1 0 0,-2 0 0,1-1 1,-2 0-1,-9 12 0,16-22 23,1 1 0,-1-1 0,1 1-1,-1-1 1,0 1 0,1-1 0,-1 1 0,0-1-1,1 0 1,-1 1 0,0-1 0,1 0 0,-1 0 0,0 0-1,0 1 1,1-1 0,-1 0 0,0 0 0,0 0-1,0 0 1,1 0 0,-1 0 0,-1-1 0,2-2 348,11-1-166,158-13-215,-53 16-3228,-88 1 921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248 156 12227,'-1'-3'-65,"-2"-3"535,0 0 0,0-1-1,-1 1 1,1 0 0,-1 1 0,0-1-1,-1 1 1,0 0 0,0 0 0,0 0-1,0 0 1,-1 1 0,-9-6 0,14 13-527,-1 1 1,1-1 0,0 1 0,0-1-1,0 1 1,1-1 0,-1 1 0,1-1 0,0 1-1,0-1 1,0 5 0,0-7 58,-1 17-14,2 1 0,-1 0 1,2-1-1,7 32 0,-9-46 14,1 0-1,0-1 0,0 1 0,0-1 0,1 1 0,-1-1 1,1 0-1,-1 0 0,1 1 0,0-1 0,1 0 1,-1-1-1,0 1 0,1 0 0,-1-1 0,1 1 1,0-1-1,0 0 0,0 0 0,0 0 0,0 0 1,1-1-1,-1 1 0,0-1 0,1 0 0,-1 0 1,1 0-1,0 0 0,-1 0 0,1-1 0,0 0 1,-1 0-1,1 0 0,5-1 0,2-1 27,0-1 0,0 0 0,0-1 0,0-1 0,-1 1 0,0-2 0,0 1 0,0-1 0,-1-1 0,16-13 0,-21 17-20,1-1-1,-1 0 1,0 0 0,0-1 0,0 1 0,0-1 0,-1 0 0,0 0-1,0 0 1,0 0 0,-1 0 0,1-1 0,-1 1 0,-1-1-1,1 1 1,-1-1 0,0 0 0,0 0 0,-1 0 0,1 0 0,-1 1-1,-1-8 1,-1 8-20,0 0-1,-1 0 0,1 0 1,-1 0-1,0 0 0,0 0 1,-1 1-1,1-1 1,-1 1-1,0 0 0,0 0 1,-1 0-1,1 1 0,-1 0 1,0 0-1,0 0 0,0 0 1,-9-3-1,-3-1-269,-1 0-1,1 2 1,-1 0-1,-27-3 1,-116-3-4180,143 11 3695,-67-1-3079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3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40 8490,'-4'-10'1015,"4"8"-766,-1 0 1,0 0-1,0 0 0,0 0 0,0 0 1,0 0-1,0 0 0,0 0 0,0 0 1,-1 1-1,1-1 0,-1 0 1,0 1-1,-2-3 0,1 15-34,1 531-229,44 7 245,-41-542-364,-2-10-652,0-13-1529,1-8-48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3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22 269 9706,'-2'-2'418,"0"1"-103,0-1 1,1 1 0,-1-1 0,0 1-1,1-1 1,0 0 0,-1 0 0,1 0-1,0 0 1,0 0 0,0 0 0,-1-3-1,10-4-67,18 2-584,544-42 426,-273 29-49,238-26 23,589-41-120,8 65-81,-680 39 204,538 4-1,-327-12-69,-662-8 49,0 1-1,0-1 0,0 0 0,0 1 0,-1-1 0,1 1 0,0-1 0,-1 1 0,1-1 1,-1 1-1,1 0 0,-1-1 0,0 1 0,0-1 0,0 1 0,0 0 0,0-1 1,0 1-1,0 0 0,0-1 0,0 1 0,-2 3 0,-6 56-137,7-51 172,-22 129 41,3-27-33,4 0 0,0 209 0,17-303-33,-1 1-1,-1 0 0,-6 34 0,5-45-266,0 0-1,0 0 0,-1-1 0,0 1 1,-1-1-1,1 0 0,-1 0 0,-1 0 1,1 0-1,-11 11 0,-25 14-1689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4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4377,'3'-10'6061,"6"5"-3678,20 6-3038,-1 2 970,1393-18 189,-732-21-43,60 10 89,-52 18 114,-37 1-165,-146-4-168,382 0-91,-871 14-1546,-43 0-3601,-4-5 1095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70 237 2641,'-8'-7'883,"1"-1"0,0 1 0,0-2 1,1 1-1,0-1 0,0 0 0,1 0 1,0 0-1,-4-14 0,8 19-763,0 0 1,0 0-1,1-1 1,0 1-1,-1-1 0,1 1 1,1 0-1,-1-1 1,1 1-1,0 0 0,0 0 1,0-1-1,0 1 1,1 0-1,-1 0 0,1 0 1,0 0-1,1 0 1,-1 1-1,0-1 0,1 1 1,0 0-1,0-1 1,7-4-1,-8 5-108,1 0 0,0 0 0,0 0-1,1 1 1,-1-1 0,1 1 0,-1 0 0,1 0 0,-1 0-1,1 1 1,0-1 0,0 1 0,0 0 0,0 0-1,0 0 1,0 0 0,0 1 0,0 0 0,0 0 0,1 0-1,-1 0 1,0 1 0,0-1 0,0 1 0,0 0 0,0 1-1,0-1 1,-1 0 0,1 1 0,0 0 0,0 0 0,-1 0-1,0 1 1,1-1 0,-1 1 0,0-1 0,0 1 0,0 0-1,-1 0 1,1 1 0,-1-1 0,1 1 0,-1-1-1,0 1 1,-1-1 0,1 1 0,-1 0 0,1 0 0,-1 0-1,0 0 1,-1 0 0,1 5 0,1 6-31,-1 0-1,-1 0 1,-1 0-1,0 0 1,-1 0 0,-1-1-1,0 1 1,-1 0-1,-8 21 1,2-12-12,0-1 0,-1-1 0,-1 1 0,-29 38-1,39-57 44,-1 0-1,0-1 0,0 1 1,0-1-1,0 0 0,0 0 1,-1 0-1,1 0 0,-1-1 0,0 1 1,0-1-1,0 0 0,0 0 1,0 0-1,0-1 0,-6 2 1,55-11 106,15 11-294,60 1 275,-105-5-1200,0 0-1,-1 0 1,15-5 0,-12 1-1670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31 11458,'-4'-17'5694,"2"4"-3638,18 23-2092,1 5 14,-1 0-1,0 1 0,-1 1 1,22 30-1,44 84-41,-38-59-26,-33-54-150,1-2-1,2 1 1,27 28-1,-37-41-95,0-1-1,1 0 0,-1 0 0,1 0 1,0 0-1,0 0 0,0-1 1,0 1-1,1-1 0,-1-1 1,1 1-1,-1 0 0,1-1 1,0 0-1,-1 0 0,1 0 1,0-1-1,0 0 0,0 0 1,-1 0-1,1 0 0,8-2 1,25-19-3751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6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0 10922,'-32'5'3897,"13"6"208,-6 6-2585,-4 22-1320,-5 8-176,-9 18-8,0 3 16,7 10-752,6-12-608,14 4-2833,13-29 32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31 9378,'-21'-31'9806,"23"46"-10042,9 41 158,5 85 0,-12-141 68,7-12-15,17-25-56,-13 18 12,-13 16 63,0 0 0,1 0 1,-1 1-1,1-1 1,0 1-1,0 0 0,0 0 1,0 0-1,0 0 1,0 0-1,1 1 0,-1-1 1,1 1-1,-1 0 0,1 0 1,-1 0-1,1 1 1,-1-1-1,1 1 0,0 0 1,-1 0-1,1 0 1,0 1-1,-1-1 0,1 1 1,0 0-1,-1 0 1,1 0-1,-1 0 0,0 0 1,1 1-1,-1 0 0,0 0 1,0 0-1,0 0 1,0 0-1,4 4 0,-1 0-17,0-1-1,0 1 0,0 0 0,0 1 1,-1-1-1,0 1 0,-1 0 0,0 1 1,0-1-1,0 1 0,-1-1 0,0 1 0,-1 0 1,1 0-1,1 12 0,-4-14-66,0 0 1,0 0-1,0 0 0,-1 0 0,0-1 0,0 1 1,0 0-1,-1 0 0,0-1 0,0 1 0,0-1 1,0 0-1,-1 0 0,0 0 0,0 0 0,-1 0 1,0 0-1,1-1 0,-1 0 0,-1 1 0,-8 5 1,7-5-262,-1-1 1,-1 0 0,1-1-1,0 0 1,-1 0 0,0-1-1,1 1 1,-1-2 0,0 1 0,0-1-1,0 0 1,0-1 0,0 0-1,-1 0 1,-9-2 0,-23-7-2369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6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66 7722,'-12'-18'3168,"8"7"1,4 3-1609,4 8-1448,-1-2-72,-2 0 48,11 1-32,38-3 80,74-4-1064,-26 9-2224,23-14 383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101 127 2673,'-2'1'209,"0"0"1,0 0-1,0 0 1,0 0-1,0-1 1,0 1-1,0-1 1,0 1-1,0-1 1,-1 0-1,1 0 1,0 0-1,0 0 1,0 0-1,-1 0 1,1-1-1,0 1 1,0-1-1,0 0 1,0 1-1,0-1 1,0 0-1,0 0 1,0 0-1,0 0 1,0-1-1,1 1 1,-1 0-1,0-1 1,1 1-1,-1-1 1,1 0-1,-3-3 1,3 1-12,0 0 0,0 0-1,0 0 1,1 0 0,0-1 0,-1 1 0,1 0-1,1 0 1,-1 0 0,0 0 0,1-1-1,0 1 1,0 0 0,0 0 0,1 0 0,0 1-1,3-8 1,-4 9-165,0 0 0,0 0 1,0 1-1,0-1 0,1 0 0,-1 0 0,0 1 0,1-1 0,0 1 0,-1-1 0,1 1 1,0 0-1,0-1 0,-1 1 0,1 0 0,0 0 0,0 1 0,0-1 0,1 0 0,-1 1 1,0-1-1,0 1 0,0-1 0,0 1 0,0 0 0,1 0 0,-1 0 0,0 0 0,0 1 1,0-1-1,0 0 0,1 1 0,-1 0 0,0-1 0,0 1 0,0 0 0,0 0 0,2 1 1,0 1-38,0-1 1,0 0-1,0 1 1,-1 0-1,1 0 1,-1 0-1,1 0 0,-1 1 1,0-1-1,0 1 1,0 0-1,-1 0 1,0 0-1,1 0 1,-1 0-1,-1 1 1,3 5-1,-3 1-12,0-1 0,-1 1 0,-1-1-1,1 1 1,-1 0 0,-1-1 0,0 1 0,-1-1-1,-6 18 1,-6 9-22,-22 40 0,-66 93 244,106-172-178,0 0-1,-1 0 0,1 1 0,0-1 1,0 1-1,0-1 0,0 1 1,0 0-1,0 0 0,4-1 0,2-1-22,20-6 1,1 0 1,35-5-1,-55 12-35,-1 1 0,0 0 0,1 0 0,-1 1 0,1 1 0,-1 0 0,0 0 0,1 0 0,-1 1 0,0 1 0,0 0 0,0 0 0,8 4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232 172 9410,'2'-4'569,"0"-1"0,-1 1 0,1 0 0,-1-1 0,0 1 0,0-1 1,0 1-1,0-1 0,-1 0 0,0 1 0,0-8 0,-2 8-498,0 0 0,0 0 0,0 0 1,0 0-1,0 0 0,-1 1 0,0-1 0,0 1 0,0 0 1,0 0-1,0 0 0,0 0 0,-1 0 0,-5-3 0,9 6-71,-12-8-27,1 0-1,-1 0 1,-1 1-1,1 1 0,-16-6 1,26 11 20,-1 0-1,0 0 1,0 0 0,0 0 0,1 1 0,-1-1-1,0 1 1,0 0 0,0 0 0,0 0 0,0 0-1,0 0 1,0 0 0,0 1 0,1 0 0,-1-1-1,0 1 1,0 0 0,0 1 0,1-1 0,-1 0-1,1 1 1,-1-1 0,1 1 0,0 0-1,-1 0 1,1 0 0,0 0 0,0 0 0,0 0-1,1 1 1,-1-1 0,1 1 0,-1-1 0,1 1-1,-2 2 1,1 1-3,-1 0-1,0 0 0,1 0 0,0 0 1,1 1-1,-1-1 0,1 0 0,1 1 1,-1-1-1,1 1 0,0-1 1,0 1-1,1-1 0,0 1 0,0-1 1,1 0-1,-1 1 0,1-1 0,1 0 1,-1 0-1,1 0 0,0-1 1,0 1-1,1-1 0,0 1 0,0-1 1,0 0-1,0-1 0,1 1 0,0-1 1,6 5-1,14 8 30,1 0 1,1-2-1,0-1 1,2-2-1,35 12 0,-37-13-10,-10-5-3,-1 0 0,0 2 0,0 0 0,-1 1 0,18 12 0,-30-18-6,0-1-1,-1 0 1,1 1-1,0-1 1,-1 1 0,0 0-1,1-1 1,-1 1-1,0 1 1,0-1 0,-1 0-1,1 0 1,-1 1-1,1-1 1,-1 1-1,0-1 1,-1 1 0,1-1-1,0 1 1,-1 0-1,0-1 1,0 1-1,0-1 1,0 1 0,-1 0-1,1-1 1,-1 1-1,0-1 1,0 1-1,0-1 1,-1 1 0,-2 4-1,-3 4 4,-1 0-1,0-1 0,0 0 1,-1-1-1,-1 0 0,0 0 1,0-1-1,-1 0 0,0-1 1,0 0-1,-20 10 0,22-14-16,1 0-1,-1 0 1,1 0-1,-1-1 0,0-1 1,0 1-1,-1-1 1,1-1-1,0 0 0,0 0 1,-1-1-1,1 0 0,-1-1 1,1 0-1,0 0 1,0-1-1,-1 0 0,-9-4 1,15 3-3,-1 1 0,0-2 1,1 1-1,0 0 0,0-1 0,0 0 0,0 0 1,0 0-1,1 0 0,-1 0 0,1-1 1,0 0-1,1 1 0,-1-1 0,1 0 0,0 0 1,0-1-1,1 1 0,0 0 0,-1-1 1,2 1-1,-1-1 0,1 1 0,-1 0 0,2-11 1,0-1 5,1 1 0,0-1 0,1 1 0,0 0 1,2 0-1,0 0 0,8-18 0,-3 14 98,1 0 1,24-35-1,-29 48-526,0 0 1,0 0-1,0 0 0,1 0 1,0 1-1,0 0 0,1 1 1,0 0-1,9-5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8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5 114 9082,'-1'-2'347,"0"-1"0,1 1 0,-1-1 0,0 1 0,1-1 0,0 0 0,0 1 0,0-1 0,0 1 0,0-4-1,1 3-255,-1 0 0,1 0-1,0 0 1,1 0-1,-1 0 1,0 0-1,1 0 1,-1 0-1,1 0 1,0 1-1,4-5 1,-2 2-125,1 1 1,0 0-1,0 0 1,1 0-1,-1 0 1,1 1-1,0 0 1,0 0-1,9-3 1,-13 5 47,0 1 0,1-1 0,-1 1 0,0-1 0,0 1 0,0 0 0,1 0 0,-1 0 0,0 0 0,0 0 0,1 0 0,-1 1 0,0-1 1,0 1-1,0 0 0,1 0 0,-1-1 0,0 1 0,0 0 0,2 2 0,-1 0-3,0 0 1,0 0-1,0 0 0,0 0 0,0 0 0,-1 1 1,0-1-1,1 1 0,-2 0 0,3 4 1,1 4-11,-1-1 0,-1 1 0,0 0 0,-1 0 0,0 0 0,0 19 0,-3-23-14,1 0 1,-1 0-1,-1 0 0,1 0 0,-1-1 0,-5 13 0,6-17-7,0-1-1,0 1 1,0-1-1,-1 1 1,1-1-1,-1 1 1,1-1-1,-1 0 1,0 1-1,0-1 1,0 0-1,0 0 1,0-1-1,-1 1 1,1 0-1,0-1 1,-1 1-1,1-1 1,-1 0-1,0 0 1,1 0-1,-5 1 1,5-2-8,1 0-1,0-1 1,-1 1-1,1 0 1,0 0 0,-1-1-1,1 1 1,0-1 0,-1 0-1,1 1 1,0-1 0,0 0-1,0 0 1,-1 1-1,1-1 1,0 0 0,0 0-1,0 0 1,1 0 0,-1-1-1,0 1 1,0 0 0,0 0-1,1 0 1,-1-1-1,1 1 1,-1 0 0,1-1-1,-1 1 1,1 0 0,0-3-1,-1 3 27,1 0 0,0-1 0,0 1-1,0 0 1,0-1 0,0 1 0,0 0-1,0 0 1,0-1 0,0 1 0,1 0 0,-1-1-1,0 1 1,1 0 0,-1 0 0,1 0-1,-1 0 1,1-1 0,0 1 0,0 0 0,-1 0-1,1 0 1,0 0 0,0 0 0,0 1-1,0-1 1,0 0 0,0 0 0,0 1-1,0-1 1,0 0 0,1 1 0,-1-1 0,0 1-1,0 0 1,1-1 0,1 1 0,12-1 6,0 1 0,0 0 0,0 1 1,0 1-1,0 0 0,-1 1 0,1 1 1,-1 1-1,0-1 0,0 2 0,0 0 1,-1 1-1,0 0 0,0 1 0,0 1 0,11 10 1,-22-17-10,0 0 0,-1 0 0,1-1 0,-1 1 0,1 0 0,-1 1 0,0-1 0,0 0 1,0 0-1,0 0 0,0 1 0,0-1 0,-1 0 0,1 1 0,-1-1 0,0 1 0,0-1 0,0 1 0,0-1 1,0 0-1,0 1 0,0-1 0,-1 1 0,0-1 0,1 0 0,-1 1 0,0-1 0,0 0 0,0 0 0,0 0 1,0 1-1,-1-1 0,1 0 0,-1-1 0,1 1 0,-1 0 0,0 0 0,0-1 0,0 1 0,-2 1 0,-6 5-28,-1 1-1,-1-2 0,1 0 0,-1 0 0,-21 9 1,20-12 14,1 1 0,0-1 1,-1-1-1,0 0 1,0-1-1,-19 0 1,25-1 20,1-1 0,-1-1 0,1 0 0,-1 0 1,1 0-1,-1 0 0,1-1 0,0 0 0,0-1 0,0 1 1,0-1-1,0 0 0,0-1 0,-8-6 0,13 9-105,0 0-1,0 0 1,0 0-1,0 0 1,0 0 0,0 0-1,0 0 1,0 0-1,0-1 1,1 1-1,-1 0 1,1-1 0,-1 1-1,1 0 1,-1-1-1,1 1 1,-1-1-1,1 1 1,0-1-1,0 1 1,0-1 0,0-1-1,9-9-1720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8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46 124 10258,'-3'-13'5085,"-9"-1"-3965,11 13-1120,1 0-1,-1 0 1,0 0-1,1 1 0,-1-1 1,0 0-1,1 1 0,-1-1 1,0 1-1,0-1 1,0 1-1,0-1 0,0 1 1,1-1-1,-1 1 1,0 0-1,0-1 0,0 1 1,0 0-1,0 0 0,0 0 1,0 0-1,0 0 1,0 0-1,0 0 0,0 0 1,0 0-1,0 1 0,-1-1 1,2 1-1,-1 0-1,1 1 1,-1-1-1,1 0 1,-1 1 0,1-1-1,0 0 1,0 0 0,0 1-1,-1-1 1,1 1 0,1-1-1,-1 0 1,0 1 0,0-1-1,0 0 1,1 0 0,0 3-1,0 3 1,4 13-2,1 0 1,1 0-1,1-1 0,0 0 0,19 30 0,-20-35-17,2-1-1,0-1 1,0 0 0,1 0-1,1 0 1,-1-2-1,2 1 1,0-1-1,13 8 1,-22-16 17,0 0-1,0 0 1,1 0 0,-1-1-1,0 1 1,1-1 0,0 0 0,-1 0-1,1 0 1,-1-1 0,1 1 0,0-1-1,-1 0 1,1 0 0,0 0 0,0 0-1,-1-1 1,1 1 0,0-1 0,-1 0-1,1 0 1,-1-1 0,1 1-1,-1-1 1,0 1 0,0-1 0,1 0-1,-1 0 1,-1-1 0,1 1 0,0 0-1,0-1 1,3-4 0,-2 1 14,0 0 1,0-1 0,-1 1-1,0 0 1,0-1 0,-1 0-1,0 0 1,0 0-1,0 0 1,-1 0 0,0 0-1,0 0 1,-1 0 0,0 0-1,0 0 1,-3-13-1,1 9-21,-1 0 0,-1 1 0,0 0 0,0 0 0,-1 0 0,0 0 0,-1 1 0,0-1 0,0 2 0,-1-1 0,-1 1 0,1 0 0,-1 0 0,-14-10 0,3 4-820,-1 1 1,0 1-1,-1 1 1,0 0-1,-37-11 1,21 9-2341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9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47 7570,'-4'-9'1167,"4"6"-805,-1 0 1,0 0 0,0 0 0,0 1 0,0-1 0,0 0 0,-1 1 0,1-1 0,-1 1 0,0-1 0,0 1 0,-3-3 0,3 23-299,16 146 243,-12 234-1,-5-108-42,4-257-220,0 0-1,2 0 1,2-1-1,9 39 1,-14-71-61,0 0 0,0-1 0,0 1-1,0 0 1,0 0 0,0 0 0,0 0 0,0-1 0,0 1 0,0 0 0,0 0 0,0 0 0,0 0 0,0-1 0,1 1-1,-1 0 1,0 0 0,0 0 0,0 0 0,0 0 0,0-1 0,0 1 0,0 0 0,0 0 0,0 0 0,1 0 0,-1 0-1,0 0 1,0 0 0,0-1 0,0 1 0,0 0 0,1 0 0,-1 0 0,0 0 0,0 0 0,0 0 0,0 0 0,0 0-1,1 0 1,-1 0 0,0 0 0,0 0 0,0 0 0,0 0 0,1 0 0,-1 0 0,0 0 0,0 0 0,0 0 0,0 0-1,1 0 1,-1 0 0,0 0 0,0 0 0,0 1 0,0-1 0,0 0 0,1 0 0,-1 0 0,0 0 0,0 0 0,0 0-1,0 0 1,0 1 0,0-1 0,1 0 0,7-20-2362,3-20-156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4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16 175 8114,'-2'-2'330,"1"1"-164,0 1 1,0-1-1,0 1 0,0-1 1,1 0-1,-1 1 0,0-1 1,0 0-1,1 1 0,-1-1 1,0 0-1,1 0 0,-1 0 1,1 0-1,-1 0 1,1 1-1,0-1 0,-1 0 1,1 0-1,0 0 0,0 0 1,-1-2-1,38-4 465,-33 6-708,946-78 514,20 36-378,-687 32-43,493-1 112,378 80 48,-957-51-92,-186-17 264,3 4 2896,-4 23-2341,-8-20-1325,7 28 385,-1 0 0,-2 1-1,3 57 1,-9 121 1,1-4 96,29 16 19,-26-198-65,-3-23-85,0-1 0,0 1 0,-1-1 0,0 1 0,0 0 0,0-1 0,-1 1 0,1-1 0,-1 1 0,0-1 0,0 1 0,-1-1 0,-1 5 1,0-5-249,1-1-1,-1 1 1,1-1 0,-1 0 0,0 1 0,0-1 0,0-1 0,-1 1 0,1 0 0,-1-1 0,1 0 0,-1 0 0,-5 3 0,-27 7-3336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0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54 4361,'-51'-15'7419,"105"19"-4630,10 0-2996,684-6 994,317-2-363,-519-3 84,25 13 41,-471-4-486,43 1 8,399 1 422,-2-46 487,-538 42-952,74-6-1043,-74 6 798,1-1 0,-1 1 0,1 0-1,-1 1 1,0-1 0,1 0-1,-1 1 1,0-1 0,1 1 0,-1 0-1,0-1 1,1 1 0,-1 0-1,0 1 1,0-1 0,0 0 0,0 1-1,0-1 1,0 1 0,-1-1-1,1 1 1,0 0 0,-1 0 0,1 0-1,-1 0 1,0 0 0,2 3-1,-3 10-1906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2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10866,'20'-49'2534,"-19"48"-2417,-1 1 0,0-1 0,1 0 0,-1 0 0,0 0 0,0 1 0,0-1 0,0 0 1,0 0-1,0 0 0,0 1 0,0-1 0,0 0 0,0 0 0,0 1 0,0-1 0,0 0 0,-1 0 0,1 0 0,0 1 0,-2-2 0,2 2-102,0 0 0,0-1 0,-1 1 0,1 0 0,0 0 1,-1 0-1,1 0 0,0 0 0,0 1 0,-1-1 0,1 0 0,0 0 0,0 0 0,-1 0 1,1 0-1,0 0 0,0 0 0,-1 0 0,1 1 0,0-1 0,0 0 0,-1 0 0,1 0 0,0 0 1,0 1-1,0-1 0,-1 0 0,1 0 0,0 1 0,0-1 0,0 0 0,0 0 0,0 1 1,0-1-1,-1 0 0,1 0 0,0 1 0,0-1 0,0 0 0,0 0 0,0 1 0,0-1 0,0 1 1,-4 25-71,0 0 0,2 0 0,1 0 0,1 1 0,2-1 1,0 0-1,2 0 0,0 0 0,13 37 0,-17-62 45,0 0-1,0 0 1,0 0-1,0 0 0,0 0 1,0 0-1,0-1 0,1 1 1,-1 0-1,0 0 0,1 0 1,-1 0-1,0-1 0,1 1 1,-1 0-1,1 0 0,0-1 1,-1 1-1,1 0 1,-1-1-1,1 1 0,0 0 1,0-1-1,-1 1 0,1-1 1,0 1-1,0-1 0,0 0 1,0 1-1,-1-1 0,1 0 1,0 0-1,0 1 1,0-1-1,0 0 0,0 0 1,0 0-1,0 0 0,0 0 1,-1 0-1,1 0 0,0-1 1,0 1-1,0 0 0,0 0 1,0-1-1,0 1 1,-1 0-1,1-1 0,0 1 1,0-1-1,0 0 0,7-5-7,-1 0 0,-1-1 0,1 1 0,8-13 0,1 0 11,-12 16 0,-1-1 1,1 0-1,0 1 1,0 0-1,1 0 1,-1 0-1,1 1 1,-1-1-1,1 1 1,0 0-1,0 0 1,0 1-1,0-1 1,0 1-1,0 0 1,0 1-1,0-1 1,0 1-1,1 0 1,-1 0-1,0 1 1,0-1-1,0 1 1,0 0-1,1 1 1,-2-1-1,1 1 1,0 0-1,0 0 1,0 1-1,-1-1 1,0 1-1,1 0 1,-1 0-1,0 1 1,0-1-1,-1 1 1,1 0-1,-1 0 1,0 0-1,0 0 1,0 1-1,0-1 1,-1 1-1,0 0 1,0-1-1,2 9 1,-2-3-52,-1-1 1,0 1-1,0-1 1,-1 1-1,0-1 1,-1 1-1,0 0 1,-1-1-1,0 0 1,0 1-1,-1-1 1,-1 0-1,1 0 0,-1 0 1,-1-1-1,1 1 1,-9 9-1,11-14 15,-1 0 0,0 0-1,1-1 1,-1 0-1,-1 1 1,1-1-1,0 0 1,-1 0 0,0-1-1,0 1 1,1-1-1,-1 0 1,-1 0 0,1 0-1,0-1 1,0 1-1,-1-1 1,1 0 0,-1 0-1,1 0 1,-1-1-1,1 0 1,-1 0-1,1 0 1,-1 0 0,1-1-1,-1 1 1,1-1-1,-1-1 1,1 1 0,0 0-1,-1-1 1,1 0-1,0 0 1,0 0 0,0-1-1,1 1 1,-5-5-1,-18-17-2183,10 1-93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278 499 15003,'0'0'7003,"-1"-3"-5619,2 6-785,7 73-787,-3 0-1,-3 0 1,-9 79 0,4-144-1385,1-21-598,-2-26-1862,1-24-680</inkml:trace>
  <inkml:trace contextRef="#ctx0" brushRef="#br0" timeOffset="1">13 39 11290,'-12'-27'2841,"21"15"472,13 14-3897,27 21-2937,7 5 152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34 8890,'-21'-13'2336,"12"0"561,9 6-2441,8 7-528,15 1-32,10 1 80,22 2 56,11 1-280,22 4-2633,3-5 785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3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53 8874,'-2'2'-1,"2"0"167,-1-1-1,0 0 0,0 1 1,0-1-1,1 1 0,-1-1 1,0 0-1,0 0 1,-1 0-1,1 1 0,0-1 1,0 0-1,-1 0 0,1-1 1,0 1-1,-1 0 0,1 0 1,-1-1-1,1 1 0,-1-1 1,1 1-1,-1-1 0,1 0 1,-1 1-1,0-1 0,1 0 1,-1 0-1,1 0 0,-1 0 1,0 0-1,1-1 0,-1 1 1,1 0-1,-1-1 0,-2 0 1,4 1-166,0 0 1,-1 0 0,1 0-1,0 0 1,-1 0-1,1 0 1,0 0 0,-1 0-1,1 0 1,0 0-1,-1 0 1,1 0 0,0 1-1,0-1 1,-1 0-1,1 0 1,0 0 0,-1 0-1,1 1 1,0-1-1,0 0 1,0 0-1,-1 1 1,1-1 0,0 0-1,0 1 1,0-1-1,0 0 1,-1 0 0,1 1-1,0-1 1,0 0-1,0 1 1,0-1 0,0 0-1,0 1 1,0-1-1,0 0 1,0 1 0,0-1-1,0 0 1,0 1-1,0-1 1,0 1 0,-1 25-70,2-21 67,-1 16-18,2 0 1,0-1-1,1 1 0,1-1 1,1 1-1,10 22 0,-13-35 6,1-1 0,0 1 0,0-1 0,1 0 0,0-1 1,0 1-1,1-1 0,0 1 0,0-1 0,0-1 0,1 1 0,0-1 0,0 0 0,0 0 0,1-1 0,0 1 0,-1-1 0,2-1 0,-1 0 0,14 5 0,-18-7 21,1-1 1,0 1-1,0-1 0,0 0 1,-1 0-1,1 0 0,0 0 1,0 0-1,-1-1 0,1 0 1,0 0-1,0 0 0,-1 0 1,1-1-1,-1 1 0,1-1 1,-1 0-1,0 0 0,0 0 0,0 0 1,0-1-1,0 1 0,0-1 1,-1 0-1,1 0 0,-1 0 1,0 0-1,0 0 0,0 0 1,0-1-1,0 1 0,-1-1 1,1 1-1,-1-1 0,1-4 1,1-5 28,0 1 1,0-1 0,-2 1 0,1-1 0,-2 0 0,1 0 0,-2 0-1,0 1 1,-3-17 0,1 14-5,-2 1 0,1-1 0,-2 1 0,0 0 0,0 1 0,-16-24-1,18 31-84,0 1 0,0-1 0,0 1 0,-1 0 0,0 0 0,0 1 0,0-1 0,0 1 0,-1 0 0,0 1 0,0-1 0,0 1-1,0 0 1,0 1 0,0-1 0,-1 1 0,-8-1 0,12 3-196,0-1 0,0 1 0,-1 0 0,1 1 0,0-1 0,0 0 0,0 1 0,-1 0 0,-3 1 0,-19 16-2182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91 9978,'-13'-91'5981,"10"133"-5984,2 0 1,2-1-1,1 1 0,15 73 0,-17-115 8,0 0 1,0 0 0,0 0-1,1 0 1,-1 0-1,0 0 1,0 1 0,0-1-1,0 0 1,0 0-1,1 0 1,-1 0 0,0 0-1,0 0 1,0 0 0,0 0-1,0 0 1,1 0-1,-1 0 1,0 0 0,0 0-1,0 0 1,0 0-1,0 0 1,1 0 0,-1 0-1,0 0 1,0 0-1,0 0 1,0 0 0,1 0-1,-1 0 1,0 0-1,0 0 1,0-1 0,0 1-1,0 0 1,0 0 0,1 0-1,-1 0 1,0 0-1,0 0 1,0 0 0,0-1-1,0 1 1,0 0-1,0 0 1,0 0 0,0 0-1,0 0 1,0-1-1,0 1 1,0 0 0,0 0-1,0 0 1,0 0 0,0-1-1,0 1 1,0 0-1,0 0 1,0 0 0,0 0-1,0 0 1,0-1-1,0 1 1,0 0 0,0 0-1,0 0 1,9-22 192,-3 7-184,-6 13-14,4-7 9,0 0-1,1 0 0,0 0 1,0 0-1,12-13 1,-16 20-13,0 0 1,1 1-1,0-1 1,-1 1 0,1-1-1,0 1 1,0 0 0,0-1-1,0 1 1,0 0-1,0 1 1,0-1 0,0 0-1,0 0 1,0 1 0,0-1-1,1 1 1,-1 0-1,0 0 1,0 0 0,0 0-1,1 0 1,-1 0 0,0 1-1,0-1 1,0 0-1,1 1 1,-1 0 0,0 0-1,0 0 1,0 0-1,0 0 1,0 0 0,0 0-1,-1 0 1,1 1 0,2 2-1,5 4-20,-1 0-1,0 1 1,-1 0 0,0 1-1,-1 0 1,1 0-1,-2 0 1,0 1 0,0 0-1,-1 0 1,0 0-1,0 0 1,-2 1 0,1-1-1,-2 1 1,2 21-1,-4-30 3,0 1 0,0-1-1,0 0 1,0 1-1,0-1 1,0 0 0,-1 0-1,0 0 1,0 0-1,0 0 1,0 0 0,0-1-1,0 1 1,-1-1-1,1 1 1,-1-1 0,0 0-1,1 0 1,-1 0-1,0 0 1,0-1 0,0 1-1,-1-1 1,-3 2-1,-9 3-131,-1-1 0,0-1 0,-23 4 0,-126 8-4303,126-14 1729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4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36 9042,'-29'-15'1824,"16"4"921,6 8-2753,3 1 136,7 0-32,-2 2 32,3 0-64,24 0 64,61 0-176,-15-1-488,-1 0-2321,9 3 577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9778,'8'4'8709,"-6"-3"-8692,-1 0-1,0 0 0,1 0 1,-1-1-1,0 1 0,0 0 1,0 0-1,0 1 0,0-1 1,0 0-1,0 0 0,0 0 0,0 1 1,-1-1-1,1 0 0,0 1 1,-1-1-1,1 1 0,-1-1 1,0 1-1,1-1 0,-1 3 1,12 40-51,6 49 0,-12-75 129,7-24-5,16-8-195,-18 11 96,-1 1 0,1 1 0,-1 0 0,1 0 0,0 1 0,-1 0 0,1 1 0,0 0 0,-1 1 1,1 0-1,-1 1 0,0 0 0,0 1 0,0 0 0,0 0 0,0 1 0,-1 0 0,16 13 0,-20-15-4,-1 1-1,1-1 0,-1 1 0,0 1 1,-1-1-1,1 0 0,-1 1 1,0 0-1,0 0 0,0 0 0,-1 0 1,0 0-1,0 1 0,0-1 0,0 1 1,0 8-1,-2-10-22,0 1 0,0-1-1,0 1 1,-1-1 0,0 1 0,0-1-1,0 1 1,0-1 0,-1 0-1,0 0 1,0 0 0,0 0 0,0 0-1,0 0 1,-1 0 0,0-1 0,0 0-1,0 1 1,0-1 0,0 0 0,-6 3-1,-2 2-104,1 0 0,-2-1 0,1 0 0,-18 6-1,23-10 7,0-1 0,0 0 0,0-1 0,0 1 0,0-1 0,-1 0 0,1 0 0,0-1 0,-1 0-1,1 0 1,-8-2 0,12 2-75,0-1-1,1 1 0,-1-1 1,0 1-1,1-1 0,-1 0 1,1 0-1,-1 0 0,1 0 1,-1 0-1,1 0 1,0-1-1,-1 1 0,1 0 1,0-1-1,0 1 0,0 0 1,0-1-1,-1-2 0,-2-13-2785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57 8530,'-3'-22'2224,"6"6"569,10 7-2273,8 5-544,19 0 88,5 2-64,19 6-32,-2 2-576,10 4-2185,-14-1 401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36 8122,'-1'-8'723,"0"-19"3677,3 35-2570,9 44-1611,-3 0 0,-2 0 0,-2 58 0,-14 161 113,3 95-94,7-349-212,2 0 0,0 0 0,0 0 0,2-1 0,8 26 0,-14-81-4528,-2 1 1337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4 122 8474,'-1'-1'175,"1"0"1,-1 0-1,1-1 0,-1 1 1,1 0-1,0-1 1,0 1-1,0 0 1,0-1-1,0 1 0,0-1 1,0 1-1,0 0 1,0-1-1,0 1 0,1 0 1,-1-1-1,1 1 1,-1 0-1,1 0 1,-1-1-1,1 1 0,0 0 1,1-2-1,1 1-120,1 0 0,-1 0-1,0 1 1,1-1 0,0 1-1,-1 0 1,8-2 0,-9 2-42,68-14 207,0 3 1,123-6-1,-113 13-176,1027-18 100,-601 24-185,-446-2 42,959 23 156,-981-18 4098,9-18-3275,-45 14-981,1 0 1,0 1-1,0 0 0,0-1 1,-1 1-1,1 0 1,0 0-1,-1 1 0,1-1 1,-1 0-1,1 1 1,-1 0-1,0-1 0,0 1 1,1 0-1,-1 0 1,3 4-1,22 37-31,-25-40 32,3 10-1,0 1 1,0 0-1,-1 1 0,-1-1 0,-1 1 0,0-1 1,0 1-1,-2 26 0,1-4 12,4 79-4,0-4 13,27 171 0,-30-275-37,2 7-412,-2 0 0,0 0 0,0 1 0,-1 22 0,-2-35 276,1 1 0,0 0 0,-1-1 1,0 0-1,0 1 0,0-1 0,0 1 0,-1-1 0,1 0 0,-1 0 0,0 0 0,0 0 0,0 0 0,0 0 0,0-1 0,-1 1 0,1 0 0,-1-1 0,0 0 0,0 0 0,0 0 0,0 0 0,0 0 1,-4 1-1,-48 12-3787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3:56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49 6169,'-5'-5'670,"0"0"-1,0 1 0,-1 0 1,1 1-1,-1-1 1,0 1-1,0 0 0,-1 0 1,-8-2-1,5 2-482,0 1-1,-1 0 1,0 1-1,1 0 1,-17 1-1,7 1-285,-1 2 1,0 0-1,1 1 1,0 1-1,-34 14 1,54-19 98,0 0 1,0 0 0,0 0-1,0 0 1,0 0-1,0 1 1,0-1 0,0 0-1,0 0 1,0 0-1,0 0 1,0 0 0,0 0-1,0 1 1,0-1-1,0 0 1,0 0 0,0 0-1,0 0 1,0 0-1,0 0 1,0 1 0,0-1-1,0 0 1,0 0-1,0 0 1,0 0 0,0 0-1,0 0 1,0 0-1,0 1 1,0-1-1,0 0 1,-1 0 0,1 0-1,0 0 1,0 0-1,0 0 1,0 0 0,0 0-1,0 0 1,0 0-1,0 0 1,-1 0 0,1 0-1,0 0 1,0 0-1,0 1 1,0-1 0,20 1 81,-9 0-57,1037 0 2171,-405-11-1287,560 4 79,-810 26-857,-417-22-4161,-11-9 998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1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3 9138,'-6'-1'633,"-1"0"-1,1 0 1,-1 1 0,1 0-1,-1 1 1,-7 1 0,-41 14 418,43-11-1029,-1 1-1,1 1 1,1 0 0,0 0 0,0 1 0,-13 13 0,16-13-27,0 1 0,1 0 0,0 0 0,1 0 0,0 1 0,0 0 0,1 0 0,0 0 0,1 1 0,0 0 0,1 0 0,0 0 0,1 0 0,0 0 0,1 1 0,0-1 0,1 16 0,1-18-17,0 0 1,0 0 0,1 0 0,0 0 0,1 0 0,0 0-1,0 0 1,1-1 0,0 0 0,0 1 0,1-2 0,0 1-1,0 0 1,1-1 0,0 0 0,1 0 0,-1-1 0,1 0 0,0 0-1,1 0 1,15 8 0,-9-8-110,0 1 1,1-2-1,0 0 0,0-1 0,0 0 1,0-1-1,1-1 0,-1 0 0,24-1 1,-30-1 30,1-1 0,-1 0 0,1 0 0,-1 0 0,1-2 0,-1 1 0,0-1 0,0 0 0,0-1 0,0 0 1,-1 0-1,1-1 0,-1 0 0,-1-1 0,1 1 0,12-13 0,-18 16 96,-1 1-1,1-1 1,-1 1-1,1-1 1,-1 0 0,0 1-1,0-1 1,0 0-1,0 0 1,0 0 0,0 0-1,0 0 1,0 0-1,-1 0 1,1 0 0,-1 0-1,0 0 1,1-1-1,-1 1 1,0 0 0,0 0-1,-1 0 1,1 0-1,0 0 1,-1-1 0,1 1-1,-1 0 1,0 0-1,1 0 1,-1 0 0,0 0-1,0 1 1,0-1-1,-1 0 1,1 0 0,0 1-1,-1-1 1,1 0-1,-4-1 1,-1-2 31,0 1 0,-1 0-1,1 0 1,-1 1 0,0-1 0,-1 2 0,1-1-1,0 1 1,-16-3 0,2 3-15,0 0 0,-1 1-1,1 2 1,-1 0 0,1 1-1,0 1 1,0 1 0,-27 9 0,32-8-587,1 1 1,-1 1 0,-21 13 0,-1 10-1230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6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13187,'-3'12'6717,"2"0"-4005,7 27-3956,-4-26 1954,41 308-823,-36-289 254,-4-62 54,-1 8-219,0-2 31,0 0 0,2 0 1,1 1-1,1-1 0,1 1 1,1 1-1,1-1 0,1 1 1,20-34-1,-30 56-10,0 0-1,1 0 1,-1-1 0,0 1-1,0 0 1,1 0 0,-1 0 0,0 0-1,0-1 1,1 1 0,-1 0-1,0 0 1,0 0 0,1 0-1,-1 0 1,0 0 0,1 0-1,-1-1 1,0 1 0,0 0-1,1 0 1,-1 0 0,0 0-1,1 0 1,-1 1 0,0-1-1,0 0 1,1 0 0,-1 0-1,0 0 1,1 0 0,-1 0-1,0 0 1,0 0 0,1 1-1,-1-1 1,0 0 0,0 0-1,1 0 1,-1 1 0,0-1-1,0 0 1,0 0 0,1 1 0,-1-1-1,0 0 1,0 0 0,0 1-1,0-1 1,0 1 0,17 27-86,-14-22 84,-1-2-9,12 22-299,-2 0 0,0 2 1,8 32-1,-15-41-904,0-1 0,1 0 0,1-1 0,10 19-1,9 1-3400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2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22 7858,'-15'-5'8084,"14"5"-8071,0-1 0,1 0 0,-1 1 0,0-1 0,0 1-1,0-1 1,0 1 0,1 0 0,-1-1 0,0 1 0,0 0-1,0 0 1,0-1 0,0 1 0,0 0 0,0 0 0,0 0-1,0 0 1,0 0 0,0 1 0,0-1 0,0 0 0,0 0-1,1 0 1,-1 1 0,0-1 0,0 1 0,0-1 0,0 1-1,0-1 1,1 1 0,-1-1 0,0 1 0,0 0 0,1-1-1,-1 1 1,1 0 0,-1-1 0,0 1 0,1 0 0,-1 0-1,0 1 1,-6 15-86,0 1 0,0 0 0,2 0 0,0 0 0,1 0 0,1 1 0,-1 28 0,3-40 33,1 0 1,0 0 0,0 0 0,1 0-1,0 0 1,0 0 0,1 0 0,0 0-1,0 0 1,0-1 0,1 1 0,0-1-1,0 1 1,1-1 0,0 0 0,0-1 0,0 1-1,1-1 1,0 0 0,0 0 0,0 0-1,1 0 1,-1-1 0,7 4 0,-9-6 21,0-1 1,1 1-1,-1-1 1,1 0-1,-1 0 1,1 0-1,-1 0 1,1 0-1,-1-1 1,1 1 0,0-1-1,-1 0 1,1-1-1,0 1 1,-1 0-1,1-1 1,-1 0-1,1 0 1,-1 0 0,1 0-1,-1-1 1,0 1-1,1-1 1,-1 0-1,0 0 1,0 0-1,0 0 1,-1 0-1,1-1 1,0 1 0,-1-1-1,0 0 1,1 0-1,-1 0 1,0 0-1,2-6 1,1 1-24,-1-1 0,0 1-1,0-1 1,-1 0 0,0 0 0,0-1 0,-1 1 0,-1-1 0,0 1-1,0-1 1,-1 1 0,0-1 0,-1-11 0,-1 11-4,-1 0 0,0 1 0,0-1 0,-1 0 0,0 1 0,-1 0 0,0 0 0,0 1 0,-1-1 0,0 1 0,-11-11 0,12 14-60,-1-1-1,1 1 0,-1 1 0,-1-1 1,1 1-1,-1 0 0,0 0 1,1 1-1,-2 0 0,1 0 0,0 1 1,0 0-1,-1 0 0,0 1 1,-12-2-1,-3 4-1056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2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47 10298,'1'0'114,"0"-1"1,0 1-1,0-1 0,-1 0 1,1 0-1,0 1 0,0-1 0,-1 0 1,1 0-1,-1 0 0,1 0 0,-1 1 1,1-1-1,-1 0 0,0 0 0,1 0 1,-1 0-1,0 0 0,0 0 1,1 0-1,-1 0 0,0 0 0,0 0 1,0 0-1,0 0 0,-1 0 0,1-1 1,0 1-1,0 0 0,-1 0 1,0-1-1,0 1 5,-1-1 0,0 1 0,1 0 0,-1-1 0,0 1 0,0 0 1,0 0-1,0 1 0,0-1 0,0 0 0,0 1 0,0-1 0,0 1 0,-4-1 0,-4 0 9,0 0 0,0 1 0,0 0 0,0 0 0,0 2 0,-19 3 0,23-3-122,-1 1 0,1 0 0,1 0 0,-1 0-1,0 0 1,1 1 0,0 0 0,0 1 0,0-1 0,0 1 0,1 0 0,-8 9 0,5-3-18,1-1 1,0 1-1,1 1 1,0-1-1,1 1 1,-5 17-1,5-7-10,0-1 0,1 1 0,1 0-1,2 0 1,0 0 0,1 1 0,5 26 0,-5-41-21,1 0 1,0-1 0,0 1-1,1 0 1,0-1 0,0 0 0,1 0-1,-1 0 1,2 0 0,-1 0 0,9 8-1,-11-12 20,1-1 0,-1 0 0,1 0 0,0 0 0,0-1 0,0 1 0,0-1-1,0 1 1,0-1 0,0 0 0,0 0 0,0-1 0,1 1 0,-1 0 0,0-1-1,1 0 1,-1 0 0,0 0 0,1 0 0,-1-1 0,0 1 0,0-1 0,1 0 0,-1 0-1,0 0 1,0 0 0,0 0 0,5-4 0,0 1 17,-1-1-1,1 0 1,-1 0-1,0-1 1,0 0-1,-1 0 1,0-1 0,0 0-1,7-10 1,-12 16-21,0-1 1,0 0-1,0 0 0,0 0 1,0 0-1,0 0 1,0-1-1,-1 1 1,1 0-1,-1 0 0,0 0 1,1-1-1,-1 1 1,0 0-1,-1 0 0,1-1 1,-1-1-1,1 2-36,-2 0 0,1 0 0,0 0 0,0 0-1,-1 0 1,1 0 0,-1 1 0,1-1 0,-1 1-1,0-1 1,1 1 0,-1 0 0,0-1 0,0 1-1,0 0 1,0 0 0,0 0 0,0 1 0,0-1-1,-5 0 1,-6-3-355,-1 2-1,0-1 1,0 2 0,-1 0-1,1 1 1,0 0 0,0 1-1,0 1 1,-15 3 0,-3 4-1637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2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17 12195,'-10'-10'3026,"-1"3"1017,11 38-3535,3-3-605,-1-3-483,1 0 0,1 0 1,13 45-1,-17-70 557,0 1 0,1-1 0,-1 0 0,0 0 0,0 0 1,0 1-1,1-1 0,-1 0 0,0 0 0,0 0 0,1 0 1,-1 0-1,0 1 0,0-1 0,1 0 0,-1 0 0,0 0 0,0 0 1,1 0-1,-1 0 0,0 0 0,1 0 0,-1 0 0,0 0 0,0 0 1,1 0-1,-1 0 0,0 0 0,1 0 0,-1-1 0,0 1 1,0 0-1,1 0 0,-1 0 0,0 0 0,0 0 0,0-1 0,1 1 1,-1 0-1,0 0 0,0 0 0,0-1 0,1 1 0,17-16 246,-1 1-210,-10 9-10,-1 1 0,1 1 0,0-1 0,1 1 0,-1 0 0,9-2 0,-13 5-8,0 0 0,0 0 0,0 1 0,0-1 0,0 1 0,1 0 0,-1 0 0,0 0-1,0 0 1,0 1 0,0-1 0,1 1 0,-1 0 0,0 0 0,0 0 0,0 0 0,0 0 0,-1 1 0,1-1-1,0 1 1,0 0 0,3 3 0,0 0-9,-1 1 0,-1-1 0,1 1 0,-1 0 0,0 0 0,0 1 0,-1-1 0,1 1-1,-1 0 1,-1 0 0,0 0 0,0 0 0,0 0 0,-1 0 0,0 0 0,0 1 0,0-1 0,-1 0 0,-1 1 0,-1 12 0,1-12-106,0 0 0,-1 0 0,0-1 0,0 1 0,-1-1 0,0 1 0,0-1 0,-1 0 0,0 0 0,0 0 1,-1-1-1,1 0 0,-1 0 0,-1 0 0,1 0 0,-1-1 0,0 0 0,0 0 0,-11 6 0,13-9-138,1 0 0,-1-1 1,1 0-1,-1 0 0,1 0 0,-1 0 0,0 0 0,0-1 0,0 1 0,1-1 0,-1 0 0,0 0 0,0-1 0,-4 0 0,-21-9-2107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3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9338,'54'-5'1816,"26"1"641,4 4-3065,19 3-2209,-15-7 353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78 10490,'-5'-35'2831,"-2"-8"168,5 48-2446,-1 31-969,0 171 526,41 365 0,-37-547-446,-2-15-732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4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8378,'5'-4'524,"1"1"0,-1 0-1,1 1 1,0 0 0,0-1 0,9-1 0,70-5-7,-56 7-463,865-25-6,5 49-41,-786-18-6,272 4 13,343 18 163,-697-22 5141,22 9-3714,-48-11-1642,0 0-1,-1 0 1,1 0-1,-1 1 1,0-1-1,0 1 1,0 0-1,0 1 1,0-1-1,0 1 1,-1-1-1,0 1 1,0 0-1,0 1 1,0-1-1,-1 0 1,3 6-1,5 23 18,-1 1 1,-2 0-1,-1 1 0,-2-1 1,-1 1-1,-3 60 0,3 25-5,-1-57-59,10 100-357,-10-144-392,1 0 0,1-1 0,1 1-1,0-1 1,2 0 0,9 18 0,5-6-3303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04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7818,'0'0'117,"0"-1"1,1 0-1,-1 0 1,0 1-1,0-1 0,1 0 1,-1 1-1,1-1 1,-1 0-1,0 1 1,1-1-1,-1 0 1,1 1-1,-1-1 1,1 1-1,0-1 0,-1 1 1,1-1-1,0 1 1,-1 0-1,1-1 1,0 1-1,-1 0 1,1-1-1,0 1 1,0 0-1,-1 0 1,1 0-1,0-1 0,0 1 1,-1 0-1,1 0 1,1 0-1,38-4-895,-30 4 1098,182-5 60,317 32 0,-240-7-146,1103 36 1054,-562-29-1056,-725-25-422,101 7 500,-157-5-1293,-1 1-1,31 8 1,-48-12-1164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35 8578,'-135'-35'4419,"234"38"-4646,182 15 517,-280-18-210,0 0 1,-1 0-1,1 0 0,0 0 1,-1 0-1,1 0 0,-1 0 1,1 0-1,0 0 0,-1 1 0,1-1 1,-1 0-1,1 0 0,0 1 1,-1-1-1,1 0 0,-1 1 1,1-1-1,-1 1 0,0-1 1,1 0-1,-1 1 0,1-1 0,-1 1 1,0-1-1,1 1 0,-1 0 1,1 0-1,-5 20 3583,-2 1-4582,-23 94 807,11-51-926,3 1-1,-13 128 1,28-189 632,0 0 0,0 0 0,0 0 0,1 0 0,0 0 0,0 0 0,1 4 0,18 14-3202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2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10962,'3'-17'841,"1"-22"3421,-3 60-4208,1 0 1,1 0 0,1 0-1,8 26 1,-3-15-30,-8-26-10,14 36-56,-15-41 46,0-1 0,1 1 0,-1-1 0,0 1 0,1 0 0,-1-1 0,1 1 0,-1-1 0,1 1 0,-1-1-1,1 1 1,0-1 0,-1 1 0,1-1 0,0 0 0,-1 1 0,1-1 0,0 0 0,-1 1 0,1-1 0,0 0 0,-1 0 0,1 0 0,0 0 0,0 0 0,-1 0 0,1 0 0,0 0 0,0 0 0,-1 0 0,1 0 0,0 0 0,-1 0 0,1-1 0,0 1 0,-1 0 0,1 0 0,0-1 0,-1 1 0,1-1 0,0 1 0,-1 0 0,1-1 0,-1 1 0,1-1 0,-1 0 0,1 1 0,-1-1 0,1 0 0,7-6-11,0 0-1,0 0 1,1 1-1,0 1 1,0-1 0,11-4-1,-19 10 7,1-1-2,1 0 0,-1 1-1,1-1 1,0 0 0,-1 1 0,1 0 0,-1 0-1,1-1 1,0 1 0,-1 1 0,1-1 0,0 0 0,-1 1-1,1-1 1,-1 1 0,1 0 0,-1 0 0,1 0-1,-1 0 1,0 0 0,1 1 0,-1-1 0,0 1 0,3 2-1,3 2-11,-1 1-1,1 1 1,-1 0-1,6 9 1,-12-15 10,5 5-39,-1 1 0,0-1 0,0 1 0,-1 0 0,0 1 0,-1-1 0,1 1 0,-2 0 0,1 0 0,-1 0-1,-1 0 1,0 0 0,1 16 0,-3-20 5,1 0 0,-1 0 0,0 0 1,0 0-1,-1 0 0,1 0 0,-1-1 0,0 1 0,-1 0 0,1-1 0,-1 0 0,0 1 0,0-1 0,0 0 0,0 0 0,-1-1 0,1 1 1,-1-1-1,0 0 0,0 0 0,-1 0 0,1 0 0,0-1 0,-1 0 0,0 0 0,-6 2 0,1 0-82,0-1 0,0-1 0,0 0-1,-1 0 1,-16 0 0,22-2-313,0 0 0,0-1 0,0 1 0,0-1 0,0 0 0,0 0 0,-9-4 0,-2-6-2171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32 8538,'-12'-7'2808,"7"-5"225,2 6-2025,6 4-1104,13 0 80,9-1-56,21 5 72,11 1-152,33 5-1664,1 3-1273,7-10-280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7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 14771,'-8'93'8415,"8"-93"-8416,-1 1-1,0-1 1,0 1-1,0-1 1,0 0-1,0 0 1,0 1-1,1-1 0,-1 0 1,0 0-1,0 0 1,0 0-1,0 0 1,0 0-1,0 0 1,0 0-1,0-1 1,0 1-1,0 0 1,1-1-1,-1 1 0,0 0 1,-1-1-1,-1 0 2,-35-8 0,-1 1-1,-44-2 1,68 8-90,0 2 0,0 0 1,1 1-1,-1 0 0,1 1 0,-1 1 0,1 0 1,-1 1-1,-14 7 0,26-10 19,0 0 0,0 1-1,0 0 1,0-1 0,0 1 0,0 0 0,0 0 0,1 1-1,-1-1 1,1 0 0,0 1 0,0 0 0,-1-1-1,2 1 1,-1 0 0,0 0 0,1 0 0,-1 0-1,1 1 1,0-1 0,0 0 0,0 1 0,0 4-1,1-3 15,0 0 0,0 0 0,1 0 0,0 0 0,0-1-1,0 1 1,1 0 0,0 0 0,0-1 0,0 1 0,0-1-1,1 0 1,-1 0 0,1 0 0,6 7 0,0-2 38,0 0 0,1-1 1,0 0-1,0-1 0,1 0 0,0 0 0,0-1 1,0-1-1,1 0 0,0 0 0,0-1 1,0-1-1,0 0 0,22 2 0,-17-3 44,0-1-1,0-1 0,0 0 0,0-1 1,0-1-1,0-1 0,0 0 0,0-1 1,-1-1-1,23-10 0,-33 12 65,0-1-1,-1 1 0,0-2 1,0 1-1,0 0 1,0-1-1,-1 0 0,0 0 1,0 0-1,0-1 1,-1 1-1,0-1 0,0 0 1,0 0-1,0 0 0,-1 0 1,2-9-1,1-4 392,-1-1 0,-1 0 0,-1 1 0,0-29-1,4 138-1532,23 110-1,-2-17 1430,17 212 166,-12 676 1,-32-1063-540,-1 31 22,-1 0-1,-2-1 1,-12 52-1,15-85-22,0-1 1,-1 0-1,1 0 0,-1 0 1,0 0-1,-1 0 0,1 0 1,-1-1-1,1 1 0,-1-1 1,0 1-1,0-1 0,-1 0 1,1 0-1,-1-1 0,1 1 1,-1-1-1,0 0 0,0 0 1,0 0-1,0 0 1,0 0-1,-1-1 0,1 0 1,0 0-1,-1 0 0,1-1 1,-1 1-1,-5-1 0,-5-1 5,-1 0-1,0-1 0,1 0 1,0-2-1,0 0 0,-29-11 1,22 6-12,0-1 0,0-1-1,1-1 1,1-1 0,0-1 0,1 0 0,0-2 0,1 0 0,1-1 0,1-1 0,0 0 0,1-1 0,1-1 0,1 0 0,1-1 0,1 0 0,0-1 0,2 0 0,1-1 0,0 0 0,2 0 0,1-1-1,0 0 1,2 0 0,1 0 0,1 0 0,2-33 0,4 9-55,1 0 0,3 1 0,1 0 1,3 0-1,24-59 0,-6 34-122,4 0 0,61-96 0,-59 113-107,1 2 1,3 1 0,70-67-1,-74 85-288,1 2 0,2 1 0,1 2 0,2 2 0,47-22 0,80-22-3281,-164 69 3706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3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74 9234,'1'-1'162,"-1"1"-1,0-1 1,0 1-1,0-1 1,0 0-1,0 1 1,0-1-1,0 1 1,0-1 0,0 1-1,0-1 1,0 0-1,0 1 1,0-1-1,0 1 1,0-1-1,0 1 1,-1-1-1,1 0 1,0 1 0,-1-1-1,1 1 1,0-1-1,-1 1 1,1 0-1,0-1 1,-1 1-1,1-1 1,-1 1 0,1 0-1,-1-1 1,1 1-1,-1 0 1,0-1-1,-30-11-361,10 5 471,12 4-270,-85-25 47,86 26-52,0 1 1,-1-1-1,1 2 1,-1-1 0,1 1-1,-1 0 1,1 1-1,-1 0 1,1 1-1,-11 2 1,17-3-1,0 0 0,0-1 0,0 1 0,1 0 1,-1 0-1,0 1 0,0-1 0,1 0 0,-1 1 0,0-1 0,1 1 1,-1-1-1,1 1 0,0 0 0,0-1 0,-1 1 0,1 0 0,0 0 1,1 0-1,-2 2 0,1 0 8,0 1 0,1-1 1,-1 0-1,1 0 0,0 0 0,0 0 1,1 1-1,-1-1 0,2 7 0,3 3 29,-1 0 0,1-1 1,1 1-1,1-2 0,8 15 0,0-7-8,0 0-1,2-1 1,24 22 0,24 28-29,-63-66-4,0-1 0,1 0 1,-1 1-1,0-1 0,-1 1 1,1-1-1,0 1 1,-1 0-1,0 0 0,1 0 1,-1 0-1,0 0 0,-1 0 1,1 0-1,0 0 0,-1 0 1,0 1-1,0-1 1,0 0-1,0 0 0,0 0 1,0 0-1,-1 1 0,0-1 1,0 0-1,0 0 0,0 0 1,0 0-1,0 0 1,-1-1-1,1 1 0,-1 0 1,0-1-1,0 1 0,0-1 1,0 1-1,0-1 1,-1 0-1,1 0 0,-1 0 1,1 0-1,-1 0 0,0-1 1,1 1-1,-1-1 0,-5 2 1,0 0 10,0 1-1,0-2 1,0 1 0,0-1 0,0 0 0,0-1 0,-16 1-1,22-1-14,0-1-1,0 0 0,0 0 0,-1-1 1,1 1-1,0 0 0,0-1 0,0 1 1,-1-1-1,1 0 0,0 0 0,0 0 1,0 0-1,0 0 0,0 0 0,1 0 0,-1-1 1,0 1-1,1-1 0,-1 1 0,0-1 1,1 0-1,0 0 0,-1 1 0,1-1 1,0 0-1,0 0 0,0 0 0,0 0 1,1-1-1,-1 1 0,0 0 0,1 0 1,-1-4-1,1-5-113,0 0 1,1 0 0,0 0 0,0 0-1,1 0 1,1 1 0,0-1 0,0 1-1,1-1 1,0 1 0,1 0-1,0 1 1,1-1 0,8-10 0,0 0-480,2 0 1,0 1-1,1 1 0,1 1 1,23-18-1,-10 14-1313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4457,'26'0'1157,"37"-6"7915,-64 6-9032,1 1 0,-1-1 1,0 0-1,1 1 0,-1 0 1,1-1-1,-1 1 0,1-1 1,-1 1-1,1-1 0,0 1 1,-1 0-1,1-1 0,0 1 1,-1 0-1,1-1 0,0 1 1,0 0-1,-1 0 0,1-1 1,0 1-1,0 0 0,0 0 1,0 0-1,-1 37-38,2-1 0,7 58 0,-7-85-2,1 0 0,0 0-1,0 0 1,1 0 0,0-1-1,0 1 1,2-1 0,-1 0-1,1 0 1,0-1 0,1 1 0,-1-1-1,2 0 1,-1-1 0,10 9-1,-12-14 8,0 1-1,0-1 0,1 0 0,-1-1 1,0 1-1,1-1 0,-1 0 0,1 0 1,0 0-1,-1-1 0,1 0 0,0 0 1,-1 0-1,1 0 0,0-1 0,-1 1 1,1-1-1,-1-1 0,1 1 0,-1 0 0,1-1 1,-1 0-1,0 0 0,0 0 0,0-1 1,6-4-1,-1 1 26,0-1-1,0 0 1,-1-1-1,0 0 1,0 0 0,0-1-1,-1 1 1,-1-2-1,0 1 1,6-13-1,-9 17-36,-1-1-1,1 0 0,-1 1 0,-1-1 0,1 0 0,-1 0 1,0-1-1,-1 1 0,0 0 0,1 0 0,-2 0 0,1 0 0,-1 0 1,0 0-1,0 0 0,-1 0 0,0 0 0,0 0 0,0 0 1,0 1-1,-1-1 0,0 1 0,-1-1 0,1 1 0,-1 1 1,0-1-1,0 0 0,0 1 0,-1 0 0,1 0 0,-1 0 0,0 0 1,-7-3-1,-2 0-884,-1 0 0,-31-8 0,-39-5-1715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4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85 7386,'-32'-57'3248,"11"29"3186,26 255-6525,12 303 100,-16-502-51,7 39-1807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5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27 9482,'-9'-8'3597,"19"4"-2382,32 2-1605,-32 2 621,1915-7-183,-1438 4-15,-366 1 45,-65 4 4962,-42 26-5119,-2 1 72,-2 1 0,-2 0 0,0 0 0,5 53 0,6 180-21,-9-101 35,32 169-1,-29-277 8,-9-36-55,1 0 1,2 37-1,-7-53-139,0 0 0,0 1 1,-1-1-1,1 0 0,-1 0 0,1 0 0,-1 0 0,0 0 0,1 0 0,-1 0 0,0 0 0,0 0 0,-1 0 0,1 0 0,0-1 0,-1 1 0,1 0 0,-1-1 0,1 1 0,-1-1 0,0 0 0,0 1 0,1-1 0,-1 0 0,0 0 0,0 0 1,0-1-1,0 1 0,0 0 0,0-1 0,-1 1 0,1-1 0,-4 1 0,-32-2-3893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5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51 10066,'-53'-50'6470,"65"50"-5605,427 14-641,26 1-179,-74 10-27,844 24-198,-1197-50-754,58-8 1,-66 2-1955,56-20 0,-86 27 2873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19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377 107 6153,'-11'-2'5377,"10"1"-5198,-2-14 1413,3 13-1579,0-1 0,-1 1 0,1-1 0,-1 1 0,1-1 0,-1 1 0,0 0 0,0-1 0,0 1 0,0 0 1,-1-1-1,1 1 0,-1 0 0,1 0 0,-1 0 0,-3-3 0,1 2-6,-1-2-3,0 1 1,0 0 0,-1 0-1,0 1 1,0 0 0,0 0-1,0 0 1,0 1 0,0-1-1,-1 1 1,1 1 0,-1 0-1,-7-1 1,-18-1-1,-1 3 0,0 0 1,1 2-1,-52 10 0,83-12-8,-1 1-1,0-1 1,1 1-1,-1-1 1,1 1-1,-1-1 0,1 1 1,-1 0-1,1 0 1,-1 0-1,1 0 1,0 0-1,0 0 1,-1 0-1,1 0 1,0 0-1,0 1 1,0-1-1,0 0 1,0 1-1,1-1 0,-1 1 1,-1 2-1,2-1-1,-1 1 1,1-1-1,0 0 0,0 0 0,0 0 0,0 1 0,1-1 0,-1 0 0,1 0 0,0 0 0,2 5 0,5 9-4,0 0 0,2-1-1,15 23 1,-18-30 15,14 18 5,1-2 0,1 0 0,1-2 0,40 31 0,11 11 6,-71-62-24,-1 1 1,1-1-1,-1 1 1,0-1-1,0 1 1,0 0-1,-1 0 1,1 0 0,-1 1-1,0-1 1,2 8-1,-4-10 2,0 0 0,0 0 1,0 0-1,0 0 0,0 0 0,0 0 0,-1 0 0,1 0 0,-1 0 1,1 0-1,-1-1 0,0 1 0,0 0 0,0 0 0,0 0 0,0-1 0,0 1 1,-1-1-1,1 1 0,0-1 0,-1 1 0,1-1 0,-1 0 0,0 0 1,1 1-1,-1-1 0,0 0 0,0-1 0,-2 2 0,-9 4-9,1-1 1,-1 0-1,1-1 0,-1 0 0,-1-1 1,1 0-1,0-1 0,-1-1 0,1 0 0,0-1 1,-16-2-1,24 2 20,0 0 1,-1-1-1,1 0 1,0 0-1,0-1 0,0 1 1,0-1-1,0 0 1,0 0-1,1-1 0,-1 1 1,1-1-1,-1 0 1,1-1-1,0 1 1,0-1-1,0 1 0,1-1 1,-1 0-1,1-1 1,0 1-1,0 0 0,1-1 1,-1 0-1,1 0 1,0 1-1,0-1 0,1-1 1,0 1-1,-1 0 1,1-7-1,1 4-40,0 1-1,0 0 0,1-1 1,1 1-1,-1 0 1,1 0-1,0 0 1,0 0-1,1 0 1,0 1-1,1-1 0,-1 1 1,1 0-1,0-1 1,1 2-1,-1-1 1,1 1-1,6-6 1,8-7-707,0 2 1,1 0 0,40-24-1,14-1-1419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 8938,'-9'-19'5769,"5"19"-4884,7 15-1018,22 100 121,-14-57-3,23 66 0,-26-107-69,-1-17 75,3-28 101,-2 4-39,-5 18-64,-1 0 0,2 0 0,-1 0 0,1 0 0,-1 1 0,2-1 1,-1 1-1,0 0 0,8-6 0,-11 11 4,0-1 0,0 0 0,0 1 1,0-1-1,0 0 0,1 1 0,-1 0 0,0-1 1,0 1-1,0 0 0,1-1 0,-1 1 0,0 0 1,0 0-1,0 0 0,1 0 0,-1 0 0,0 0 0,0 1 1,1-1-1,1 1 0,-1 0 1,0 1 0,0-1 0,0 1 0,0 0 0,0-1 0,0 1 0,0 0 0,0 0 0,-1 0-1,1 0 1,-1 1 0,1-1 0,-1 0 0,1 4 0,3 6-23,0-1-1,-1 1 0,-1 0 0,0 0 1,-1 1-1,0-1 0,-1 1 0,0-1 1,-1 1-1,-1 12 0,1-19-171,-1-1-1,1 1 1,-1-1-1,-1 0 1,1 1-1,-1-1 1,1 0-1,-1 0 1,-1 0 0,1 0-1,-1 0 1,0 0-1,0-1 1,0 1-1,-1-1 1,0 0-1,0 0 1,0 0-1,0-1 1,0 1-1,-1-1 1,1 0-1,-1 0 1,0-1 0,-5 3-1,-26 4-2326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0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9098,'32'-6'2480,"-14"-1"561,27 2-2369,3 3-712,18 1-656,1 2-640,8 1-1705,-8-2-328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0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0 8922,'21'11'939,"-16"-9"1061,-13-1-359,-8 0-1460,-13 2-54,-48 11-1,69-13-125,-1 2 0,1-1 0,0 1 0,1 0 0,-1 1 0,1-1 0,-1 2 0,1-1 0,0 1 0,-10 9 0,15-12-33,0 0-1,1 0 1,-1 0 0,1 1-1,-1-1 1,1 0 0,0 1-1,0-1 1,0 1 0,0-1-1,0 1 1,1-1 0,-1 1 0,1 0-1,0-1 1,0 1 0,0 0-1,0-1 1,0 1 0,0 0-1,1-1 1,-1 1 0,1 0-1,0-1 1,0 1 0,0-1-1,0 1 1,0-1 0,0 0-1,1 1 1,3 3 0,-3-3-33,0-1 0,1 1 0,-1 0 0,1-1 0,0 0 0,-1 0 0,1 0 0,0 0 0,1 0 0,-1 0 1,0-1-1,0 1 0,1-1 0,-1 0 0,1 0 0,-1 0 0,1-1 0,-1 1 0,1-1 0,-1 0 0,1 0 0,0 0 0,4-1 0,-2-1 71,1 0-1,-1-1 0,-1 0 1,1 0-1,0 0 0,-1 0 0,1-1 1,-1 0-1,0 0 0,0 0 1,-1-1-1,1 0 0,5-8 0,-4 5 412,0-1-1,0 0 0,-1-1 0,0 1 0,-1-1 0,0 0 1,4-17-1,-3 103 1678,-2-40-2061,0 12-352,-1-1 549,10 49 1,-10-83-484,1 0 1,1 0-1,0 0 0,0-1 1,1 1-1,1-1 1,0-1-1,10 15 1,14 7-1523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1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98 11122,'8'-45'2428,"-9"28"850,-4 35-3478,0 29 165,0-13-32,1 43 0,4-68 18,0 0 0,1 0 0,0 0 0,0 0 0,1 0 1,1 0-1,-1-1 0,1 1 0,8 13 0,-11-21 45,0 0 0,1 0 0,-1-1 0,0 1 0,1 0 0,-1-1 0,1 1 0,-1 0 0,1-1 0,-1 1 0,1-1 0,-1 1 0,1-1 0,0 1 0,-1-1 0,1 0 0,0 1 0,0-1 0,-1 0 0,1 1 0,0-1 0,-1 0 0,1 0 0,0 0 0,0 0 0,0 1 0,-1-1 0,1 0 0,0-1 0,0 1 0,1 0 0,0-1 6,-1 0 0,1 0-1,0 0 1,0 0 0,0 0 0,-1-1-1,1 1 1,-1-1 0,1 1 0,-1-1-1,2-2 1,27-49 141,-26 41-117,-1 0 1,0 0-1,0-1 1,-1 1-1,-1-1 0,0 1 1,-2-24-1,1 28-98,0 0 0,-1 1 0,-1-1 0,1 0 0,-1 1 0,0-1 0,-1 1 0,0 0 0,0 0 0,-1 0 0,0 0 0,0 0 0,-9-10 0,-11 2-1294,5 11-2662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2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117 362 8634,'-116'-57'4950,"177"56"-3153,642-44-738,-301 12-567,1079-45-16,-849 47-290,290-6 456,157-10 501,87 21-335,10 20-705,-69 11-57,-58 3-55,-36-4 104,-859-3-65,1514 17 470,-1603-17-606,26 1-856,108 15-1,-169-9-2683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1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35 10266,'1'0'143,"0"0"0,1 0 1,-1 0-1,0 0 0,1 0 0,-1-1 0,0 1 0,0 0 0,1-1 1,-1 1-1,0-1 0,0 1 0,0-1 0,0 1 0,0-1 0,1 0 1,0-1-1,-2 2-56,0-1 0,0 1 0,0-1 0,-1 1 1,1-1-1,0 1 0,0 0 0,0-1 0,0 1 0,-1-1 1,1 1-1,0-1 0,0 1 0,-1-1 0,1 1 0,0 0 1,-1-1-1,1 1 0,-1 0 0,1-1 0,0 1 0,-1 0 1,1 0-1,-1-1 0,1 1 0,-1 0 0,1 0 1,-1-1-1,-4-1 67,-1-1 1,1 1-1,-1 0 1,0 0 0,0 1-1,1 0 1,-8-1 0,8 2-210,1 0 0,0 1 0,-1-1 1,1 1-1,0 0 0,0 0 1,0 0-1,-1 1 0,1-1 0,1 1 1,-1 0-1,0 0 0,0 1 1,1-1-1,-1 1 0,1-1 0,0 1 1,0 0-1,0 1 0,0-1 1,0 0-1,1 1 0,-1 0 0,1-1 1,-3 8-1,3-6-146,0 0-1,1-1 1,-1 1 0,1 0 0,0 0-1,0-1 1,1 1 0,-1 0 0,1 0-1,0 0 1,0 0 0,1 0-1,0 0 1,0 0 0,0 0 0,0-1-1,1 1 1,-1 0 0,1-1-1,0 1 1,1-1 0,3 6 0,-6-10 181,1 1-1,-1-1 1,1 1 0,-1 0 0,1-1 0,-1 1 0,1-1 0,-1 0 0,1 1 0,-1-1 0,1 1 0,-1-1 0,1 0-1,0 1 1,-1-1 0,1 0 0,0 0 0,-1 0 0,1 0 0,0 1 0,-1-1 0,1 0 0,0 0 0,0 0 0,-1 0-1,1 0 1,0-1 0,-1 1 0,1 0 0,0 0 0,0-1 0,20-18 490,8-32 1326,-21 26-911,-7 18-461,1 1-1,1-1 1,-1 1 0,1-1 0,0 1 0,0 0-1,7-10 1,-4 55-270,3 68-205,2 19-1086,1-50-2391,0-37 382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10098,'10'16'5484,"17"33"-5643,-15-26 357,3 4-183,-12-19-15,1-1 0,0 1-1,1-1 1,10 12 0,-14-17 1,1-1 0,-1 0 1,1 1-1,-1-1 0,1 0 0,-1 0 0,1 0 0,0-1 0,0 1 0,-1 0 0,1-1 0,0 1 0,0-1 0,0 1 0,0-1 1,0 0-1,0 0 0,0 0 0,-1 0 0,1 0 0,0 0 0,0-1 0,0 1 0,0 0 0,2-2 0,3 0 2,1 0-1,-1 0 1,1 0-1,0 1 1,0 0-1,0 1 1,0 0-1,10 1 1,-17-1-8,1 0 0,-1 1 0,1-1 0,-1 1 0,1-1 0,-1 1 0,1 0 0,-1-1 1,0 1-1,1 0 0,-1 0 0,0 0 0,0 0 0,0 0 0,0 0 0,0 0 0,0 0 0,0 1 0,1 1 0,-1-1-1,0 1-1,-1-1 1,1 1-1,-1-1 0,1 1 1,-1 0-1,0-1 1,0 1-1,0-1 1,-1 1-1,1 0 0,-1-1 1,1 1-1,-1-1 1,-1 4-1,-1 2-61,-1 1 0,0-2 0,0 1-1,0 0 1,-1-1 0,0 0 0,0 0 0,-1 0 0,-11 9-1,13-12-376,-1 0-1,1-1 0,-1 0 0,0 0 0,0 0 0,0 0 0,0-1 0,-1 0 0,-9 3 0,-3-3-2253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2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8994,'27'-4'2240,"18"2"641,20 2-2721,2 2-880,-1 0-2249,-22-8 441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2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47 6761,'-6'-7'1192,"3"5"-634,1-1 0,-1 1 0,1-1 0,0 0 0,0 1 0,0-1 0,0 0-1,0 0 1,1 0 0,-1-1 0,-1-5 809,4 18-1046,29 383-429,-34 6-25,1-247-161,3-141 137,0-6-303,-1 0 1,1 1 0,0-1-1,1 1 1,-1-1-1,1 1 1,1 6-1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3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68 6041,'0'-1'171,"0"1"-1,-1-1 1,1 1-1,0-1 1,0 1-1,-1-1 1,1 1 0,0-1-1,0 1 1,0-1-1,0 1 1,-1-1-1,1 1 1,0-1-1,0 1 1,0-1-1,0 1 1,0-1-1,0 1 1,1-1-1,-1 1 1,0-1-1,0 1 1,0-1-1,0 1 1,1-1 0,-1 1-1,0-1 1,0 1-1,1-1 1,17-9 1584,35 1-2310,-41 7 911,197-18-254,317 9 1,-390 12-91,443 9 8,454 26 39,-658-21-59,-294-12-1512,83 15 1,-111-7-668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8394,'0'-2'137,"0"1"1,1 0 0,-1 0-1,0-1 1,1 1 0,-1 0-1,0 0 1,1 0 0,-1-1-1,1 1 1,0 0 0,-1 0-1,1 0 1,0 0 0,0 0-1,0 0 1,0 0 0,0 1-1,0-1 1,0 0 0,0 0-1,0 1 1,0-1 0,0 0-1,0 1 1,0 0 0,1-1-1,-1 1 1,0-1 0,0 1-1,0 0 1,1 0-1,-1 0 1,0 0 0,1 0-1,-1 0 1,2 0 0,63 4-843,-50-3 1155,443 27-106,121 11 88,948 47-26,-1450-85-607,118 5 215,-159-3-1431,47 11-1,-67-9-838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1147 6801,'-18'-7'2661,"15"1"-728,29-6-124,5 0-2045,192-89 508,88-38 216,1597-572 1502,-1835 685-1955,380-105 327,-417 130-290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9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10 9026,'-3'-1'-40,"1"0"182,-1-1-1,0 1 1,1 0 0,-1 0 0,0 0-1,1 1 1,-1-1 0,0 1-1,0-1 1,0 1 0,1 0 0,-1 0-1,0 0 1,0 1 0,0-1 0,1 1-1,-1-1 1,0 1 0,0 0-1,1 0 1,-1 0 0,1 0 0,-1 1-1,1-1 1,-1 1 0,1-1 0,0 1-1,0 0 1,0 0 0,0 0-1,0 0 1,-3 4 0,-13 18-143,1 0 0,2 1 1,0 1-1,-20 50 0,-31 120 21,5-11 96,60-182-269,-2 1 216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29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59 9594,'-33'26'2169,"52"-34"807,22 0-2712,13 0-344,34-3 24,9-3 56,24 3-32,0 6 1384,16-2-4312,-6-6 1864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0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95 105 7762,'-12'-18'1684,"-1"2"0,-1-1 1,0 2-1,-27-23 0,102 60-1581,1-2-1,1-3 0,79 11 0,22 6 71,-40 0-70,-2 6 0,166 78 1,221 142-65,-20-9-25,594 166 135,-1045-405-142,-19-7 8,0 0 0,0 2 0,-1 0 0,0 1 0,-1 1-1,0 0 1,0 2 0,21 16 0,-39-28 122,-4-4-1464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88 10234,'-7'-19'3822,"-2"0"0,-18-30 1,35 63-3240,5 6-459,-1-1 0,-1 2 0,-1-1 0,-1 2 1,-1-1-1,0 1 0,8 45 0,2 57-326,6 238 1,-36-156-3196,3-166-801,9-39 4048,0-1-1,0 0 0,0 1 1,0-1-1,-1 0 1,1 1-1,-7 3-3162,6-4 3162,0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58 8346,'-40'-57'7773,"73"75"-5795,-26-14-1983,0 1-1,-1 0 0,0 0 1,0 1-1,0 0 0,0 0 1,6 10-1,-10-13 3,-1 0 0,0-1 1,0 1-1,0 0 0,0 0 0,0 0 0,0 0 1,-1 0-1,1 0 0,-1 0 0,0 0 0,0 0 0,0 0 1,-1 0-1,1 0 0,-1 0 0,1 0 0,-1 0 1,0 0-1,0 0 0,0 0 0,-1-1 0,1 1 0,0 0 1,-1-1-1,0 1 0,-2 2 0,-8 10-589,-1 0 0,0-1 0,0-1 0,-2 0 0,0-1 1,-16 10-1,-27 10-2372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1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1333 1 8090,'-29'7'5118,"5"13"-3556,-17 36-2581,25-32 1520,5-9-493,-214 318 140,176-253-125,-278 440 48,-34-29 636,203-330 63,78-84-89,72-65-608,4-7-1452,7-15-2048,4-17 1454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2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 7634,'-3'9'490,"2"-7"-265,1 1 0,-1-1 0,0 1-1,0-1 1,0 1 0,0-1 0,0 0 0,0 0 0,-1 1-1,1-1 1,-1 0 0,0 0 0,1 0 0,-1-1 0,0 1-1,0 0 1,0-1 0,0 1 0,0-1 0,-1 0 0,1 1 0,0-1-1,-4 1 1,4-1-128,0 0 0,0 0 1,1 0-1,-1 1 0,0-1 0,1 1 0,-1-1 0,1 1 0,0 0 0,-1-1 0,1 1 1,0 0-1,0 0 0,0 0 0,0 0 0,1 0 0,-1 0 0,-1 3 0,-8 46-413,8-37 430,-6 53-121,2 1-1,3-1 0,4 1 0,16 127 1,-16-188 6,0-1-2,-1 0 0,2-1 1,-1 1-1,1 0 0,4 10 0,-6-15 5,1 0 0,-1 0 0,1 0 0,0 0 0,-1-1 1,1 1-1,0 0 0,0 0 0,0-1 0,-1 1 0,1-1 0,0 1 0,0-1 0,0 1 0,0-1 0,0 1 0,0-1 0,0 0 0,0 1 0,0-1 0,0 0 0,0 0 0,0 0 0,0 0 0,0 0 0,0 0 0,0 0 0,0 0 0,1 0 0,-1-1 0,0 1 0,0 0 0,0-1 0,0 1 0,-1 0 0,1-1 1,0 1-1,0-1 0,1-1 0,33-19 88,47-39 1,-12 8-107,86-44-3094,-85 63 732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2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34 6769,'-31'-16'633,"18"9"720,-7-3 3526,28 35-3333,-3-5-1520,25 108 79,15 154-1,6 294-5,26 195-74,-25-514 261,-51-252-260,-3-6 56,-5-12-4337,-1-8 1203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3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9 143 10394,'-9'-11'5118,"21"11"-4278,-7 2-896,0 0-1,0 0 1,0 1-1,0-1 1,0 1 0,-1 0-1,5 4 1,19 21 39,31 41 0,-34-37 17,1-2-1,59 52 0,-83-81 11,-1 0 0,0 0 0,1 0 0,0 0 1,-1 0-1,1-1 0,-1 1 0,1-1 0,0 1 0,0-1 1,-1 0-1,1 1 0,0-1 0,0 0 0,-1 0 0,1 0 1,0 0-1,0-1 0,-1 1 0,1 0 0,0-1 0,-1 1 1,1-1-1,0 0 0,-1 0 0,1 1 0,-1-1 0,1 0 1,-1 0-1,0 0 0,1 0 0,-1-1 0,0 1 0,0 0 1,1-1-1,-1 1 0,0 0 0,1-4 0,5-6 79,0 0-1,0-1 0,9-24 0,-16 36-88,69-227-3953,-49 142 934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3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56 8058,'-15'-14'2966,"12"12"-2476,1 0 0,-1 0-1,1-1 1,-1 1 0,1 0-1,0-1 1,0 1 0,0-1-1,0 0 1,1 0 0,-1 0-1,1 0 1,-2-5 0,11 11-251,32 17-150,-2 3 1,0 1-1,42 36 1,104 102-13,-100-85-111,233 198 3,524 348 1,-720-545 34,19 10 93,161 135-1,-297-221 518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4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25 162 10506,'0'-3'428,"-1"0"0,0 1 0,1-1 0,-1 0 0,0 1 0,-1-1 0,1 1 0,0-1 1,-3-3-1,2 4-141,1 0 0,-1 0 1,1 0-1,0 0 0,0-1 1,0 1-1,0 0 0,0-1 1,1 1-1,-1-1 0,0-3 1,12 4 178,11 6-458,0 2-1,0 0 0,0 1 0,-1 1 1,0 1-1,-1 1 0,0 0 0,0 2 1,29 23-1,16 18-3,73 76 0,-111-103-2,111 118 53,-136-145 717,-2-7-189,-6-23 143,-11-39-161,-25-108-275,12 44-2143,4 47-2942,7 39 638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2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9706,'37'-111'3153,"-41"98"392,4 5-2417,0 12-1104,5 13-48,2 12-72,2 17 56,3 15-8,-2 22 112,1 0-40,-1 12 40,-4-12-88,-1-5 40,0-25-240,-2-11-745,-3-26-255,-2-40-5809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2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84 10794,'-4'-7'501,"-20"-31"3591,23 37-4056,1 0 0,0 0 0,0 0 0,0 0 0,-1 1 0,1-1 0,0 0 0,0 0 0,0 0 0,1 0 0,-1 0 0,0 0 0,0 0 0,0 0 0,1 0 0,-1 0 0,0 0 0,1 1 0,-1-1 0,1 0 0,-1 0 0,1 0 0,-1 1 0,1-1 0,0 0 0,-1 1 0,1-1 0,0 0 0,0 1 0,-1-1 0,1 1 0,0-1 0,0 1 0,0 0 0,0-1 0,0 1 1,-1 0-1,1-1 0,0 1 0,0 0 0,2 0 0,13-3-41,0 0 1,1 1-1,-1 1 1,0 0-1,1 2 1,-1 0-1,1 0 1,-1 2-1,23 5 1,-7 1 16,0 2 0,-1 0-1,50 28 1,-49-21-7,0 3-1,-2 0 0,0 2 1,-2 1-1,0 1 0,39 47 1,-51-52-24,0 0-1,-1 2 1,-1 0 0,-1 0 0,-1 1-1,-1 1 1,-1 0 0,-1 1-1,-1-1 1,6 39 0,-13-57 1,0 0 0,0 0-1,-1 0 1,1 0 0,-2 0 0,1 0 0,-1 0-1,1 0 1,-2 0 0,1 0 0,-1-1 0,0 1-1,0 0 1,0-1 0,-1 1 0,0-1 0,0 0-1,0 0 1,0 0 0,-1 0 0,0-1 0,0 1-1,-1-1 1,1 0 0,-1 0 0,0-1 0,0 1-1,0-1 1,0 0 0,-7 2 0,-3 1-56,0-1 1,0-1-1,0 0 0,0-1 1,-1-1-1,1 0 1,-17-1-1,-111-10-723,137 8 749,-37-3-918,0-2-1,1-2 1,0-1 0,-51-20-1,56 9-1594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62 204 8938,'-17'19'1000,"6"-15"1829,14-8-2835,0 0 1,1 0-1,-1 0 1,1 1-1,0 0 1,0 0-1,0 0 1,0 0-1,1 0 1,-1 1-1,10-4 1,-4 1-1,5-3-42,1 0 47,-1-1 0,1 0 0,-2-1 0,19-16 0,-31 25 8,-1-1-1,1 1 1,-1 0 0,1-1-1,-1 1 1,0-1 0,1 1-1,-1-1 1,0 0 0,0 1-1,0-1 1,0 0-1,0 0 1,-1 0 0,1 0-1,0 1 1,-1-1 0,0 0-1,1 0 1,-1 0 0,0 0-1,0 0 1,0 0 0,0 0-1,0 0 1,-1 0 0,1 0-1,-1 0 1,1 0 0,-1 0-1,0 0 1,1 0 0,-1 0-1,0 1 1,0-1 0,-1 0-1,1 1 1,0-1 0,0 0-1,-1 1 1,1 0 0,-1-1-1,1 1 1,-1 0-1,0 0 1,1 0 0,-5-2-1,0-1 7,0 1 0,-1-1-1,0 1 1,1 1 0,-1-1-1,0 1 1,0 0-1,-1 1 1,1-1 0,0 2-1,0-1 1,-1 1-1,1 0 1,0 0 0,-1 1-1,-10 2 1,14-2-14,0 0 1,0 1-1,1-1 0,-1 1 1,0 0-1,1 0 0,0 0 1,-1 0-1,1 1 0,0-1 1,0 1-1,0 0 0,1 0 1,-1 0-1,0 0 0,1 0 1,0 0-1,0 1 0,0-1 1,0 1-1,1 0 0,-1-1 1,1 1-1,0 0 0,0 0 1,1 0-1,-1 0 0,1 0 1,0 0-1,0 0 0,0 6 1,2 3-7,0 0 0,0 0 0,1 0-1,1-1 1,0 1 0,1-1 0,0 0 0,1 0 0,0-1 0,1 0 0,0 0 0,1 0 0,0-1-1,1 0 1,0 0 0,0-1 0,22 15 0,-22-18-272,-1 0 1,2-1-1,-1 0 0,1-1 0,-1 0 1,1 0-1,0-1 0,16 3 0,44-2-1677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7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11 159 13067,'-3'-5'4684,"-3"-5"-1484,6 9-3174,-1 1 1,1-1-1,0 0 1,0 1-1,0-1 1,-1 0 0,1 1-1,0-1 1,0 0-1,0 1 1,0-1-1,0 0 1,0 1-1,0-1 1,1 0-1,-1 1 1,0-1-1,0 0 1,0 1 0,1-1-1,-1 0 1,0 1-1,1-1 1,-1 1-1,0-1 1,1 1-1,-1-1 1,1 1-1,-1-1 1,1 1-1,-1-1 1,1 1 0,-1-1-1,1 1 1,-1 0-1,1-1 1,0 1-1,-1 0 1,1 0-1,0-1 1,-1 1-1,1 0 1,0 0-1,-1 0 1,1 0 0,1 0-1,34-13 29,47-21 0,-59 22-64,1 1 0,1 2 1,-1 0-1,2 2 0,32-6 0,-10 7-13,1 2-1,0 2 0,-1 2 0,78 10 0,-104-7 10,-1 2-1,0 0 1,0 1-1,0 1 0,0 1 1,-1 1-1,-1 1 1,1 1-1,-2 0 0,1 2 1,-2 0-1,19 17 1,-31-24 8,0-1 1,-1 1-1,0 0 0,0 0 1,0 1-1,-1-1 1,0 1-1,0 0 0,-1 0 1,0 0-1,0 1 1,-1-1-1,0 1 0,0 0 1,0-1-1,-1 1 1,-1 0-1,1 0 1,-1 0-1,0 0 0,-1-1 1,0 1-1,0 0 1,-1 0-1,0-1 0,0 1 1,-1-1-1,0 1 1,0-1-1,-1 0 1,-5 8-1,0-1-1,-1 0-1,0 0 1,-2-1-1,1-1 1,-1 0 0,-1 0-1,0-2 1,-1 1 0,0-2-1,-1 1 1,0-2-1,0 0 1,-21 7 0,21-10 2,-1-1 0,1 0 0,-1-1 0,0 0 0,0-1 0,-1-1 0,1-1 1,0 0-1,0-1 0,-1-1 0,-20-5 0,20 1-202,18 4-246,30 8-96,25 12 399,-1 3 0,101 52-1,-139-64 144,-1 1 0,0 0 0,-1 2 1,-1 0-1,0 0 0,0 1 0,-1 1 0,-1 0 0,0 1 0,-1 0 0,-1 1 0,0 0 0,10 23 1,-19-36-4,1 1 1,-1-1 0,0 0 0,0 1 0,0-1 0,-1 1 0,1-1-1,-1 1 1,0-1 0,0 1 0,0-1 0,0 1 0,-1-1 0,1 1 0,-1-1-1,0 0 1,0 1 0,0-1 0,-1 0 0,-1 5 0,-1-4-5,1 0 0,-1 1 0,0-1 0,0 0 1,0-1-1,-1 1 0,1-1 0,-1 0 0,0 0 0,0 0 1,-8 3-1,-12 3-31,0-2-1,-1 0 1,0-1 0,-32 2 0,56-8 41,-48 5-229,0-1 0,0-3-1,-56-6 1,85 4-328,0-2 0,1 0 0,-1-2 0,1 0 0,0-1 0,0-1 0,0-1 0,1-1 0,1-1 0,-20-12 0,10-8-2874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3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49 10122,'-5'-8'1067,"3"4"-506,0 0 1,0 0-1,0 0 0,-1 1 1,1-1-1,-1 1 0,0 0 1,0-1-1,-7-4 0,14 17 490,19 82-922,-5 0 1,11 159-1,-1-5-5611,-19-197 1997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32 199 10786,'1'-1'203,"0"0"-1,-1-1 0,1 1 1,0 0-1,0 0 0,0 0 1,0 0-1,0 0 1,0 0-1,0 1 0,0-1 1,0 0-1,0 0 0,0 1 1,0-1-1,0 1 0,3-2 1,30-13-1323,-30 13 1014,2 0 61,-2 0 0,1-1 0,0 0 0,0 0-1,-1 0 1,1 0 0,-1 0 0,0-1 0,0 0 0,-1 0 0,1 0 0,-1 0 0,5-9 0,-6 10 104,-1 0-1,0-1 1,0 1 0,0 0 0,-1-1-1,1 1 1,-1-1 0,0 1 0,0 0-1,0-1 1,-1 1 0,1-1 0,-1 1-1,1 0 1,-1-1 0,0 1-1,-1 0 1,1 0 0,0 0 0,-1 0-1,0 0 1,0 0 0,-3-4 0,4 5-31,0 0 0,-1 0 0,1 0 1,-1 0-1,1 1 0,-1-1 0,0 0 1,0 1-1,0 0 0,0-1 0,0 1 1,0 0-1,0 0 0,0 0 0,0 0 1,0 0-1,-1 1 0,1-1 0,0 1 1,-1-1-1,1 1 0,0 0 0,-1 0 1,1 0-1,-1 0 0,1 0 0,0 1 1,-1-1-1,1 1 0,0-1 0,0 1 1,-1 0-1,1 0 0,0 0 1,0 0-1,0 0 0,-2 2 0,-1 1-35,0-1-1,0 1 1,1 0-1,0 0 1,0 0-1,0 1 1,0 0-1,0-1 1,1 1-1,0 1 0,0-1 1,1 0-1,-4 11 1,4-7-17,0 0 1,1 0 0,1 0-1,-1 0 1,2 0 0,-1 0-1,1 0 1,0 0-1,1 0 1,0 0 0,1 0-1,0 0 1,0-1-1,1 0 1,0 1 0,0-1-1,1-1 1,0 1-1,0-1 1,1 1 0,8 7-1,-8-9-220,0 0 0,0-1 0,1 1 0,0-1 0,0-1 0,0 1 0,1-1 0,-1-1 0,1 1 0,0-1 0,0-1-1,0 1 1,1-1 0,10 1 0,52-8-2488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52 100 9882,'-6'-18'1698,"4"11"-1093,1 1 1,-1 0-1,0 0 0,0 0 0,-1 0 0,0 1 0,0-1 0,0 1 0,-1 0 0,1 0 1,-1 0-1,-9-9 0,24 51 36,13 48-652,20 128 0,-5 102-59,-38-300-73,1-7-206,-1 1-1,0 0 0,-1 1 0,0-1 0,0 0 0,-1 0 0,0 0 0,0 0 0,-4 9 0,-13-21-7314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4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11290,'4'-7'2481,"20"2"1008,11 0-3185,25-6-376,13-2 24,20-4 112,-5 4-184,10 1-1129,-14 12-2255,-6 14 247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11 258 7834,'-10'-17'9081,"31"8"-8654,25-8-665,-22 10 126,0-1 0,-1-1 1,0-1-1,-1-1 0,0-1 0,31-24 0,-51 35 106,0 0 0,0 0 0,-1-1 0,1 1 1,-1-1-1,1 1 0,-1-1 0,1 0 0,-1 1 0,0-1 0,0 0 1,0 0-1,0 0 0,0 0 0,-1 0 0,1 0 0,0 0 0,-1 0 1,0 0-1,1 0 0,-1-1 0,0 1 0,0 0 0,0 0 0,0 0 1,-1 0-1,1 0 0,-1-1 0,1 1 0,-1 0 0,0 0 0,1 0 1,-1 0-1,0 1 0,0-1 0,-1 0 0,1 0 0,0 0 1,-1 1-1,1-1 0,-1 1 0,1-1 0,-1 1 0,0 0 0,1-1 1,-3 0-1,-3-3 49,0 1 1,0 0 0,-1 0-1,1 0 1,-1 1 0,0 0-1,0 0 1,0 1 0,-1 0 0,-11 0-1,16 1-44,-1 1 0,1 1-1,-1-1 1,1 1-1,-1-1 1,1 1 0,0 1-1,-1-1 1,1 0 0,0 1-1,0 0 1,0 0 0,0 0-1,0 1 1,1-1 0,-1 1-1,1 0 1,-1 0 0,1 0-1,0 1 1,0-1 0,0 1-1,1-1 1,-1 1 0,1 0-1,0 0 1,0 0 0,1 0-1,-1 1 1,1-1-1,0 0 1,0 1 0,-1 7-1,1-4-50,0 0-1,0 0 0,1 0 1,0 1-1,1-1 0,0 0 1,0 0-1,1 0 0,0 0 1,0 0-1,1-1 0,0 1 0,0-1 1,1 1-1,0-1 0,0 0 1,1 0-1,7 8 0,-5-8-324,0-1 0,1 0 0,0 0-1,0-1 1,0 0 0,14 6 0,-3-4-478,1-1 0,25 5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5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49 9594,'2'-4'-2,"15"-30"2615,-17 33-2556,0 1-1,0-1 1,0 1 0,0 0 0,0-1-1,0 1 1,0 0 0,0-1-1,0 1 1,0-1 0,0 1 0,0 0-1,0-1 1,-1 1 0,1 0-1,0-1 1,0 1 0,0 0-1,-1 0 1,1-1 0,0 1 0,-1 0-1,1 0 1,0-1 0,0 1-1,-1 0 1,1 0 0,0 0-1,-1-1 1,1 1 0,-1 0 0,-24 1 1016,4 3-725,0 1 0,1 2 1,0-1-1,0 2 0,-33 18 1,46-21-318,0-1 0,0 1 1,1 1-1,-1-1 0,1 1 1,1 0-1,-1 1 0,1-1 1,0 1-1,1 0 0,-1 0 1,1 1-1,1-1 0,0 1 0,0 0 1,0 0-1,-2 15 0,2-8-42,2 1-1,0 0 0,1-1 0,0 1 0,1 0 0,1-1 1,0 1-1,1-1 0,1 0 0,1 1 0,0-2 0,1 1 0,10 20 1,-12-28-71,0 0 1,1 0 0,0 0 0,0 0 0,0-1-1,1 0 1,-1 0 0,2 0 0,-1-1 0,0 1 0,1-2-1,0 1 1,1-1 0,-1 0 0,0-1 0,1 1-1,0-1 1,0-1 0,0 0 0,0 0 0,0 0 0,1-1-1,-1-1 1,0 1 0,1-1 0,11-2 0,-8 1-40,-1-2 0,0 0 0,0 0 0,0-1 0,0 0 1,18-11-1,-25 13 97,0 0 1,-1 0-1,1-1 1,-1 1-1,0-1 1,0 1-1,0-1 1,0 0 0,0 0-1,-1-1 1,1 1-1,-1 0 1,0-1-1,0 1 1,0-1-1,0 0 1,-1 0-1,1 0 1,-1 0-1,0 0 1,-1 0-1,2-5 1,-3 7 26,1-1 0,-1 1 0,1-1 1,-1 1-1,0 0 0,0-1 0,0 1 0,0 0 0,-1-1 1,1 1-1,0 0 0,-1 0 0,0 0 0,1 0 0,-1 0 1,0 1-1,0-1 0,0 0 0,0 1 0,0 0 0,-1-1 1,1 1-1,0 0 0,0 0 0,-1 0 0,1 0 0,-1 1 1,-2-1-1,-6-2 7,1 1 0,-1 0 1,0 1-1,1 0 0,-17 1 0,16 0-318,1 0-1,-1 1 0,1 1 0,0-1 0,-1 2 1,1-1-1,0 2 0,1-1 0,-1 1 0,-16 9 1,14 5-2130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5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91 12483,'0'-1'-31,"1"-2"347,0 0 0,0 1-1,-1-1 1,1 0 0,-1 1 0,0-1 0,0 0 0,0 0 0,0 1-1,-1-4 1,1 5-208,-1 0-1,0 0 0,0 0 0,0 0 0,0 0 1,0 0-1,0 1 0,0-1 0,0 0 1,0 1-1,0-1 0,0 0 0,0 1 0,0-1 1,0 1-1,-1 0 0,1-1 0,0 1 1,0 0-1,0 0 0,-1 0 0,1 0 0,0 0 1,0 0-1,-1 0 0,-1 1 0,7 28-272,4 10 103,18 46 1,-22-74 45,0-1 1,0 1 0,1-1 0,1 0-1,0 0 1,0 0 0,1-1 0,0 0 0,0-1-1,11 10 1,-16-16 16,0-1-1,0 1 1,1 0-1,-1-1 1,1 0-1,-1 0 1,1 1-1,-1-2 1,1 1-1,0 0 0,-1 0 1,1-1-1,0 1 1,0-1-1,-1 0 1,1 0-1,0 0 1,0 0-1,-1-1 1,1 1-1,4-2 1,-3 0 10,0 0 0,1 0 1,-1-1-1,0 1 0,0-1 0,-1 0 1,1 0-1,-1 0 0,1-1 1,-1 1-1,5-7 0,-2 0 19,1-1-1,-1 1 0,-1-1 0,0 0 1,0-1-1,-1 1 0,-1-1 0,0 1 1,2-15-1,-5 20-28,1 1 0,-1-1 0,-1 1-1,1-1 1,-1 1 0,0 0 0,0-1 0,-1 1 0,1 0-1,-1 0 1,0 0 0,-1 0 0,1 0 0,-1 0 0,0 0-1,0 1 1,-1 0 0,1-1 0,-1 1 0,0 1 0,0-1-1,0 0 1,0 1 0,-1 0 0,0 0 0,1 0 0,-1 1-1,-5-2 1,-7-3-256,0 1 0,0 1 0,0 1 0,0 1 0,-1 0 0,1 1 0,-27 0 0,-70 10-3122,-14 10-256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6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27 255 11370,'-10'-8'1439,"-7"-11"1773,20 12-2280,13 3-1017,578-21 772,-226 14-513,338-27 144,120-12 374,57-1 121,-86 15-77,-740 34-732,830-1-201,-874 5-1751,-27 0-1703,-29-1-603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5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69 3369,'-17'-16'1066,"14"13"-680,0 0-1,0 0 0,0 0 1,0 0-1,0 0 0,0-1 1,1 1-1,0-1 0,-10-19 8701,15 36-7508,9 37-2889,-11-46 1744,78 348-446,22 82 45,-16-137 15,18 72-22,-87-291 5,-4 1 1,4 96-1,8 62-1128,-23-230 941,0-1-212,1-1-1,-1 1 1,0 0 0,-1 0 0,1-1-1,-1 1 1,0 0 0,-1 0-1,1 0 1,-1 0 0,0-1 0,-1 1-1,1 0 1,-1-1 0,-4 8 0,-14 4-2937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5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73 10482,'-4'-9'4354,"11"8"-3392,25 13-1277,-14-3 346,1 1-1,-1 0 1,-1 2-1,30 24 1,63 70-2,5 4-25,-115-110 5,1 0-1,-1 1 1,1-1 0,-1 0 0,1 1 0,-1-1 0,1 0 0,0 0 0,-1 1 0,1-1-1,-1 0 1,1 0 0,0 0 0,-1 0 0,1 0 0,-1 0 0,1 0 0,0 0 0,-1 0-1,1 0 1,0 0 0,-1 0 0,1-1 0,-1 1 0,1 0 0,-1 0 0,1-1 0,0 1 0,-1 0-1,1 0 1,-1-1 0,1 1 0,-1-1 0,1 1 0,-1-1 0,0 1 0,1-1 0,-1 1-1,0-1 1,1 1 0,-1-1 0,0 1 0,1-1 0,-1 1 0,0-1 0,0 0 0,0 0-1,14-41 249,-10 27-184,70-191-3730,-39 111 715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84 13683,'-38'-3'5464,"-7"0"-3827,39 4-1603,-31 3 268,-67 14 0,94-15-359,0 0 0,0 0 1,0 1-1,0 0 0,1 1 1,0 0-1,0 0 0,0 1 1,0 0-1,1 1 0,-12 12 1,18-17-55,0 1 0,0 0 1,1 0-1,-1 0 0,1 0 1,0 0-1,0 1 0,0-1 1,0 0-1,0 1 0,1-1 1,-1 0-1,1 1 0,0-1 1,0 1-1,0-1 1,1 0-1,-1 1 0,1-1 1,0 0-1,0 1 0,0-1 1,0 0-1,0 0 0,1 0 1,-1 0-1,1 0 0,0 0 1,0 0-1,0-1 0,0 1 1,5 3-1,-1 1-46,0 0 0,1-1 1,0 0-1,0-1 0,0 1 0,1-1 0,-1 0 1,1-1-1,0 0 0,1 0 0,10 2 1,-16-5 175,0 0 0,1 0 1,-1-1-1,0 1 1,0-1-1,1 0 0,-1 0 1,0 0-1,0 0 1,1-1-1,-1 1 0,0-1 1,0 0-1,0 0 1,0 0-1,0 0 0,0-1 1,0 1-1,0-1 1,0 0-1,-1 1 0,1-1 1,-1-1-1,1 1 1,1-3-1,2-4 337,0 0 1,-1 0-1,0 0 0,-1-1 1,0 0-1,3-13 0,-3 12 126,0-1-1,0 1 0,11-19 0,-14 29-476,0 0 0,-1 1 0,1-1 1,0 0-1,0 0 0,-1 1 0,1-1 0,0 1 0,0-1 0,0 1 0,0-1 0,0 1 0,0-1 0,0 1 0,0 0 0,0 0 0,0 0 0,0-1 0,0 1 0,0 0 1,0 0-1,0 0 0,0 0 0,0 0 0,0 1 0,0-1 0,0 0 0,0 0 0,0 1 0,0-1 0,0 1 0,-1-1 0,3 2 0,33 23-156,-27-18 134,29 24-320,4 9-298</inkml:trace>
  <inkml:trace contextRef="#ctx0" brushRef="#br0" timeOffset="1">851 181 14195,'37'-133'3234,"-30"88"529,-9 42-3172,-19 20-697,-10 5 78,12-3 22,10-9 5,-1-1-1,0 0 0,0 0 0,0-1 1,-1 0-1,-20 11 0,4-8-66,16-5-16,0-1 1,0-1-1,-1 0 0,-22 5 1,15-5-69,18-1 46,33 5-1,5 0 94,15 7 26,80 35-1,-111-41-23,-1 1 1,-1 1-1,0 0 0,-1 2 0,0 0 0,0 1 1,21 23-1,-35-34 2,-1 0 1,0 1-1,0 0 0,-1 0 1,1 0-1,-1 0 1,1 0-1,-1 1 1,-1-1-1,1 1 0,0-1 1,-1 1-1,0 0 1,0-1-1,-1 1 1,1 0-1,-1 0 0,0-1 1,0 1-1,-1 0 1,1 0-1,-1-1 1,0 1-1,-4 8 0,2-7-45,0 0 0,0-1-1,-1 0 1,0 1 0,0-2-1,-1 1 1,1 0 0,-1-1-1,0 0 1,0 0 0,0 0-1,-1-1 1,1 1 0,-1-1-1,0-1 1,0 1 0,-10 2-1,10-3-292,-1-1 0,1 0-1,-1 0 1,0 0 0,1-1-1,-1 0 1,0 0 0,1-1-1,-1 1 1,0-1 0,1-1-1,-1 0 1,1 1-1,-12-7 1,-27-19-3722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6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37 7370,'-17'-28'3611,"9"19"-1862,9 18-540,2-2-1196,-1-1 0,1 1 0,1-1 0,-1 0 1,1 0-1,0 0 0,0-1 0,1 1 0,0-1 0,0 0 0,10 7 0,7 9 27,211 198 370,45 48 126,103 183-7,42 45-358,-251-317 100,7-8 0,271 200 1,-418-346-184,74 48 285,-101-72 490,-10-8-2631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6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9 201 9082,'-1'-1'273,"0"0"1,0 0-1,1-1 1,-1 1-1,0 0 1,1-1-1,-1 1 1,1 0-1,-1-1 1,1 1-1,-1-1 1,1 1-1,0-1 0,0 1 1,0-1-1,0 1 1,0-1-1,0 1 1,1-3-1,0 3-231,-1 1 0,1-1 0,0 1-1,-1-1 1,1 1 0,0-1-1,-1 1 1,1 0 0,0-1 0,0 1-1,0 0 1,-1-1 0,1 1 0,0 0-1,0 0 1,0 0 0,0 0 0,-1 0-1,1 0 1,0 0 0,0 0-1,0 0 1,0 0 0,0 1 0,9 1-89,0 0 0,-1 1 0,0 1 0,15 6 1,59 43 242,-68-42-181,1 0 0,0-1 0,1 0-1,0-1 1,30 10 0,-45-18-6,1-1 0,-1 1 1,0-1-1,1 1 0,-1-1 0,0 0 0,1 0 0,-1 0 1,1 0-1,-1-1 0,0 1 0,1-1 0,-1 1 0,0-1 1,0 0-1,0 0 0,1 0 0,-1 0 0,0 0 0,0 0 1,0-1-1,0 1 0,-1-1 0,1 1 0,0-1 0,-1 0 1,1 1-1,-1-1 0,1 0 0,-1 0 0,0 0 0,0 0 1,0-1-1,1-2 0,4-9-100,-2-1 1,0 1-1,0-1 0,1-21 1,-1 11-541,12-48-2091,4-9-93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37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65 7970,'-12'-14'770,"10"12"-505,0-1 0,0 1 1,0 0-1,0-1 0,0 0 1,0 0-1,1 1 1,-1-1-1,1 0 0,0 0 1,0 0-1,0 0 0,-1-6 1,2 9-244,0 0 1,0-1-1,0 1 1,0 0-1,0 0 1,0-1-1,0 1 1,0 0-1,0 0 1,0-1-1,0 1 1,0 0-1,0 0 1,0 0-1,0-1 0,1 1 1,-1 0-1,0 0 1,0 0-1,0-1 1,0 1-1,0 0 1,1 0-1,-1 0 1,0 0-1,0-1 1,0 1-1,1 0 1,-1 0-1,0 0 1,0 0-1,0 0 1,1 0-1,-1 0 1,0-1-1,0 1 1,1 0-1,-1 0 1,0 0-1,0 0 1,0 0-1,1 0 1,-1 0-1,0 0 1,0 0-1,1 0 1,-1 0-1,1 1 1,20 5-106,-12-2 173,143 57 482,210 118-1,-96-42-285,365 145-185,-230-105-60,170 80 74,0 35 25,157 71-20,-581-297-59,200 84 756,-330-144-416,-14-8-1351,-26-15-1856,4 2 2628,-14-12-67,-33-33 0,53 47 919,2 1-1,0-2 1,0 1 0,1-2 0,1 1-1,-12-26 1,61 56 524,-12 0-1179,53 37 1,-73-47-16,0 0-1,-1 0 1,0 1 0,0 0 0,0 1-1,-1-1 1,0 1 0,-1 0 0,0 1-1,0-1 1,0 1 0,3 12 0,-7-19-3,-1 0 0,0-1 0,0 1 0,0-1 0,0 1 0,0-1 0,-1 1 0,1-1 0,0 1 0,-1-1 0,1 1 0,-1-1 0,0 1 0,1-1 0,-1 0 0,0 1 0,0-1 0,0 0 0,0 0 0,0 0 0,0 1 0,0-1 0,0 0 0,0 0 0,0-1 0,-1 1 0,1 0 0,0 0 0,-1-1 0,1 1 0,-1 0 0,1-1 0,-3 1 1,-58 14 17,54-13-28,-201 28-3549,67-11 819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7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158 266 11378,'-158'-265'7193,"220"347"-6436,78 79 1,-94-110-597,467 473-161,-276-292 93,-222-214-86,-32-43-2162,9-8-1475,-3-16-418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4:47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761 30 13483,'-12'-17'2712,"8"4"1289,2 13-4017,2 3-144,-5 6-40,-20 32 48,-13 21 96,-31 54-40,-19 29 152,-34 60 40,0 8-424,-18 38-3617,7-23 1081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4.7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172 68 6697,'8'-54'2145,"-8"45"279,1 5-1463,-2 5-1041,-1 3 8,-3 17-16,-20 61 56,0-29 32,-3 0 8,-7 11 192,8-8-2601,-6 2 913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5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0 5929,'-12'33'2481,"-2"-8"-73,-7 11-1295,0 5-1442,-4 3-375,1-10-1648,0-4-57,7-9-727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5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909 1 7754,'-17'10'1632,"0"6"737,-8 3-2241,-3 0-160,-6 8 24,0-7-104,-4 1-89,9-3-2183,1-7 600</inkml:trace>
  <inkml:trace contextRef="#ctx0" brushRef="#br0" timeOffset="1">268 259 10146,'-37'-2'1280,"8"6"1313,2 2-3105,-6 5-64,-2-6 288,-3 4-240,4-2-2065,0-8 609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5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820 548 8810,'-21'2'1952,"-3"-6"409,0 2-2321,-2 2-1232,2 2-17,2-5-1367,2-5 391</inkml:trace>
  <inkml:trace contextRef="#ctx0" brushRef="#br0" timeOffset="1">187 226 12379,'-20'-33'1376,"4"15"1417,-6-2-3978,2 4-7,-4-4 352,0-2 352,1-8 800,4 3-2841,1-12 1193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6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41 120 12027,'-10'-30'2416,"1"3"1145,1 16-3697,3 3-328,1 0-160,1-3-521,2 5-263,2-2-2049,1-3 393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8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11 311 12587,'-1'0'198,"1"-1"1,-1 1 0,0-1-1,0 0 1,1 1 0,-1-1-1,1 0 1,-1 1 0,0-1-1,1 0 1,-1 0 0,1 0-1,0 1 1,-1-1 0,1 0-1,0 0 1,-1 0 0,1 0-1,0 0 1,0 0 0,0 0-1,0 0 1,0 0 0,0 1-1,0-1 1,0 0 0,0 0-1,0 0 1,0 0 0,1-1-1,0 0-104,1-1-1,-1 1 0,1 0 0,0 0 0,-1 0 0,1 0 0,0 0 1,0 0-1,1 0 0,2-2 0,57-27-642,-40 22 559,49-21-40,-66 28 46,-1-1-1,1 1 0,-1-1 0,0 0 0,0 0 1,0-1-1,-1 1 0,1-1 0,-1 1 0,1-1 0,-1 0 1,2-5-1,-4 7-10,0 1 0,-1-1 1,1 1-1,-1-1 1,1 1-1,-1-1 0,0 1 1,1-1-1,-1 1 0,0-1 1,0 0-1,0 1 0,0-1 1,0 1-1,-1-1 0,1 1 1,0-1-1,-1 1 0,1-1 1,-1 1-1,0-1 0,1 1 1,-1-1-1,-1-1 0,-30-24 25,6 6-12,-35-28-146,60 48 120,1 1 0,0 0-1,-1-1 1,1 1 0,-1-1-1,1 1 1,-1 0 0,1-1-1,-1 1 1,0 0 0,1-1-1,-1 1 1,1 0 0,-1 0-1,1 0 1,-1 0 0,0 0-1,1 0 1,-1-1 0,0 1-1,1 0 1,-1 1 0,1-1 0,-1 0-1,0 0 1,1 0 0,-1 0-1,1 0 1,-1 1 0,0-1-1,1 0 1,-1 1 0,-21 19-167,17-13 140,-1 1 0,1 0 0,1 0 0,-7 17 0,8-16 21,0 1 1,1-1-1,0 1 0,0 0 0,1 0 0,1-1 1,0 1-1,0 0 0,1 0 0,0 0 1,0-1-1,1 1 0,1 0 0,-1-1 1,2 0-1,-1 1 0,1-1 0,9 14 1,-6-14-254,0 0 1,0 0 0,1-1-1,0 0 1,0-1 0,1 1-1,0-1 1,1-1 0,0 0-1,-1 0 1,2-1 0,-1-1-1,1 1 1,-1-2 0,1 1-1,15 1 1,17 2-1420,50 1-1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6.5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141 55 6369,'-14'-49'1761,"13"44"399,-2 5-1712,-1 5-376,3-3-16,0 0-8,-6 17 104,-18 57 0,11-19-16,0 1-16,-3 8-16,1-8-80,5-4-48,4-20-56,2-11-176,9-17-112,4-11-1968,6-7 471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06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 9154,'4'-11'1912,"7"1"889,7 7-2673,15-1-48,3 1 64,15 3 696,-4 7 48,18 14-63,13 38 559,-3 6-5009,-9-7 1105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18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19 9042,'-11'-19'5109,"14"43"-3269,2 7-2184,-1 119 343,-3-45 46,-1-105-43,-1 0 0,1 1 1,0-1-1,0 0 0,0 0 0,0 1 0,0-1 0,0 0 0,0 0 0,0 1 0,0-1 0,0 0 0,0 0 0,0 1 0,0-1 0,0 0 1,0 0-1,0 1 0,0-1 0,0 0 0,0 0 0,0 1 0,0-1 0,1 0 0,-1 0 0,0 0 0,0 1 0,0-1 0,0 0 0,0 0 0,1 0 1,-1 1-1,0-1 0,0 0 0,0 0 0,1 0 0,-1 0 0,0 0 0,0 1 0,1-1 0,-1 0 0,0 0 0,0 0 0,1 0 0,7-12 47,6-21 8,-7 1-37,-6 25-23,0 0 0,0 0 0,1 0 0,0 0 0,1 0 0,-1 0 0,1 1 0,0-1 0,6-7-1,-8 13-3,0 0 0,0 1 0,0 0-1,0-1 1,0 1 0,0 0 0,0-1 0,0 1-1,0 0 1,0 0 0,0 0 0,0 0-1,0 0 1,0 0 0,0 0 0,0 0-1,0 1 1,0-1 0,0 0 0,0 0 0,0 1-1,0-1 1,0 1 0,0-1 0,0 1-1,0-1 1,0 1 0,-1 0 0,1-1-1,0 1 1,0 0 0,-1 0 0,1-1-1,-1 1 1,1 0 0,0 1 0,25 34-108,-8-6 23,25 61 1,-38-77 31,0-1 0,-1 1 0,0 0 1,-2 0-1,1 1 0,-2-1 0,1 21 0,-3-33 46,1 0-1,0 0 1,-1 0-1,1 1 1,-1-1 0,0 0-1,0 0 1,0 0-1,0 0 1,0 0-1,0 0 1,0-1 0,-1 1-1,1 0 1,-1 0-1,1-1 1,-1 1-1,0-1 1,1 0 0,-1 1-1,0-1 1,0 0-1,0 0 1,0 0-1,0 0 1,0 0 0,0-1-1,0 1 1,-1-1-1,1 1 1,0-1-1,0 0 1,0 0-1,-1 0 1,-1 0 0,-13 0-219,0-1 0,0 0 0,-28-7 0,23 4-482,-20-3-1748,7-1-149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18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9098,'6'-23'1880,"-5"0"849,-1 10-2681,9 9-24,6 1-24,16 6 16,9 1-32,22 0-560,4-1-2201,21 9 497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1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2 104 7298,'5'-26'876,"3"-12"171,-4-1 3082,-3 51-3772,1-1 0,0 1 1,0-1-1,6 18 0,-1-6-256,-3-3-128,0 0 0,-2 1 1,0-1-1,-1 0 0,-1 1 1,-1-1-1,-1 0 1,-8 34-1,6-37-946,-1-1 0,-1 0 0,-8 17 0,3-15-1818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0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54 112 7442,'30'-41'2412,"-30"41"-2314,-1 1-1,1-1 1,-1 0-1,1 0 0,-1 0 1,1 0-1,0 0 1,-1 0-1,1 1 1,-1-1-1,1 0 1,-1 0-1,1-1 1,-1 1-1,1 0 1,0 0-1,-1 0 1,1 0-1,-1 0 1,1 0-1,-1-1 1,1 1-1,0 0 1,-1 0-1,1-1 1,-1 1-1,1 0 0,0 0 1,-1-1-1,1 1 1,0 0-1,0-1 1,-1 1-1,1-1 1,0 1-1,0 0 1,0-1-1,-1 1 1,1-1-1,0 1 1,0 0-1,0-1 1,0 1-1,0-1 1,0 1-1,0-1 1,0 1-1,0-1 1,0 1-1,0-1 0,0 1 1,0 0-1,0-1 1,0 1-1,0-1 1,1 1-1,-1-1 1,0 1-1,0 0 1,0-1-1,1 1 1,-1 0-1,0-1 1,1 1-1,-1 0 1,0-1-1,1 1 1,-1 0-1,1-1 1,-4 2-102,0-1 0,0 1 1,0 0-1,0 0 1,1 0-1,-1 0 1,0 0-1,1 1 0,-1-1 1,-2 3-1,0 2-4,1-1 0,0 1 0,0 0 0,1 0 0,-1 0-1,1 0 1,1 1 0,-1-1 0,1 1 0,0 0 0,1-1 0,-1 1-1,1 0 1,1 0 0,-1 0 0,1 0 0,0 0 0,1 0 0,0 0-1,0 0 1,0 0 0,1 0 0,0-1 0,1 1 0,-1 0 0,1-1-1,0 0 1,1 0 0,-1 0 0,1 0 0,1-1 0,-1 1 0,1-1 0,0 0-1,0 0 1,0-1 0,1 1 0,7 4 0,-7-5 5,1-1 0,-1 1 1,1-1-1,0 0 0,-1-1 0,1 0 0,1 0 1,-1 0-1,0-1 0,0 0 0,0 0 1,1-1-1,-1 0 0,0 0 0,1-1 0,-1 0 1,0 0-1,0-1 0,9-3 0,-10 3 12,-1 0-1,0-1 0,0 0 0,0 0 0,-1 0 1,1 0-1,-1-1 0,0 0 0,0 0 0,0 0 0,0 0 1,-1-1-1,1 0 0,-1 1 0,0-1 0,-1 0 1,1 0-1,-1-1 0,0 1 0,-1 0 0,1-1 0,-1 1 1,0-1-1,0 0 0,0-6 0,-1 3 15,0-1-1,-1 1 1,0 0-1,0 0 0,-1 0 1,0 0-1,0 0 1,-1 0-1,-1 0 1,1 1-1,-1 0 0,-1-1 1,0 2-1,0-1 1,0 0-1,-1 1 1,0 0-1,0 0 1,-1 1-1,-8-7 0,10 9-140,0 1-1,0-1 1,-1 1-1,0 0 1,1 1-1,-1-1 0,0 1 1,0 0-1,-1 0 1,1 1-1,0 0 1,0 0-1,-1 1 0,1-1 1,0 1-1,-1 1 1,1-1-1,0 1 1,-1 0-1,1 1 0,0-1 1,0 1-1,0 0 1,0 1-1,0 0 0,1 0 1,-1 0-1,1 0 1,-8 7-1,-21 19-2327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0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92 6449,'2'-34'1016,"-1"5"345,0 0 2350,-4 222-447,0-18-3744,4-8-5532,0-134 2168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1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9442,'45'-41'2263,"-44"40"-2099,-1 1 0,1-1 0,-1 1 0,1 0 0,-1-1 0,1 1-1,-1-1 1,0 1 0,1-1 0,-1 0 0,0 1 0,1-1 0,-1 1 0,0-1 0,0 1-1,0-1 1,1 0 0,-1 1 0,0-1 0,0 0 0,0 1 0,0-1 0,0 0 0,0 1 0,0-1-1,0 0 1,0 1 0,-1-1 0,1 0 0,0 1-134,-1 0 1,1 0-1,0 0 0,-1 0 0,1 0 1,0 0-1,-1 0 0,1 0 1,0 0-1,0 0 0,-1 0 0,1 1 1,0-1-1,-1 0 0,1 0 0,0 0 1,0 0-1,0 1 0,-1-1 1,1 0-1,0 0 0,0 1 0,0-1 1,-1 0-1,1 0 0,0 1 0,0-1 1,0 0-1,0 0 0,0 1 1,-1-1-1,1 0 0,0 1 0,0-1 1,0 0-1,0 1 0,0-1 1,0 0-1,0 0 0,0 1 0,0-1 1,0 0-1,1 1 0,-1-1 0,0 0 1,0 1-1,0-1 0,0 0 1,0 1-1,0 14-31,1 1 1,0-1 0,1 1-1,0-1 1,1 0 0,1 0-1,9 22 1,-10-31-2,0 1 0,0-1 0,1-1 1,0 1-1,0 0 0,0-1 0,1 0 1,-1 0-1,1 0 0,1-1 0,-1 0 1,1 0-1,-1 0 0,1 0 0,0-1 1,0 0-1,1 0 0,-1-1 0,1 0 1,6 2-1,11 0 8,-1-1-1,1-2 1,39-1-1,-41 0-17,-1 0 0,0 0 1,1 2-1,33 8 0,-54-10 1,0 0 1,0 0 0,0 0 0,0 0 0,0 0 0,0 0 0,0 0 0,-1 1 0,1-1 0,0 0 0,0 1 0,0-1 0,0 0-1,-1 1 1,1-1 0,0 1 0,0 0 0,-1-1 0,1 1 0,-1-1 0,1 1 0,0 0 0,-1 0 0,1-1 0,-1 1 0,1 0-1,-1 0 1,0-1 0,1 1 0,-1 0 0,0 0 0,0 0 0,1 0 0,-1 0 0,0 0 0,0 0 0,0-1 0,0 1 0,0 0-1,0 0 1,0 0 0,-1 0 0,1 0 0,0 0 0,0 0 0,-1-1 0,1 1 0,-1 0 0,1 0 0,0 0 0,-1-1 0,1 1 0,-1 0-1,0-1 1,1 1 0,-1 0 0,0-1 0,1 1 0,-2 0 0,-6 7-106,0-1 0,0-1 1,-16 11-1,23-17 110,-22 14-344,0-1-1,-1-1 1,-35 12-1,48-20-412,-1-1-1,0 0 0,1 0 0,-1-1 1,-21 0-1,6-6-2091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1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7 122 7922,'-7'-27'3168,"13"5"17,11 6-1625,7 3-1480,15-6-88,10 7 64,13 3-360,4 5-640,16 17-2257,-2 9 233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107 112 6545,'-8'-28'698,"5"20"-167,0-1 0,1 1-1,1-1 1,-1 1 0,1-11 0,0 19-456,1-1 1,0 0 0,0 0 0,0 0 0,0 0 0,0 1 0,0-1-1,0 0 1,0 0 0,1 0 0,-1 1 0,0-1 0,0 0 0,1 0-1,-1 1 1,0-1 0,1 0 0,-1 0 0,1 1 0,-1-1 0,1 1 0,-1-1-1,1 0 1,0 1 0,-1-1 0,1 1 0,0-1 0,-1 1 0,1 0-1,0-1 1,-1 1 0,1 0 0,0-1 0,1 1 0,0 0-64,0 0 0,1 0 0,-1 0 1,0 0-1,0 1 0,1-1 0,-1 1 1,0 0-1,0 0 0,0-1 0,0 1 1,0 1-1,0-1 0,0 0 0,0 0 1,2 2-1,0 0-17,-1-1 0,1 1 1,-1 0-1,1 0 0,-1 0 0,0 0 0,0 0 1,-1 1-1,1 0 0,-1-1 0,1 1 0,-1 0 1,0 0-1,-1 0 0,1 0 0,-1 1 1,0-1-1,0 0 0,0 1 0,0-1 0,-1 0 1,0 1-1,0 6 0,-2 4 7,-1 0 1,-1 0-1,0-1 0,-1 1 1,0-1-1,-1 0 0,-13 21 1,13-24 11,0-1 1,-1 0 0,0-1 0,-1 0 0,0 0-1,-1 0 1,0-1 0,0 0 0,0-1 0,-14 8 0,10-10 34,-10 3 4,20-4 0,13-2 40,36-1 11,74-8 1,-75 2-1377,0 3 0,50 3 0,-54 4-1253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9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21 13371,'1'-1'352,"-1"1"-1,1-1 1,6-18 7578,-6 23-8055,18 56 78,-4 1-1,-2 0 1,-3 2 0,2 67-1,-10 257 132,-1-357-85,-2-7 199,0-24-185,0 1 0,0-1 0,0 1-1,0-1 1,0 1 0,0-1 0,0 0 0,1 0-1,-1 1 1,0-1 0,1 0 0,-1 0 0,0 0-1,1 0 1,-1 0 0,1 0 0,-1 0 0,1 0-1,0 0 1,-1 0 0,1-1 0,-24-40 13,-48-64 0,56 86-146,0 1 0,-1 1 0,-1 0 0,-1 2 0,-23-17 0,38 30 59,-1 0 0,1 1 0,0 0 0,-1 0 1,0 0-1,1 1 0,-1-1 0,0 1 0,0 0 1,0 0-1,0 1 0,1 0 0,-1 0 0,0 0 1,0 0-1,0 1 0,0-1 0,0 1 0,0 1 1,1-1-1,-1 1 0,0-1 0,1 1 0,-1 1 1,1-1-1,0 1 0,0-1 0,0 1 0,0 1 1,0-1-1,1 0 0,-4 5 0,2-3 44,0 1 0,1-1 0,0 1 1,1-1-1,-1 1 0,1 1 0,0-1 0,0 0 0,1 1 0,0-1 0,0 1 0,1 0 0,0-1 0,0 1 0,0 0 1,1 0-1,0 0 0,0 0 0,1 0 0,0 0 0,0-1 0,0 1 0,4 8 0,-1-6-9,1 0-1,-1 0 1,2-1 0,-1 0-1,1 0 1,1-1 0,-1 0-1,1 0 1,1 0 0,-1-1-1,1 0 1,0 0 0,0-1-1,1 0 1,11 5-1,-3-2-525,1-2-1,0 0 0,0-1 0,0 0 1,1-2-1,0 0 0,28 0 0,81-11-2909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2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93 11747,'-1'-2'178,"1"1"1,-1 0 0,1-1 0,-1 1 0,0-1 0,0 1-1,1 0 1,-1 0 0,0-1 0,0 1 0,0 0 0,0 0 0,-1 0-1,1 0 1,0 0 0,0 0 0,-1 1 0,1-1 0,0 0 0,-1 0-1,1 1 1,-1-1 0,1 1 0,-1 0 0,1-1 0,-1 1 0,-2 0-1,1 1-165,1 1 1,-1 0-1,1 0 0,-1 0 0,1 0 0,0 0 0,-1 1 0,1-1 0,0 1 0,1 0 0,-1-1 0,0 1 0,1 0 0,0 0 1,-2 4-1,-2 4-34,0 1 0,1-1 0,1 1 0,0 0 1,0 0-1,1 1 0,1-1 0,0 0 0,0 17 1,2-25 8,-1 1 1,0-1-1,1 0 1,0 1 0,0-1-1,0 0 1,0 0 0,1 1-1,0-1 1,0 0-1,0 0 1,0-1 0,1 1-1,-1 0 1,1-1 0,0 1-1,0-1 1,0 0-1,0 0 1,1 0 0,-1-1-1,1 1 1,0-1 0,0 0-1,0 0 1,0 0-1,0 0 1,0-1 0,0 0-1,1 0 1,5 1 0,-5-1-1,0-1 1,0 1 0,0-1-1,0 0 1,0-1 0,0 1 0,0-1-1,0 0 1,0 0 0,-1-1-1,1 1 1,0-1 0,-1 0 0,1 0-1,7-6 1,-6 3 20,0 0 1,0 0-1,0-1 0,0 0 0,-1 0 1,0 0-1,0-1 0,-1 1 1,5-11-1,-4 8 28,-1 1-1,-1-1 1,1 0 0,-1 1 0,-1-2 0,0 1-1,0 0 1,-1 0 0,0-1 0,0 1 0,-1 0-1,-1-1 1,0 1 0,0-1 0,0 1 0,-1 0 0,-4-11-1,3 14-47,1 1 0,-1 0 1,0 0-1,-1 0 0,1 1 0,-1-1 0,0 1 0,0 0 0,-1 0 0,1 0 0,-1 0 0,0 1 0,0 0 1,0 0-1,0 0 0,-1 1 0,1-1 0,-1 1 0,1 1 0,-10-3 0,2 2-398,0 1 0,0 0 0,0 1 0,0 1 0,0 0 0,1 0 0,-1 1 0,-16 5 0,-63 22-2685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3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89 6153,'-20'-40'3333,"16"34"-2907,0 0-1,1 0 1,0 0 0,0 0-1,-3-13 1,8 52 370,-3 44 0,0-33-717,20 463 192,-2-202-1892,-17-296-683,-1-16-31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3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7658,'0'-2'207,"1"0"0,-1 0 0,1 0 0,-1 0 0,1 0 0,0 1 0,-1-1 1,1 0-1,0 0 0,0 1 0,0-1 0,1 1 0,-1-1 0,0 1 0,1 0 0,-1-1 0,0 1 1,1 0-1,0 0 0,-1 0 0,1 0 0,0 0 0,-1 0 0,1 0 0,3 0 0,52-14-573,-49 14 667,96-13-229,137 0-1,-119 8-58,640-43 26,655-28-4,-716 72 9,-387 6-41,808-5 15,-736 12 3575,-386-8-3546,24 113-54,17 207 1,-24-155-64,-15-147 2,12 131-439,-16-48-3431,-5-44 864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18 301 7642,'-17'0'3958,"61"1"-3807,667-52 742,-55 2-279,885-53-352,-1013 60-143,844-4 89,-1279 46-192,239-10 63,-329 9-250,0 1 0,0 0 0,0 0 0,0 0 0,0 0 0,1 0 0,-1 1 0,0-1 0,0 1 0,0 0 0,0 0 0,0 0 0,0 0 0,0 0 0,0 1 0,-1 0 0,1-1 0,2 3 0,4 11-2168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6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51 201 6025,'-3'2'-31,"1"0"228,0 0 0,0 0 0,0-1 0,0 1 0,0-1 0,0 1 0,-1-1 0,1 0 0,0 0 0,-1 0 0,1 0 0,-4 0 0,4-2-67,1 0 1,0 0 0,0 0 0,0-1-1,0 1 1,0 0 0,0-1 0,0 1 0,1 0-1,-1-1 1,0 1 0,1-1 0,-1 1-1,1-1 1,-1 0 0,1 1 0,0-1 0,0 1-1,0-1 1,0 0 0,0 1 0,0-1-1,0-1 1,0-4 23,-1 0 0,1 1 0,0-1 0,0 0-1,1 0 1,0 1 0,0-1 0,1 0 0,0 1 0,0 0 0,0-1-1,1 1 1,0 0 0,0 0 0,1 0 0,-1 1 0,1-1 0,0 1-1,7-7 1,-4 6-129,0 1-1,1-1 1,-1 2-1,1-1 0,0 1 1,0 0-1,0 0 1,1 1-1,-1 1 0,1-1 1,0 1-1,0 1 1,-1-1-1,12 1 1,-15 1-26,0-1 0,0 1 0,0 0 0,0 1 0,0 0 0,-1-1 0,1 1 1,0 1-1,0-1 0,0 1 0,-1 0 0,1 0 0,-1 0 0,1 1 0,-1-1 1,0 1-1,0 0 0,0 1 0,-1-1 0,1 0 0,5 8 0,-6-6-8,0 0 1,0 1-1,-1-1 0,1 1 0,-1-1 0,-1 1 0,1 0 0,-1-1 1,0 1-1,0 0 0,-1 0 0,0 0 0,0 0 0,0 0 0,0 0 1,-1 0-1,-3 11 0,-1 1-30,0-1 1,-2-1-1,-9 21 1,14-32 47,-1 0 1,1-1-1,-1 1 1,0 0-1,-1-1 1,1 0-1,-1 0 1,0 0-1,0 0 1,0 0-1,0-1 0,-1 0 1,0 0-1,-8 5 1,0-7 485,40-7-499,129 2-478,-86 7-3168,-32-1 931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55 8810,'-4'-8'963,"0"1"0,0-1 0,0 1 0,-1 1 0,-10-12 0,17 21-939,-1 0-1,0 0 0,-1 0 1,1 0-1,0 0 0,-1 1 1,0-1-1,0 0 0,0 4 1,1 12-7,1 48 13,3 40-100,-5-107 69,-1 1 1,1-1-1,0 0 0,0 1 1,0-1-1,1 1 0,-1-1 1,0 0-1,0 1 0,0-1 1,0 0-1,0 1 0,0-1 1,0 1-1,1-1 0,-1 0 0,0 1 1,0-1-1,1 0 0,-1 0 1,0 1-1,0-1 0,1 0 1,-1 1-1,0-1 0,1 0 1,-1 0-1,0 0 0,1 1 1,-1-1-1,0 0 0,1 0 1,-1 0-1,0 0 0,1 0 0,12-9 1,12-26 15,-22 31-18,4-5-7,-1 0 0,1 0 1,1 1-1,0 0 0,0 0 1,0 1-1,1 0 0,17-10 0,-23 15 9,0 0 0,0 1 0,0-1 0,0 1 0,0 0 0,0 0 0,1 0-1,-1 1 1,0-1 0,1 1 0,-1 0 0,0-1 0,1 1 0,-1 1 0,1-1 0,-1 1-1,0-1 1,0 1 0,1 0 0,-1 0 0,0 0 0,0 0 0,0 1 0,0 0 0,0-1-1,0 1 1,0 0 0,-1 0 0,1 0 0,-1 1 0,0-1 0,1 1 0,2 3-1,0 3 9,1 0-1,-1 1 1,0-1-1,-1 1 1,0 0-1,-1 0 1,0 1-1,-1-1 1,0 1-1,0-1 1,-1 1-1,-1 0 1,1-1-1,-2 1 0,-2 17 1,3-21-181,-1 0-1,-1 0 1,1 0-1,-1-1 1,0 1 0,-1 0-1,1-1 1,-1 1 0,-1-1-1,1 0 1,-1 0 0,0 0-1,0 0 1,-1-1-1,0 0 1,0 0 0,0 0-1,0 0 1,-1-1 0,0 0-1,0 0 1,0 0 0,0-1-1,-9 3 1,-17 0-2437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6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9890,'15'-20'1969,"11"7"975,12 7-2968,3 2-112,17 1-304,-2-2-400,23-3-2105,4-5 273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7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96 7082,'-33'-62'1525,"32"61"-1477,1 0 0,-1 0 0,1 1 0,0-1 0,-1 0 0,1 0 1,0 0-1,-1 0 0,1 0 0,0 1 0,0-1 0,0 0 0,0 0 0,0 0 0,0 0 0,0 0 0,0 0 0,0 0 0,1 0 0,-1 1 0,0-1 0,0 0 0,1 0 0,-1 0 0,1 0 1,-1 1-1,1-1 0,-1 0 0,1 0 0,-1 1 0,1-1 0,0 0 0,-1 1 0,1-1 0,0 1 0,-1-1 0,1 1 0,0-1 0,0 1 0,0-1 0,0 1 0,-1 0 0,1 0 0,0-1 1,0 1-1,0 0 0,2 0 0,36 1 55,-36 0-89,0 0 1,1 1-1,-1-1 0,0 1 0,0-1 1,0 1-1,0 0 0,-1 0 1,1 0-1,0 1 0,-1-1 1,0 1-1,1-1 0,-1 1 0,3 5 1,-1-1 6,-1 0 1,0 0 0,0 0 0,-1 0 0,0 0 0,2 15-1,-1 0 11,-2-1-1,-1 1 1,-1-1-1,-4 28 1,3-33-25,0-1-1,-1 0 1,-1 0 0,0 0 0,-1 0 0,-1-1 0,0 0-1,-11 19 1,16-32 0,1 0 0,-1-1-1,1 1 1,-1 0 0,1-1 0,-1 1-1,1 0 1,-1-1 0,0 1-1,1-1 1,-1 1 0,0-1 0,0 1-1,1-1 1,-1 1 0,0-1 0,0 0-1,0 0 1,0 1 0,1-1-1,-1 0 1,0 0 0,0 0 0,0 0-1,0 0 1,0 0 0,0 0 0,1 0-1,-1 0 1,0 0 0,0-1-1,0 1 1,0 0 0,0-1 0,1 1-1,-1 0 1,0-1 0,0 1 0,1-1-1,-1 1 1,0-1 0,1 1-1,-1-1 1,-1-1 0,5 1 0,1-1 0,-1 1 0,0 0 0,0 0 1,0 0-1,1 1 0,-1-1 0,0 1 0,7 0 0,-7-1-6,276-29 26,-266 31-420,-30 5-1927,-3 0 392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8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298 125 7298,'-28'-48'4767,"-5"8"-3879,28 36-902,0 0 0,0 0 0,-1 1 0,0 0 0,1 0 0,-1 0 1,0 0-1,0 1 0,0 0 0,-1 0 0,1 1 0,0 0 0,-1 0 0,-12 0 0,10 1 12,0 1 1,0-1-1,0 1 1,-1 1-1,1 0 1,1 0-1,-1 1 0,0 0 1,-12 7-1,19-9-2,0 0 0,0 0 0,0 0 0,0 1 0,0-1 0,0 1 0,0 0 0,0-1 0,1 1 0,-1 0 0,1 0 0,-1 0 0,1 0 0,0 0 0,0 0 0,0 1 0,0-1 0,0 0 0,0 1 0,0-1 0,1 0 0,-1 1 0,1-1 0,0 1 0,0-1 0,0 1 0,0-1 0,0 0 0,1 1 0,-1-1 0,1 1 0,-1-1 0,1 0 0,0 1 0,0-1 0,0 0 0,0 0 0,0 0 0,0 0 0,2 3 0,6 6-3,1 0 0,0 0 0,0-1 1,1 0-1,0 0 0,1-2 0,0 1 0,0-1 0,1-1 0,0 0 1,18 6-1,-17-7 20,1 1 1,-2 0-1,1 0 0,-1 2 1,0 0-1,-1 0 1,0 1-1,0 0 1,15 20-1,-25-27-7,0-1 0,-1 1 1,1 0-1,-1 0 0,0 0 0,0 1 1,0-1-1,0 0 0,0 0 0,-1 1 1,0-1-1,1 0 0,-1 0 0,0 1 1,-1-1-1,1 0 0,-2 5 0,1-1-3,-2-1 1,1 1-1,-1 0 0,0-1 0,0 0 0,0 0 0,-1 0 0,-5 6 1,2-3-1,0-1 1,-1 0 0,0 0 0,-1 0 0,0-1 0,0 0 0,0-1 0,-1 0 0,0 0 0,-12 4 0,19-9 7,0 1 1,0-1-1,0 0 1,-1-1-1,1 1 0,0 0 1,-1-1-1,1 0 1,0 0-1,-1 0 0,1 0 1,-1-1-1,1 1 1,0-1-1,0 0 0,-1 0 1,1 0-1,0 0 1,-5-3-1,5 2-2,1 0-1,-1-1 1,1 1 0,0-1 0,0 0-1,0 1 1,0-1 0,0 0-1,0 0 1,1 0 0,0-1 0,0 1-1,-1 0 1,2 0 0,-2-7 0,0-2-10,2 0 1,-1-1 0,1 1 0,1 0 0,0 0 0,1 1 0,1-1 0,-1 0 0,8-17 0,1 2 23,1 2 0,2-1 0,31-44 0,-37 60-283,0 0 1,0 1-1,1 0 0,0 0 1,0 1-1,1 0 1,0 1-1,1 0 0,-1 0 1,1 1-1,14-5 1,13-2-1851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8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56 167 3969,'-1'-17'319,"0"-56"3347,1 68-3419,1 1 0,-1 0 1,1-1-1,0 1 0,1-1 0,-1 1 0,1 0 0,-1 0 1,1 0-1,0 0 0,1 0 0,-1 0 0,5-5 0,-4 7-202,0 0-1,-1 1 1,1 0-1,0 0 1,0-1-1,-1 2 1,1-1-1,0 0 1,0 1-1,0-1 1,0 1-1,0 0 1,0 0-1,0 0 1,0 0-1,0 0 1,0 1-1,4 0 1,1 1-30,0 0 1,1 0-1,-1 1 0,0 0 1,11 6-1,-17-8-16,1 1 0,-1 0 0,0-1 1,0 1-1,0 0 0,0 0 0,0 0 0,-1 0 0,1 1 0,-1-1 0,1 0 1,-1 1-1,0-1 0,0 1 0,0-1 0,0 1 0,1 3 0,-1 1-2,0 0 0,-1 0 0,0-1 0,0 1-1,0 0 1,-3 12 0,-2 4 11,-1-1 0,-1 0 0,-12 24 1,15-38-1,0-1 0,0 0 0,-1 0 1,0 0-1,-1-1 0,1 0 0,-10 8 1,14-13-6,-1 0 1,1 0 0,0 0 0,0 0-1,-1 0 1,1 0 0,-1-1 0,1 1-1,-1 0 1,1-1 0,-1 1 0,1-1-1,-1 0 1,1 1 0,-1-1 0,1 0-1,-1 0 1,1 0 0,-3-1 0,3 1-1,-1-1 0,1 0 1,0 0-1,-1 0 1,1 0-1,0 0 0,0-1 1,0 1-1,0 0 1,0-1-1,0 1 0,0 0 1,0-1-1,1 1 1,-1-1-1,0 1 0,1-1 1,-1 0-1,1 1 1,0-1-1,-1 1 1,1-1-1,0-1 0,0 1-2,-1 0 0,1 0-1,-1 0 1,1-1 0,0 1 0,0 0-1,0 0 1,0 0 0,0 0-1,1 0 1,-1 0 0,0 0-1,1 0 1,0 0 0,-1 0 0,1 0-1,0 1 1,0-1 0,0 0-1,0 0 1,0 1 0,1-1 0,-1 0-1,2-1 1,0 2 1,0-1 1,-1 1 0,1-1-1,0 1 1,0 0-1,1 0 1,-1 0-1,0 1 1,0-1-1,0 1 1,1-1-1,-1 1 1,6 1-1,3 0 7,0 0 0,0 1 0,0 1 0,0 0-1,0 1 1,21 10 0,-23-8-17,0 0 0,-1 0 0,1 1 0,-2 1 1,1-1-1,-1 1 0,0 1 0,-1 0 0,7 9 0,-12-15 6,0-1 0,-1 1-1,1 0 1,0 0 0,-1 0 0,0 0 0,1 0-1,-1 0 1,0 0 0,-1 0 0,1 1 0,-1-1-1,1 0 1,-1 0 0,0 1 0,0-1 0,0 0-1,-1 0 1,1 1 0,-1-1 0,0 0 0,0 0-1,0 0 1,0 0 0,0 0 0,-1 0 0,1 0-1,-1 0 1,0 0 0,0-1 0,0 1 0,0-1-1,0 1 1,-6 3 0,1-1 9,-1 1 0,-1-2-1,1 1 1,-1-1 0,1-1-1,-1 1 1,0-2 0,0 1 0,-1-1-1,1 0 1,-1-1 0,1 0 0,0-1-1,-1 0 1,1 0 0,-19-4 0,16 2-8,0 0 1,1-1 0,-1-1-1,1 1 1,0-2-1,0 0 1,0 0 0,1-1-1,0 0 1,0-1 0,0 0-1,1 0 1,-12-13-1,21 20-60,-1 0-1,1 0 1,0-1-1,-1 1 1,1 0-1,0 0 1,-1-1-1,1 1 1,-1 0-1,1-1 1,0 1-1,0-1 1,-1 1-1,1-1 1,0 1-1,0 0 1,0-1-1,-1 1 0,1-1 1,0 1-1,0-1 1,0 1-1,0-1 1,0 1-1,0-1 1,0 1-1,0-1 1,0 1-1,0-1 1,0 1-1,0-1 1,0 1-1,0 0 1,1-1-1,-1 1 1,0-1-1,0 1 1,1-1-1,-1 1 1,0 0-1,0-1 1,1 1-1,-1-1 0,0 1 1,1-1-1,13-3-2047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4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1 11506,'-31'7'2705,"3"14"928,-18 17-3217,0 13-488,-4 23 48,6 6 40,-5 17 0,10-8-152,-1 4-1040,5-19-2473,0-20 312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4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97 10978,'-64'15'3226,"62"-15"-2903,-1 1 0,1-1 0,-1 0 1,1 0-1,-1 0 0,1 0 0,-1-1 0,1 1 0,-1-1 0,1 1 0,-1-1 0,1 0 0,-1 0 0,-3-2 0,5 2-265,0 0-1,-1 1 1,1-1 0,0 0 0,-1 1 0,1-1-1,0 1 1,-1 0 0,1-1 0,0 1 0,-1 0-1,1 0 1,-1 0 0,1 0 0,-1 0-1,1 0 1,-1 1 0,1-1 0,0 0 0,-1 1-1,1-1 1,0 1 0,-1-1 0,1 1 0,-2 1-1,-8 4-57,0 0-1,1 1 1,-1 0-1,1 0 0,-12 13 1,13-11-3,4-4-8,1-1 0,0 1 0,0 0 0,1 0 0,-1 0 0,1 1 0,0-1 0,1 1 0,-1 0 0,1 0 0,0 0 0,0 0 0,1 0 0,0 0 1,0 1-1,1-1 0,-1 0 0,1 0 0,1 1 0,-1-1 0,1 0 0,2 7 0,0 2-34,1 0 0,1-1 0,1 1 0,0-1 0,0 0 0,2 0 0,8 12 0,-8-15 22,0 0 0,0-1 0,1-1 0,0 1 0,0-1 0,16 11 0,-22-18 24,0 0 0,0 0 0,1 0 0,-1 0 0,0 0 0,1-1 1,-1 1-1,1-1 0,-1 0 0,1 0 0,0-1 0,-1 1 0,1-1 0,0 1 0,0-1 0,-1 0 0,1-1 0,0 1 0,0-1 0,-1 1 0,1-1 0,-1 0 1,1-1-1,-1 1 0,1 0 0,-1-1 0,5-3 0,3-4 13,0-1-1,-1-1 1,0 1 0,-1-2 0,0 1-1,-1-1 1,0-1 0,-1 1 0,-1-1 0,0 0-1,0-1 1,-1 0 0,-1 1 0,-1-2-1,0 1 1,3-27 0,-5 30 7,0-1 0,0 0 1,-1 1-1,-1-1 0,1 0 0,-2 1 1,0-1-1,0 1 0,-1-1 0,-1 1 1,0 0-1,0 0 0,-1 0 0,0 1 1,-1 0-1,0 0 0,-1 0 0,0 1 1,-1 0-1,1 0 0,-12-8 0,13 12-15,-1 0-1,0 1 1,-1 0-1,1 1 1,0 0-1,-1 0 1,-13-3-1,16 5-75,1 0 0,-1 0-1,1 1 1,-1-1 0,1 1-1,-1 0 1,0 1 0,1-1-1,-1 1 1,1 0 0,-1 0-1,1 0 1,0 1 0,-6 2-1,9-3-13,0-1 0,0 1 0,0 0 0,0 0 0,0 0 0,0-1 0,0 1 0,0 0 0,0 0 0,1 1 0,-1-1 0,0 0 0,1 0 0,-1 0 0,1 0 0,-1 1 0,1-1 0,0 0 0,-1 0 0,1 1 0,0-1 0,0 0-1,0 1 1,0-1 0,0 0 0,0 0 0,0 1 0,0-1 0,1 0 0,-1 1 0,0-1 0,2 2 0,-1 1-262,1-1-1,-1 0 1,1 0 0,0 0-1,0 0 1,0 0 0,0 0-1,1 0 1,-1 0 0,1-1-1,4 4 1,48 21-3448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29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66 8562,'0'-2'281,"-1"-1"0,0 0 0,0 1 1,-1-1-1,1 1 0,-1 0 0,1-1 0,-1 1 1,0 0-1,1 0 0,-1 0 0,0 0 1,0 1-1,-1-1 0,1 0 0,-4-2 0,5 4-283,-1 0 0,1-1-1,0 1 1,0 0-1,-1 0 1,1-1 0,0 1-1,-1 0 1,1 0-1,0 0 1,0 1 0,-1-1-1,1 0 1,0 0 0,0 1-1,-1-1 1,1 1-1,0-1 1,0 1 0,0-1-1,0 1 1,-1 0-1,1 0 1,0-1 0,0 1-1,1 0 1,-1 0-1,0 0 1,0 0 0,0 0-1,1 0 1,-1 0 0,0 1-1,1-1 1,-1 0-1,1 0 1,-1 0 0,1 1-1,-1 1 1,-3 10 2,-1 0 1,2 0-1,0 1 0,0 0 1,1 0-1,1 0 0,0 0 1,1 0-1,1-1 1,0 1-1,4 20 0,-4-29 0,0 1 0,1 0 0,0 0 1,0-1-1,0 1 0,0-1 0,1 1 0,0-1 0,0 0 0,1 0 0,-1-1 0,1 1 0,0-1 0,0 1 0,1-1 0,-1-1 1,1 1-1,0 0 0,0-1 0,0 0 0,0 0 0,1-1 0,-1 0 0,1 0 0,0 0 0,-1 0 0,1-1 0,0 0 0,9 1 0,-8-2 9,1 0-1,-1 0 0,1-1 0,-1 0 1,1-1-1,-1 1 0,1-1 0,-1-1 0,0 1 1,0-1-1,0 0 0,0-1 0,-1 0 0,0 0 1,1 0-1,-1-1 0,-1 0 0,1 0 0,-1 0 1,0-1-1,0 0 0,0 0 0,-1 0 1,0-1-1,6-12 0,-7 13-6,0 0 0,-1-1 0,0 0 1,0 1-1,-1-1 0,0 0 0,0 0 0,0 0 0,-1 0 1,0 0-1,0 0 0,-1 0 0,0 0 0,0 0 0,-1 1 0,0-1 1,0 0-1,0 1 0,-1-1 0,0 1 0,0 0 0,-1 0 1,0 0-1,0 0 0,0 1 0,-1 0 0,1 0 0,-9-7 1,3 5-209,0 1 1,0 0 0,0 0 0,-1 1 0,0 0 0,0 1 0,0 0 0,-1 1 0,1 0 0,-1 1 0,0 1 0,0-1 0,0 2 0,1 0 0,-1 0 0,-17 3-1,-62 12-2211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0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 8578,'-4'-12'2615,"7"16"-1443,10 32-981,3 33-79,14 118-1,-9 87 45,-5-58-98,-13-187-123,3 43-186,3 0 1,19 71-1,-28-134-1895,-5-6-2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1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12 160 7986,'-11'-14'2707,"12"6"-1494,32 3-1006,-21 5-211,492-35 184,220-8-21,-81 37-2,289-10-54,-9-17 157,-7 66 786,-901-32-713,-16-5 1361,-5-10-515,6 14-1165,0 11-51,0 319-8,-4-167 53,24 213 0,-17-350-204,-1 1 0,-1 28 0,-1-45-277,-1 0 0,-1 0 0,0 0-1,0 0 1,-1-1 0,0 1 0,0-1 0,-7 13-1,-21 27-2789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2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97 6553,'-31'3'3522,"23"-3"-3111,25-1-460,1684-56 2039,-1461 52-1701,1044-12 327,-251 6 164,-867 7-723,171-1-18,-322 9-602,-14-4 510,-1 0 0,0 0 0,0 0 0,1 0 0,-1 0 0,0 1-1,0-1 1,0 0 0,1 0 0,-1 0 0,0 0 0,0 1 0,0-1 0,0 0 0,1 0 0,-1 0 0,0 1 0,0-1 0,0 0 0,0 0 0,0 1 0,0-1 0,0 0 0,0 0 0,0 1 0,0-1 0,1 0 0,-1 0 0,0 1 0,-1-1 0,1 0 0,0 0 0,0 1 0,0-1-1,0 0 1,0 0 0,0 1 0,0-1 0,0 0 0,0 0 0,0 1 0,-1-1 0,1 0 0,0 0 0,0 1 0,-14 7-2206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73 5401,'-11'-33'1204,"-3"-7"3613,12 48-1747,-4 41-3100,4-27 42,0 4-9,1 0 0,0 0-1,2 0 1,1 0-1,11 49 1,-6-94 84,1 1 1,18-29-1,-25 45-90,0 0-1,1 0 1,-1 0-1,1 0 1,0 0-1,-1 1 0,1-1 1,0 0-1,0 1 1,0 0-1,0-1 0,0 1 1,0 0-1,1 0 1,-1 0-1,0 0 0,0 1 1,1-1-1,-1 1 1,1-1-1,-1 1 0,0 0 1,1 0-1,-1 0 1,1 0-1,-1 0 0,0 1 1,1-1-1,-1 1 1,1-1-1,-1 1 0,4 2 1,1-1 11,-1 1 0,0 0 1,0 1-1,0-1 0,0 1 0,0 0 1,-1 1-1,0 0 0,7 7 0,-7-4-17,0 0 0,0 0 0,-1 0 0,0 1 0,-1 0 0,1 0 0,-2 0 0,1 0 0,-2 1 0,1-1 0,-1 0 0,0 12 0,-1-13 3,0-1 1,0 0-1,-1 1 0,1-1 0,-2 0 0,1 0 0,-1 0 1,0 0-1,0 0 0,-1 0 0,0-1 0,-1 1 1,1-1-1,-1 0 0,0 0 0,-6 7 0,5-10-46,0 1-1,1-1 1,-1 0-1,-1-1 0,1 1 1,0-1-1,-1 0 1,1-1-1,-1 1 0,1-1 1,-1 0-1,0 0 1,1-1-1,-1 1 0,0-1 1,-7-2-1,-12 0-997,-1-1 0,-28-9 0,41 9 197,-33-8-1588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4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7602,'0'-15'1592,"9"3"728,6 4-2224,5 3-168,13 0 24,2 0-8,13 5-184,-1 0-176,12 5-1856,-12 1 399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8162,'30'-5'995,"-18"3"487,-21 8 326,7-5-1765,0 0 0,0 1 0,0-1 0,0 1 1,0 0-1,0-1 0,1 1 0,-1 0 0,1 0 1,-1 0-1,1 0 0,0 0 0,-1 0 0,1 1 1,0-1-1,1 0 0,-1 0 0,0 1 0,1-1 1,-1 1-1,1-1 0,0 1 0,0 2 0,6 53-123,-4-47 139,4 19-58,0 0 0,22 58 0,-23-76-12,0 0 0,1-1 0,0 1 0,1-1 0,1-1 0,-1 1 0,2-1 0,18 18 0,-23-24 16,1 0 0,0-1 0,0 0 1,0 0-1,0 0 0,0 0 1,1-1-1,-1 0 0,1 0 1,0 0-1,0-1 0,0 1 1,-1-1-1,1-1 0,0 1 1,0-1-1,0 0 0,0-1 1,0 0-1,0 1 0,0-2 0,0 1 1,0-1-1,-1 0 0,1 0 1,-1 0-1,1-1 0,-1 0 1,8-6-1,-5 4 9,-1-1 0,0 0 0,0 0 1,-1-1-1,0 0 0,0 0 0,0-1 0,-1 1 0,0-1 0,-1 0 1,0-1-1,0 1 0,0-1 0,-1 1 0,-1-1 0,1 0 0,-1 0 0,0-11 1,-1 7 6,-2 0 1,0 0 0,0 0 0,-1 0-1,-1 0 1,0 0 0,0 1-1,-1-1 1,-1 1 0,0 0 0,-1 1-1,0-1 1,-1 1 0,0 0 0,-1 1-1,-15-17 1,17 21-163,0 0 0,-1 0 0,1 1 0,-2-1-1,1 2 1,0-1 0,-1 1 0,0 0 0,0 0 0,0 1 0,0 0 0,0 1 0,-1 0-1,1 0 1,-1 1 0,1 0 0,-1 0 0,0 1 0,0 0 0,1 1 0,-1 0 0,0 0 0,1 1-1,-1 0 1,-9 4 0,-33 16-2343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5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82 7098,'-4'-7'460,"0"0"0,-1 1 1,0-1-1,0 1 1,0 0-1,-10-7 0,-17-17 2251,40 68-1568,0 11-1127,-4-21-68,2-1 0,16 53 0,17-111 424,-30 24-370,-3 1 5,1 0-1,0 0 0,0 1 1,0 1-1,10-6 0,-15 9-7,1 0-1,0 0 1,-1 0-1,1 0 1,0 1-1,-1-1 0,1 1 1,0 0-1,0-1 1,0 1-1,0 1 0,-1-1 1,1 0-1,0 1 1,0-1-1,-1 1 1,1 0-1,0 0 0,-1 0 1,1 0-1,0 0 1,-1 1-1,3 1 0,4 4-5,-1 0-1,0 1 1,-1-1-1,0 1 1,0 1 0,-1 0-1,0-1 1,-1 2-1,0-1 1,0 1-1,-1 0 1,0 0-1,4 16 1,-6-20 4,-1-1 0,0 1 1,0-1-1,0 1 0,-1-1 1,0 1-1,0-1 1,0 1-1,-1 0 0,0-1 1,0 1-1,0-1 0,-1 0 1,0 1-1,0-1 0,0 0 1,-1 0-1,1 0 0,-1 0 1,0 0-1,-1-1 1,1 0-1,-1 1 0,0-1 1,0 0-1,0-1 0,-8 6 1,-8 2-54,-1-2 1,0 0-1,0-1 1,-1-2-1,0 0 1,0-1-1,0-1 0,0-1 1,-1-1-1,-43-2 1,62 0-25,2 0-80,0 0-1,1 0 0,-1 0 0,0 0 0,0-1 0,0 1 0,1 0 1,-1-1-1,0 1 0,1-1 0,-1 0 0,0 1 0,1-1 1,-1 0-1,1 0 0,-3-2 0,4-6-2010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34 106 6865,'-14'-17'1401,"3"5"679,5 0-1960,3 4-56,4-1 168,6 1-48,8 0 48,4 4-80,13 3 32,1-3-128,13 1 8,3-1-40,16-3 497,-5 5-2858,4-5 1089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6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7970,'9'-6'5083,"-6"-1"-3355,-3 8-1537,1 11-98,-1-7-94,1 51-8,12 74 1,-11-121-10,0 0 0,0-1 0,1 1 0,4 11 0,-7-19 20,0 0 0,1 0 0,-1-1-1,1 1 1,-1 0 0,0 0 0,1 0-1,0 0 1,-1-1 0,1 1 0,-1 0-1,1 0 1,0-1 0,0 1 0,-1-1-1,1 1 1,0-1 0,0 1 0,0-1 0,-1 1-1,1-1 1,0 1 0,0-1 0,0 0-1,0 0 1,0 0 0,0 1 0,0-1-1,0 0 1,0 0 0,0 0 0,0 0-1,0-1 1,0 1 0,0 0 0,0 0-1,-1 0 1,1-1 0,0 1 0,0-1-1,0 1 1,0 0 0,0-1 0,-1 0-1,1 1 1,0-1 0,0 1 0,-1-1-1,1 0 1,0 0 0,-1 1 0,1-1-1,-1 0 1,1-1 0,14-14 92,-10 10-76,1-1 1,0 1 0,0 0 0,0 1 0,0 0-1,1 0 1,10-6 0,-14 10-20,-1 0-1,1 1 1,-1-1-1,0 1 1,1 0 0,-1-1-1,1 1 1,-1 0 0,1 1-1,-1-1 1,1 0-1,-1 1 1,1-1 0,-1 1-1,0 0 1,1 0 0,-1 0-1,0 0 1,0 0-1,0 0 1,0 1 0,0-1-1,0 1 1,0 0 0,0-1-1,0 1 1,-1 0-1,1 0 1,-1 0 0,3 3-1,2 4-8,0 0-1,0 0 0,-1 1 1,0-1-1,-1 1 1,0 0-1,-1 0 0,0 0 1,0 1-1,-1-1 1,1 18-1,-2-23 3,-1 0 0,0 0-1,0-1 1,0 1 0,-1 0 0,1 0 0,-1-1-1,0 1 1,-1-1 0,1 1 0,-1-1-1,0 1 1,0-1 0,0 0 0,-1 0 0,1 0-1,-1 0 1,0-1 0,0 1 0,-1-1 0,1 1-1,-1-1 1,1 0 0,-1 0 0,0-1 0,0 1-1,0-1 1,0 0 0,-6 2 0,-8 1-708,0-1 0,-1 0-1,1-2 1,-1 0 0,-28-1 0,11 0-1979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5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48 888 11506,'2'4'11374,"1"32"-11360,3-10-41,0-7 15,-1 0 0,-1 1-1,0 0 1,-2 0 0,0 0-1,-2 31 1,-17-97 1133,-8-89-1076,6-1-1,5-1 0,7-218 1,9 320-222,-1-34-877,21-134 0,-21 203 1017,-1-1 1,0 1-1,0 0 0,0-1 0,0 1 0,0 0 0,0 0 1,0-1-1,0 1 0,0 0 0,1 0 0,-1-1 0,0 1 0,0 0 1,0 0-1,1-1 0,-1 1 0,0 0 0,0 0 0,0 0 1,1 0-1,-1-1 0,0 1 0,0 0 0,1 0 0,-1 0 0,0 0 1,1 0-1,-1 0 0,0 0 0,0 0 0,1 0 0,-1 0 0,0 0 1,1 0-1,-1 0 0,1 0 0,14 7-634,20 22 191,-25-20 155,15 13-715,1-2 1,2 0 0,0-2 0,1-1-1,0-2 1,35 13 0,34 6-3347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6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7194,'0'-14'3688,"12"10"-3480,5 1-80,12-3 168,7 0-7,15 0-9,3 1-120,12 0-256,0 4-2377,0 1 665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16 7402,'0'0'101,"0"-1"1,0 1-1,0-1 0,0 1 1,0-1-1,0 1 1,0-1-1,0 1 1,0-1-1,0 1 1,0-1-1,0 1 1,0-1-1,0 1 1,0-1-1,0 1 1,-1-1-1,1 1 1,0-1-1,0 1 0,-1 0 1,1-1-1,0 1 1,-1-1-1,1 1 1,0 0-1,-1-1 1,1 1-1,0 0 1,-1-1-1,1 1 1,-1 0-1,1-1 1,-1 1-1,1 0 1,-1 0-1,1 0 0,-1 0 1,1-1-1,-1 1 1,1 0-1,-1 0 1,1 0-1,-1 0 1,1 0-1,-2 0 1,-32 15 618,19-6-855,0 1 0,-24 23 1,28-21 143,1 0-1,0 1 1,0 0 0,2 0 0,0 1 0,0 0 0,1 0 0,1 1-1,0 0 1,1 0 0,1 1 0,-4 23 0,7-31-4,0-1-1,1 1 1,0 0-1,0-1 1,1 1 0,0 0-1,0-1 1,0 1-1,1 0 1,1-1 0,-1 0-1,1 0 1,0 0-1,1 0 1,0 0 0,0 0-1,0-1 1,1 0-1,0 0 1,0 0 0,0-1-1,1 1 1,0-1-1,0 0 1,0-1 0,1 0-1,11 6 1,-8-5 5,1 0 0,0-1 1,0 0-1,0-1 0,0 0 0,1-1 1,13 1-1,-22-2-7,-1-1 0,1 0 0,0 0 0,0 0 0,0 0 0,0 0 0,0-1 0,-1 1 0,1-1 0,0 0 0,0 0 0,-1 0 0,1 0 0,0 0 0,-1 0 0,1-1 0,-1 0 0,0 1 0,1-1 0,-1 0 0,0 0 0,0 0 0,0 0 0,0 0 1,-1-1-1,1 1 0,-1 0 0,1-1 0,-1 0 0,0 1 0,0-1 0,0 0 0,0 1 0,0-4 0,0 3-9,-1 1-1,0 0 1,-1-1 0,1 1 0,0 0-1,-1 0 1,1-1 0,-1 1 0,0 0-1,0 0 1,0-1 0,0 1 0,0 0 0,0 0-1,0 0 1,-1 1 0,1-1 0,-1 0-1,1 0 1,-1 1 0,0-1 0,0 1-1,0-1 1,0 1 0,0 0 0,0 0-1,0 0 1,-4-2 0,-3-1-46,0 0 0,-1 1 0,1 0 0,-1 1 1,-16-3-1,10 4-413,-1 0 1,0 1-1,1 1 1,-1 1-1,1 0 1,-28 8-1,4 4-1701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8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30 9426,'-13'-29'5418,"19"67"-5586,-1-9 299,0 24-169,-5-41 29,1 0-1,1 0 1,0 0-1,0 0 1,1 0 0,6 16-1,-9-28 6,0 1 0,1-1 0,-1 1 0,0 0 0,1-1 0,-1 1-1,0-1 1,1 1 0,-1-1 0,1 1 0,-1-1 0,1 1 0,-1-1 0,1 0 0,-1 1 0,1-1-1,-1 0 1,1 1 0,-1-1 0,1 0 0,0 0 0,-1 0 0,1 1 0,0-1 0,-1 0-1,1 0 1,-1 0 0,1 0 0,1 0 0,20-10 1,21-29 170,-37 33-127,-3 2-39,1 0-1,0 0 0,0 1 0,1-1 0,-1 1 0,1 0 0,0 0 0,-1 0 0,1 1 0,1 0 0,-1 0 0,8-2 0,-10 4-4,0 0 1,0 0-1,0 0 1,-1 1-1,1-1 1,0 1 0,0 0-1,0 0 1,0 0-1,-1 0 1,1 0-1,-1 1 1,1-1-1,-1 1 1,1-1 0,-1 1-1,0 0 1,1 0-1,-1 0 1,0 0-1,-1 1 1,1-1-1,0 0 1,-1 1 0,2 3-1,3 3-8,-1 1 0,0-1 0,-1 1 0,0 0 0,-1 1-1,0-1 1,0 1 0,-1 0 0,-1-1 0,0 1 0,0 0 0,-1 0 0,0 0-1,-1-1 1,0 1 0,-1 0 0,0 0 0,-4 10 0,4-14-38,0-1 1,-1 0-1,0 0 0,0 0 1,0-1-1,0 1 1,-1-1-1,0 1 0,0-1 1,-1 0-1,1-1 0,-1 1 1,0-1-1,0 0 1,-1 0-1,1 0 0,-1-1 1,0 0-1,1 0 1,-2-1-1,1 1 0,0-1 1,0 0-1,-1-1 0,1 0 1,-1 0-1,1 0 1,-1-1-1,1 0 0,-10-1 1,-42-10-2807,38 4 835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8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6777,'5'-14'2337,"16"-1"223,8 10-1543,18 2-1009,4 3 0,14 0-56,-6 2-328,15 3-2161,-11 0 529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39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65 8122,'-7'-64'4637,"26"191"-4223,4 238 0,6 57-413,-27-406-11,-1-9 2,-1 1-1,1-1 0,0 0 1,0 0-1,1 1 0,0-1 1,1 0-1,-1 0 0,1-1 1,5 8-1,-8-14-50,0 0-1,0 0 1,1 0 0,-1 0 0,0 0 0,0 0-1,1 0 1,-1 0 0,0 0 0,0 0 0,1 0-1,-1 0 1,0 0 0,0 0 0,0 0 0,1 0-1,-1-1 1,0 1 0,0 0 0,1 0 0,-1 0-1,0 0 1,0 0 0,0-1 0,0 1 0,1 0-1,-1 0 1,0 0 0,0-1 0,0 1 0,0 0-1,0 0 1,0-1 0,0 1 0,1 0 0,-1 0-1,0-1 1,0 1 0,0 0 0,0 0 0,0-1-1,0 1 1,0 0 0,0 0 0,0-1 0,0 1-1,0 0 1,0 0 0,-1 0 0,1-1 0,3-16-2203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0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0 197 5937,'41'-17'3543,"30"6"-3363,-43 9 159,804-64 825,-672 56-1102,950-43 152,-703 36-104,162 1-50,318 17-33,-333 1 25,-428-9 85,-109 68 1143,0 27-1270,-3 0-1,-4 1 1,-2 102-1,-6-99 4,3 0 0,5 0 0,23 99 0,-28-174-29,18 82-315,-22-89-33,0-1 0,0 1 0,-1 0 0,0 0 0,-1 0 1,0-1-1,-4 17 0,-13 15-1931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0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89 6081,'0'0'142,"-1"-1"-1,1 1 1,0-1-1,0 0 1,0 1 0,0-1-1,-1 1 1,1-1-1,0 1 1,0-1-1,0 1 1,0-1-1,0 0 1,0 1-1,0-1 1,1 1-1,-1-1 1,0 1 0,0-1-1,0 1 1,0-1-1,1 1 1,-1-1-1,0 1 1,1-1-1,-1 1 1,0-1-1,1 1 1,-1 0-1,0-1 1,1 1 0,-1-1-1,1 1 1,-1 0-1,1 0 1,0-1-1,26 0-81,-7 2 44,838-19 423,1241 7 55,-1778 9-521,1079-29 278,-1175 23-537,-225 8 151,0 0 0,0 0 0,0 0 0,0 0 0,0 0-1,0 1 1,0-1 0,0 0 0,0 0 0,0 0 0,0 0 0,-1 0-1,1 0 1,0 1 0,0-1 0,0 0 0,0 0 0,0 0-1,0 0 1,0 1 0,0-1 0,1 0 0,-1 0 0,0 0-1,0 0 1,0 0 0,0 1 0,0-1 0,0 0 0,0 0 0,0 0-1,0 0 1,0 0 0,0 0 0,1 1-95,-1-1 95,0 0 0,0 0 0,0 0 0,0 0 0,0 0-1,1 0 1,-1 0 0,0 0 0,0 0 0,0 0 0,0 0 0,0 0-1,1 0 1,-1 0 0,0 0 0,0 0 0,0 0 0,0 0-1,0 0 1,1 0 0,-1 0 0,0 0 0,-9 7-2140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2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79 4737,'-34'-19'3727,"24"13"-3346,-2 0 0,1 1 0,-18-6-1,141 9 694,-34-1-1039,147-22-1,-207 24 52,-16 6 144,-23 14 277,6-7-428,1 3-26,1 0 0,0 1 0,1 1 1,1 0-1,0 0 0,2 1 0,0 1 0,1-1 1,0 1-1,-9 40 0,3 13 20,-11 124 0,19-131-48,6-62 160,0 13-1312,0-15 1035,0-1-1,0 0 0,0 1 1,0-1-1,1 0 0,-1 0 1,0 1-1,0-1 1,0 0-1,1 0 0,-1 1 1,0-1-1,0 0 0,1 0 1,-1 1-1,0-1 0,1 0 1,-1 0-1,0 0 1,1 0-1,-1 0 0,0 0 1,1 1-1,-1-1 0,0 0 1,1 0-1,-1 0 0,0 0 1,1 0-1,-1 0 1,0 0-1,1 0 0,-1-1 1,0 1-1,1 0 0,-1 0 1,0 0-1,1 0 1,-1 0-1,0 0 0,0-1 1,1 1-1,19-10-3017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3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55 8266,'-7'-44'4737,"5"34"-2630,6 37-1906,1 18-201,-3-16 1,2 0 1,11 45-1,-15-74 0,0 1 0,0 0 0,0-1-1,0 1 1,0-1 0,1 1 0,-1 0-1,0-1 1,0 1 0,0 0 0,0-1 0,1 1-1,-1-1 1,0 1 0,1-1 0,-1 1-1,0-1 1,1 1 0,-1-1 0,1 1-1,-1-1 1,1 0 0,-1 1 0,1-1 0,-1 1-1,1-1 1,-1 0 0,1 0 0,-1 1-1,1-1 1,0 0 0,-1 0 0,1 0-1,-1 0 1,1 1 0,0-1 0,-1 0 0,1 0-1,-1 0 1,1 0 0,0-1 0,-1 1-1,1 0 1,0 0 0,-1 0 0,1 0-1,-1-1 1,1 1 0,-1 0 0,1 0 0,-1-1-1,2 0 1,26-33 126,-6 8-131,-19 24 0,0 0 0,0 0-1,1 0 1,-1 1 0,1-1-1,-1 1 1,1 0 0,-1 0-1,1 0 1,0 1 0,-1-1 0,1 1-1,0 0 1,-1 0 0,1 0-1,0 1 1,0-1 0,-1 1-1,1 0 1,-1 0 0,1 0-1,0 0 1,-1 1 0,0 0-1,1-1 1,-1 1 0,0 0-1,0 1 1,5 3 0,-2 0 0,0 0-1,0-1 1,-1 2 0,0-1-1,0 1 1,-1 0 0,1 0-1,-1 0 1,-1 0 0,1 1 0,-1-1-1,3 14 1,-5-14-1,0 1 0,0-1 0,0 1 0,-1-1 1,0 1-1,0 0 0,-1-1 0,0 1 0,0-1 0,-1 1 0,0-1 0,0 0 1,-1 1-1,-5 9 0,5-12-32,0-1 1,0 1 0,-1-1-1,0 0 1,1 0 0,-1 0-1,0 0 1,-1-1 0,1 1-1,-1-1 1,1 0 0,-1-1-1,0 1 1,0-1 0,0 0-1,-1 0 1,1-1 0,0 1-1,-1-1 1,-7 0 0,-8 1-1007,0-2 0,0 0 0,-39-7 0,22 2-1385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3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 8642,'-1'-14'1776,"1"3"793,4 8-2561,8 5-40,5-2-24,9 1 56,7 6 24,11-1 0,3 2 0,7 0-472,-1 4-2145,4-7 561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72 14363,'-8'-12'3329,"27"3"1032,16 1-4305,35-8-320,25 4-504,41-2-1113,11 15-2480,18 5 232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87 6065,'34'-9'1809,"-33"9"-1719,-1 0 1,0-1-1,1 1 1,-1 0-1,0 0 1,0-1-1,1 1 1,-1 0-1,0 0 1,1-1-1,-1 1 1,0 0-1,0-1 0,0 1 1,1 0-1,-1-1 1,0 1-1,0-1 1,0 1-1,0 0 1,0-1-1,0 1 1,0 0-1,0-1 1,0 1-1,0-1 1,0 1-1,0 0 1,0-1-1,0 1 1,0 0-1,0-1 1,0 1-1,0-1 1,-1 1-1,1 0 1,0-1-1,0 1 1,0 0-1,-1-1 1,1 1-1,0 0 1,0 0-1,-1-1 1,1 1-1,0 0 1,0 0-1,-1-1 1,1 1-1,0 0 0,-1 0 1,0-1-1,-17-13 1051,2 6-1062,-1 0 1,-1 1-1,-34-10 0,44 15-77,0 1 0,0-1 0,-1 2-1,1-1 1,0 1 0,0 0 0,-1 0-1,1 1 1,0 1 0,0-1 0,-14 5-1,20-4-2,1-1-1,-1 1 0,0-1 1,0 1-1,1 0 0,-1 0 0,1 0 1,0 0-1,-1 0 0,1 0 1,0 0-1,0 0 0,0 0 1,1 1-1,-1-1 0,0 0 0,1 0 1,0 1-1,-1-1 0,1 1 1,0-1-1,1 4 0,-2 3 2,1 1 0,1-1 0,0 0 0,3 15-1,-2-17 1,1 0 0,-1 1-1,2-1 1,-1 0-1,1 0 1,0-1 0,0 1-1,0-1 1,1 0 0,8 8-1,2 0 12,1-1 0,27 16 1,28 24 12,-67-50-26,-1 0 1,1 1-1,-1-1 1,0 1-1,0 0 0,0 0 1,0 0-1,-1 0 1,0 0-1,0 0 1,0 1-1,0-1 1,-1 1-1,1-1 1,-1 1-1,0 0 0,-1-1 1,1 1-1,-1 8 1,-1-9-1,0 0 0,0-1-1,0 1 1,-1 0 0,1-1 0,-1 1 0,0-1 0,0 1 0,0-1 0,-1 0 0,1 0 0,-1 0-1,0 0 1,0 0 0,1-1 0,-2 1 0,1-1 0,0 0 0,0 0 0,-1 0 0,0 0 0,1-1-1,-8 3 1,5-2 2,0 0 0,0 0 1,0 0-1,-1-1 0,1 0 0,-1 0 0,1-1 0,-1 0 0,1 0 0,-1 0 0,1-1 0,-13-2 0,16 2-10,1-1 0,-1 1 0,1 0 0,-1-1 0,1 1-1,0-1 1,0 0 0,-1 1 0,1-1 0,1 0 0,-1 0 0,0-1-1,0 1 1,1 0 0,-1-1 0,1 1 0,0-1 0,0 1 0,0-1 0,0 1-1,0-1 1,0 0 0,1 0 0,-1 1 0,1-1 0,0 0 0,0 0 0,0 1-1,0-1 1,0 0 0,1 0 0,0-4 0,3-16-49,1 1 1,1-1 0,1 2-1,1-1 1,1 1-1,17-32 1,-20 42-157,0 0 1,1 1-1,0 0 0,1 1 1,0-1-1,0 2 1,1-1-1,0 1 1,0 0-1,1 1 1,0 0-1,1 1 1,-1 0-1,15-6 1,11 4-1832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70 7074,'1'-2'249,"0"1"0,-1 0 0,1 0 1,-1 0-1,1-1 0,-1 1 1,0 0-1,1 0 0,-1-1 1,0 1-1,0 0 0,0-1 1,0 1-1,0 0 0,0 0 1,-1-1-1,1 1 0,0 0 1,-1 0-1,1-1 0,-1 1 1,1 0-1,-1 0 0,1 0 0,-1 0 1,0-1-1,-1 0 0,0-1-150,1 1 0,-1 0-1,1-1 1,-1 1-1,0 0 1,0 0-1,0 1 1,0-1-1,-1 0 1,1 1-1,0-1 1,-1 1-1,-2-2 1,5 4-101,-1-1 0,1 0 0,-1 0 0,1 0 0,-1 0-1,1 0 1,-1 1 0,1-1 0,-1 0 0,1 0 0,0 1 0,-1-1 0,1 0 0,-1 1 0,1-1 0,0 0-1,-1 1 1,1-1 0,0 1 0,0-1 0,-1 1 0,1-1 0,0 0 0,0 1 0,0-1 0,-1 1 0,1-1-1,0 1 1,0-1 0,0 1 0,0-1 0,0 1 0,0 0 0,-4 25-21,4-23 17,-1 20-17,1-1 0,0 1 1,2-1-1,6 34 0,-7-48 20,1 0-1,0 0 1,0 0-1,0-1 0,1 1 1,0 0-1,1-1 1,0 0-1,0 0 1,0 0-1,1 0 1,0-1-1,0 0 1,1 0-1,0 0 1,0 0-1,9 5 1,-12-9 2,-1-1 1,1 1 0,0-1 0,0 0 0,0 0 0,0-1 0,0 1 0,0 0 0,0-1-1,0 0 1,0 0 0,0 0 0,0 0 0,0 0 0,0 0 0,0-1 0,0 0 0,0 1-1,0-1 1,0 0 0,0-1 0,0 1 0,0 0 0,-1-1 0,1 0 0,-1 1 0,1-1-1,-1 0 1,0 0 0,1 0 0,-1-1 0,0 1 0,0-1 0,-1 1 0,1-1 0,1-3 0,2-2 8,-1 0 1,0-1 0,0 0 0,-1 1 0,0-1 0,-1 0 0,0-1 0,-1 1 0,1 0 0,-1-19 0,-2 19-38,0 0-1,0 0 1,0 0-1,-1 0 0,-1 0 1,0 0-1,0 0 1,0 1-1,-1 0 0,0 0 1,-10-14-1,10 17-176,-1 0-1,1 0 0,-1 1 1,0-1-1,-1 1 1,1 0-1,-1 1 0,1-1 1,-1 1-1,0 0 0,0 1 1,0-1-1,-1 1 1,1 0-1,-1 1 0,1 0 1,-10-1-1,-52 0-2384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5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7530,'-2'6'3868,"1"51"-3337,-3 366 913,13 275-1179,-5-667-242,0-3-564,-4-14-2610,1-25 680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6841,'1'-1'153,"-1"0"0,1 0-1,-1 0 1,0 0 0,1 0-1,0 0 1,-1 0 0,1 0-1,0 0 1,-1 0-1,1 1 1,0-1 0,0 0-1,0 0 1,-1 1 0,1-1-1,0 1 1,0-1 0,0 1-1,0-1 1,0 1-1,0-1 1,0 1 0,2 0-1,32-6-504,-24 5 597,593-36 122,1 45-243,-16 19-54,370 7 241,-863-34-193,277 4 674,-339-1-667,-22 1 110,-15 2 464,1-4-664,1 0 0,0 0-1,0 0 1,0 0 0,0 0 0,1 0 0,-1 0 0,0 0 0,1 1-1,0-1 1,-1 0 0,1 1 0,0-1 0,0 0 0,1 0 0,-1 1-1,0-1 1,1 2 0,0 6 22,-4 425 603,-37 136-1808,36-533-1414,-4-9-112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5761,'8'-3'5448,"19"-1"-4442,25 1-1270,516 3 2311,-189 3-1459,-67-5-679,664 2 1228,-4 36-5269,-886-31 1474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7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128 147 6457,'16'-13'825,"0"2"0,1 0 0,0 1 0,0 1 0,25-10-1,-33 15-772,-5 3-15,0 0 0,0 0 0,-1 0 0,1-1 0,0 0-1,-1 0 1,0 0 0,1 0 0,-1 0 0,5-6 0,-9 7-17,-1 0-1,1-1 1,-1 1 0,1 0 0,-1 0-1,1 0 1,-1 0 0,0 0 0,0 0-1,1 1 1,-1-1 0,0 0-1,0 1 1,0 0 0,0-1 0,0 1-1,-3 0 1,-4-2-6,-3-1 2,-99-19 144,99 20-147,1 1-1,0 0 0,0 1 1,0 0-1,-1 0 1,1 1-1,0 1 1,-15 4-1,24-5-11,0 0 0,0 1 0,1-1 0,-1 0-1,1 1 1,-1-1 0,1 1 0,0 0 0,-1 0-1,1-1 1,0 1 0,0 0 0,0 0 0,0 0-1,1 0 1,-1 0 0,1 0 0,-1 0 0,1 0-1,-1 0 1,1 0 0,0 1 0,0-1 0,0 0-1,0 0 1,1 0 0,-1 0 0,1 0 0,0 3-1,1 6 6,1 0 0,0 0 0,0 0 0,7 14 0,-1-11-9,0 0 0,0-1 0,1 0 0,1 0 0,0-1 0,1-1 0,0 0 0,19 13 0,-16-13 14,-1 1 0,0 1 0,0 0 0,-1 1-1,17 25 1,-28-36-9,0 0 0,0 0 0,-1 1 0,1-1 0,-1 1 0,0-1 0,0 1 0,0-1 0,0 1 0,-1 0 0,1-1 0,-1 1 0,0 0 0,0 0 0,0-1 0,-1 1 0,1 0 0,-1 0 0,0-1 0,0 1 0,0-1 0,-1 1 0,1-1 0,-1 1 0,0-1-1,0 0 1,0 0 0,0 0 0,0 0 0,-1 0 0,1 0 0,-1-1 0,0 1 0,0-1 0,0 0 0,0 0 0,0 0 0,-4 2 0,-1 1 2,-1-1-1,1 0 1,-1 0-1,1-1 1,-1 0 0,0-1-1,0 1 1,0-2-1,-1 1 1,1-1 0,0-1-1,-1 0 1,1 0-1,-17-3 1,23 3-5,1-1 1,0 0-1,-1 1 0,1-1 1,0 0-1,-1 0 1,1 0-1,0-1 0,0 1 1,0 0-1,0-1 0,0 1 1,0-1-1,0 0 0,1 0 1,-1 1-1,0-1 0,1 0 1,0-1-1,-1 1 0,1 0 1,0 0-1,-1-3 0,2 1-21,-1-1 0,0 1 0,1-1 0,0 1-1,0 0 1,0-1 0,1 1 0,-1-1-1,1 1 1,0-1 0,3-7 0,4-6-129,0 1 0,1 0 0,1 0 0,19-26 0,-13 22 6,1 1 1,1 1 0,1 0-1,0 1 1,23-15 0,-31 25-232,0 1 0,1 0 0,0 1-1,0 0 1,0 1 0,1 0 0,-1 1 0,1 0 0,0 1 0,0 1 0,23-2 0,-5 6-2111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8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7186,'11'-8'5837,"-3"8"-4045,10 33-1855,-10-11 51,-1 2 0,-1-1-1,-1 1 1,-2 0 0,0 0-1,-1 39 1,-2-48 17,-1-10-1,1 0 0,-1-1 0,1 1 1,0-1-1,1 1 0,-1 0 0,1-1 0,0 1 0,3 7 0,-4-12-5,1 1 0,0-1 0,-1 1-1,1-1 1,-1 0 0,1 1-1,0-1 1,-1 0 0,1 0-1,0 0 1,0 1 0,-1-1 0,1 0-1,0 0 1,-1 0 0,1 0-1,0 0 1,-1 0 0,1-1 0,0 1-1,0 0 1,-1 0 0,1 0-1,0-1 1,-1 1 0,1 0-1,-1-1 1,1 1 0,0 0 0,-1-1-1,1 1 1,-1-1 0,1 1-1,-1-1 1,1 1 0,0-1-1,27-25-115,-22 20 77,1-1 15,1 1 1,0 0-1,0 0 0,0 0 1,1 1-1,14-6 0,-21 10 22,1 0 0,0 0-1,0 1 1,-1-1-1,1 1 1,0-1 0,0 1-1,0 0 1,0 0 0,0 1-1,0-1 1,-1 0 0,1 1-1,0 0 1,0 0 0,0 0-1,-1 0 1,1 0 0,-1 0-1,1 1 1,-1-1-1,1 1 1,-1 0 0,0 0-1,0 0 1,0 0 0,3 3-1,1 3 5,-1 0 1,0 0-1,-1 0 0,1 1 0,-2-1 0,1 1 0,-1 0 0,-1 0 0,1 0 0,-2 1 0,1-1 0,-1 0 0,-1 1 0,1-1 1,-3 16-1,2-21-18,0 0 0,0 1 0,-1-1 1,0 1-1,0-1 0,0 0 0,0 1 1,-1-1-1,0 0 0,0 0 0,0 0 0,0 0 1,0-1-1,-1 1 0,0 0 0,0-1 1,0 0-1,0 0 0,0 0 0,-1 0 1,1 0-1,-1-1 0,0 1 0,0-1 1,0 0-1,0 0 0,0 0 0,0-1 0,0 0 1,-1 1-1,1-2 0,0 1 0,-1 0 1,-6-1-1,4 0-397,0-1 0,1 0-1,-1 0 1,0-1 0,1 0 0,-11-4 0,10 3-84,-27-10-2094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8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8754,'25'-20'2232,"2"3"633,1 4-2497,13 5-296,0 0-112,10 6-288,-3 0-32,3 14-2481,-8 0 497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8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16 8874,'30'-15'2506,"-60"16"-186,2 4-2134,18-4-103,-1 0-1,1 1 0,0 0 1,0 1-1,-14 6 1,21-8-85,1 1 0,-1 0 0,0 0 0,0 0 0,1 0 0,-1 0 0,1 1 0,0-1 0,0 1 0,0-1 0,0 1 0,0 0 0,0 0 0,1 0 0,-1 0 0,1 0 0,0 0 1,0 0-1,0 0 0,0 1 0,0 3 0,0 1-42,0 0 0,1 0 1,0 0-1,0 0 0,1 0 1,0 0-1,0 0 0,1 0 1,0 0-1,0-1 0,4 10 0,-5-15 12,0 0 0,1 0 0,-1 0 0,0 0 0,1 0 0,-1 0 0,1 0 0,0-1 0,-1 1 0,1-1 0,0 1 0,0-1 0,0 0 0,0 1 0,0-1 0,5 1 0,-4-1 2,0-1-1,1 1 1,-1-1 0,0 0-1,0 0 1,0-1-1,1 1 1,-1-1-1,0 1 1,0-1 0,0 0-1,0 0 1,0 0-1,0-1 1,0 1-1,3-3 1,1 0 22,0 0 0,-1-1 0,1 0 0,-1-1 0,0 1 0,0-1 0,-1-1 1,0 1-1,0-1 0,0 1 0,-1-2 0,0 1 0,3-8 0,-3 7 357,-1 0 1,-1-1-1,0 1 1,0-1-1,0 0 1,-1 0-1,0-11 586,5 34-822,4 19-75,-2 1-1,-1 0 1,-2 0 0,2 43-1,-11 147-4459,1-181 1515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10026,'12'-15'4489,"-20"17"-3986,7 1-512,0-1 0,1 1 1,-1 0-1,1 0 0,0-1 0,0 1 1,0 0-1,0 0 0,1-1 0,0 5 1,0 8-12,0 43-20,3 86-200,-3-128 200,1-1-1,1 0 0,0 1 1,1-1-1,0 0 0,12 24 1,-15-37 15,-1 0 0,1 0 1,0 0-1,1 0 1,-1 0-1,0 0 0,1 0 1,-1-1-1,0 1 0,1-1 1,0 1-1,-1-1 1,1 1-1,0-1 0,0 0 1,0 0-1,0 0 0,0 0 1,0 0-1,0 0 1,0-1-1,0 1 0,1-1 1,-1 1-1,0-1 0,0 0 1,0 0-1,1 0 0,-1 0 1,0 0-1,0 0 1,0-1-1,1 1 0,-1-1 1,0 0-1,0 1 0,0-1 1,0 0-1,0 0 1,0 0-1,0-1 0,0 1 1,-1 0-1,1-1 0,0 1 1,1-3-1,5-3 4,-1 0 0,0-1 0,0 1 0,-1-2 0,0 1 0,-1 0 0,1-1 0,6-18 0,-7 11 73,0 0 0,-1 0 0,-1-1 0,-1 0 0,-1 1 0,0-1 0,-1 0 0,0 0 0,-2 0 0,-4-21 0,5 31-173,0 0 1,-1 0-1,0 1 0,0-1 1,0 1-1,-1 0 0,0-1 1,0 1-1,-1 1 1,0-1-1,0 0 0,0 1 1,-1 0-1,1 0 0,-1 0 1,0 1-1,-1-1 0,1 1 1,-1 0-1,0 1 0,0-1 1,0 1-1,0 1 0,-1-1 1,1 1-1,-1 0 0,-10-2 1,-18 3-2119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6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501 229 13747,'13'-33'7537,"-3"-20"-7994,-8 36 1005,1 3-432,-1 0 0,-1 0 0,0 0 0,-1-20 1,-1 7-34,-2 18-1254,4 18-157,14 44 1196,-2 0-1,-3 1 1,6 108 0,-18 170 501,-3-122 97,5-197-141,-3-19 210,-6-18-131,-10-10-219,-2 1 0,-1 1-1,-52-58 1,59 74-244,-1 1-1,-1 0 1,-1 0-1,0 2 1,0 0-1,-2 2 1,1 0-1,-28-11 1,40 19 32,-1 1 0,1 0-1,-1 1 1,1-1 0,-1 1 0,1 1 0,-1-1 0,0 1 0,0 1 0,1-1-1,-1 1 1,1 1 0,-1-1 0,1 1 0,-1 1 0,1-1 0,0 1-1,0 1 1,0-1 0,0 1 0,1 0 0,0 1 0,-1-1 0,2 1-1,-1 1 1,0-1 0,1 1 0,0 0 0,1 0 0,-1 0 0,1 1-1,0-1 1,1 1 0,0 0 0,0 0 0,0 1 0,1-1 0,0 0 0,0 1-1,1-1 1,0 1 0,0 11 0,1-13 4,1-1 0,-1 0 1,1 0-1,0 0 0,1 0 0,-1 0 0,1-1 1,0 1-1,1 0 0,-1-1 0,1 1 0,-1-1 1,1 0-1,6 7 0,-2-5 0,0 1 1,1-1-1,0 0 0,-1-1 1,2 0-1,-1 0 0,13 4 1,3 0-271,-1-1 0,2-1 0,-1-2 0,1 0 0,29 1 0,-15-5-1160,0-1 0,1-2-1,-1-2 1,64-15 0,33-16-3850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49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36 8330,'43'-20'1967,"-118"41"919,5-3-2901,67-17 19,0 0-1,0 0 0,0 0 1,0 0-1,1 0 0,-1 1 1,0-1-1,0 1 0,1 0 1,-1 0-1,1 0 1,0 0-1,0 0 0,0 1 1,0-1-1,0 1 0,0-1 1,-2 6-1,3-5-8,1 0-1,0-1 0,-1 1 1,1 0-1,1 0 1,-1-1-1,0 1 1,1 0-1,-1-1 0,1 1 1,0 0-1,0-1 1,0 1-1,0-1 1,0 1-1,1-1 0,-1 0 1,1 1-1,-1-1 1,1 0-1,4 3 0,-3-1 13,0 0-1,1 0 0,-1 0 0,1 0 1,0-1-1,0 0 0,0 0 0,1 0 1,-1 0-1,1-1 0,-1 1 0,1-1 1,0 0-1,0-1 0,0 1 0,0-1 1,0 0-1,1 0 0,-1-1 0,0 1 1,0-1-1,0-1 0,1 1 0,-1-1 1,0 1-1,0-1 0,0-1 0,0 1 1,0-1-1,0 0 0,0 0 0,-1 0 1,1-1-1,-1 0 0,1 0 0,-1 0 1,0 0-1,0 0 0,0-1 0,-1 0 1,1 0-1,-1 0 0,0 0 0,0-1 1,-1 1-1,1-1 0,-1 1 0,0-1 1,0 0-1,0 0 0,-1 0 0,0 0 1,0 0-1,0 0 0,0-1 0,-1-5 1,0-71 2408,15 124-2006,-2 28-464,7 114 0,-17-9-4436,-5-112 1420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50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4953,'8'-17'4678,"3"18"-388,-9 2-4086,1 0 1,-1 0-1,0 0 0,0 0 1,0 0-1,0 0 1,0 1-1,2 6 1,10 39-259,-11-34 43,1 1 1,0-1 0,1-1 0,1 1 0,0-1 0,11 19-1,-16-32-9,0 0 1,0 0-1,0-1 0,0 1 0,0 0 0,0 0 0,0 0 0,0-1 1,1 1-1,-1 0 0,0-1 0,0 1 0,1-1 0,-1 0 0,0 1 1,1-1-1,-1 0 0,0 0 0,1 0 0,-1 0 0,0 0 0,1 0 1,-1 0-1,0 0 0,1-1 0,-1 1 0,0 0 0,3-2 0,40-23-420,-6 3 375,-35 21 58,0 1 1,1-1 0,-1 0-1,1 1 1,-1-1-1,1 1 1,-1 0 0,1 0-1,-1 1 1,1-1 0,-1 1-1,1 0 1,-1-1-1,0 2 1,1-1 0,-1 0-1,0 1 1,0-1 0,0 1-1,0 0 1,0 0-1,0 0 1,-1 0 0,1 1-1,0-1 1,-1 1-1,0-1 1,0 1 0,0 0-1,0 0 1,0 0 0,0 0-1,-1 0 1,0 1-1,1-1 1,-1 0 0,1 5-1,0 0-3,0 0-1,-1 0 0,1 0 0,-2 0 0,1 0 1,-1 1-1,0-1 0,-1 0 0,0 0 1,0 0-1,-1 0 0,0 0 0,0 0 1,-1 0-1,-4 10 0,2-11-48,0 0 0,0 0 0,0-1 0,-1 0 0,1 0-1,-2 0 1,1 0 0,-1-1 0,1 0 0,-1-1 0,-13 7 0,13-8-362,-1 0 1,1 0-1,0-1 1,-1 0 0,0 0-1,1-1 1,-14 1-1,-12-4-1899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50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6257,'20'-20'3017,"6"6"-296,19 10-937,4 4-1856,18 4-200,-6 1 1536,-1 8-3992,-17-1 1607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51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7434,'4'-19'1336,"-2"9"-531,0 0-1,0 0 1,1 0 0,7-14-1,-5 45 299,2-1-1064,10 44-2,-4 0-1,-2 1 1,4 121 0,-20 216-118,0-249-94,5-144-42,-3 15-2898,-6-19 607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52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72 5321,'-18'-18'3643,"12"13"-1790,9 3-1314,932-16-258,-241 1-165,-152 9-70,1118 5 611,-1621 4-656,36 0-6,-1 4 0,107 19 1,-209-29 295,27 5-297,0 0 0,-1-1-1,1 1 1,0 0 0,0 0 0,0 0 0,-1 0-1,1 0 1,0 0 0,0 0 0,-1 1 0,1-1-1,0 0 1,0 1 0,0-1 0,0 1 0,0-1-1,-1 1 1,1-1 0,0 1 0,0 0 0,0 0-1,1-1 1,-1 1 0,0 0 0,0 0 0,0 0-1,0 0 1,0 2 0,-21 154 33,8-41 113,2-48-45,-8 40 30,5 0 0,-1 182 0,17-266-345,-2 59 793,1-77-738,-1 0-1,0 0 0,0-1 0,-1 1 1,0 0-1,0-1 0,0 1 0,-1-1 0,1 0 1,-1 0-1,-6 8 0,-17 10-1349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8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7714,'6'-4'3987,"13"3"-4329,-5 2 629,380-7 737,5 0-127,1808 20 1137,-1540 3-1973,-310-6-4042,-232-11 1182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39:20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13683,'-3'1'5777,"7"-2"-7393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2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39 8498,'0'-2'112,"-1"-1"297,1 0 0,-1 0 0,0 0 0,0 0-1,0-1 1,0 2 0,-1-1 0,1 0 0,-1 0 0,-2-3 0,2 6-376,3 23 646,45 492 1559,-41-232-2164,7 161-42,35-6 33,-30-350-1549,-25-123-3907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33 245 9650,'-25'-15'2604,"17"8"-1133,18 7-1960,0 3 447,1-1-1,0 0 0,0 0 1,0-1-1,16-1 0,3 0 50,312-5 149,-217-2-102,931-53 120,-150 5-130,-20 21 204,35 21 79,71 7-234,31-11-60,-5 3-21,-109 9-22,752-5 40,-1563 12-19,-61 0 52,1-2-1,63-10 2064,-102 23-592,14 87-1465,-4 1-1,-9 175 1,-3-154-103,17 166 1,2-196 37,31 106 0,-27-125 0,-16-58-398,0 1 0,-1 1 0,-1-1 0,-1 0 1,0 1-1,-1-1 0,0 1 0,-2-1 1,0 0-1,0 0 0,-2 0 0,0 0 0,-1 0 1,-12 27-1,-15 12-3464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4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219 207 5977,'-92'-9'2964,"66"8"-2296,0-1 1,-49-12-1,119 8 745,1117-45-1001,-318 5-352,100 8 228,70 9 405,5 19-54,35 18-175,-39 13-197,-109 11-250,-543-18 9,933 20 396,-1013-37-298,228 4-70,-489-1 397,-25-2-592,-39-3-1819,40 5 1830,-5 0-197,0-1 0,1 0 0,-1 0-1,1-1 1,-1 0 0,1 0 0,0 0 0,0-1 0,0 0-1,-12-8 1,-3-9-1605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377 157 9674,'-4'-5'11833,"-23"-13"-11130,8 5-711,0 0 0,-1 2 0,-1 0 0,0 2 0,-1 0 0,-44-12 0,61 20-31,1 1-1,0-1 1,-1 1 0,1-1 0,-1 1-1,1 0 1,-1 1 0,1-1-1,-1 1 1,1 0 0,-1 0-1,1 0 1,0 1 0,-1 0 0,1-1-1,0 1 1,0 1 0,-5 3-1,4-1-40,0-1-1,0 2 0,0-1 0,0 0 0,1 1 1,0 0-1,1 0 0,-1 0 0,1 1 0,-5 12 1,4-5-67,0 0 1,0 1 0,2-1-1,0 1 1,0 0 0,1-1 0,1 1-1,1 0 1,0 0 0,5 24-1,-4-31 63,0 0 0,1-1 0,0 1 0,1-1 0,-1 0 0,10 13 0,-12-19 75,0 1 0,0-1-1,0 1 1,0-1 0,0 0-1,1 0 1,-1 0 0,1 0 0,-1 0-1,1 0 1,-1 0 0,1 0 0,0 0-1,-1-1 1,1 1 0,0 0 0,-1-1-1,1 0 1,0 1 0,0-1 0,0 0-1,-1 0 1,1 0 0,0 0 0,0 0-1,0-1 1,-1 1 0,1 0 0,0-1-1,-1 0 1,1 1 0,0-1 0,-1 0-1,1 0 1,0 0 0,1-1 0,13-10 77,0-1 0,0 0 0,-2-1 0,1-1 0,-2-1 0,22-30 0,58-113 571,-87 148-604,9-15 92,-7 13 10,-1 0-1,0 0 0,6-20 1,-9 30 27,0 16-289,7 22-38,64 138 38,-64-151-291,1 0 1,0-1-1,2-1 0,1 0 0,0-1 0,27 26 0,-36-40-88,0 0-1,0-1 0,1 1 1,0-2-1,0 1 0,13 5 0,-6-5-493,0-1-1,0-1 0,15 1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5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11594,'16'-28'2481,"1"23"816,-5 21-3529,-4 30-697,-5 9-111,-13 38-2481,-9 7 569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6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36 104 8050,'-8'-10'872,"5"5"-368,0 0 0,0 0 0,0 0 0,0 0 0,1 0 0,-4-11 0,6 15-477,0 0-1,0-1 1,0 1-1,0-1 1,0 1 0,0-1-1,0 1 1,1-1-1,-1 1 1,1 0-1,-1-1 1,1 1 0,-1 0-1,1-1 1,0 1-1,-1 0 1,1 0-1,0 0 1,0-1 0,0 1-1,0 0 1,0 0-1,0 0 1,0 1-1,0-1 1,1 0 0,-1 0-1,0 0 1,0 1-1,1-1 1,-1 1-1,0-1 1,3 1 0,4-3-4,0 1 1,0 0 0,1 1 0,-1-1 0,1 2 0,-1-1-1,1 1 1,-1 1 0,1 0 0,-1 0 0,1 0 0,-1 1-1,0 0 1,1 1 0,-1 0 0,-1 0 0,1 1 0,0 0-1,-1 0 1,0 1 0,0 0 0,12 11 0,-12-11-23,-1 0 0,0 1 0,-1 0 0,1 0 1,-1 1-1,0-1 0,-1 1 0,1 0 0,-1 0 0,-1 1 1,1-1-1,-2 1 0,1 0 0,-1 0 0,0 0 0,0 0 1,-1 0-1,0 0 0,0 0 0,-1 0 0,0 1 0,-1-1 0,-2 14 1,-3-6 5,0-1 1,-1 1 0,0-1 0,-1 0-1,-1-1 1,-1 0 0,0 0 0,0-1-1,-1 0 1,-26 21 0,-4 1 19,-3-3 1,-49 29 0,206-77-59,-106 15-18,244-32-7,-143 23-3180,-66 7 776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6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50 8546,'0'-3'834,"-1"-1"0,1 1 0,-1-1 0,1 1 0,0-1 0,0 1 0,1-1 0,-1 1 0,1-1 0,0 1 0,-1 0 0,3-6 0,4 29-935,5 52 88,-7-41 7,0-1 0,2 1 0,13 32 1,-20-62 4,0 0-1,0 0 1,0-1 0,0 1 0,1 0 0,-1-1-1,0 1 1,1 0 0,-1-1 0,0 1-1,1-1 1,-1 1 0,0 0 0,1-1 0,-1 1-1,1-1 1,-1 1 0,1-1 0,0 1 0,-1-1-1,1 0 1,-1 1 0,1-1 0,0 0 0,-1 1-1,1-1 1,0 0 0,-1 0 0,1 0-1,0 0 1,0 1 0,-1-1 0,2 0 0,23-17 27,-7 2-41,-2 2 1,1 1 0,1 1 0,0 1 0,0 0 0,0 1 0,2 2 0,29-10 0,-33 14 7,-1 0 0,0 1 0,0 1 0,1 1 0,-1 0 0,26 3 0,-37-2 1,0-1 0,0 1 0,0 0 0,-1 0 0,1 0 0,0 1 0,-1-1 0,1 1 0,-1 0 0,1 0 0,-1 0 0,0 1 0,0-1 0,0 1 0,0-1 0,0 1 0,-1 0 0,1 0-1,-1 1 1,0-1 0,0 0 0,0 1 0,0-1 0,-1 1 0,1-1 0,-1 1 0,0 0 0,0 0 0,0 0 0,0 7 0,-2 5-103,0 0 0,-1 0-1,-1 0 1,0-1-1,-1 1 1,-1-1-1,0 0 1,-1 0 0,-1-1-1,0 0 1,-1 0-1,-1 0 1,0-1-1,-1 0 1,0-1 0,-1 0-1,0-1 1,-1 0-1,0-1 1,-22 15 0,27-21-20,0-1 0,-1-1 0,1 1 0,0-1 1,-1 0-1,0-1 0,1 1 0,-1-2 0,0 1 1,1-1-1,-1 0 0,0-1 0,0 0 0,1 0 1,-1 0-1,1-1 0,-15-6 0,9 3-324,0-1-1,1-1 0,-1 0 1,1-1-1,1-1 0,-1 1 1,2-2-1,-18-17 0,-5-15-1470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6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33 8658,'-4'0'1688,"16"-13"849,11 13-2569,22-1-24,11-1 0,30-2-8,1 3-96,28 0-2385,-8-10 673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7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65 8522,'-3'-7'943,"0"0"96,1 1-1,-1 0 1,1-1 0,1 1-1,-1-1 1,0-11 541,4 31-588,12 78-942,-9-48-75,3 1 1,1-2-1,22 65 0,-31-107 26,0 1 0,1-1 0,-1 1 0,0-1 0,0 1 0,0-1-1,1 1 1,-1-1 0,0 1 0,0-1 0,1 1 0,-1-1 0,1 1 0,-1-1 0,0 0 0,1 1 0,-1-1 0,1 0 0,-1 1 0,1-1 0,-1 0 0,1 0 0,-1 1 0,1-1-1,-1 0 1,1 0 0,-1 0 0,1 0 0,-1 0 0,1 0 0,-1 0 0,1 0 0,-1 0 0,1 0 0,0 0 0,-1 0 0,1 0 0,-1 0 0,1 0 0,-1 0 0,1-1 0,-1 1-1,1 0 1,-1 0 0,1-1 0,-1 1 0,0 0 0,1-1 0,-1 1 0,1-1 0,28-31 33,-2 3-72,-19 23 32,0 2 0,1-1 0,0 1 0,0 1 1,0 0-1,0 0 0,0 1 0,0 0 0,1 0 0,-1 1 0,1 0 0,0 1 1,-1 0-1,1 1 0,-1 0 0,1 0 0,-1 1 0,0 0 0,1 0 0,-1 1 1,14 7-1,-17-7-4,-1-1 0,1 1 0,-1 0 1,0 1-1,0-1 0,0 1 0,0 0 1,-1 0-1,1 1 0,-1-1 0,0 1 1,-1 0-1,1 0 0,-1 0 0,0 1 1,0-1-1,-1 1 0,1 0 0,-1-1 1,-1 1-1,1 0 0,-1 0 0,0 0 1,0 1-1,-1-1 0,1 0 0,-2 0 0,1 0 1,-1 0-1,1 0 0,-2 0 0,1 0 1,-1 0-1,-3 8 0,-3 4-171,-1 0-1,-1-1 1,-1 0-1,-1-1 1,0 0-1,-1-1 1,0 0-1,-1-1 1,-1-1-1,0 0 1,-32 20-1,44-31 51,-1 1 0,0-1 0,1 0 0,-1 0 1,0 0-1,0 0 0,0-1 0,0 0 0,0 1 0,-1-2 0,1 1 0,0 0 0,-1-1 0,1 0 0,0 0 0,-1 0 0,1 0 0,0-1 0,0 0 0,-1 0 0,1 0 0,0 0 0,0-1 0,0 1 0,0-1 0,0 0 0,1 0 0,-1-1 0,0 1 1,1-1-1,0 0 0,-1 0 0,1 0 0,1 0 0,-1 0 0,0-1 0,1 1 0,-1-1 0,1 0 0,0 0 0,0 0 0,1 0 0,-1 0 0,0-6 0,-8-37-2245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74 8114,'-1'-18'1792,"9"7"681,15 5-2265,10-2-288,16 1 40,5 1-8,14-2-64,-4 0-264,25 10-2113,-11-5 537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48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63 8770,'-15'-5'3315,"-6"6"-2506,-1-1 247,6-4 2751,16 3-3805,-1 1-1,1 0 1,-1 0 0,0-1-1,1 1 1,-1 0 0,0 0-1,0 0 1,1 0 0,-1 0-1,0 0 1,1 0-1,-1 0 1,0 0 0,1 0-1,-1 0 1,0 0 0,0 1-1,1-1 1,-1 0 0,1 1-1,-1-1 1,0 0 0,1 1-1,-1-1 1,1 0-1,-1 1 1,0-1 0,1 1-1,-1 0 1,-16 28-73,11-11 57,0 0 0,2 0 0,0 0 0,0 1 0,2-1 0,0 1 1,2 0-1,1 28 0,0-31 9,1 0 0,1 0 0,0 0 1,0-1-1,2 1 0,0-1 0,1 0 0,0 0 1,1-1-1,1 0 0,10 15 0,-15-25 6,1 1 0,0-1 0,0 0 0,0 0 0,0 0 0,1-1 0,0 1 0,0-1 0,0 0 0,0-1 0,0 1 0,0-1 0,0 0 0,1 0 0,0-1 0,-1 1 0,1-1 0,-1 0 0,1-1 0,0 0 0,0 0 0,-1 0 0,1 0 0,0-1 0,0 0 0,-1 0 0,9-3 0,-3 0 12,-1 0 0,0-1 0,0 0 0,0-1 0,-1 0 0,1-1 0,-2 1 0,1-2 0,-1 1 0,0-1 0,0-1 0,-1 1 0,10-16 0,-10 12-1,0 0 1,-1-1-1,-1 1 1,0-1-1,-1 0 1,0 0-1,-1-1 1,0 1-1,0-15 1,-2 18-42,-1 1 0,0 0 0,0-1 0,-1 1 0,-1-1 0,1 1 0,-1 0 0,-1 0 0,0 0 0,0 0 0,-1 0 0,0 1 0,-1-1 0,-7-11 0,4 11-285,0 0 0,-1 0 0,0 1-1,0 0 1,-1 0 0,0 1-1,0 1 1,-1 0 0,0 0 0,0 1-1,0 0 1,-1 1 0,1 0-1,-18-3 1,-124-19-3080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8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3094 1 8442,'-10'8'3627,"-41"55"-3751,-524 559 1551,238-279-907,-181 206-122,41-59 115,-126 217 17,489-565-521,79-98-5,-104 118 3,120-143-2,-1-1 0,0 0 0,-1-2-1,-1 0 1,-41 21 0,57-34-23,2-1-9,0 1 1,-1-1-1,1 0 0,-1 0 0,0 0 1,0-1-1,0 1 0,0-1 0,0-1 1,0 1-1,-6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9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0 9706,'-4'0'212,"0"1"-1,0-1 1,0 1 0,0 0-1,0 0 1,0 0 0,0 0-1,0 1 1,0 0-1,0 0 1,1 0 0,-1 0-1,1 0 1,0 1 0,-1-1-1,1 1 1,0 0 0,1 0-1,-1 0 1,-3 5-1,-3 7 182,0 0 0,1 0-1,-10 28 1,7-19-405,-39 95 37,6 3 0,-44 187 1,86-302-27,-17 106-45,17-102 38,1 0 0,1 1 0,0-1-1,0 0 1,1 0 0,1 0 0,5 21 0,-6-31 8,-1 1 0,0-1 1,1 0-1,-1-1 0,0 1 0,1 0 1,-1 0-1,1 0 0,0 0 0,-1 0 1,1 0-1,0-1 0,0 1 1,-1 0-1,1 0 0,0-1 0,0 1 1,0-1-1,0 1 0,0-1 1,0 1-1,0-1 0,0 0 0,0 1 1,0-1-1,0 0 0,0 0 1,0 0-1,0 1 0,0-1 0,0 0 1,0-1-1,0 1 0,0 0 0,0 0 1,2-1-1,41-21 107,-29 13-70,53-30 49,153-85-974,-71 52-2513,-50 30 403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0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1202 26 8474,'-7'-21'2257,"2"17"-608,-7 31-327,6-7-1633,-188 592 903,59-174 20,-55 169-138,-204 585 100,337-1030-392,-48 114 270,104-274-468,0 1 1,0-1-1,0 0 1,0 0-1,0 0 1,0 0-1,-1-1 0,1 1 1,-1 0-1,1 0 1,-1-1-1,0 1 1,1-1-1,-1 1 1,0-1-1,0 0 1,0 0-1,0 0 0,0 0 1,-4 1-1,4-2-73,0 0 0,0 0 0,0 0 0,0-1 0,0 1 0,0-1 0,0 1 0,1-1 0,-1 0 0,0 0 0,0 0 0,1 0 0,-1 0 0,0 0 0,1 0 0,-1 0 0,1-1 0,0 1 0,-1-1-1,1 1 1,0-1 0,0 1 0,0-1 0,-1-2 0,-11-27-2727,6-15-42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13459,'5'-132'7317,"-5"115"-7726,10 42-953,9 36 1172,-3 2 0,16 117 0,-4 147 710,-13-124 313,-5-118-422,4 101 240,-38-239-1803,6 16-430,-13-30-2248,-2-11-758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0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 10362,'-14'-10'4395,"17"38"-2701,-2-19-2163,16 104 600,-1 0 44,4 0-1,45 137 1,-61-237-162,1 0-1,1 0 1,0 0 0,1 0 0,0-1-1,9 12 1,-14-22-9,0 0 1,-1 1-1,1-1 0,0 0 0,0-1 1,1 1-1,-1 0 0,0-1 1,1 1-1,-1-1 0,1 0 0,-1 1 1,1-1-1,-1 0 0,1-1 1,0 1-1,0 0 0,-1-1 0,1 0 1,0 1-1,0-1 0,0 0 1,-1-1-1,1 1 0,0 0 1,0-1-1,-1 0 0,1 1 0,0-1 1,-1 0-1,1 0 0,0-1 1,-1 1-1,0 0 0,1-1 0,-1 0 1,4-2-1,20-20-166,-1-1-1,-1 0 1,-1-2 0,-1-1-1,-1-1 1,16-31 0,-26 43-130,77-131-2649,5-40-177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6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366 231 7418,'55'-64'4370,"-53"62"-4190,-1 0-1,0 0 1,0 0 0,0-1 0,0 1 0,0 0-1,0 0 1,-1-1 0,1 1 0,-1 0 0,0-1-1,0 1 1,1-1 0,-2 1 0,1 0 0,0-1-1,0 1 1,-1-1 0,-1-3 0,2 2-187,-1 1 1,0-1 0,-1 1-1,1-1 1,-1 1 0,0-1 0,1 1-1,-2 0 1,1 0 0,0 0-1,0 0 1,-1 0 0,-4-3-1,-8-4 32,0 1 0,-1 1 0,0 1 0,0 0 0,-1 1 0,0 1 0,0 1 0,0 0 0,0 1 1,-1 1-1,0 0 0,1 2 0,-1 0 0,1 0 0,-1 2 0,-33 7 0,47-8-25,0 0 0,0 1 0,0-1 1,0 1-1,0 0 0,0 0 0,0 0 1,1 1-1,-1-1 0,1 1 0,-1 0 1,1 0-1,0 0 0,0 0 0,1 1 1,-1-1-1,1 1 0,-1-1 0,1 1 1,0 0-1,0 0 0,1 0 0,-1 0 1,1 0-1,0 1 0,-1 6 0,2-5 3,0 0 0,0 0 0,1 0-1,0-1 1,0 1 0,0 0-1,0-1 1,1 1 0,0-1 0,0 1-1,1-1 1,0 0 0,0 0 0,0 0-1,0 0 1,1-1 0,-1 1 0,1-1-1,6 5 1,12 8 39,2-2-1,0-1 0,1 0 1,0-2-1,1-1 1,0-1-1,43 11 1,61 25 49,-106-35-78,0 0 0,-1 2 0,22 16 0,-38-24-16,0 1 1,0-1-1,0 1 1,-1 1-1,0-1 0,0 1 1,-1 0-1,0 1 1,0-1-1,-1 1 1,0 0-1,6 14 0,-9-17-2,0 0 0,-1-1 0,0 1 0,1 0 0,-1 0 0,-1-1-1,1 1 1,-1 0 0,0-1 0,0 1 0,0-1 0,-1 1 0,1-1-1,-1 1 1,0-1 0,-1 0 0,1 0 0,-1 0 0,1 0 0,-1 0-1,0-1 1,-1 1 0,1-1 0,-1 0 0,1 0 0,-6 3-1,-3 3 5,0-1 0,-1 0 0,1-1 0,-2-1 0,1 0 0,-1 0 0,-15 3-1,18-6 9,-1-1-1,1-1 0,-1 0 1,1 0-1,-1-1 0,1 0 0,-1-1 1,1-1-1,0 1 0,-1-2 0,1 0 1,0 0-1,0-1 0,1 0 1,-1-1-1,1 0 0,-11-7 0,15 8-20,1-1 1,-1 1-1,1-1 0,0 0 0,0-1 0,0 1 0,0-1 0,1 0 0,0 0 0,1 0 0,-1 0 0,1-1 0,0 0 0,1 1 1,-1-1-1,1 0 0,1 0 0,0 0 0,-1-1 0,2 1 0,-1 0 0,1 0 0,1 0 0,-1-1 0,1 1 0,0 0 1,1 0-1,2-7 0,2-4-86,1 0 1,1 0 0,1 1 0,0 1 0,1 0-1,1 0 1,1 0 0,0 2 0,1-1 0,0 2-1,25-21 1,-9 12-660,0 1 0,2 1 0,0 2 1,0 1-1,42-15 0,-2 6-1768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6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10 6857,'7'1'514,"12"-2"1041,-8-8 2282,-12 19 5,6 20-4023,-2-12 386,0 7-212,18 93 13,-19-108-10,1 0 0,0 0 0,0-1 0,1 1 1,0-1-1,1 0 0,0 0 0,1-1 0,9 13 0,-13-21 13,0 1 1,-1-1-1,1 1 0,0-1 1,0 0-1,-1 0 0,1 0 0,0 0 1,0 0-1,-1 0 0,1-1 1,0 1-1,0 0 0,-1-1 1,1 1-1,0-1 0,-1 0 1,1 0-1,0 1 0,-1-1 1,1 0-1,-1-1 0,2 0 1,17-8-9,-6 5-1,0 0 0,0 1-1,0 1 1,1 0 0,28-2-1,-34 5-1,0 0 0,0 0-1,0 1 1,1 0-1,-1 1 1,0 0-1,-1 0 1,1 1 0,0 0-1,-1 1 1,0 0-1,11 7 1,-12-7-5,0 1 0,-1 0 0,0 0 0,0 1 0,0 0-1,-1 0 1,0 0 0,0 1 0,-1 0 0,1 0 0,-2 0 0,1 0 0,-1 0 0,0 1 0,4 14 0,-5-11-7,-1 1 0,0-1 0,0 1 1,-1 0-1,0-1 0,-1 1 0,-1-1 1,0 1-1,0-1 0,-6 14 0,2-8-51,0 0 0,-1-1 0,-1 0 0,-1-1 0,0 0 0,-1 0-1,0-1 1,-1 0 0,-1-1 0,0 0 0,-1-1 0,0 0 0,-1-1-1,-23 14 1,26-19-187,-1-1 0,0 0-1,0 0 1,0-1 0,0-1-1,-1 0 1,0-1 0,1 0 0,-1-1-1,0 0 1,0-1 0,0-1-1,0 0 1,0-1 0,1 0-1,-1 0 1,1-2 0,-1 0-1,1 0 1,-22-12 0,-21-27-2307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7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11002,'1'-9'1961,"22"8"1127,11 5-3200,29 1-48,10-1 144,22-1 8,0-3-88,0 0-3064,-28-6 911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3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25 6129,'-17'-1'973,"1"0"1,0 1-1,-1 1 0,-29 5 0,0 0-376,149-18 546,117-9-612,-184 19-444,-1 2 0,0 1 0,0 2 1,43 10-1,-77-13-47,-1 0 1,1 0 0,-1 0-1,1 0 1,-1 0 0,1 0-1,-1 0 1,1 0 0,-1 1 0,1-1-1,-1 0 1,1 0 0,-1 1-1,1-1 1,-1 0 0,0 0-1,1 1 1,-1-1 0,0 1-1,1-1 1,-1 0 0,0 1 0,1-1-1,-1 1 1,0-1 0,0 0-1,1 1 1,-1-1 0,0 1-1,0-1 1,0 1 0,0 0-1,-7 21 1977,-6 7-2338,-64 190 316,-59 174-783,129-371 199,0 1-1,2 1 1,-4 33 0,8-23-1359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4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14 8170,'-4'-14'6254,"8"55"-5045,0 35-1198,-3-42-18,1 0-1,2 0 0,8 34 0,-12-67 7,0 0 1,1 0 0,-1 0-1,0 0 1,1 0 0,-1 0-1,1-1 1,-1 1 0,1 0-1,-1 0 1,1 0 0,0-1-1,-1 1 1,1 0 0,0-1-1,0 1 1,0-1 0,-1 1-1,1-1 1,0 1 0,0-1-1,0 1 1,0-1 0,0 0-1,0 0 1,0 1 0,0-1-1,0 0 1,-1 0 0,1 0-1,0 0 1,0 0 0,0 0-1,0 0 1,0 0 0,0-1-1,0 1 1,0 0 0,0-1-1,0 1 1,1-1 0,43-25 116,-32 17-82,0 2-3,3-3-10,-1 1 1,2 0-1,-1 1 1,1 1-1,23-6 1,-36 12-24,0 0 1,1 1-1,-1-1 1,0 1-1,1 0 1,-1 0 0,1 0-1,-1 1 1,1-1-1,-1 1 1,0 0-1,1 0 1,-1 1 0,0-1-1,0 1 1,0 0-1,0 0 1,0 1 0,-1-1-1,1 1 1,-1 0-1,1-1 1,-1 1-1,0 1 1,0-1 0,0 0-1,4 8 1,-2-1-4,0 1 1,0 0 0,-1 0-1,0 0 1,-1 1 0,0-1-1,-1 1 1,0 0 0,-1-1-1,0 1 1,-1 0 0,0 0-1,-1 0 1,0 0 0,-5 19-1,2-14-29,0-1-1,-1 0 1,0 0-1,-1 0 1,-1-1-1,-1 0 0,0 0 1,-1-1-1,0 0 1,-19 20-1,21-27-17,0-1 0,-1 0 0,1-1-1,-1 0 1,-1 0 0,1-1-1,-1 0 1,0 0 0,1-1 0,-2 0-1,-16 3 1,19-4-35,0-1-1,1-1 1,-1 1-1,0-1 1,0 0-1,0-1 0,0 0 1,0 0-1,1 0 1,-1-1-1,0 0 1,1 0-1,-1 0 1,1-1-1,0 0 1,-10-7-1,14 8-125,0 1 1,0-1-1,0 0 0,0 0 0,1 0 1,-1 0-1,1 0 0,-1 0 0,1 0 0,-2-3 1,-3-29-2030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0:54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7978,'2'-17'1520,"19"12"833,12 5-2313,25 0 48,17-2 48,29 2 24,1 3 0,16 4-2593,-26-9 785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1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41 9146,'-21'-41'3971,"28"54"-2152,33 58-1069,58 101 416,143 346 0,13 196-807,-220-612-183,297 726 35,-276-715-198,62 149-439,-115-258-264,1 4-469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1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3 167 13347,'0'0'139,"-1"-1"-1,1 1 1,0-1 0,0 1 0,-1 0-1,1-1 1,0 1 0,0-1 0,0 1-1,0-1 1,-1 1 0,1-1 0,0 1-1,0-1 1,0 1 0,0-1 0,0 1-1,0-1 1,0 1 0,1 0 0,-1-1-1,0 1 1,0-1 0,0 1 0,0-1-1,1 1 1,-1-1 0,0 1 0,0 0-1,1-1 1,-1 1 0,0-1 0,1 1-1,-1 0 1,0-1 0,1 1 0,-1 0-1,0 0 1,1-1 0,-1 1 0,1 0 0,0-1-1,28 3 1092,45 21-2454,-67-20 1615,30 12-391,0 2 0,-1 2 0,65 45 0,90 87 71,-169-133-69,-10-7-3,-2-2-3,1 0-1,1 0 1,22 12 0,-33-19 4,1-1 0,0 0 0,0 0 0,0 0 0,0-1 0,0 1 0,0 0 0,0-1 0,0 0 0,0 1 1,0-1-1,1 0 0,-1 0 0,0 0 0,0 0 0,0 0 0,0-1 0,0 1 0,0-1 0,0 1 0,0-1 0,0 0 0,0 0 0,0 1 0,0-2 0,0 1 1,0 0-1,-1 0 0,1 0 0,0-1 0,-1 1 0,2-3 0,6-8-18,-2 0 0,0 0 0,0-1 0,-1 1 0,0-2 0,3-13 0,21-91-971,-21 74 221,15-78-2636,-8-2-194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3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44 8682,'-23'-43'4562,"23"43"-4607,9 5 10,6 4 67,1 0 0,-1 1-1,-1 0 1,25 24 0,26 20 57,303 244 38,-20 26-37,-19-17 157,24-11 234,568 364 0,-221-166 338,-637-445-804,28 24 53,4-4 0,153 84-1,-240-149-147,8 3 280,-27-22-821,0 3 324,-1-1 1,2 0-1,0 0 0,0-1 1,1-1-1,-11-25 1,10 22 277,0-1 0,-1 1 1,-1 1-1,-1 0 1,-1 1-1,0 1 1,0 0-1,-19-14 1,8 6 905,-34-41 1,58 63-853,0 0 0,0 1 0,1-1 0,-1 0 0,1 1 0,-1-1 0,0 0 1,1 1-1,0-1 0,-1 0 0,1 0 0,-1 0 0,1 0 0,0 1 0,-1-1 0,1 0 0,0 0 0,0 0 0,0 0 1,0 0-1,0 0 0,0-1 0,16 3 396,-10 1-407,0 1-1,-1-1 1,1 1 0,-1 1-1,9 5 1,-5 1-21,-1 1 0,0 0 0,-1 0 1,0 0-1,-1 1 0,0 0 0,-1 0 0,0 1 0,-1-1 0,-1 1 0,0 0 0,0 0 1,-1 0-1,-1 1 0,-1-1 0,1 0 0,-4 23 0,2-25-66,0 1 1,-1 0-1,-1-1 0,1 1 0,-2-1 1,0 0-1,0 0 0,-1 0 0,0-1 1,-1 1-1,0-1 0,-1 0 0,0-1 1,0 0-1,-1 0 0,-1-1 1,1 0-1,-1 0 0,0-1 0,-15 9 1,-44 11-2656,-10-10-43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7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11731,'14'-5'3184,"5"5"777,25-7-3121,20 3-720,43-1-80,16 0-72,29 3-1064,-10 7-920,9 6-1985,-34 1-656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0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49 8042,'-6'-11'1068,"-7"-15"1630,13 26-2693,0-1 0,0 1 0,0-1 0,0 1 0,0 0 0,0-1-1,0 1 1,0 0 0,0-1 0,0 1 0,0-1 0,0 1-1,0 0 1,0-1 0,1 1 0,-1 0 0,0-1 0,0 1 0,0-1-1,1 1 1,-1 0 0,0 0 0,0-1 0,1 1 0,-1 0 0,0-1-1,1 1 1,-1 0 0,0 0 0,1 0 0,-1-1 0,0 1-1,1 0 1,-1 0 0,0 0 0,1 0 0,-1 0 0,1 0 0,-1 0-1,0 0 1,1 0 0,-1 0 0,0 0 0,1 0 0,-1 0 0,1 0-1,-1 0 1,0 0 0,1 0 0,-1 0 0,1 0 0,-1 1-1,0-1 1,1 0 0,-1 0 0,0 0 0,1 1 0,-1-1 0,28 8 30,0 1 0,-1 1 1,46 26-1,82 55 194,-29-15-119,283 114 22,12-33-1,-51-21 107,51 40 114,-261-107-214,398 186 241,-515-234-356,22 10 15,462 212 112,1116 499-56,-1403-625-74,164 73 261,-265-144 78,-90-32-338,63 27-1,-86-31 525,46 11 0,-29-9-588,-12 0 49,-27-9 3,1-1-1,0 0 1,0 0 0,0 0-1,1-1 1,-1 0 0,0 0-1,1 0 1,-1-1 0,10 0-1,-47-43 454,-161-157-319,164 172-141,-58-46 0,73 63 2,-1 2-1,0 0 0,-1 0 1,1 2-1,-1 0 0,-31-9 1,44 15-4,1 0 1,-1 1-1,1-1 1,-1 1-1,1-1 1,-1 1-1,0 0 1,1 0-1,-1 0 1,1 0 0,-1 1-1,1-1 1,-1 1-1,0-1 1,1 1-1,0 0 1,-1 0-1,1 0 1,-4 2-1,5-1 0,-1-1-1,1 1 0,0 0 0,0-1 0,0 1 0,0 0 0,0 0 1,0 0-1,0 0 0,0 0 0,1 0 0,-1 0 0,1 0 0,-1 0 1,1 0-1,0 0 0,0 0 0,0 4 0,1 3 4,1 1-1,-1-1 0,2 0 1,-1 0-1,1 0 1,0-1-1,1 1 0,0-1 1,8 12-1,3 0 20,0-1-1,1-1 1,1 0 0,0-2-1,2 0 1,28 20-1,133 70 235,-3-1 84,-168-99-320,0 1 1,0 0-1,-1 1 0,0 0 0,0 0 1,7 11-1,-13-17-26,-1 0 1,0 0-1,0-1 0,0 1 0,0 0 1,0 0-1,-1 0 0,1 0 0,-1 0 1,1 0-1,-1 0 0,1 0 1,-1 1-1,0-1 0,0 0 0,0 0 1,0 0-1,-1 0 0,1 0 0,-1 0 1,1 0-1,-1 0 0,0 0 0,1 0 1,-1 0-1,0 0 0,0 0 1,0-1-1,-1 1 0,1 0 0,0-1 1,-1 1-1,1-1 0,-1 1 0,1-1 1,-1 1-1,0-1 0,0 0 1,1 0-1,-1 0 0,-3 1 0,-9 5-243,-2 0 0,1-1-1,-1 0 1,0-1-1,0-1 1,-17 2 0,-124 10-2412,-97-11-529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27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 11050,'1'-2'293,"1"1"-1,0-1 0,0 1 0,0-1 0,0 1 0,0-1 1,0 1-1,0 0 0,0 0 0,1 0 0,-1 1 1,0-1-1,1 0 0,-1 1 0,1-1 0,4 1 0,-4 0-210,0 0-1,0 1 1,1 0-1,-1-1 1,0 1-1,0 1 0,0-1 1,0 0-1,0 1 1,0-1-1,3 3 1,1 1-109,-2 0 1,1 0-1,0 0 0,-1 1 1,0 0-1,-1 0 1,1 0-1,-1 1 0,6 12 1,11 37 145,26 110 0,-33-106-63,31 83-1,-43-137-49,1 0 0,-1 0 0,1-1 0,0 1 0,1-1 0,-1 1 0,1-1 0,0 0 0,0 0 0,10 8 0,-12-12 3,0 0 0,0-1 1,1 1-1,-1 0 0,0 0 1,1-1-1,-1 0 0,0 1 0,1-1 1,-1 0-1,1 0 0,-1 0 1,0 0-1,1-1 0,-1 1 0,1-1 1,-1 0-1,0 1 0,1-1 1,-1 0-1,0 0 0,0 0 0,0-1 1,0 1-1,0 0 0,0-1 1,0 1-1,0-1 0,-1 0 0,3-2 1,28-27 125,-1-2 1,-1-1-1,50-76 1,-43 57-58,84-124-7,49-66-319,-51 93-3708,-87 114 887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1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55 223 12723,'-47'-51'2606,"39"46"498,12 15-2710,10 18-797,23 38 430,66 108 54,-90-156-69,0-1 1,1-1-1,0 0 0,1 0 1,1-2-1,1 0 0,21 14 1,-31-24 2,-1-1 0,1 1 0,0-2 1,1 1-1,-1-1 0,0 0 1,1 0-1,-1 0 0,1-1 0,-1-1 1,1 1-1,0-1 0,-1-1 1,1 1-1,0-1 0,-1-1 0,1 1 1,-1-1-1,9-4 0,7-3 37,0-2-1,-2-1 1,1 0-1,32-26 0,260-198-1523,-112 78-2302,-51 38 141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3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608 25 8186,'-39'-18'2608,"-7"12"361,-20 16-2081,-6 14-744,-23 24-88,6 3-88,2 23 16,25 2-32,20 6 56,33-14-80,32 3 48,25-18-72,27-7-8,11-12-352,25-6-520,-3-9-1921,-4-8 177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59 10666,'-18'-4'3903,"0"8"-2805,15-1-1159,1-1 1,-1 1 0,1 0-1,0 0 1,-1 0 0,1 0-1,1 1 1,-1-1 0,-2 7-1,-2 5-136,0 0 1,2 0-1,0 0 0,0 0 0,2 1 1,-2 31-1,3-42 82,1 1-1,0 0 1,0-1 0,0 1-1,1-1 1,0 1 0,0-1-1,0 0 1,1 1 0,0-1-1,0 0 1,0 0 0,0 0-1,1 0 1,0 0 0,0-1-1,1 1 1,-1-1 0,1 0 0,0 0-1,0 0 1,0 0 0,0-1-1,1 0 1,6 4 0,-8-5 60,0-1 0,0 0 1,0 0-1,0 0 0,0 0 0,0-1 1,0 0-1,0 1 0,0-1 1,0 0-1,0 0 0,0 0 0,0-1 1,0 1-1,0-1 0,1 0 1,-2 0-1,7-2 0,-5 1 19,0-1-1,1 0 1,-1 0-1,0-1 1,0 1 0,-1-1-1,1 0 1,-1 1-1,0-2 1,5-6-1,-2 0 124,0 0 0,-1-1-1,0 1 1,-1-1 0,0-1-1,-1 1 1,0 0 0,1-22-1,-3 26 34,-1-1 0,-1 1-1,1 0 1,-1 0 0,-1-1 0,0 1-1,0 0 1,0 0 0,-1 0-1,0 1 1,-1-1 0,0 1-1,0 0 1,0-1 0,-1 2-1,-10-12 1,11 14-103,-1-1 1,0 1-1,0 0 1,0 1-1,-1-1 1,1 1-1,-1 0 1,0 0-1,0 1 1,0 0-1,0 0 1,-1 0-1,1 1 1,0-1-1,-1 2 1,1-1-1,-1 1 1,1 0-1,-1 0 1,1 1-1,-13 2 1,15-3-72,1 1 0,-1 0 0,0-1 1,1 1-1,-1 1 0,1-1 1,0 0-1,-1 1 0,1 0 0,0 0 1,0 0-1,0 0 0,0 0 1,0 0-1,0 1 0,1 0 0,-1-1 1,1 1-1,0 0 0,0 0 0,0 0 1,0 1-1,0-1 0,1 0 1,-1 1-1,1-1 0,-1 6 0,5 24-1286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 9586,'-7'-11'6981,"3"42"-7102,4-8 115,-1 10-109,1 0 0,6 45 0,-3-76-457,1-8 196,6-20 93,-7 18 293,6-21-63,0 2 12,1 1 0,23-46 0,-32 71 37,-1 0 0,1 1 0,0-1 0,0 1-1,0-1 1,-1 1 0,1 0 0,0-1 0,0 1 0,0 0 0,0-1 0,0 1 0,0 0 0,0 0 0,0 0 0,0 0 0,0 0 0,0 0 0,0 0 0,0 0-1,0 0 1,0 1 0,0-1 0,-1 0 0,1 1 0,0-1 0,0 0 0,0 1 0,0-1 0,0 1 0,-1-1 0,1 1 0,0 0 0,0-1 0,0 2-1,29 25-104,-22-14 90,-1 1 0,0 0 0,0 0 0,-2 0 0,8 30 0,-7-24-454,0-1 0,12 24 0,-2-21-1988,4-13-89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5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 9994,'26'1'4287,"-63"8"-3442,-52 10-878,87-19-4,0 0 1,1 0-1,-1 0 1,0 0-1,0 1 1,0-1 0,1 1-1,-1-1 1,0 1-1,1 0 1,-1-1 0,0 1-1,1 0 1,-1 0-1,1 0 1,0 0-1,-1 1 1,1-1 0,-2 2-1,3-2-16,-1 1-1,1-1 1,0 0-1,0 0 1,-1 0-1,1 0 1,0 1-1,0-1 1,1 0-1,-1 0 1,0 0-1,0 0 1,0 0-1,1 1 1,-1-1 0,1 0-1,-1 0 1,1 0-1,-1 0 1,1 0-1,1 2 1,3 3-116,1 1 1,-1-1-1,1 0 1,1-1-1,-1 1 0,13 7 1,34 13 63,24 15 147,-72-38-42,0 0-1,-1 0 1,1 1-1,-1 0 1,0-1-1,-1 1 1,1 1-1,-1-1 1,1 1-1,-1-1 1,0 1-1,2 7 1,-4-11-5,-1 0 0,1 0 0,-1 0 0,0 0 0,1 0 0,-1 1 0,0-1 0,0 0 0,0 0 0,0 0 0,0 1 0,0-1 0,0 0 0,-1 0 0,1 0 0,0 1 0,-1-1 0,1 0 0,-1 0 0,1 0 0,-1 0 0,1 0 0,-1 0 0,0 0 0,1 0 0,-1 0 0,-1 1 0,-1 0-13,0 0 0,0 0 0,0 0 0,-1-1 0,1 1 0,0-1 0,0 0 0,-1 0 0,-5 1 0,-4 0-70,0 0 0,0-1 0,0-1-1,-15-1 1,18 0-266,0-1 0,0 0-1,0-1 1,0 0 0,1-1-1,-13-5 1,-8-9-1455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5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175 405 11218,'-6'-10'1327,"5"8"-1014,0 0 0,-1 0 0,1 0 1,0 0-1,-1 1 0,0-1 0,1 0 1,-1 0-1,0 1 0,0-1 1,0 1-1,0 0 0,-2-2 0,5 13-351,8 37-153,-3-24-157,-1 0 0,-1 1 0,-1-1 0,-1 1 1,-1 0-1,-4 37 0,1-51-2649</inkml:trace>
  <inkml:trace contextRef="#ctx0" brushRef="#br0" timeOffset="1">4 26 11458,'-4'-25'4281,"17"30"-3913,11 4-3856,12 6 1103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5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17 12723,'-4'-17'5334,"12"31"-3955,11 41-1373,-2 1 0,-2 1 0,-3 0 0,-3 0 0,-2 1 0,0 68-1,-6-67 8,5 77-34,-9-146-297,-1 1 0,0-1 0,-1 0 0,0 1 0,0 0-1,-1 0 1,0 1 0,-8-9 0,-9-10-863,-35-34 0,49 53 1006,0 1 0,-1-1 0,0 2 1,-1-1-1,0 1 0,1 1 0,-2 0 0,1 0 0,-1 1 0,1 1 0,-19-4 0,25 7 153,1-1 1,-1 1-1,1 0 0,-1 0 1,1 0-1,-1 1 1,1-1-1,0 1 0,-1 0 1,1 1-1,0-1 1,0 1-1,0-1 0,0 1 1,0 0-1,0 1 1,0-1-1,1 1 0,-1 0 1,1 0-1,-1 0 1,1 0-1,0 0 0,1 1 1,-1-1-1,0 1 1,1 0-1,0 0 0,0 0 1,0 0-1,1 0 1,-1 0-1,-1 9 0,1-8 21,1 1 0,0-1 0,-1 1 0,2-1 0,-1 1 0,1 0 0,0-1 0,0 1-1,0 0 1,1-1 0,0 1 0,0-1 0,1 1 0,-1-1 0,1 1 0,0-1-1,1 0 1,-1 0 0,1 0 0,0 0 0,0-1 0,1 1 0,-1-1 0,1 1 0,0-1-1,0-1 1,1 1 0,-1 0 0,1-1 0,-1 0 0,1 0 0,8 3 0,4 2-56,0-2 1,0 0-1,1-1 1,-1 0-1,1-2 1,0 0-1,0-1 1,36-1-1,20-6-1745,-1-14 85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6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65 148 9674,'0'2'120,"1"0"0,-1 0-1,1-1 1,0 1 0,0 0 0,0 0-1,0 0 1,0-1 0,0 1-1,0-1 1,1 1 0,-1-1 0,0 1-1,1-1 1,-1 0 0,1 1 0,0-1-1,2 2 1,0-3 62,0 0-1,0 0 1,0 0 0,0 0-1,0-1 1,0 1-1,0-1 1,7-3-1,-4 3-321,18-5-54,-13 4 144,0 0-1,0-1 1,-1 0-1,1-1 1,-1 0-1,0-1 1,0-1-1,-1 1 1,13-10-1,-22 14 45,1-1-1,-1 1 1,0-1-1,0 1 1,0-1-1,0 1 1,0-1-1,-1 0 1,1 0-1,0 0 1,-1 1-1,1-1 1,-1 0-1,0 0 1,0 0-1,1 0 1,-1 0-1,0 0 1,-1 0-1,1 1 1,0-1-1,0 0 1,-1 0-1,1 0 1,-1 0-1,0 1 1,0-1-1,1 0 1,-1 0-1,0 1 1,0-1-1,0 1 1,-1-1-1,1 1 1,0-1-1,-1 1 1,-1-2-1,-2-2-5,0 0-1,0 1 1,-1 0-1,1 0 1,-1 0-1,0 0 1,0 1-1,0 0 1,-8-3-1,7 4 3,0 0 0,1 0 0,-1 1 1,-1 0-1,1 0 0,0 1 0,0 0 0,0 0 0,0 0 0,0 1 0,0 0 1,0 1-1,0-1 0,0 1 0,0 1 0,0-1 0,1 1 0,-1 0 1,1 1-1,0 0 0,0 0 0,0 0 0,1 0 0,-1 1 0,1 0 1,0 0-1,1 1 0,-1-1 0,1 1 0,0 0 0,0 0 0,1 0 1,0 1-1,0-1 0,0 1 0,1 0 0,0 0 0,0 0 0,1 0 0,0 0 1,0 0-1,1 0 0,0 0 0,0 0 0,0 0 0,1 1 0,2 6 1,-2-8 8,0 0 0,0 0 0,1 0 0,0 0 0,0 0 0,0 0 0,1-1 0,0 1 0,0-1 1,0 0-1,1 0 0,-1 0 0,1 0 0,1 0 0,-1-1 0,1 0 0,-1 0 0,1 0 0,0-1 1,0 1-1,1-1 0,-1 0 0,1-1 0,0 1 0,6 1 0,-3-2-156,1 0 1,0-1-1,-1 0 0,1-1 0,0 0 0,0 0 0,0-1 1,-1 0-1,1-1 0,0 0 0,-1 0 0,1-1 0,-1-1 1,0 1-1,9-6 0,33-22-1663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7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7 11546,'-17'-1'7627,"2"-1"-4685,5 0-2989,0 1 0,0 1 0,0 0 0,-13 1 1,-3 1-10,1 2 0,-1 0 0,0 2 0,1 1 0,-38 15-1,56-19-2,1 0-1,-1 1 0,0 0 1,1 1-1,0-1 0,0 1 1,1 0-1,-1 0 0,1 1 1,-9 11-1,12-12 10,-1 0 0,1 0 0,0 0 0,0 1 0,0-1 0,1 0 0,0 1 0,0-1 0,0 1 0,0-1 0,1 1 0,0 0 0,1-1 0,-1 1 0,1-1 0,3 11 0,-2-8 35,0-1 1,1 1 0,0-1-1,1 0 1,-1 0 0,2 0 0,5 8-1,-9-14 22,0 1 0,0 0-1,0-1 1,0 1 0,1-1 0,-1 1-1,1-1 1,-1 1 0,1-1-1,0 0 1,-1 0 0,1 0-1,0 0 1,0 0 0,0 0-1,0-1 1,0 1 0,0-1 0,0 1-1,0-1 1,0 0 0,0 1-1,0-1 1,0 0 0,0-1-1,0 1 1,0 0 0,0 0 0,0-1-1,0 1 1,4-2 0,16-13 245,0 0 0,0-2 0,-2 0 0,0-2-1,31-36 1,37-33 820,-67 69-759,-20 19-345,9 10-316,26 29 262,105 96-61,-107-106-1200,40 26 1,-43-38-2699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6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9082,'4'6'4824,"12"29"-4587,-6-2-264,8 18 25,-2 2 0,-3-1 0,7 58 0,-22-90 49,-7-24 137,-11-31 135,16 26-280,0 0 1,1 0 0,0 0-1,1-1 1,0 1-1,1-1 1,0 1-1,0-1 1,1 0 0,0 1-1,1-1 1,0 0-1,0 1 1,1-1-1,1 1 1,-1-1 0,2 1-1,-1 0 1,6-9-1,-4 9-42,1 0 0,0 0-1,1 1 1,0-1-1,0 1 1,1 1 0,0 0-1,0 0 1,1 0 0,0 1-1,0 1 1,0-1-1,1 1 1,0 1 0,0 0-1,0 0 1,12-2 0,-14 4-275,0 1 0,0-1 0,0 1 0,0 1 1,0-1-1,0 1 0,1 1 0,-1 0 0,0 0 1,0 0-1,0 1 0,14 5 0,-3 3-2257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7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11867,'0'-18'4676,"1"28"-2697,2 41-1826,3 40-168,-8 140 1,-2-130 34,10 116-1,-4-193-651,-5-43-3216,2 15 3298,-5-23-2831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10786,'1'-1'5569,"18"-1"-5288,7-4-409,26-2 64,8-1 200,29 0-32,-4 2-40,22-1-1113,-7 6-2303,1-5 415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7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53 11979,'-10'-14'1274,"6"8"-457,0 1 0,0 0 0,-1 0 0,1 0 0,-11-8 0,18 19-818,1-1 1,-2 1 0,1 0 0,-1 0-1,0 0 1,2 12 0,3 6 18,10 44-4,-4 1 1,-2 1 0,-3 0 0,-4 1 0,-9 138 0,3-197-20,-1-11-16,-5-20-45,-5-32-6,12 40 24,0 1 0,0-1 0,1 0 0,1 1 0,0-1 1,0 0-1,1 1 0,0-1 0,1 1 0,0-1 0,0 1 0,6-10 0,-7 16 31,1 0-1,-1 1 0,1-1 0,0 0 0,0 1 0,0 0 0,0 0 0,1 0 1,0 0-1,-1 0 0,1 1 0,0 0 0,0-1 0,0 1 0,0 1 1,1-1-1,-1 1 0,0-1 0,1 1 0,-1 1 0,1-1 0,-1 1 1,1-1-1,-1 1 0,1 0 0,-1 1 0,1-1 0,-1 1 0,1 0 0,6 2 1,-3-1 11,1 1 0,-1-1 0,0 1 0,0 1 0,-1-1 0,1 1 1,-1 1-1,1-1 0,-1 1 0,-1 1 0,1-1 0,-1 1 0,0 0 1,0 0-1,-1 1 0,1 0 0,4 9 0,-4-4-9,-1 0 1,0 0-1,-1 1 0,0-1 0,-1 1 0,0 0 1,-1 0-1,-1 0 0,0 0 0,-1 23 1,-5 8-261,3-33-183,1 2 1,0-1-1,0 0 0,3 20 0,7-13-2504,5-14-218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8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1 221 10026,'6'2'435,"0"-1"0,0 0 0,0 0 0,0 0 0,1-1-1,-1 0 1,7-1 0,-8 0-402,1 0 0,0 0 0,0-1 0,-1 0 0,1 0 0,-1 0 0,0-1 0,0 0 0,0 0 0,0 0 0,5-5 0,-2 1-157,-1-1 0,0 0 0,0 0 0,0 0 0,-1-1 0,0 0 0,-1-1 0,0 1 0,-1-1 0,7-18 0,-10 25 166,0 0 0,-1 0 0,1 0 0,-1 0 0,1 0 0,-1 0 0,0 0 0,0 0 0,0 0 0,0 1 0,-1-1 0,1 0 0,-1 0 0,0 0 0,1 0 0,-1 0-1,-1 1 1,1-1 0,0 0 0,-1 1 0,1-1 0,-4-4 0,3 6-39,0 0-1,0 0 1,1 0-1,-1 0 1,0 0 0,0 0-1,0 0 1,0 0-1,0 1 1,0-1-1,0 1 1,0 0 0,0-1-1,-1 1 1,1 0-1,0 0 1,0 0-1,0 1 1,0-1 0,0 0-1,0 1 1,0-1-1,0 1 1,0 0-1,0 0 1,0 0 0,0 0-1,0 0 1,1 0-1,-1 0 1,0 0-1,1 1 1,-3 2 0,-4 3-12,0 1 0,1 0 0,0 0 0,1 1 0,-1 0 0,2 0 0,-1 0 0,1 1 0,1 0 0,-6 18 0,5-15 6,1 0-1,1 1 0,1 0 0,0 0 1,0 0-1,1-1 0,3 27 1,-1-31-120,0-1 0,1 1 0,0-1 0,1 0 0,0 1 0,0-2 1,1 1-1,0 0 0,0-1 0,1 1 0,0-1 0,0 0 0,1-1 1,-1 1-1,1-1 0,1-1 0,-1 1 0,1-1 0,0 0 0,1 0 0,-1-1 1,1 0-1,11 4 0,73 20-1996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65 564 10242,'-6'-16'8018,"18"116"-8042,-2-32 56,1 75 1,-56-297 1644,30 90-1642,3-1 1,3-1 0,2 1-1,4-1 1,2 0 0,3 0-1,15-92 1,-16 150-37,1 0-1,0 0 1,0 0-1,0 0 1,1 0-1,4-8 1,-5 14-6,-1 0 0,0 0 1,1 1-1,-1-1 0,1 0 1,-1 1-1,1 0 1,0-1-1,0 1 0,0 0 1,-1 0-1,1 0 0,0 0 1,0 0-1,1 0 1,-1 0-1,0 1 0,0-1 1,0 1-1,0 0 0,1-1 1,-1 1-1,0 0 1,0 0-1,4 1 0,20 3-346,1 2-1,-1 0 0,-1 2 1,1 1-1,35 17 1,30 11-3958,-23-19 409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9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56 8898,'-23'-1'3761,"18"-8"-201,4 2-1751,9 6-2001,15-1 56,16-2-56,27-1 16,13-1-344,29-2 2240,0 5-5209,2-6 2041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10458,'-22'13'6303,"21"-12"-6285,-1-1 1,0 1-1,1 0 1,-1 0-1,0 0 1,1 0-1,-1 0 0,1 0 1,0 0-1,-1 0 1,1 1-1,0-1 1,0 0-1,0 1 0,0-1 1,0 1-1,0 0 1,0-1-1,0 1 1,0 0-1,1-1 0,-1 1 1,1 0-1,-1 0 1,1-1-1,0 1 1,0 2-1,-2 10-39,1 1 0,0 0 0,1-1-1,1 1 1,1-1 0,0 1 0,4 15 0,-4-21-15,0 0-1,1-1 1,0 0-1,0 1 1,1-1 0,0 0-1,0-1 1,1 1 0,0-1-1,0 0 1,1 0-1,0-1 1,0 1 0,12 8-1,-17-14 33,0 0 0,1 0 1,-1 0-1,0-1 0,0 1 0,1-1 0,-1 1 0,0-1 0,1 1 1,-1-1-1,1 0 0,-1 0 0,0 0 0,1 0 0,-1 0 0,1 0 0,-1 0 1,1 0-1,-1 0 0,0-1 0,1 1 0,-1-1 0,0 1 0,1-1 0,-1 1 1,0-1-1,2 0 0,0-2 17,0 0 0,0 0 0,-1 1 0,1-2 0,0 1 0,-1 0 0,0 0 0,0-1 0,3-6 0,0-2 34,0 0 0,-1 0-1,0-1 1,-1 0 0,1-16 0,-3 25-49,-1 0 0,0 0 0,0 0 0,-1 0 0,1 0 0,-1 0-1,0 0 1,0 0 0,0 1 0,0-1 0,-1 0 0,1 0 0,-1 1 0,0-1 0,0 1 0,-1 0 0,1 0 0,-1 0 0,1 0-1,-1 0 1,0 0 0,0 0 0,0 1 0,-1 0 0,1 0 0,-1 0 0,1 0 0,-1 0 0,-5-1 0,0 0-314,0 0-1,0 1 1,-1 0 0,1 1 0,-1 0-1,1 0 1,-1 1 0,1 0 0,-1 1 0,1 0-1,-12 3 1,11 1-2917,25-6-581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2:59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89 185 10810,'-6'-14'1534,"-1"0"-1,-1 0 0,-10-14 1,12 20-1217,0 0-1,1 0 1,0-1 0,0 1 0,1-1 0,0-1 0,1 1 0,0 0 0,0-1 0,-2-17 0,5 27-313,1 9-206,4 71 207,-5 99 1,2 57-179,-2-227-20,8 47-367,-7-53 186,-1 0 0,1 1-1,0-1 1,0 0 0,1 0 0,-1 0-1,1 0 1,0 0 0,-1 0 0,1 0-1,1 0 1,-1-1 0,4 5 0,12 0-3646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0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10882,'0'-21'3395,"0"21"-3364,0 0 1,0 0-1,0 0 0,0 0 1,0 0-1,0 0 0,0 0 1,0-1-1,0 1 0,0 0 1,0 0-1,0 0 0,0 0 1,0 0-1,0 0 0,0 0 1,0 0-1,0-1 0,0 1 1,0 0-1,0 0 0,0 0 1,1 0 156,-1 0-157,0 0 0,0 0 1,0-1-1,0 1 0,0 0 1,0 0-1,0 0 0,1 0 1,-1 0-1,0 0 1,0 0-1,0 0 0,0 0 1,0 0-1,0 0 0,0 0 1,0 0-1,0 0 0,1 0 1,-1 0-1,0 0 0,0 0 1,0 0-1,0 0 0,0 0 1,0 0-1,0 0 0,0 0 1,0 1-1,1-1 157,-1 0-157,0 0 1,0 0-1,0 0 0,18 35 1093,-13-23-1405,11 26 282,-2 0 0,-2 1-1,-2 1 1,6 41 0,-6-7-6,0 108 1,-10-156-28,0-7-360,0 1 0,1 0 0,1-1 0,5 23 0,5-20-2618,6-14-303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234 803 15843,'-21'-29'1212,"-7"-11"566,11 0 2353,11 27-3527,5 33-2151,30 378 875,-26-359 639,-1-13 729,-11-60 220,-59-234 503,32 136-1795,-35-245 1,65 323 106,3-1 0,2 1 1,6-56-1,-5 106 211,1 0 0,-1 0 0,1 0-1,0 0 1,0 0 0,0 0 0,1 0 0,0 0 0,-1 1 0,1-1 0,0 1 0,1-1 0,-1 1 0,1 0 0,-1 0 0,7-5-1,-6 6 15,0 0-1,0 1 0,0-1 0,0 1 0,0 0 0,1 0 0,-1 0 0,0 0 0,1 1 0,-1-1 0,1 1 0,-1 0 0,1 0 0,-1 0 0,0 1 1,4 0-1,11 4-204,-1 0 1,0 1 0,-1 1 0,0 0 0,0 2-1,18 11 1,35 25-3025,-1 2 189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0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52 112 8738,'-15'10'7272,"14"-8"-6889,-13 26 984,-1 23-2655,14-50 1648,0 4-419,0-1 1,0 1-1,0-1 1,0 1-1,1 0 1,-1-1-1,1 1 1,1 0-1,-1-1 1,1 1-1,-1 0 1,1-1 0,1 1-1,-1-1 1,1 0-1,-1 1 1,1-1-1,1 0 1,-1 0-1,0 0 1,1 0-1,0 0 1,0-1-1,5 5 1,-5-5 20,0-1 0,1 0-1,0 0 1,-1 0 0,1 0 0,0-1-1,0 0 1,0 1 0,0-1 0,0-1 0,0 1-1,0-1 1,0 1 0,1-1 0,-1 0 0,0-1-1,0 1 1,0-1 0,0 1 0,0-1-1,0-1 1,0 1 0,0-1 0,0 1 0,6-5-1,-2 2 77,0-1 0,-1-1 0,0 0-1,0 0 1,0 0 0,-1-1 0,1 1 0,-2-2-1,1 1 1,-1-1 0,0 0 0,0 0-1,-1 0 1,0 0 0,-1-1 0,4-15-1,-5 18-13,-1 0 0,0 1 0,0-1 0,-1 0 0,0 0 0,0 0 0,0 0 0,0 1 0,-1-1 0,0 0 0,-1 0 0,1 1 0,-1-1 0,0 1 0,0-1 0,-1 1 0,0 0 0,0 0 0,0 0 0,0 0 0,-1 0 0,0 1 0,0 0 0,0 0 0,0 0 0,-1 0 0,-6-4 0,2 2-245,0 1 0,-1 1 0,1 0 0,-1 0 0,0 1 0,0 0 0,0 0 0,0 1 0,0 0 0,-1 1 0,1 1 0,0-1 0,-14 3 0,13 2-2829,20-2-631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0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56 128 10314,'-10'-8'1644,"8"6"-1328,0 0-1,-1 0 0,1 0 1,-1 1-1,1-1 0,-1 0 1,0 1-1,0 0 1,0 0-1,0 0 0,0 0 1,0 0-1,0 1 1,-4-1-1,7 12-192,2 21-142,1-1 0,2 0 1,13 47-1,-16-72 8,0 0 1,-1 0-1,2 0 0,-1-1 1,1 1-1,0-1 0,0 0 1,0 1-1,1-1 0,6 6 1,-9-10 16,1 0 1,-1 0-1,1 0 1,-1 0 0,1 0-1,0 0 1,0-1 0,0 1-1,-1-1 1,1 1-1,0-1 1,0 0 0,0 0-1,0 0 1,0 0 0,-1 0-1,1 0 1,0 0 0,0-1-1,0 1 1,0 0-1,-1-1 1,1 0 0,0 1-1,0-1 1,-1 0 0,1 0-1,0 0 1,-1 0-1,1 0 1,-1-1 0,0 1-1,1 0 1,-1-1 0,2-1-1,4-4 28,-1 0 0,1 0 0,-1 0 0,0-1-1,-1 0 1,0 0 0,0-1 0,-1 1 0,0-1 0,5-18-1,-9 27-34,0 0 1,0 0-1,0 0 0,0 0 0,0-1 0,0 1 0,0 0 0,0 0 1,0 0-1,0 0 0,0-1 0,0 1 0,0 0 0,0 0 0,0 0 1,1 0-1,-1 0 0,0 0 0,0-1 0,0 1 0,0 0 0,0 0 1,0 0-1,0 0 0,1 0 0,-1 0 0,0 0 0,0 0 0,0-1 1,0 1-1,0 0 0,0 0 0,1 0 0,-1 0 0,0 0 0,0 0 0,0 0 1,0 0-1,1 0 0,-1 0 0,0 0 0,0 0 0,0 0 0,0 0 1,0 0-1,1 0 0,-1 0 0,0 0 0,0 0 0,0 1 0,0-1 1,0 0-1,1 0 0,-1 0 0,0 0 0,13 12-104,4 5 73,-3-3 20,46 40-82,-55-50 79,0-1 1,0 1 0,1-1 0,-1 0-1,1 0 1,0 0 0,0-1 0,0 0-1,0 0 1,0-1 0,7 2 0,-9-4 24,-1 1 0,1-1 0,0 0 0,0 0 0,-1 0 0,1-1 0,-1 1 0,1-1 0,-1 0 0,0 0 0,1 0 0,-1 0 0,0-1 0,0 1 0,-1-1 0,1 0 0,0 0 0,-1 0 0,0 0 0,0 0 0,0 0 0,2-5 0,4-5 78,-1-1 0,-1 0 0,0-1 0,4-18 0,-6 20 15,-2 0-1,0-1 1,0 1-1,-2-1 1,1 1-1,-3-22 1,1 27-145,0 1 0,-1-1 0,1 0 0,-2 1 1,1-1-1,-1 1 0,0 0 0,0 0 0,-1 0 1,0 0-1,0 0 0,-1 1 0,-5-6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1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176 273 7626,'12'10'9096,"-12"-9"-8836,9 31 1250,0 31-2541,-9-63 1143,1 44-124,-1 1-1,-8 49 1,6-60-1140,-4-65-1597,-8-24 188</inkml:trace>
  <inkml:trace contextRef="#ctx0" brushRef="#br0" timeOffset="1">0 8 8426,'12'-8'2632,"5"8"361,3 6-2105,4-1-1064,2 6-528,-6-2-208,-3 11-2081,-9-2 153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10146,'21'16'4419,"-5"10"-3479,3 22-1757,-18-44 1160,1 5-344,-1-1-1,0 1 0,0 0 1,-1-1-1,-1 18 1,-2-1 13,3-20 24,0-7 29,3-24-92,2 1 0,1 0 0,1 0 0,17-39 1,-22 59 21,0 0 1,1 0-1,-1 1 1,1-1-1,0 1 1,0 0-1,0 0 1,0 0-1,1 0 1,0 1-1,0-1 1,0 1-1,0 0 1,0 0-1,1 0 1,-1 1-1,1 0 1,0-1-1,-1 2 1,1-1-1,0 0 1,0 1-1,0 0 1,1 0-1,-1 1 1,0 0-1,0-1 1,0 2-1,0-1 1,1 0-1,-1 1 1,7 2-1,-2 0-5,0 0 0,-1 1 0,1 0 0,-1 0-1,0 1 1,0 0 0,0 1 0,-1 0 0,0 0 0,0 1 0,-1 0-1,0 1 1,0-1 0,0 1 0,8 14 0,-8-9-63,-1 1 1,0-1-1,-1 2 1,-1-1-1,4 16 1,4 39-3365,-6-39 821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53 10986,'-4'-12'5633,"-7"7"-3989,-20 5-2751,19 0 1667,-31 2-559,-44 6 1,76-7-219,0 1 0,0 0 1,0 1-1,0 0 0,1 1 1,-1 0-1,1 1 0,0 0 1,0 0-1,-12 10 0,20-13 84,0 0-1,0-1 1,0 1-1,0 0 1,1 1-1,-1-1 1,0 0-1,1 1 1,0-1-1,-1 0 1,1 1-1,0-1 1,0 1-1,0 3 1,1-5 63,0 1 0,0 0 0,0-1 1,0 1-1,0-1 0,0 1 0,1 0 1,-1-1-1,1 1 0,-1-1 0,1 1 1,-1-1-1,1 1 0,0-1 0,0 0 1,0 1-1,0-1 0,1 2 0,2 0 16,0 0 0,0 0 0,0 0 0,0 0 0,1 0 1,-1-1-1,1 0 0,0 0 0,-1 0 0,1-1 0,0 1 0,0-1 0,6 0 0,6 1 178,-1-1 1,0-1-1,1 0 1,-1-1-1,0-1 1,0-1-1,0 0 1,0-1-1,0-1 1,-1 0-1,20-10 1,-24 10 251,-1-1 1,0 0 0,0-1-1,0 0 1,-1-1-1,0 0 1,0 0 0,-1-1-1,0 0 1,-1 0-1,0-1 1,0 0 0,-1 0-1,-1 0 1,1-1-1,4-14 1,-3 87-2880,14 125 2542,-8 0-1,-9 2 1,-7-1 0,-39 257-1,39-426-38,1 5 0,-1 0 1,-2 0-1,0 0 0,-2 0 0,0-1 0,-2 0 0,-15 29 1,23-50 1,0 0 0,0 0 1,-1 0-1,0 0 0,1 0 1,-1 0-1,0-1 0,0 1 0,1 0 1,-1-1-1,-1 0 0,1 1 1,0-1-1,0 0 0,0 0 1,-1 0-1,1 0 0,0-1 1,-1 1-1,1-1 0,-1 1 1,1-1-1,-1 0 0,1 0 1,-1 0-1,1 0 0,0 0 1,-1-1-1,1 1 0,-1-1 1,1 1-1,-1-1 0,1 0 1,0 0-1,0 0 0,-3-2 1,-6-4 11,1 1 1,0-2-1,0 0 1,1 0-1,-15-16 1,7 5 6,1-1 1,1 0-1,1-1 1,1-1 0,0 0-1,2-1 1,1 0-1,0 0 1,2-1-1,-8-36 1,11 29 11,0 1 0,2-1 0,2 0 0,1 0 0,1 0 1,1 1-1,2-1 0,9-33 0,-6 34-33,1 0 0,2 1 0,1 0 0,1 1 0,2 0 0,1 1 0,1 1-1,1 0 1,1 1 0,1 1 0,1 0 0,1 2 0,2 1 0,0 0 0,1 2 0,0 0 0,2 2 0,31-16-1,-47 28-181,1 0 0,-1 1 0,1 0 0,0 0 0,-1 2 0,1-1 0,1 1 0,-1 1 0,19-1 0,-30 2 93,1 0 0,0 0 0,-1 0 1,1 0-1,0 0 0,-1 0 0,1 1 0,0-1 0,-1 0 0,1 0 1,0 0-1,-1 1 0,1-1 0,-1 0 0,1 1 0,0-1 0,-1 0 1,1 1-1,-1-1 0,1 1 0,-1-1 0,1 1 0,-1-1 0,0 1 1,1-1-1,-1 1 0,1-1 0,-1 1 0,0 0 0,0-1 0,1 1 1,-1 0-1,0-1 0,0 2 0,-13 19-3189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65 9442,'-2'-9'1146,"-6"-37"3036,6 37-2795,3 27-1359,14 350-113,-13-235 76,8-1-775,-9-129 58,-2-12-1251,-3-19-177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3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26 9386,'-3'-7'2517,"14"2"-1128,23-1-861,20 1-598,0 3 1,0 1-1,0 4 0,62 9 0,-92-8 66,-1 1-1,-1 0 1,1 2 0,-1 0 0,0 2-1,0 0 1,-1 2 0,-1 0-1,0 1 1,0 1 0,-1 1-1,22 22 1,-39-35 1,-1 0-1,0 1 1,1-1 0,-1 0 0,0 1 0,0-1-1,0 1 1,0-1 0,0 1 0,0 0-1,-1-1 1,1 1 0,0 0 0,-1-1 0,1 1-1,-1 0 1,0 0 0,0 2 0,0-2 0,0-1-1,-1 0 1,1 0 0,-1 0 0,1 0 0,-1 0 0,0 0 0,1 0 0,-1 0 0,0 0-1,0 0 1,0 0 0,1 0 0,-1 0 0,0-1 0,0 1 0,0 0 0,-1-1-1,1 1 1,-1 0 0,-8 3-18,0-1 0,-1 0 0,1-1 0,-20 2 0,20-3 10,-44 4-19,37-4 8,1 0 0,0 1 1,0 0-1,-1 2 0,2-1 0,-1 2 0,-16 7 0,32-12 19,0 0 1,0 0 0,0 1 0,0-1-1,0 0 1,0 0 0,-1 0 0,1 1-1,0-1 1,0 0 0,0 0-1,0 1 1,0-1 0,0 0 0,0 0-1,0 1 1,0-1 0,0 0-1,0 0 1,0 0 0,1 1 0,-1-1-1,0 0 1,0 0 0,0 1-1,0-1 1,0 0 0,0 0 0,0 0-1,1 0 1,-1 1 0,0-1 0,0 0-1,0 0 1,0 0 0,1 0-1,-1 1 1,0-1 0,0 0 0,0 0-1,1 0 1,-1 0 0,0 0-1,0 0 1,1 0 0,-1 0 0,0 0-1,0 0 1,0 0 0,1 0-1,-1 0 1,0 0 0,0 0 0,1 0-1,-1 0 1,0 0 0,1 0 0,17 5-53,17 2 40,0 2 0,0 1 0,-1 1 0,36 18-1,-60-25 13,-1 1 0,0 1 0,0-1 0,0 1 0,-1 1 0,1 0 0,-2 0 0,1 0-1,-1 1 1,0 0 0,-1 1 0,1-1 0,-2 1 0,1 0 0,-1 1 0,-1-1 0,0 1-1,5 17 1,-8-24-2,0 1-1,0 0 0,0 0 0,-1 0 1,1-1-1,-1 1 0,0 0 0,0 0 0,-1 0 1,1 0-1,-1 0 0,0 0 0,1-1 1,-2 1-1,1 0 0,0-1 0,-1 1 1,0-1-1,0 1 0,0-1 0,0 0 1,0 1-1,-1-1 0,1-1 0,-1 1 0,0 0 1,0-1-1,0 1 0,0-1 0,0 0 1,-1 0-1,1 0 0,-1 0 0,1-1 1,-8 3-1,-4 0 8,0-1 1,0 0-1,-1-1 1,1-1-1,-1 0 0,1-1 1,-30-4-1,-22-8-204,2-2-1,-126-46 0,186 58-164,-18-7-488,23 9 752,-1 0-1,1 0 1,-1-1 0,1 1-1,-1 0 1,1 0-1,-1-1 1,1 1 0,-1 0-1,1-1 1,0 1-1,-1 0 1,1-1 0,-1 1-1,1-1 1,0 1-1,-1-1 1,1 1 0,0-1-1,0 1 1,-1-1-1,1 1 1,0-1-1,0 1 1,0-1 0,0 1-1,-1-1 1,1 0-1,0 1 1,0-1 0,11-10-3046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62 6745,'-57'-48'4409,"55"48"-3744,-1-3-281,-2-2 1768,6 5-1896,3 0-176,30 0-56,61-4-40,-27 4-368,-3-2-304,13 6-2273,-13 3 345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83 10706,'-28'-35'2209,"15"16"1103,5 9-3111,6 1 175,2 7 80,-2-2 64,2 2-64,0 1-8,0 4-408,4 14-88,16 76 40,-13-28 24,-7 30-16,-3 0-760,-5 9-2977,1-29 712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4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71 8154,'-105'-29'3622,"-34"5"-2811,130 23-690,80 9-53,142-1 0,74-25 25,-173 9-66,-66 8 82,5-3-3307,-70 9 989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76 13283,'-11'-14'3193,"-1"10"1039,7-1-3719,10 3-585,-3 0 8,3 1-89,53-6 57,73-13-176,-20 12-704,-5 2-424,14-1-2729,-24 16-8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5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10194,'-6'-1'5065,"5"-1"-5049,1 0 32,0 4 0,0 0 88,4 21-72,11 65 24,-11-23-48,0 2 24,0 17-72,0-15 24,3 6-16,2-14 32,4-8-920,2-22-2264,3-14 479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5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10242,'42'-17'2047,"-41"16"-1986,0 1 0,-1 0 1,1 0-1,0-1 0,0 1 0,-1 0 0,1 0 0,0 0 0,-1 0 0,1 0 0,0 0 0,0 0 0,-1 0 0,1 0 1,0 0-1,0 0 0,-1 1 0,1-1 0,0 0 0,-1 0 0,1 1 0,0-1 0,-1 0 0,1 1 0,0-1 1,-1 1-1,1-1 0,-1 1 0,1-1 0,-1 1 0,1-1 0,-1 1 0,1 0 0,-1-1 0,1 1 0,-1 0 0,0-1 1,0 1-1,1 1 0,6 33-493,-6-22 633,10 82-196,6 41 38,-37-295 1138,20 153-1178,-2-5 18,1 0 1,1 0 0,-1 0 0,3-12 0,-2 20-23,1 0 0,-1 1 1,1-1-1,0 0 1,0 0-1,0 0 0,0 0 1,0 1-1,1-1 1,0 0-1,-1 1 0,1-1 1,0 1-1,0 0 1,0 0-1,0 0 0,0 0 1,1 0-1,-1 0 1,5-2-1,10-2-321,1 0 0,0 1 0,1 1 0,-1 1 0,1 0-1,0 1 1,-1 2 0,24 1 0,-24-2-713,40 0-1339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5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8226,'15'-16'5998,"12"8"-4727,-17 7-1400,21-3 36,-10 2-203,0 0-1,-1-2 0,1-1 0,-1 0 0,25-10 0,-43 14 272,-1 0 0,1 0 0,0 0 0,-1 0 0,1 0 0,-1 0 0,1 0 1,-1-1-1,0 1 0,0-1 0,1 1 0,-1-1 0,0 1 0,0-1 0,0 1 0,0-1 0,-1 0 0,1 0 0,0 1 0,-1-1 0,1 0 0,-1 0 0,0 0 0,0 0 0,0 0 0,0 1 0,0-1 0,0 0 0,0 0 0,0 0 0,-1 0 0,1 0 0,-1 1 0,1-1 0,-1 0 1,0 0-1,1 1 0,-1-1 0,0 0 0,0 1 0,-3-3 0,1-2 20,-1 0 0,0 1 0,-1 0 0,1 0 0,-1 0 0,0 1 0,0 0 0,-1 0 0,1 0 0,-12-6 0,9 7 0,1 1 1,0-1-1,-1 1 0,1 1 0,-1 0 0,0 0 1,-8 0-1,13 1 5,1 0 1,-1 0-1,1 0 1,-1 1-1,1-1 0,-1 1 1,1-1-1,-1 1 1,1 0-1,0 0 1,0 0-1,-1 0 0,1 1 1,0-1-1,0 0 1,0 1-1,0 0 1,0-1-1,1 1 1,-1 0-1,0 0 0,1 0 1,-1 0-1,1 0 1,0 0-1,-2 4 1,0 4 1,0 0 0,1 0 0,0 0 0,1 0 0,0 0 0,0 0 0,1 1 0,0-1 0,1 0 1,0 0-1,1 0 0,0 0 0,1 0 0,-1 0 0,2 0 0,6 13 0,-5-13-48,0 0-1,1 0 0,0-1 1,1 1-1,0-2 0,0 1 1,1-1-1,0 0 0,0 0 1,1-1-1,0-1 0,0 1 1,1-1-1,18 8 1,32 4-1963,6-6 57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6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4 132 10402,'-3'56'2335,"3"-55"-2227,0-1 0,0 1 0,0-1 0,0 1 0,0 0 0,0-1 0,0 1 0,0-1 0,0 1 0,1-1 0,-1 1 0,0 0 1,0-1-1,1 1 0,-1-1 0,0 1 0,1-1 0,-1 1 0,0-1 0,1 0 0,-1 1 0,1-1 0,-1 1 0,0-1 0,1 0 0,-1 1 0,2-1 0,21 2-726,-20-3 839,11 0-350,1-1 1,-1 0 0,0-1-1,0-1 1,0-1-1,0 0 1,-1 0 0,16-9-1,-25 12 76,1-1-1,-1 1 0,0-1 1,0 0-1,0 0 0,0-1 1,-1 1-1,1-1 0,-1 1 1,0-1-1,0 0 0,0 0 1,0-1-1,-1 1 0,1-1 1,-1 1-1,0-1 0,-1 0 1,1 1-1,-1-1 0,0 0 1,0 0-1,-1 0 0,1 0 1,-1 0-1,0 0 0,-1-6 1,0 9 53,1 0 0,-1 0-1,1 1 1,-1-1 0,0 0 0,1 0 0,-1 1 0,0-1 0,0 0 0,0 1 0,-1-1-1,1 1 1,0-1 0,-1 1 0,1 0 0,0 0 0,-1-1 0,0 1 0,1 0 0,-4-1 0,1 0 1,0 1 0,0-1 0,-1 1 0,1 0 1,0 0-1,-1 1 0,1-1 0,-10 1 0,8 0 1,0 1-1,0-1 1,0 1-1,0 1 1,0-1-1,0 1 1,0 0-1,0 0 1,0 0-1,1 1 1,-1 0-1,1 0 1,-9 7-1,9-4-14,0 0 0,1 0-1,-1 0 1,1 1 0,1 0-1,-1-1 1,1 1 0,0 1 0,1-1-1,0 0 1,0 1 0,0-1 0,1 1-1,0-1 1,1 1 0,-1 0-1,2-1 1,-1 1 0,1 0 0,0-1-1,0 1 1,1-1 0,0 0 0,1 1-1,0-1 1,0 0 0,0 0 0,1 0-1,0-1 1,0 1 0,0-1-1,1 0 1,0 0 0,0-1 0,1 0-1,0 0 1,0 0 0,0 0 0,9 4-1,-2-1-386,0-2 0,1 0 0,-1-1 0,16 4 0,62 4-1515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87 7978,'-20'-6'912,"1"0"350,1-2 2936,18 8-4162,-1 0 0,1 0 0,0 0 0,-1 0 0,1 0 0,0 0 0,0 0 0,-1 0 0,1 0 1,0 1-1,0-1 0,-1 0 0,1 0 0,0 0 0,0 0 0,-1 0 0,1 1 0,0-1 0,0 0 0,-1 0 0,1 0 1,0 1-1,0-1 0,0 0 0,0 0 0,-1 1 0,1-1 0,0 0 0,0 0 0,0 1 0,0-1 0,0 0 0,0 0 1,0 1-1,0-1 0,0 0 0,0 1 0,0-1 0,0 0 0,0 0 0,0 1 0,0-1 0,0 1 0,-2 21-321,2-16 416,0 0-122,1 81-32,-1-77 26,1-1-1,1 0 1,0 1 0,0-1-1,1 0 1,0 0-1,0-1 1,6 10 0,-9-17-1,1 1 0,0-1 0,0 0 0,-1 0 0,1 1 0,0-1 0,0 0 0,1 0 0,-1 0 0,0 0 0,0 0 0,0 0 0,1 0 0,-1 0 0,0-1 0,1 1 0,-1-1 0,1 1 0,-1-1 0,1 1 0,-1-1 0,1 0 0,-1 1 0,1-1 0,2 0 0,-1-1-3,0 0 1,0 0-1,0 0 0,0 0 1,0 0-1,0 0 1,0-1-1,0 0 0,0 0 1,-1 1-1,5-5 0,2-3 8,-1 1-1,0-1 0,0-1 1,-1 0-1,10-16 0,6-43 176,-1 5 10,-15 64-313,-3 3 100,12 8 10,-1 1 1,0 1-1,-1 0 0,-1 0 0,0 2 0,17 23 0,-16-20-46,1 0 1,0 0-1,2-2 1,18 16 0,-34-32 51,0 1 1,0 0 0,0 0-1,0-1 1,0 1 0,0-1-1,1 1 1,-1-1 0,0 1 0,0-1-1,0 0 1,1 0 0,-1 1-1,0-1 1,0 0 0,1 0-1,-1 0 1,0 0 0,1-1-1,-1 1 1,0 0 0,0 0-1,0-1 1,1 1 0,-1-1-1,0 1 1,0-1 0,0 1-1,0-1 1,0 0 0,0 0-1,0 1 1,0-1 0,0 0 0,0 0-1,0 0 1,-1 0 0,1 0-1,0 0 1,-1 0 0,1 0-1,-1-1 1,1 1 0,-1 0-1,1 0 1,0-3 0,3-6 42,-1-1 0,0 0 0,3-21 0,-6 31-35,2-10 25,-1 0 1,0 1 0,-1-1 0,-1 0-1,1 0 1,-2 1 0,1-1 0,-2 1-1,1-1 1,-9-18 0,9 23-132,0 1-1,-1 0 1,0 0 0,0 0-1,-1 0 1,1 0 0,-1 1-1,0 0 1,0-1 0,-1 1 0,1 1-1,-1-1 1,0 1 0,0 0-1,0 0 1,0 0 0,-1 1-1,1-1 1,-1 1 0,1 1 0,-8-2-1,-6 2-2646,5 6-74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7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20 10058,'-1'-19'7758,"9"48"-6506,-6-21-1540,18 103 299,5 28-1606,-23-134-590,-3-14-689,-2-17-845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7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8586,'8'-6'1936,"9"2"25,16-7-4074,10 4-983</inkml:trace>
  <inkml:trace contextRef="#ctx0" brushRef="#br0" timeOffset="1">617 38 11162,'4'0'171,"17"-5"2535,-21 4-2540,0 1 0,1-1 0,-1 0 0,0 0 0,1 0 0,-1 1 0,0-1 0,0 0 1,0 0-1,0 0 0,0 0 0,0 0 0,0 0 0,0 1 0,0-1 0,0 0 0,0 0 1,-1 0-1,1 0 0,0 1 0,-1-1 0,1 0 0,-1-1 0,0-9 2091,7 20-1072,19 85-1226,-3 1-1,-5 1 0,5 120 1,-2-59-408,-19-152-1047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8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9906,'5'-11'5601,"7"11"-5209,9-3-288,20-1-24,13 1-48,28 1-24,7-1-64,24 2-848,-1 3-2328,11-6 431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51 143 11138,'-11'-16'201,"-21"-40"3393,31 52-3344,-1 1-1,1-1 0,0 1 0,1-1 0,-1 1 0,0-1 1,1 0-1,0 1 0,0-1 0,0 1 0,0-1 1,1 0-1,0 1 0,-1-1 0,1 1 0,2-6 0,-2 9-236,-1 0 0,0-1 0,0 1 1,0 0-1,1-1 0,-1 1 0,0 0 0,0 0 0,1-1 0,-1 1 0,0 0 0,1 0 0,-1 0 0,0-1 0,1 1 0,-1 0 0,0 0 0,1 0 0,-1 0 0,0 0 0,1 0 0,-1 0 0,0 0 0,1 0 0,-1 0 0,0 0 0,1 0 0,-1 0 0,0 0 0,1 0 0,-1 0 0,1 0 0,-1 0 0,0 0 0,1 0 0,-1 1 0,0-1 0,0 0 0,1 0 0,-1 0 0,0 1 0,1-1 0,-1 0 0,0 0 0,0 1 0,1-1 0,-1 0 0,0 1 0,0-1 0,0 0 0,0 1 0,1-1 0,-1 0 0,0 1 0,0-1 1,0 0-1,0 1 0,0-1 0,17 30-48,-16-29 42,8 21-11,0 0 0,-1 1 1,-2-1-1,0 1 0,-1 1 1,2 34-1,-1 21-1,17 172 57,16-328 128,-35 69-176,11-20-4,27-39-1,-37 60-15,0 0 1,0 1-1,1-1 1,0 1 0,0 1-1,0-1 1,1 1-1,0 0 1,0 1-1,0 0 1,10-4-1,-15 7 10,1 0 0,-1 0 0,1 0 0,0 1 0,-1 0 0,1-1 0,0 1 0,-1 0 0,1 0 0,0 0 0,0 1 0,-1-1 0,1 1 0,-1-1 0,1 1 0,0 0 0,-1 0 0,1 0 0,-1 0 0,4 3 0,-1 0 1,-1-1 0,1 2 0,-1-1 1,0 0-1,0 1 0,0 0 1,-1 0-1,6 10 0,1 5-3,-1 1 1,-1 0-1,9 40 0,-4-4 4,-2-5-980,-3-22-2889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9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40 100 5529,'-34'-54'2247,"33"53"-2149,0 0 0,1 0 0,-1 0 0,1 0 0,-1 0 0,1 0 0,0 0 0,-1-1 0,1 1-1,0 0 1,0 0 0,0 0 0,0 0 0,0 0 0,0-1 0,0 1 0,0 0 0,0 0 0,0 0 0,1 0-1,-1 0 1,0-1 0,1 1 0,-1 0 0,1 0 0,-1 0 0,1 0 0,0 0 0,-1 0 0,1 1 0,0-1-1,0 0 1,0 0 0,-1 0 0,1 1 0,0-1 0,0 0 0,0 1 0,0-1 0,0 1 0,0-1 0,1 1 0,-1 0-1,1-1 1,1 0-38,-1 0 0,1 1 0,-1-1 0,1 1 0,-1 0 0,1 0 1,-1-1-1,1 2 0,-1-1 0,1 0 0,-1 0 0,1 1 0,-1 0 0,1-1 0,-1 1 0,1 0 0,1 1 0,0 2-36,-1-1 0,0 1 0,-1 0 0,1-1 0,-1 1 0,0 0 1,0 0-1,0 1 0,0-1 0,-1 0 0,1 1 0,-1-1 0,0 1 0,-1-1 0,1 1 0,-1 6 1,0 12-6,0-1 0,-5 25 0,2-18 39,2-15-38,-8 40 42,2-98 294,7 35-347,1-1 0,0 1 0,0 0 1,1 0-1,0 0 0,1 0 0,0 0 0,0 0 1,1 1-1,0-1 0,0 1 0,1 0 1,0 1-1,1-1 0,-1 1 0,1 0 0,1 0 1,-1 0-1,1 1 0,1 0 0,-1 1 1,9-6-1,-1 6 52,0 0 0,0 1 0,0 0 0,0 1 0,0 1 0,1 1 0,-1 0 1,1 0-1,-1 2 0,1 0 0,-1 1 0,1 0 0,-1 1 0,0 1 0,17 7 0,-29-10-33,1 1 1,-1 0-1,0 0 0,-1 0 0,1 0 0,0 0 0,0 1 1,-1-1-1,0 1 0,1 0 0,-1 0 0,0 0 0,0 0 1,-1 0-1,1 0 0,-1 0 0,1 1 0,-1-1 0,0 0 1,0 1-1,0-1 0,-1 1 0,1-1 0,-1 1 0,0-1 0,-1 8 1,0 10 59,-2 1-1,-1-1 1,-10 34 0,-1 14 38,14-66-403,2 24 1065,8-21-2007,8-9-4462,10-4 1714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118 950 11458,'-45'-59'2988,"36"46"-333,1 2 54,7 21-2188,2 19-736,-16 441 253,13-459 95,-2-14 256,-3-27 289,-6-55-321,4 0-1,4-1 1,7-118 0,-1 156-364,44-704-1632,-44 746 1644,-1-1-95,1 0-1,0 0 1,0 0 0,0 0-1,1 0 1,0 0 0,4-8 0,-5 13 42,1 0 1,-1 0-1,1 1 1,0-1-1,0 0 1,0 1 0,-1-1-1,1 1 1,1 0-1,-1 0 1,0 0 0,0 0-1,0 0 1,1 0-1,-1 0 1,0 1-1,1-1 1,-1 1 0,0 0-1,1-1 1,-1 1-1,1 0 1,-1 1-1,4 0 1,28 2-1463,0 2 0,0 2 0,64 20 0,-18 1-2256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195 393 13371,'-10'0'1864,"-22"1"2060,32-1-3872,-1 0 0,1 0-1,-1 0 1,1 0 0,-1 0-1,1 0 1,-1 0 0,1 0 0,-1 0-1,1 0 1,-1 0 0,1 1-1,-1-1 1,1 0 0,0 0-1,-1 0 1,1 1 0,-1-1 0,1 0-1,-1 1 1,1-1 0,0 0-1,-1 1 1,1-1 0,0 0-1,0 1 1,-1-1 0,1 1 0,0-1-1,0 1 1,-1-1 0,1 1-1,0-1 1,0 1 0,0 0-1,58 268-237,-55-256 44,-2 0 1,0 0 0,0 0-1,-2 16 1,-27-91-7863,8-8 3459</inkml:trace>
  <inkml:trace contextRef="#ctx0" brushRef="#br0" timeOffset="1">1 13 13243,'7'-11'6857,"5"9"-7497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09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61 7338,'-3'-8'4369,"2"4"-3857,0 0 16,1 2 120,0-1-16,1 1-48,2-1-104,6-1-200,24-4-168,47-5-48,-27 9-152,-5 0-224,-2 3-2096,-9 6-689,-8 3-744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7 9922,'-8'4'5233,"5"-3"-5001,2 1 0,2-2 0,11 0-112,33 0-8,62 1-464,-34-2 2625,12-5-5514,-16-2 2377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10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156 201 7722,'-10'-85'2151,"9"81"-1988,0-1 0,1 1 0,0-1 0,0 1 0,0 0 0,0-1 0,1 1 0,0 0 0,0-1 0,0 1 0,0 0 0,1 0 0,-1 0 0,1 0 0,0 0 0,1 0 1,-1 1-1,0-1 0,1 1 0,0-1 0,0 1 0,0 0 0,0 0 0,1 0 0,-1 1 0,1-1 0,-1 1 0,1 0 0,8-4 0,-8 5-160,0 0-1,0 1 1,0-1 0,0 1-1,0 0 1,0 0 0,0 1 0,0-1-1,0 1 1,0 0 0,0-1-1,0 2 1,-1-1 0,1 0-1,0 1 1,0 0 0,-1 0-1,0 0 1,1 0 0,-1 1-1,0-1 1,0 1 0,0 0-1,0 0 1,-1 0 0,1 0-1,-1 0 1,1 1 0,1 4 0,-1-3-2,0 0 1,0 0 0,-1 1 0,0-1-1,0 1 1,0 0 0,0 0 0,-1-1-1,0 1 1,-1 0 0,1 0 0,-1 0 0,0 0-1,-1 0 1,1 0 0,-1 0 0,0 0-1,-1 0 1,1-1 0,-4 8 0,-3 2 9,0 1 0,-2-1 0,0-1 0,-1 1 0,-15 15 0,9-11 1,-25 38-1,41-58-15,1-1 0,0 0 0,0 1-1,0-1 1,0 0 0,0 0 0,0 1 0,0-1 0,0 0-1,1 1 1,-1-1 0,1 1 0,-1-1 0,1 0 0,-1 1-1,1-1 1,0 1 0,0 0 0,0-1 0,0 1-1,0 0 1,0-1 0,0 1 0,1 0 0,-1 0 0,0 0-1,0 0 1,1 0 0,1-1 0,5 0 2,0 1 0,0 0 0,0 0 0,1 0 1,-1 1-1,0 0 0,0 1 0,0 0 0,0 0 0,0 1 1,0 0-1,0 0 0,0 1 0,-1 0 0,1 0 0,-1 1 0,0 0 1,0 0-1,0 1 0,-1 0 0,1 0 0,-1 0 0,0 1 1,5 7-1,-4-7-4,-2 1 1,1-1-1,-1 1 0,0 0 1,0 1-1,0-1 1,-1 1-1,-1 0 0,1 0 1,-1 0-1,-1 0 1,1 1-1,-1-1 0,-1 1 1,0 0-1,0-1 1,-1 1-1,0 0 0,0-1 1,-1 1-1,0 0 1,-4 14-1,2-14 13,-1 0 0,0-1 1,-1 0-1,0 1 0,0-2 0,-1 1 0,0-1 0,0 1 0,-1-2 0,0 1 1,0-1-1,-1 0 0,1-1 0,-1 1 0,-1-1 0,1-1 0,-1 0 0,1 0 0,-1-1 1,0 0-1,0 0 0,-1-1 0,-9 1 0,6-1-241,0-1 0,-1 0 0,1-1 0,0-1 0,-1 0 0,1 0 0,0-2 0,0 1 0,0-2 0,1 0 0,-1 0 0,1-1 0,0-1 0,0 0 0,-20-14 0,-25-30-2318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12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1 340 7202,'0'-4'597,"0"3"-354,-1-1 0,1 1-1,0-1 1,0 1 0,0-1 0,1 0-1,-1 1 1,0-1 0,1 1-1,-1-1 1,1 1 0,-1-1 0,2-2-1,0 3-222,-1 0 0,1 0 0,0 0 0,0 0-1,0 0 1,-1 0 0,1 1 0,0-1 0,0 1-1,0-1 1,0 1 0,0 0 0,0 0 0,4 0-1,125-10 475,321-12 759,2666-29-355,-2235-11-659,26 0 5,898 1-100,186 31 136,-509 30-241,-40 0-15,-860-1 24,-27-3-14,1373 47 48,-1796-39-62,460 11-42,1341 31 1180,-589-29 63,-1243-17-1212,1 4-1,172 29 1,-268-31-338,-7-1 109,1-1 0,0 1 0,-1 0 0,1-1 0,0 1 0,0-1 0,-1 0 0,1 1 0,0-1 0,0 0 0,0 0 0,0 0 0,-1-1 0,1 1 0,0 0 0,0-1 0,0 1 0,-1-1 0,1 1 0,2-2 0,-10-14-3521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24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43 5105,'-15'-42'13528,"15"69"-13766,3 120 128,43 275 1,-44-406-1499,-3-35-3211,2-5 1320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25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10906,'0'-12'7562,"4"47"-6351,29 150-1144,37 160 50,-69-340-186,0-2-325,0 0 0,0 0 0,0-1 0,-1 1 0,1 0 0,-1 0 0,0 0 0,0 0 0,0 0 0,0 0 0,0 0 0,-2 6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26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60 113 6049,'-2'0'-18,"-4"-1"568,0-1 1,0 1-1,0-1 1,0-1-1,-9-4 1,14 7-453,0-1-1,0 1 1,0-1 0,1 0 0,-1 1 0,0-1-1,0 0 1,1 0 0,-1 1 0,1-1 0,-1 0 0,0 0-1,1 0 1,0 0 0,-1 0 0,1 0 0,-1 0-1,1 0 1,0 0 0,0 0 0,0 0 0,0 0-1,-1 0 1,1 0 0,1 0 0,-1 0 0,0 0 0,0 0-1,0 0 1,0 0 0,1 0 0,-1 0 0,0 0-1,1 0 1,-1 1 0,1-1 0,-1 0 0,1 0-1,-1 0 1,1 0 0,0 1 0,0-1 0,-1 0 0,1 0-1,0 1 1,1-2 0,5-4 9,0 0-1,1 1 1,-1 0-1,1 0 1,0 1-1,0 0 1,0 0-1,1 0 1,-1 1-1,1 1 1,0 0 0,0 0-1,0 0 1,0 1-1,0 1 1,0-1-1,0 2 1,1-1-1,-1 1 1,0 0-1,14 5 1,-17-5-115,1 1-1,0 0 1,0 0-1,-1 0 1,1 1-1,-1 0 1,0 1-1,0-1 1,0 1-1,0 0 1,-1 1-1,0-1 1,0 1-1,0 0 1,0 0-1,-1 1 1,0-1-1,0 1 1,0 0-1,-1 0 1,1 1-1,-2-1 1,1 1-1,-1-1 1,0 1-1,0 0 1,-1 0-1,1 9 1,-2 3 6,-1-1 1,-1 1-1,-1 0 1,0-1 0,-2 1-1,0-1 1,-1 0-1,-1 0 1,0-1-1,-13 21 1,12-24 5,0 0 1,-1-1 0,0 0-1,-1-1 1,-1 0 0,0 0-1,-1-1 1,0-1-1,0 0 1,-1 0 0,-1-1-1,-18 9 1,21-14 10,1 0 0,-1-1 0,0 0 0,-18 1 0,-18 5 24,122-11-156,266-14 148,-268 11-29,-21 3 3,-36 3-1133,-34 3-2916,-4-2 1198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2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69 9274,'-6'-11'1661,"0"0"492,0 1-1,-1-1 0,-14-15 0,32 58-1334,1 15-784,-2 1 0,-1 0 0,-3 0-1,0 76 1,-5-71-484,2-1 0,3 1 0,1-1 0,22 73 0,-21-103-3144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33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71 142 8530,'-5'-16'1158,"0"-1"1,-2 1 0,0 0-1,0 0 1,-2 1-1,0 0 1,-12-15-1,20 47-749,26 447-1274,6 403 1007,-26-749-166,-8-101-136,-4-14-1005,5-4 933,1 0-1,0 0 1,-1 0-1,1-1 0,0 1 1,0 0-1,0-1 1,0 1-1,0-1 1,0 1-1,1-1 0,-1 0 1,0 1-1,0-4 1,-12-49-3077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3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24 153 9394,'-2'-1'275,"0"0"0,0 0 0,0 0 0,0 0 0,1 0-1,-1-1 1,0 1 0,1-1 0,-1 1 0,1-1 0,-1 1 0,0-3 0,2 4-244,-1-1-1,1 1 1,0-1 0,0 1-1,0 0 1,0-1 0,0 1-1,1-1 1,-1 1 0,0 0-1,0-1 1,0 1 0,0-1-1,0 1 1,0 0 0,1-1-1,-1 1 1,0 0 0,0-1-1,0 1 1,1 0 0,-1-1-1,0 1 1,1 0 0,-1 0-1,0-1 1,1 1 0,-1 0-1,0 0 1,1 0 0,-1-1-1,0 1 1,1 0 0,-1 0-1,1 0 1,0 0 0,7-2-110,1 0-1,-1 0 1,1 1 0,12 0 0,557-28 35,1168-41 32,-890 56-111,25 13 74,-48 20 56,-134 17 10,42 1 8,-404-40 122,-15 0 172,-299 7 4255,-24-4-4582,9 19-678,2 30 634,-1 2 0,-3-1-1,0 77 1,-18 165 10,4-149 40,2-15 12,6 0-1,5 0 1,26 144 0,-12-178-457,5 25-4830,-21-87 1487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9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 13011,'-5'-1'3937,"-25"-6"1206,30 7-5168,-1 0 1,1 0-1,-1 0 1,1 0-1,-1 0 1,0 0-1,1 0 1,-1 0-1,1 0 1,-1 0-1,0 0 1,1 0-1,-1 0 0,1 1 1,-1-1-1,1 0 1,-1 0-1,1 1 1,-1-1-1,1 0 1,-1 1-1,1-1 1,-1 0-1,1 1 0,-1-1 1,1 1-1,0-1 1,-1 0-1,1 1 1,0-1-1,-1 1 1,1 0-1,0-1 1,0 1-1,-1-1 1,1 1-1,0-1 0,0 1 1,0-1-1,0 1 1,0 0-1,0-1 1,0 2-1,14 116-258,6 78 345,-3 330 762,-17-496-780,0-16-38,0-1 0,1 1 0,1 0 0,0 0 0,6 18 0,-3-50-1132,14-26-3788,4-15 350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35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8058,'80'4'4178,"17"0"-4689,271-20 928,301-6 736,64 29-140,96 6-291,52-4-454,27-5 80,22-5-215,-30-3-101,-77 1 114,-59 3-8,-599 7-3697,-163-7 3384,-1 0-1,1 0 1,-1 0 0,1 0-1,-1 0 1,0-1 0,1 1-1,-1-1 1,1 1 0,-1-1-1,0 1 1,0-1 0,1 0-1,1-1 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0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110 141 7922,'-9'-6'695,"0"1"0,1-1 1,-1 0-1,1-1 0,0 0 0,-11-13 1,18 18-620,0 1-1,-1 0 1,1-1 0,0 1 0,1-1 0,-1 1 0,0-1 0,0 1 0,1-1 0,-1 0 0,1 0 0,-1 1 0,1-1 0,0 0 0,-1 1 0,1-1 0,0 0 0,0 0 0,0 0 0,1 1-1,-1-1 1,0 0 0,1 1 0,-1-1 0,1 0 0,0 1 0,-1-1 0,1 0 0,0 1 0,0-1 0,0 1 0,0-1 0,0 1 0,0 0 0,0-1 0,1 1 0,-1 0 0,0 0 0,1 0 0,-1 0-1,1 0 1,-1 0 0,1 1 0,0-1 0,-1 0 0,4 0 0,4-2-59,1 0-1,-1 0 1,1 1 0,0 0-1,0 1 1,0 0-1,0 1 1,0 0 0,0 0-1,0 1 1,0 0-1,0 1 1,-1 0 0,1 1-1,0 0 1,-1 0-1,0 1 1,0 0 0,0 1-1,0 0 1,8 7-1,-9-7-21,0 1 0,-1 0 0,0 0-1,0 0 1,-1 1 0,0 0 0,0 1 0,0-1-1,-1 1 1,5 11 0,-7-13 5,-1-1 0,0 1 1,0 0-1,-1 0 0,0 0 0,0 0 1,0 0-1,0 0 0,-1 0 0,0 0 1,-1 0-1,1 0 0,-1 0 0,0 0 1,-1 0-1,-2 9 0,3-12-8,-1 1 0,0-1-1,1 0 1,-1 1 0,0-1 0,-1 0-1,1 0 1,-1 0 0,1-1-1,-1 1 1,0-1 0,0 1 0,0-1-1,0 0 1,0 0 0,0 0-1,-1 0 1,1-1 0,-1 0 0,1 1-1,-1-1 1,1 0 0,-1-1 0,0 1-1,0-1 1,1 1 0,-5-1-1,-4-1-12,0 1-1,0-2 0,0 0 1,0 0-1,0-1 0,1 0 1,-14-6-1,234 105-1736,-191-87 1741,-1 1 1,-1 1-1,1 0 1,-2 1-1,19 18 0,-31-27-1,0 0 1,0 1-1,0 0 0,-1-1 0,1 1 0,-1 0 0,0 0 1,0 0-1,0 0 0,-1 1 0,0-1 0,2 8 0,-3-9-1,0 0-1,0 1 0,-1-1 1,1 0-1,-1 0 0,0 0 1,1 1-1,-1-1 0,-1 0 1,1 0-1,0 0 0,-1 0 0,0-1 1,1 1-1,-1 0 0,0-1 1,-1 1-1,1-1 0,-5 4 1,-4 3 17,0 0 0,-1-1 0,-1-1 0,1 0 0,-1 0 0,0-2 1,-1 1-1,1-2 0,-1 0 0,0 0 0,0-1 0,-1-1 0,-18 1 1,15-2 38,0-1 0,0 0 0,-1-2 0,1 0 0,0 0 1,0-2-1,0-1 0,1 0 0,-1-1 0,-16-8 0,26 10-53,0 0 0,0-1-1,1 0 1,0 0 0,0-1-1,-9-9 1,14 13-118,0 0 0,1 0 0,-1 0-1,1 0 1,0 0 0,-1 0 0,1-1 0,0 1 0,0 0 0,1-1 0,-1 1 0,0-1 0,1 1 0,0-1 0,-1 1-1,1-1 1,0 1 0,0-1 0,1 1 0,-1-1 0,0 1 0,1-1 0,-1 1 0,1-1 0,1-2 0,18-32-2476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0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8674,'24'-47'2215,"-24"46"-2117,0 0 0,0 1 0,0-1 0,0 0 0,0 0 0,0 0 0,0 0 0,-1 0 0,1 0 0,0 0 0,0 1 0,-1-1 0,1 0 0,0 0 0,-1 0 0,1 1 0,-1-1 0,1 0 0,-1 0 0,1 1 0,-1-1-1,0 0 1,1 1 0,-1-1 0,0 1 0,0-1 0,1 1 0,-1-1 0,0 1 0,-1-1 0,0-1 610,14 2-24,402 2-603,-359-2 2152,-56 2-2214,-1 1-1,0-1 1,0 0 0,1 0 0,-1 1-1,1-1 1,0 1 0,0-1 0,0 1-1,0 0 1,-1 4 0,-4 12-18,-17 66-166,3 0-1,-14 133 0,9-46-3541,6-67 711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88 8794,'-4'-28'2861,"-8"-30"2036,12 58-4884,0 0 1,0-1 0,0 1-1,0 0 1,-1 0 0,1 0-1,0 0 1,0 0 0,0 0-1,0 0 1,-1 0 0,1 0-1,0 0 1,0 0 0,0 0-1,0 0 1,-1 0 0,1 0-1,0 0 1,0 0 0,0 0-1,0 0 1,-1 0 0,1 0 0,0 0-1,0 0 1,0 0 0,0 1-1,0-1 1,-1 0 0,1 0-1,0 0 1,0 0 0,0 0-1,0 0 1,0 0 0,0 1-1,-1-1 1,1 0 0,0 0-1,0 0 1,0 0 0,0 1-1,0-1 1,0 0 0,0 0-1,0 0 1,0 0 0,0 1 0,0-1-1,0 0 1,0 0 0,0 0-1,0 0 1,0 1 0,0-1-1,0 0 1,0 0 0,0 0-1,0 0 1,0 1 0,0-1-1,0 0 1,1 0 0,-1 0-1,-41 935 69,54-743-85,-10-162-137,3-1-1,0 0 1,2 0-1,16 41 0,-16-56-382,-8-13 461,0-1 0,0 0 0,0 0 0,0 0 0,0 1 0,0-1 0,0 0 0,0 0 0,1 0 0,-1 1 0,0-1 0,0 0 0,0 0 0,0 0-1,0 0 1,0 1 0,1-1 0,-1 0 0,0 0 0,0 0 0,0 0 0,0 0 0,1 0 0,-1 1 0,0-1 0,0 0 0,0 0 0,0 0 0,1 0 0,-1 0 0,0 0 0,0 0 0,1 0 0,-1 0 0,0 0 0,0 0 0,0 0 0,1 0 0,-1 0 0,0 0 0,0 0-1,0 0 1,1 0 0,-1 0 0,0-1 0,0 1 0,0 0 0,0 0 0,1 0 0,-1 0 0,0 0 0,0 0 0,0-1 0,0 1 0,1 0 0,-1 0 0,0 0 0,0 0 0,0-1 0,0 1 0,0 0 0,0 0 0,5-21-3375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2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23 169 9050,'-23'-18'3883,"24"9"-2371,15 5-1639,393-22-440,478-21 610,-72 16-29,162-1-10,-64 30 70,183 54 214,-1040-42-132,-56-10-66,-1 0 1,1 0 0,0 0 0,-1 0-1,1 0 1,0 0 0,0 0-1,-1 0 1,1 0 0,0 1 0,-1-1-1,1 0 1,0 0 0,-1 0-1,1 0 1,0 1 0,0-1 0,-1 0-1,1 0 1,0 0 0,0 1-1,-1-1 1,1 0 0,0 0 0,0 1-1,0-1 1,0 0 0,-1 1-1,1-1 1,0 0 0,0 0 0,0 1-1,0-1 1,0 0 0,0 1-1,0 0 1,-4 23 197,3-12-305,-42 508 79,40-420-59,5 0 0,4 0 0,24 124 0,-27-207-21,1 0-358,0 1 0,-2 0 1,1 22-1,-3-38 138,0 0 0,0 1 0,-1-1-1,1 1 1,-1-1 0,1 1 0,-1-1 0,1 0-1,-1 1 1,0-1 0,0 0 0,-3 4 0,-26 14-2982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50 178 6233,'-49'-26'4471,"49"21"-4333,9 0-107,11-2-19,12-1 50,1 3-1,-1 0 1,48 1-1,102 8 123,-109-1-126,757-3 202,4-33 101,-48 2-98,28 13 149,-105 3 398,-374 6-300,220-5 633,-182 16-4066,-356-2 604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2040 5585,'-5'0'363,"-25"-2"3020,23-4-1747,15-5-903,31-17-508,0 2 1,2 1-1,1 3 1,51-20-1,-28 11-20,469-213 547,753-300 754,15 43-538,-871 338-937,218-71 54,-485 176-78,-87 32 4,-34 13-31,-1-3 0,63-31 1,-112 51-1256,-1 1 92,0-1 0,0 0-1,0 0 1,-15 5 0,-23-3-3006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 1 9178,'-13'7'449,"0"0"0,0 1-1,1 1 1,1 0 0,0 1 0,0 0 0,0 0 0,1 2-1,1-1 1,-8 13 0,-10 20-856,-35 75 1,27-49 839,-28 52-362,-5-3 0,-141 185 0,187-282 132,15-17-802,18-20-4663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3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82 10594,'-24'31'5657,"36"-29"-5488,9-4-185,12-5-65,27-3 105,14-4 97,23-5-25,6 4-104,11 2-3281,-19-3-48,-20-2-1120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5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297 102 5137,'7'-32'1641,"-5"23"-697,0 0-1,-1 0 1,0-1 0,0 1-1,-2-14 1,-2 39 1613,-16 75-2675,-108 685 59,54-1 238,73-744-181,-4 48 54,4-76-58,0 0 0,-1 0 0,0 1 0,0-1 0,0 0 0,0 0 0,0 0 0,0 0 0,-1 0 0,1 0 0,-1 0 0,0-1 0,0 1 0,0-1 0,0 1 0,-1-1 0,1 0 0,-4 3 0,4-4-164,1 0 0,-1-1 0,1 1 1,-1-1-1,0 1 0,1-1 0,-1 0 0,0 1 0,1-1 0,-1 0 0,0 0 0,1 0 0,-1 0 1,0-1-1,0 1 0,1 0 0,-1-1 0,0 1 0,1-1 0,-1 1 0,1-1 0,-1 0 0,1 0 1,-2-1-1,-7-10-2700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0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13803,'4'3'224,"43"40"1732,-35-24-222,-12-19-1649,0 1 0,0-1 0,0 0 0,0 1 0,0-1 0,0 1 0,0-1 0,0 0 0,0 1 0,0-1 0,-1 1-1,1-1 1,0 0 0,0 1 0,0-1 0,0 0 0,0 1 0,-1-1 0,1 0 0,0 1 0,0-1 0,-1 0 0,1 1 0,0-1-1,0 0 1,-1 0 0,1 1 0,0-1 0,-1 0 0,1 0 0,0 0 0,-1 1 0,1-1 0,-1 0 0,1 0 0,0 0 0,-1 0-1,243-85-434,-239 84 345,-1 1 0,1-1 1,-1 0-1,1 0 1,-1 0-1,0-1 0,1 1 1,-1-1-1,0 1 1,0-1-1,0 0 0,0 1 1,0-1-1,0 0 0,0 0 1,-1-1-1,1 1 1,-1 0-1,0 0 0,1-1 1,-1 1-1,1-6 0,-1 4 8,-1 0-1,0 0 0,0 1 0,0-1 1,0 0-1,0 0 0,-1 0 1,0 0-1,0 0 0,0 0 0,0 1 1,-1-1-1,1 0 0,-4-3 0,3 2-28,-1 0 0,0 0-1,0 0 1,-1 0 0,1 1-1,-1-1 1,0 1 0,-1 0-1,1 0 1,0 1 0,-1-1-1,0 1 1,0 0-1,0 0 1,0 1 0,-1-1-1,1 1 1,-1 0 0,1 1-1,-1-1 1,-6 0 0,7 3 8,-1 0 1,0 1 0,1-1 0,0 1 0,-1 0 0,1 0 0,0 1 0,0-1 0,0 1-1,0 0 1,1 1 0,-1-1 0,1 1 0,0 0 0,0 0 0,0 0 0,0 1-1,1-1 1,0 1 0,0 0 0,0 0 0,1 0 0,-1 0 0,1 0 0,-1 6 0,-2 2-16,1 1 0,0-1 0,2 1 1,-1 0-1,2 0 0,0 0 1,0 0-1,1-1 0,3 18 0,-2-24-13,0 0 0,0 0 0,1 0 0,0-1 0,0 1 0,1-1 0,-1 1 0,1-1-1,1 0 1,-1 0 0,1 0 0,0-1 0,1 1 0,-1-1 0,1 0 0,0 0 0,0-1 0,1 0-1,-1 1 1,10 3 0,-8-5-538,0-2-1,0 1 0,1-1 0,-1 0 1,0-1-1,1 0 0,-1 0 0,11-1 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6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33 10618,'-3'-12'1015,"1"-5"2281,2 17-3271,0-1 0,0 1 0,1 0-1,-1 0 1,0-1 0,0 1 0,1 0 0,-1 0 0,0 0 0,1-1 0,-1 1 0,0 0 0,1 0 0,-1 0 0,0 0-1,1 0 1,-1 0 0,1-1 0,-1 1 0,0 0 0,1 0 0,-1 0 0,1 0 0,-1 1 0,0-1 0,1 0 0,-1 0 0,0 0-1,1 0 1,-1 0 0,0 0 0,1 0 0,-1 1 0,0-1 0,1 0 0,-1 0 0,0 1 0,1-1 0,-1 0 0,0 0-1,1 1 1,9 5-39,0 0-1,0 0 0,0 1 0,-1 1 0,0-1 0,-1 2 1,9 9-1,51 72 47,-39-51-48,11 18 35,-12-16-10,2-2 0,1 0-1,57 52 1,-86-89-4,0-1-1,0 1 0,0-1 0,0 1 0,0-1 0,0 0 0,1 1 1,-1-1-1,1-1 0,-1 1 0,1 0 0,-1 0 0,1-1 1,-1 0-1,1 1 0,-1-1 0,1 0 0,0 0 0,-1 0 0,1-1 1,-1 1-1,1-1 0,-1 1 0,1-1 0,-1 0 0,1 0 1,-1 0-1,0 0 0,5-3 0,2-3 22,1-1-1,-2 0 1,1-1 0,-1 0-1,9-13 1,0 2-3,-4 5 54,138-148-3191,-85 108 724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39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122 268 7554,'33'-89'1876,"-32"85"-1735,0 1 0,-1-1-1,1 0 1,-1 1 0,0-1 0,0 1-1,0-1 1,0 1 0,-1-1 0,1 0-1,-1 1 1,0-1 0,0 1 0,0 0 0,-1-1-1,1 1 1,-1 0 0,0 0 0,1 0-1,-2 0 1,-1-3 0,-4-2-34,0 0-1,0 0 1,-1 1 0,-16-11-1,13 10 264,-56-35 1317,120 50-1580,-1 2 1,1 2 0,-2 2 0,52 22 0,-70-25-89,1144 441 359,-503-158-240,-43-8-94,-219-96-62,615 273 265,-1011-455-190,-10-5 11,-1 1 1,0-1-1,1 0 0,0 0 1,-1 0-1,1-1 1,0 1-1,0-1 0,0 0 1,0-1-1,0 1 1,0-1-1,8-1 0,-12 0-37,0 0-1,0 0 1,0 0-1,0 0 0,0 0 1,0-1-1,0 1 0,-1 0 1,1-1-1,-1 1 0,1 0 1,-1-1-1,1 1 1,-1 0-1,0-1 0,0 1 1,1-1-1,-1 1 0,0-1 1,0 1-1,-1-1 1,1 1-1,0 0 0,0-1 1,-1 1-1,0-2 0,-11-38-1588,8 33 579,-1 1 0,0 1 1,-1-1-1,1 1 1,-1 0-1,0 0 1,-1 0-1,-12-8 0,-10-3-3200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4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817 85 8994,'-6'-13'1242,"2"5"-558,-1 0 0,2-1 0,-1 1 0,1-1-1,1 0 1,-3-12 0,30 50 869,31 40-1517,70 110 1,-125-178-35,0 0 0,0 1 0,0-1 0,0 1 0,-1-1 0,1 1 0,0-1 0,-1 1 0,1-1 0,-1 1 0,1-1 0,-1 1 0,0 0 0,0-1-1,1 1 1,-1-1 0,0 1 0,-1 0 0,1-1 0,0 1 0,0 0 0,-1-1 0,1 1 0,-1-1 0,1 1 0,-1-1 0,0 1 0,0-1 0,1 1 0,-1-1 0,0 0 0,0 1 0,0-1 0,-3 2 0,-1 0 12,-1 0 0,0 0 0,0 0 0,0-1 0,0 0 1,0 0-1,-1-1 0,-6 1 0,-69 11-196,-132 3 1,-90-17-2650,237 0 1856,-192-6-2099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6169,'6'-104'4997,"-7"131"-1311,5 32-2664,2 46-1197,-6-101 172,-1 51-128,2-1-1,3 1 1,14 72-1,-17-125 38,5 19-625,-6-21 628,0 1 0,0-1 0,0 1 0,0-1 0,0 1 0,1-1 0,-1 0 0,0 1 0,0-1 0,0 1 0,1-1 0,-1 0 0,0 1 0,0-1 0,1 0 0,-1 1-1,0-1 1,1 0 0,-1 1 0,0-1 0,1 0 0,-1 0 0,0 1 0,1-1 0,-1 0 0,1 0 0,-1 0 0,1 1 0,-1-1 0,0 0 0,1 0 0,-1 0 0,1 0-1,0 0 1,10-15-2869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2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9 10858,'-17'-6'2113,"0"3"1095,-8 10-3216,0 3-88,-5 11 144,-1 4-80,1 10-184,6 2-512,3 14-2472,5-1 375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3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22 191 8522,'-12'-5'3593,"3"-5"-153,9 0-1599,8 4-1937,14-4 80,7-1-104,24 0 80,10 1-88,26-2-745,2 4-415,13 2-2121,-20-2-183</inkml:trace>
  <inkml:trace contextRef="#ctx0" brushRef="#br0" timeOffset="1">704 7 9874,'5'-6'5705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3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67 12427,'1'-2'-45,"1"-2"403,0 0-1,0 0 1,0 0-1,-1 0 1,0-1 0,1 1-1,-2 0 1,1 0-1,0-6 1,-1 10-270,0-1 0,0 1 0,-1-1 0,1 1 1,0-1-1,0 1 0,-1-1 0,1 1 0,0-1 0,0 1 0,-1 0 1,1-1-1,-1 1 0,1-1 0,0 1 0,-1 0 0,1-1 1,-1 1-1,1 0 0,-1 0 0,1 0 0,-1-1 0,1 1 0,-1 0 1,1 0-1,-1 0 0,1 0 0,-1 0 0,-32 3 645,0 5-705,18-5-18,1 1 0,0 0 1,0 1-1,-22 10 0,31-12-37,1-1 0,0 1 0,0 0 0,0 1 0,0-1 0,0 1 0,1 0 0,0 0-1,0 0 1,0 0 0,0 0 0,0 1 0,1-1 0,0 1 0,0 0 0,0 0 0,-1 8 0,1-7-62,1 0 1,0-1-1,0 1 1,1 0-1,0 0 1,0 0-1,0 0 1,1 0 0,0 0-1,0 0 1,0 0-1,1 0 1,0-1-1,0 1 1,1-1-1,5 10 1,-6-12 46,0 0 0,1 0 0,-1 0-1,1 0 1,0-1 0,0 1 0,0-1 0,0 0 0,1 0 0,-1 0 0,0 0-1,1-1 1,-1 1 0,1-1 0,0 0 0,-1 0 0,1 0 0,0-1 0,0 1-1,0-1 1,-1 0 0,1 0 0,0 0 0,0-1 0,0 1 0,-1-1 0,5-1-1,6-2 98,-1-1 0,0-1-1,0 0 1,-1-1 0,0 0 0,0-1-1,0-1 1,-1 1 0,-1-2-1,1 1 1,-1-2 0,-1 1-1,0-1 1,-1-1 0,0 1-1,0-2 1,-1 1 0,-1-1-1,0 0 1,-1 0 0,0 0-1,-1-1 1,-1 0 0,3-19-1,-5 59-302,1 0-1,8 38 1,15 32-4430,-1-46 1173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3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12523,'40'0'2624,"-11"24"1161,28 36-3649,2 22-176,4 37 0,-18 6 0,-19 35 48,-28-6-96,-38 18-144,-24-23-792,-46 9-2753,-11-35 448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10 10874,'-7'-10'2505,"-9"17"928,-6 22-3145,-8 29-184,-5 13-24,-3 28-104,5 2 64,5 15-72,14-20-48,7-4-889,10-31-247,8-17-2249,-1-39-175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29 11018,'-8'-18'2377,"14"7"1016,2 19-3217,6 6-160,5 3 24,11 13-16,2 6 24,4 22-32,3 12 40,0 25-40,-7-2 16,-3 15-32,-11-18-8,0-1-688,-10-30-361,-6-9-2407,-7-37 23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 51 12339,'-2'-4'541,"-1"0"1,0 0 0,0 1-1,0-1 1,0 1 0,-1 0 0,1 0-1,-1 0 1,0 0 0,0 1-1,0 0 1,0 0 0,-8-3-1,7 3-357,-1 1-1,1 0 0,-1 0 0,1 1 0,-1 0 0,1 0 0,-1 0 0,1 0 0,-1 1 0,-5 2 0,-11 3-410,1 2 0,0 0 0,1 2 1,-33 20-1,27-15 851,5-4-612,-62 38 44,75-44-84,0 1-1,1 0 1,0 0 0,0 1-1,1-1 1,-1 1 0,-9 15-1,15-20-8,0-1-1,1 1 1,-1-1 0,0 1-1,1-1 1,-1 1-1,1 0 1,0 0 0,-1-1-1,1 1 1,0 0-1,0-1 1,0 1 0,0 0-1,1 0 1,-1-1-1,0 1 1,1 0 0,-1-1-1,1 1 1,-1 0-1,2 1 1,0 1-84,1-1 0,-1 1 0,1-1 0,0 0 1,0 0-1,0 0 0,0 0 0,7 4 0,4 2-331,0-1 0,1 0 1,24 8-1,-27-11 319,0-1 0,1 0 0,0 0 1,-1-2-1,1 0 0,0 0 0,24-1 1,-32-1 178,1-1 0,-1 0 1,0 0-1,0 0 0,0 0 0,0-1 1,0 0-1,-1 0 0,1-1 1,0 1-1,-1-1 0,0 0 0,0 0 1,0 0-1,0-1 0,0 1 1,0-1-1,-1 0 0,0 0 1,0 0-1,0-1 0,3-5 0,12-26 1827,15-48-1,-14 35-485,-18 47-1301,28 30-488,-2 1 41,0 2 0,-2 0 0,26 44 0,-46-68-133,-1 0 1,1 0 0,1-1-1,-1 0 1,1 0 0,1 0 0,-1 0-1,1-1 1,0 0 0,0 0-1,11 5 1,34 2-3895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10282,'25'4'2121,"27"-3"1007,14 3-3016,23-8-400,3-7-320,11-3-2521,-5-1 433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5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376 107 11082,'-8'-37'4444,"5"29"-3816,1 0 0,1 0 0,-1-1 0,1 1 0,1 0 0,0-11 0,0 19-615,0 0 0,0 0 0,0 1 0,0-1 0,0 0 0,0 0 0,0 0 0,1 0 0,-1 0 0,0 0 0,0 0 0,0 0 0,0 1 0,0-1 0,0 0 0,0 0 0,1 0 1,-1 0-1,0 0 0,0 0 0,0 0 0,0 0 0,0 0 0,0 0 0,1 0 0,-1 0 0,0 0 0,0 0 0,0 0 0,0 0 0,0 0 0,1 0 0,-1 0 0,0 0 0,0 0 0,0 0 1,0 0-1,0 0 0,0 0 0,1-1 0,-1 1 0,0 0 0,0 0 0,0 0 0,0 0 0,0 0 0,0 0 0,0 0 0,0 0 0,0-1 0,1 1 0,-1 0 0,0 0 0,0 0 0,0 0 1,0 0-1,0 0 0,0-1 0,0 1 0,0 0 0,0 0 0,0 0 0,9 16 115,3 16-123,-2 1-1,0-1 0,-3 1 1,0 1-1,-3-1 1,2 47-1,-17 211 3,1-102-27,10-189 13,0 1-1,0-1 1,0 1 0,0-1-1,0 1 1,0-1 0,0 1 0,0-1-1,0 1 1,0-1 0,0 1-1,0-1 1,0 1 0,-1-1 0,1 1-1,0-1 1,0 1 0,0-1 0,-1 1-1,1-1 1,0 1 0,-1-1-1,1 1 1,0-1 0,-1 0 0,1 1-1,-1-1 1,1 0 0,0 1-1,-2-1 1,-12-9-282,-22-41-303,25 33 396,1 3 56,-73-93-621,73 95 690,-1 1-1,-1 0 1,0 1 0,0 0-1,-1 0 1,-20-10 0,30 18 59,0 0 0,0 1-1,-1-1 1,1 1 0,0 0 0,-1 0 0,1 0 0,-1 0 0,1 1 0,-1-1 0,1 1 0,-1 0 0,1 0 0,-1 0 0,1 1 0,-1-1 0,1 1 0,-1 0 0,1 0 0,0 0 0,-1 0 0,1 1 0,0-1 0,0 1 0,0 0 0,0 0 0,0 0 0,0 0 0,1 0 0,-1 1 0,1-1 0,-1 1 0,1 0 0,-3 5 0,0 0-9,1-1 0,0 1 0,1 0 0,-1 1 0,2-1 0,-1 1 1,1-1-1,1 1 0,-1 0 0,1-1 0,1 1 0,1 15 0,-1-15-67,2 0 0,-1-1-1,1 1 1,1-1-1,-1 0 1,2 1 0,-1-1-1,1 0 1,0-1-1,1 1 1,-1-1 0,1 0-1,1 0 1,0 0-1,0-1 1,0 0-1,11 9 1,-8-9-227,0-1 1,0 1-1,1-1 0,-1-1 1,1 0-1,0-1 0,0 1 0,1-2 1,-1 0-1,1 0 0,-1-1 1,1 0-1,-1 0 0,16-2 0,74-17-2641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5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40 12435,'-33'-40'7026,"48"68"-6200,-8-14-771,1 0 0,-2 0 0,0 1 0,-1 0 0,0 1 1,-1-1-1,-1 1 0,2 18 0,0 59-55,-3 1 0,-5-1 0,-25 160 0,21-231-8,1-41-201,3 2 41,-6-16-321,-2 1 1,-27-61 0,30 78 393,0 0 0,-1 1 0,0 0-1,-1 0 1,-1 1 0,0 0 0,-25-20 0,34 30 87,-1 1 0,1 0 1,-1-1-1,0 1 0,0 1 1,0-1-1,0 0 0,0 1 0,0-1 1,-1 1-1,1 0 0,0 0 0,-1 1 1,1-1-1,-1 1 0,1-1 1,0 1-1,-1 0 0,1 0 0,-1 1 1,1-1-1,-1 1 0,1 0 1,0-1-1,-1 1 0,1 1 0,0-1 1,0 1-1,0-1 0,0 1 0,0 0 1,0 0-1,0 0 0,0 0 1,1 0-1,-1 1 0,-2 4 0,1-2-1,0 1 0,0 0 0,1 0 0,0 0 0,0 0 1,1 0-1,0 1 0,0-1 0,0 1 0,1 0 0,0-1 0,0 1 0,1 0 0,-1 0 0,2 0 0,-1-1 0,1 1 0,2 10 0,0-8-32,0-1 0,0 1 0,1-1 0,0 0-1,1 0 1,0 0 0,0-1 0,1 1 0,0-1 0,0-1 0,0 1 0,1-1 0,0 0 0,0 0 0,1-1 0,14 8 0,-5-5-464,-1-1-1,1 0 1,0-1 0,1-1 0,-1-1 0,1-1-1,30 3 1,68-5-2669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7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 4505,'-2'-1'-1192,"-1"0"1208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7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241 152 2929,'-1'0'565,"-1"-1"1,1 0 0,-1 0-1,1 0 1,-1 0 0,-1-3 1131,1 3-1132,1 0 1,0-1 0,0 1-1,0-1 1,0 1 0,-1-3-1,2 2-217,-1 0 0,1 0-1,-1-1 1,1 1 0,0 0-1,0 0 1,0 0 0,0 0-1,0 0 1,0 0 0,1-3-1,2-3-195,0 1-1,0-1 1,0 1 0,1 0-1,5-8 1,-4 7-173,-3 5 23,-1 0-1,1 0 1,0 0 0,0 1 0,0-1 0,1 1 0,-1-1 0,1 1 0,-1 0 0,1 0 0,0 0 0,-1 0 0,1 1-1,0-1 1,0 1 0,1-1 0,-1 1 0,0 0 0,0 0 0,1 1 0,-1-1 0,0 1 0,1-1 0,-1 1 0,0 0-1,1 0 1,-1 1 0,0-1 0,1 1 0,-1 0 0,0 0 0,1 0 0,-1 0 0,4 2 0,1 1-8,-1-1 1,0 2-1,0-1 1,0 1-1,0 0 1,0 0-1,-1 1 1,0 0 0,-1 0-1,1 0 1,-1 1-1,5 7 1,-7-7-21,1 0 0,-1 0 0,0 0 0,-1 0 0,0 1 1,0-1-1,-1 0 0,1 1 0,-2 0 0,1-1 0,-1 1 0,0-1 1,-1 1-1,1 0 0,-2-1 0,1 1 0,-1-1 0,0 0 0,-1 1 1,-6 13-1,4-13-21,0 1 1,0-1 0,-1 0-1,-1 0 1,1-1-1,-1 0 1,-1 0-1,1 0 1,-1-1 0,0 0-1,0-1 1,-1 0-1,0 0 1,0-1-1,-17 7 1,13-7 68,-1 0-1,0-1 1,0-1-1,1 0 1,-19 0-1,97-14-86,-45 11 70,-1 1 0,0 0 0,1 2-1,-1 0 1,0 1 0,0 1 0,36 12 0,-48-13-14,0 0 0,-1 0 0,1 0 0,-1 1 0,0 0 0,0 1 0,0-1 0,-1 1 0,1 0 0,-1 0 0,5 7 0,-8-8-11,1 0 0,-1 0-1,0 1 1,0 0 0,0-1 0,-1 1-1,1 0 1,-1-1 0,0 1 0,-1 0-1,1 0 1,-1 0 0,0 0 0,0 0 0,-1 0-1,1 0 1,-1 0 0,-1 5 0,-1-1-46,1-1 0,-1 0 1,-1 1-1,1-1 1,-2 0-1,1-1 1,-1 1-1,0-1 0,0 0 1,-1 0-1,0 0 1,-12 10-1,7-8 7,-1-1 1,0 0-1,0-1 0,-1-1 1,1 1-1,-1-2 1,-23 7-1,17-7 34,0-1 0,0 0 0,-1-2 0,1 0 0,-1-1 1,0-1-1,1-1 0,-1-1 0,1-1 0,0 0 0,-35-11 0,48 12-159,0-1 0,-1 0 0,1 0 0,0 0 0,1-1 1,-1 0-1,0 0 0,1 0 0,0-1 0,0 1 0,1-1 0,-1-1 0,1 1 0,0-1 0,-5-8 0,-4-36-2091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8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82 6777,'-7'-2'519,"1"-1"0,0 0 0,0 0 0,1 0 0,-1-1 0,-7-6-1,11 8-214,0 0-1,1 0 1,-1 0-1,1 0 1,-1 0-1,1-1 1,0 1-1,0 0 1,0-1-1,0 1 1,1-1-1,-1 0 0,0 1 1,1-1-1,0 1 1,0-1-1,0 0 1,0 1-1,0-1 1,1-2-1,17 121 2066,-12-59-2373,-4-36 3,0-1 0,1 1 0,1-1 0,1 1 0,10 27 0,-14-49 2,-1-1 0,1 1 0,0 0 0,-1 0 0,1 0 0,0-1 0,0 1 0,0 0 0,0 0 0,0 0 0,0 0 0,0 0-1,0 1 1,1-1 0,-1 0 0,0 0 0,1 1 0,-1-1 0,0 1 0,2-1 0,12-8 7,-5 3 0,-6 2-10,1 1-1,0 0 1,0 0-1,0 0 1,1 0 0,-1 1-1,1 0 1,-1 0-1,1 0 1,0 1-1,-1 0 1,1 0-1,0 1 1,0-1-1,0 1 1,0 0-1,0 1 1,0-1 0,7 3-1,-4 0-33,0 0-1,-1 0 1,0 1-1,0 0 1,0 0 0,0 1-1,-1 0 1,0 1-1,0-1 1,0 1 0,0 1-1,-1-1 1,0 1-1,-1 0 1,1 1 0,-2-1-1,1 1 1,-1 0 0,0 0-1,0 0 1,-1 1-1,0 0 1,-1-1 0,0 1-1,0 0 1,-1 0-1,1 15 1,-2-15-83,0 1 1,-1-1-1,0 0 0,0 1 1,-1-1-1,0 0 0,0 0 0,-1 0 1,-1 0-1,1-1 0,-1 1 1,-1-1-1,0 0 0,0 0 1,0-1-1,-1 1 0,0-1 1,0 0-1,-1-1 0,0 0 1,0 0-1,-1 0 0,0-1 1,0 0-1,0 0 0,-14 5 1,9-5-197,0-1 0,-1-1 0,0 0 0,0-1 0,0 0 0,0-1 0,0-1 0,0 0 0,0-1 0,0 0 0,0-1 0,0-1 0,1 0 0,-26-10 0,2-9-2135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58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82 10042,'-11'-14'2209,"14"1"935,12 10-2896,29-5-120,18-2 56,40-4-248,14 7-744,12 3-2376,-18-4 335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6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66 12091,'-4'-21'967,"4"18"-547,-1-1 1,0 0-1,1 0 1,-1 1-1,-1-1 1,1 0 0,-1 1-1,1-1 1,-1 1-1,-4-6 1,3 36 220,8 29-685,1 0-1,3 0 1,3 0-1,35 100 1,-46-151 37,-1-5 4,0 0 0,0 1 0,0-1 0,0 1 0,0-1 0,0 0 0,0 1 0,1-1 0,-1 0 0,0 1 0,0-1 0,0 1 0,0-1 0,1 0 0,-1 0 0,0 1 0,0-1 0,1 0 0,-1 1 0,0-1 0,1 0 0,-1 0 0,0 1-1,1-1 1,-1 0 0,0 0 0,1 0 0,-1 0 0,1 1 0,-1-1 0,0 0 0,1 0 0,9-10-56,10-34 36,-14 29 45,5-10-17,-6 11-18,0 0 1,2 1 0,-1 0-1,2 0 1,0 0 0,0 1-1,1 0 1,0 1-1,13-12 1,-21 22 10,0 1 0,1-1 0,-1 0 0,1 0 0,-1 1 0,1-1 0,-1 0 0,1 1 0,-1 0 0,1-1 0,-1 1 0,1 0 0,0 0 0,-1 0 0,1 0 0,0 0 0,-1 0 0,1 0 0,-1 0 0,1 1 0,0-1 0,-1 1 0,3 0 0,0 1 0,-1 1-1,1-1 0,0 1 0,-1 0 1,1 0-1,-1 0 0,0 0 0,4 6 1,4 5-17,-2 1 1,1 1 0,6 18 0,-7-17-111,-2 1 1,9 35-1,-14-46 56,-1 1 0,1-1 1,-1 1-1,-1-1 0,0 1 0,0-1 0,0 1 0,-1-1 1,0 1-1,-3 7 0,4-13 53,-1 0 0,0 0 0,-1 0 0,1 0 0,0 0 1,0 0-1,-1 0 0,1-1 0,-1 1 0,0 0 0,1-1 0,-1 1 0,0-1 0,0 0 1,0 0-1,0 0 0,0 0 0,0 0 0,0 0 0,0 0 0,0 0 0,-1-1 0,1 0 1,0 1-1,0-1 0,-1 0 0,1 0 0,0 0 0,0 0 0,-3-1 0,-8 0-49,1-1-1,0 0 0,-1-1 0,-11-5 0,5 2-508,-1-1 0,1-1 0,0-1 0,1-1 0,0 0 0,1-1-1,-23-19 1,-5-18-2338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11186,'16'-22'2617,"8"4"912,-1 14-3193,18 16-264,7 8 16,18 26 24,-4 13 104,6 28-56,-11 12 64,-19 40-96,-28-3-64,-35 25-200,-26-10-272,-25 12-1120,-11-28-2217,-19-12 104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127 235 10026,'-4'-7'236,"3"3"-22,-1 1 0,1 0 0,-1-1 0,0 1 0,0 0 0,-1 0-1,1 0 1,-4-3 0,-6 6 1043,-4 17 184,5 2-1358,1 0 1,1 1 0,1 0 0,1 0-1,0 1 1,2 0 0,0 0 0,-1 22 0,3-11-100,1-1 1,1 1 0,2-1-1,9 59 1,-6-80 128,-2-23-23,0-44 47,-2 34-80,4-50 90,3 0-1,3 0 0,3 0 0,36-112 0,-47 178-113,1 1 1,-1 0-1,1 0 0,0 0 0,0 0 0,0 0 1,1 0-1,5-5 0,-8 10-29,1-1-1,-1 1 1,1 0-1,0 0 1,0 0-1,-1 0 1,1 0-1,0 1 1,0-1-1,0 0 1,0 1-1,0-1 1,0 1-1,0 0 1,0 0-1,0 0 1,0 0-1,0 0 1,0 0-1,0 0 1,-1 0-1,1 1 1,0-1-1,0 1 0,0 0 1,0-1-1,0 1 1,0 0-1,-1 0 1,1 0-1,2 2 1,12 8-9,0 1 0,-1 1 1,-1 0-1,1 1 0,-2 0 0,0 2 0,-1-1 1,-1 1-1,0 1 0,12 25 0,1 8-114,-2 1-1,22 77 0,-39-110-165,2 3 58,-1 1-1,3 22 0,-9-38-175,1-1-1,-1 1 0,0 0 1,0-1-1,-1 1 0,0 0 1,-2 8-1,-10 5-2382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1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18 14747,'-10'-16'6791,"12"53"-5711,63 305-1659,-34-471-399,-25 105 1039,1 2 0,1-1 0,1 1 0,1 0 0,0 1 1,2 0-1,1 1 0,16-22 0,-25 39-58,1-1 0,-1 1-1,1 0 1,0 0 0,-1 0-1,1 0 1,0 1 0,1 0-1,-1 0 1,0 0 0,1 1-1,-1 0 1,1 0 0,-1 0-1,1 1 1,-1 0 0,1 0-1,0 0 1,-1 1 0,1-1-1,-1 1 1,1 1 0,5 1-1,4 1-22,0 1-1,0 0 1,-1 1-1,0 1 1,0 0-1,0 1 1,15 12-1,-19-11-119,0-1-1,-1 1 1,0 1-1,-1 0 1,0 0-1,0 1 1,-1 0-1,-1 0 1,0 1-1,0-1 1,5 18-1,-5-8-1083,0 0-1,-1 1 1,2 29-1,-2 23-2900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8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62 10170,'-4'-6'1969,"21"-2"1095,10 1-2992,23-2-128,12-2 16,25 1 112,2 3-664,28 3-2449,-12 5 593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8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43 12155,'-10'-24'3677,"5"10"-1373,9 10-1448,8 17-846,-6-3-17,6 11 1,-1-1 1,-1 2-1,0 0 1,-2 0-1,-1 0 1,8 45-1,-6 16 27,-4 109-1,-5-192-20,0 1 3,0 0-1,0 0 0,0 0 0,0 0 1,0 1-1,0-1 0,0 0 0,0 0 1,-1 0-1,1 0 0,0 0 0,-1 0 0,1 0 1,-1 0-1,1 0 0,-1 0 0,1 0 1,-1 0-1,-1 2 0,1-3-2,1 0 0,-1 0 0,0 0 0,0 0 0,1 0-1,-1 0 1,0 0 0,1 0 0,-1 0 0,0 0 0,1 0 0,-1 0 0,0 0 0,1 0-1,-1-1 1,0 1 0,1 0 0,-1-1 0,0 1 0,1 0 0,-1-1 0,1 1 0,-2-1-1,-38-41-124,28 29 36,-11-11-69,7 5-57,-1 2 0,-1 0 0,-1 1 0,0 1 0,-30-18 0,48 32 192,-1 0-1,1 0 1,0 1-1,-1-1 1,0 0 0,1 1-1,-1-1 1,1 1-1,-1-1 1,0 1 0,1 0-1,-1-1 1,0 1-1,1 0 1,-1 0-1,0 0 1,1 1 0,-1-1-1,0 0 1,1 1-1,-4 0 1,4 0 7,0 0 0,0 0 0,0 0-1,0 0 1,1 1 0,-1-1 0,0 0 0,1 0 0,-1 1-1,0-1 1,1 0 0,0 1 0,-1-1 0,1 0 0,0 1-1,0-1 1,0 0 0,0 1 0,0-1 0,0 2 0,1 5-13,0 0 1,0 0-1,1 0 1,0-1-1,0 1 1,1-1-1,0 1 1,4 7-1,-1-6-42,0 0-1,0 0 0,1-1 1,0 0-1,1 0 1,0-1-1,0 0 1,0-1-1,1 1 1,0-1-1,0-1 0,19 8 1,-15-8-361,1 0-1,0-2 1,0 0-1,0 0 1,0-1-1,0-1 1,0 0 0,0-1-1,18-3 1,59-13-2802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8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17 10290,'-10'-17'7782,"16"28"-7202,11 26-585,-1 1-1,-2 1 1,-2 0 0,9 49 0,-9-22 40,6 127 1,-16-140-41,-15-69 39,-4-15-137,16 29 92,-18-35-347,-32-48 1,44 76 306,1 0 0,-1 0 0,-1 1 1,0 0-1,0 0 0,0 1 0,-1 0 1,0 0-1,0 1 0,-15-7 0,22 12 44,-1 0 0,1-1 0,-1 1-1,1 1 1,-1-1 0,0 0 0,1 1 0,-1-1-1,0 1 1,0 0 0,1 0 0,-1 0 0,0 0-1,1 0 1,-1 1 0,0-1 0,0 1-1,1 0 1,-1-1 0,1 1 0,-1 1 0,1-1-1,-1 0 1,1 1 0,0-1 0,-1 1-1,1-1 1,0 1 0,0 0 0,0 0 0,1 0-1,-1 0 1,0 1 0,1-1 0,-1 0-1,1 1 1,0-1 0,0 1 0,-1 2 0,-1 2-6,1-1 0,1 0 1,-1 1-1,1 0 0,0-1 1,0 1-1,1 0 1,0-1-1,0 1 0,1-1 1,0 1-1,0 0 0,0-1 1,1 1-1,3 6 1,0-5-195,0 0 1,0 0-1,1-1 1,0 0 0,0 0-1,0 0 1,1-1-1,0 0 1,1-1 0,-1 1-1,1-1 1,0-1-1,0 0 1,1 0-1,-1 0 1,1-1 0,0 0-1,0-1 1,0 0-1,0 0 1,15 0 0,88 0-2891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9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78 5681,'1'-24'3404,"-2"19"-2663,1 1 0,0-1 1,0 0-1,1 0 0,0 0 0,2-8 0,-3 12-701,1 0 0,-1 0-1,1 1 1,-1-1 0,1 0-1,0 1 1,-1-1 0,1 0-1,0 1 1,0-1 0,-1 1-1,1-1 1,0 1 0,0 0-1,0-1 1,0 1 0,0 0-1,-1-1 1,1 1 0,0 0-1,0 0 1,0 0 0,0 0-1,0 0 1,0 0 0,0 0-1,0 0 1,0 0 0,-1 1-1,1-1 1,0 0 0,0 1-1,0-1 1,0 0 0,0 1-1,-1-1 1,1 1 0,0-1-1,0 1 1,-1-1 0,2 2-1,6 4-21,-1-1 0,1 1-1,-1 1 1,-1-1-1,1 1 1,-1 0-1,-1 0 1,1 1 0,-1 0-1,0 0 1,-1 0-1,0 1 1,0-1 0,-1 1-1,0 0 1,2 13-1,4 15-23,-3 1-1,4 58 0,-10-93 7,0-1 1,1 0-1,-1 0 1,0 0-1,-1 0 0,1 0 1,0 0-1,0 0 0,-1 0 1,1 0-1,-1 0 0,0 0 1,0 0-1,-1 3 0,1-5-7,1 1-1,-1-1 0,1 1 1,-1-1-1,1 0 0,-1 1 1,1-1-1,-1 0 0,0 0 1,1 1-1,-1-1 0,1 0 0,-1 0 1,0 0-1,1 0 0,-1 0 1,0 0-1,1 0 0,-1 0 1,0 0-1,1 0 0,-1 0 1,1 0-1,-1 0 0,0 0 0,1-1 1,-1 1-1,1 0 0,-2-1 1,0 0-31,-1-1 1,1 0 0,-1 0 0,1 0-1,0 0 1,0 0 0,0 0 0,0 0-1,0-1 1,0 1 0,1-1 0,-1 1-1,1-1 1,0 0 0,0 0-1,0 1 1,-1-5 0,2 6 33,-1 0 1,1 1-1,0-1 0,0 0 1,0 0-1,0 0 0,0 0 1,0 0-1,0 0 0,0 0 0,0 0 1,0 0-1,1 1 0,-1-1 1,0 0-1,0 0 0,1 0 1,-1 0-1,1 0 0,-1 1 1,1-1-1,-1 0 0,1 0 1,0 1-1,-1-1 0,1 0 1,0 1-1,-1-1 0,1 1 1,0-1-1,0 1 0,-1-1 1,1 1-1,0 0 0,0-1 0,0 1 1,0 0-1,0-1 0,0 1 1,-1 0-1,1 0 0,0 0 1,0 0-1,0 0 0,0 0 1,0 0-1,0 0 0,0 1 1,0-1-1,0 0 0,0 0 1,0 1-1,47 15-82,-34-9 71,-1 2 0,1 0 1,-1 0-1,-1 1 1,0 1-1,0 0 0,-1 0 1,0 1-1,13 20 0,-20-26-29,-1 1 0,1-1-1,-1 1 1,0-1-1,0 1 1,-1 0-1,0 1 1,0-1 0,-1 0-1,1 8 1,-2-10-12,0 0 1,0-1-1,-1 1 1,0 0-1,1-1 1,-2 1-1,1-1 1,0 1-1,-1-1 1,0 0-1,0 0 1,0 1-1,-1-1 1,0-1-1,1 1 1,-1 0-1,-4 3 1,1-2-3,0 0 0,-1 0 0,1-1 0,-1 0 0,0 0 0,-1-1 0,1 1 0,-1-2 0,1 1 0,-1-1 0,0 0 0,0-1 1,1 1-1,-1-2 0,0 1 0,-1-1 0,1 0 0,0-1 0,1 0 0,-1 0 0,0-1 0,-15-5 0,11 4-174,1-1 0,-1 0 0,1-1 0,-1 0 0,1-1 1,1-1-1,-1 1 0,1-2 0,0 1 0,1-1 0,0-1 0,0 0 0,-14-19 0,1-17-1578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0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38 11795,'-7'-7'473,"6"5"-100,-1-1 0,0 1 0,0 0 0,0 0 0,0 0 0,0 0 1,0 0-1,0 0 0,-1 0 0,1 1 0,-1-1 0,1 1 0,-1 0 1,0 0-1,1 0 0,-1 0 0,-5-1 0,11 12 90,7 32-450,-1 1 1,-2 0-1,-1 0 1,-3 1-1,-2 0 1,-7 74 0,11-131-30,0 0 0,1 1 1,1-1-1,0 1 0,0 1 1,15-18-1,-20 26 7,0 1 0,0 0-1,0-1 1,0 1 0,1 0 0,-1 1-1,1-1 1,-1 0 0,1 1 0,0-1-1,0 1 1,0 0 0,0 0 0,0 0-1,0 0 1,0 1 0,0-1 0,0 1-1,0 0 1,0 0 0,0 0 0,5 0-1,-3 2-1,0 0-1,1-1 0,-1 2 0,-1-1 1,1 0-1,0 1 0,-1 0 0,1 0 1,-1 1-1,0-1 0,0 1 1,4 4-1,2 3-51,-1 1 0,0-1 0,-1 1-1,-1 1 1,0 0 0,0 0 0,-1 0 0,-1 1 0,4 15 0,-7-21-87,-1 0 1,0 1-1,-1-1 1,0 1-1,0 0 1,-1-1-1,0 1 1,0-1-1,-1 0 1,0 1-1,-1-1 1,0 0-1,0 0 1,0-1-1,-1 1 1,-7 9-1,6-10-277,0 0 0,-1-1 0,1 1-1,-2-1 1,1 0 0,0-1 0,-1 0-1,0 0 1,-1 0 0,-8 4-1,-39 11-2708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0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11058,'64'-7'2625,"13"-6"920,40 1-4081,14 8-2513,37-10-488,-16-2-1488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0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74 10146,'-3'-4'400,"1"-2"258,-1 0-1,0 1 1,-1-1-1,1 1 1,-1 0-1,0 0 1,0 0-1,-1 1 1,-9-8 358,16 21-492,6 25-529,30 108-62,-33-130 59,-1 0 0,1 0 0,1 0 0,0-1 0,1 1 0,0-2 0,0 1 0,18 17 0,-23-25 4,1-1 1,-1 1 0,1-1-1,0 0 1,0 0 0,0 0-1,0 0 1,0-1 0,0 1-1,1-1 1,-1 0 0,0 0-1,1 0 1,-1 0 0,1-1-1,-1 0 1,1 1 0,-1-1-1,8-1 1,-7 0 2,0 0 0,0-1 0,0 0 0,0 0 0,0 0 0,0 0 0,-1 0-1,1-1 1,-1 1 0,0-1 0,1 0 0,-1 0 0,-1-1 0,4-3 0,3-5 10,-1-1 1,-1 0-1,0 0 1,-1-1-1,0 0 1,-1 0-1,0 0 1,3-20-1,-7 29-74,0 0 0,0-1-1,0 0 1,0 1 0,-1-1-1,0 1 1,0-1 0,-1 0-1,1 1 1,-1-1 0,-1 1-1,1-1 1,-1 1 0,1 0-1,-2-1 1,1 1 0,-1 0-1,1 0 1,-1 1 0,0-1-1,-1 1 1,1-1-1,-6-3 1,7 6-180,2 2 99,-1-1 0,1 1-1,-1 0 1,1-1 0,-1 1 0,1 0 0,-1-1 0,1 1 0,-1-1 0,1 1 0,-1-1-1,1 1 1,0-1 0,-1 1 0,1-1 0,0 1 0,0-1 0,-1 1 0,1-1 0,0 1-1,0-1 1,0 0 0,0 1 0,0-1 0,0 1 0,0-1 0,0 0 0,0 1 0,0-1-1,0 0 1,0 1 0,0-1 0,0 0 0,11-12-3693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11034,'-34'2'4745,"-15"6"-2949,-34 1-32,82-9-1769,1 0 0,0 0 0,-1 0 1,1 0-1,-1 0 0,1 0 0,0 1 0,-1-1 1,1 0-1,0 0 0,-1 0 0,1 1 0,0-1 1,-1 0-1,1 0 0,0 1 0,-1-1 0,1 0 1,0 1-1,0-1 0,-1 0 0,1 1 0,0-1 1,0 0-1,0 1 0,0-1 0,-1 1 0,1-1 0,0 0 1,0 1-1,0-1 0,0 1 0,0-1 0,0 0 1,0 1-1,0-1 0,0 1 0,0-1 0,0 0 1,1 1-1,-1-1 0,0 1 0,0-1 0,0 0 1,0 1-1,1-1 0,-1 0 0,0 1 0,0-1 1,1 1-1,0 1 0,0 0 0,0 0 0,1 0 0,-1-1 0,0 1 0,1 0 0,0-1 0,-1 1 1,1-1-1,0 1 0,0-1 0,0 0 0,0 1 0,2 0 0,36 11 25,77 14 0,-107-25-28,1 1 1,-1 0-1,0 1 0,0 0 0,-1 0 1,1 1-1,-1 1 0,0 0 0,0 0 1,-1 0-1,0 1 0,0 0 0,9 12 1,-15-16-2,1 0 1,-1 0 0,0 1 0,0-1 0,0 1 0,0 0 0,0 0 0,-1-1 0,0 1 0,0 0-1,0 0 1,0 0 0,-1 1 0,0-1 0,1 0 0,-1 0 0,-1 0 0,1 0 0,-1 0 0,1 0 0,-1 0-1,0 0 1,-1 0 0,1 0 0,-1 0 0,0-1 0,1 1 0,-2-1 0,1 1 0,0-1 0,-1 0-1,1 1 1,-1-1 0,0-1 0,0 1 0,-5 3 0,0 0-79,0 0 0,0-1 0,0 0 0,-1 0 0,0-1 0,0-1 0,0 1 0,0-1 0,0-1 0,-1 0 0,-17 2 0,23-3-118,0-1 0,0 1 0,1-1 0,-1 0 0,0 0 0,0 0 0,0-1 0,0 0 0,0 1 0,0-1 0,0-1 0,0 1 0,1 0 0,-1-1 0,1 0 0,-1 0 0,1 0 0,-1 0 0,1-1 0,0 1 0,0-1 0,0 0 0,1 1 0,-1-2 0,1 1 0,-1 0 0,1 0 0,0-1 0,0 1 0,-1-5 0,-2-28-2958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1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129 303 10442,'3'-11'6900,"7"32"-3381,-6-10-4564,10 27 1103,-3 0 1,10 54-1,-17-69-410,0-1-1,-2 1 1,-1 1 0,0-1 0,-2 0-1,-5 28 1</inkml:trace>
  <inkml:trace contextRef="#ctx0" brushRef="#br0" timeOffset="1">1 17 11066,'18'-16'5153,"-10"24"-5953,8 9 80,8 9-2617,10 3 505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1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22 10882,'1'26'4820,"-5"2"-3421,-1 10-1343,10 34-51,-2-44-66,-2 45 1,-16-154-511,12 56 583,0-1-1,2 0 0,1 0 1,1 0-1,6-34 0,-7 59-9,0 0-1,0 1 0,0-1 1,0 0-1,0 1 1,0-1-1,0 0 0,0 1 1,0-1-1,1 1 1,-1-1-1,0 0 0,1 1 1,-1-1-1,0 1 1,1-1-1,-1 1 0,0-1 1,1 1-1,-1-1 1,1 1-1,-1-1 0,1 1 1,-1 0-1,1-1 1,-1 1-1,1 0 0,-1-1 1,1 1-1,0 0 1,-1 0-1,1 0 0,0-1 1,-1 1-1,1 0 1,0 0-1,1 1-5,0 0 0,0-1 0,-1 1 0,1 0 0,0 0 0,-1 1 0,1-1 0,-1 0 0,1 0 0,-1 1 0,3 2 0,32 49-130,46 96-3777,-47-96 1176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1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370 113 15099,'2'-6'794,"-1"0"-1,0 0 0,0 0 0,0 0 1,-1 0-1,1 0 0,-2 0 1,1 0-1,-2-8 0,-10-27 848,11 37-1729,1 4 71,0 1-1,0-1 1,0 0-1,0 0 1,0 1-1,0-1 1,-1 0-1,1 0 1,0 1-1,0-1 1,0 0-1,0 0 1,0 1-1,0-1 1,-1 0-1,1 0 1,0 0-1,0 1 1,0-1-1,0 0 1,-1 0-1,1 0 1,0 0-1,0 1 1,-1-1-1,1 0 1,0 0-1,0 0 0,-1 0 1,1 0-1,0 0 1,0 0-1,-1 0 1,1 0-1,0 0 1,0 0-1,-1 0 1,1 0-1,0 0 1,0 0-1,-1 0 1,1 0-1,0 0 1,0 0-1,-1 0 1,1 0-1,0 0 1,0-1-1,-1 1 1,1 0-1,0 0 1,0 0-1,-1-1 1,18 75-160,-3 1 0,-4 0 1,2 78-1,-45 456 253,32-594 48,0-21 112,-1-23-49,-6-15-144,-2-1 0,-25-70 0,25 89-133,-1 1-1,-1 0 1,-1 1-1,-1 1 1,-31-39-1,43 58 65,-1 1-1,0 0 0,0 0 1,0 0-1,0 0 1,0 0-1,-1 1 0,0-1 1,1 1-1,-1 0 0,0 0 1,0 0-1,0 1 0,0-1 1,-5 0-1,5 2 4,0 0 0,0 0 0,0 1 0,0 0 0,0-1 0,1 1 0,-1 1 0,0-1 0,0 0 0,1 1 0,-1 0 0,1 0 0,0 0 0,-1 0 0,1 0 0,-6 6 0,2-1-24,0 0 1,0 0-1,0 0 0,1 1 1,0-1-1,1 2 1,0-1-1,0 1 0,0-1 1,1 1-1,-5 18 1,7-20 3,1 0 0,-1 0 1,2 0-1,-1 0 0,1 0 1,0 0-1,0 0 0,1 0 1,0 0-1,0 0 0,1 0 1,0-1-1,0 1 0,0 0 1,1-1-1,0 1 0,4 5 1,-4-7-23,0-1 0,1 0 1,-1 0-1,1 0 0,0-1 0,0 1 0,1-1 1,-1 0-1,0 0 0,1 0 0,0-1 1,0 0-1,0 0 0,0 0 0,0 0 1,0-1-1,0 0 0,9 1 0,8 0-522,0-1 1,0-1-1,26-3 0,-1 0-1439,24 3-4742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2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 12595,'-33'13'7340,"-17"-4"-7734,26-5 736,-3 1-470,-51 15-96,72-19 7,1 1 0,0 1 1,0-1-1,0 1 0,1-1 0,-1 2 1,1-1-1,-1 0 0,1 1 1,0 0-1,-4 5 0,7-8 130,0 0-1,0 0 1,1 0-1,-1 0 1,0 0-1,1 0 1,-1 0 0,1 0-1,0 0 1,-1 0-1,1 0 1,0 0-1,-1 0 1,1 1-1,0-1 1,0 0-1,0 0 1,0 0-1,0 0 1,0 1-1,1-1 1,-1 0-1,0 0 1,0 0-1,1 0 1,-1 0 0,1 2-1,1-1 28,0 0 1,0 0-1,-1 0 0,2 0 0,-1 0 1,0-1-1,0 1 0,0-1 0,1 1 1,-1-1-1,4 2 0,5 1 70,-1-1-1,1 0 1,0 0 0,21 2-1,-19-5 190,0 0 0,-1-1-1,1 0 1,-1-1-1,1 0 1,16-6 0,-25 6 14,0 1 1,0-1-1,-1 1 1,1-1 0,-1 0-1,1-1 1,-1 1-1,0 0 1,0-1-1,0 0 1,3-3 0,-5 4-53,0 1 1,0-1-1,0 0 1,0 0-1,0 1 1,-1-1-1,1 0 1,-1 0-1,1 0 1,-1 0-1,0 0 1,0 0-1,1 0 1,-2 0-1,1 0 1,0 0-1,0 0 1,0 0-1,-1 0 1,0 0-1,1 0 1,-1 0-1,-1-2 1,-2 2 248,0 12-439,-11 77 20,5 0-1,0 127 0,25 182 40,0-2-53,-15-376 24,0 0 1,-2 0 0,0 0-1,-8 35 1,9-51-4,1 0 1,-1 0-1,0 0 1,0 0-1,0 0 0,0 0 1,0-1-1,0 1 1,-1 0-1,1-1 1,-1 1-1,1-1 1,-1 1-1,1-1 1,-1 0-1,0 1 0,0-1 1,1 0-1,-1 0 1,0 0-1,0-1 1,0 1-1,0 0 1,0-1-1,0 1 1,0-1-1,-1 0 1,1 0-1,0 1 0,0-2 1,0 1-1,0 0 1,0 0-1,0-1 1,0 1-1,0-1 1,0 1-1,0-1 1,0 0-1,0 0 0,-3-1 1,-5-3-23,0-1 0,0 1 0,0-2 0,1 1-1,0-2 1,-11-10 0,8 6-12,1-1 0,1-1 1,0 1-1,1-2 0,0 1 0,1-2 0,1 1 0,1-1 0,0 1 0,1-2 0,0 1 0,-2-19 0,3 3-56,1 0-1,1 0 1,2 0 0,1 0-1,7-47 1,3 21-168,2 1 0,3 0 0,3 0 0,2 2 0,2 1 1,51-87-1,-63 120-383,0 1 0,2 0 0,0 0 0,2 2 1,0-1-1,1 2 0,28-25 0,10 14-2843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3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1136,'29'8'0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4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34 8298,'-41'-20'2552,"40"20"-2483,1 0-1,-1 0 1,1 0-1,-1 0 1,1-1-1,0 1 1,-1 0 0,1 0-1,0 0 1,-1-1-1,1 1 1,0 0-1,-1 0 1,1-1-1,0 1 1,-1 0-1,1-1 1,0 1-1,0 0 1,-1-1-1,1 1 1,0 0-1,0-1 1,0 1 0,0 0-1,-1-1 1,1 1-1,0-1 1,0 1-1,0 0 1,0-1-1,0 1 1,0-1-1,0 1 1,0-1-1,0 1 1,0 0-1,0-1 1,1 1-1,-1-1 1,0 1-54,1 0 1,-1-1-1,1 1 0,0 0 1,-1 0-1,1 0 0,-1 0 1,1 0-1,-1 0 0,1 0 1,0 0-1,-1 0 0,1 0 1,-1 1-1,1-1 1,-1 0-1,1 0 0,-1 0 1,1 1-1,-1-1 0,1 0 1,-1 1-1,1-1 0,-1 0 1,1 1-1,9 9-38,0 0 1,-1 0-1,0 1 0,-1 0 1,0 1-1,-1 0 0,0 0 0,9 24 1,32 112 179,-41-121-179,25 87 72,-32-114-48,0 1 0,0-1 0,0 0-1,0 0 1,0 0 0,-1 0 0,1 0-1,0 1 1,0-1 0,0 0 0,0 0-1,0 0 1,1 0 0,-1 0 0,0 0-1,0 1 1,0-1 0,0 0 0,0 0 0,0 0-1,0 0 1,0 0 0,0 0 0,0 1-1,0-1 1,0 0 0,0 0 0,1 0-1,-1 0 1,0 0 0,0 0 0,0 0-1,0 0 1,0 0 0,0 1 0,0-1-1,1 0 1,-1 0 0,0 0 0,0 0-1,0 0 1,0 0 0,0 0 0,1 0-1,-1 0 1,0 0 0,0 0 0,0 0 0,0 0-1,0 0 1,1 0 0,-1 0 0,0 0-1,0 0 1,0-1 0,0 1 0,0 0-1,0 0 1,1 0 0,-1 0 0,0 0-1,0 0 1,0 0 0,4-14 15,0-21-97,0-50-138,-2 33 8,9-60 0,-10 108 206,-1 1 0,1-1 0,0 0 0,0 0 0,0 1 0,1-1 0,0 1-1,-1 0 1,1-1 0,0 1 0,0 0 0,1 0 0,-1 0 0,1 0 0,0 0 0,-1 1 0,1-1-1,0 1 1,0 0 0,1 0 0,3-2 0,4 0-222,-1 0 0,1 1 0,0 1 0,0 0 0,0 0 0,12 0 0,33-2-1112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4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59 11891,'-6'-2'6521,"-23"-5"-6728,23 6 209,0 1 0,0 0 0,0 0 0,0 1 0,0-1 0,0 1 0,0 1 0,0-1 0,-10 5-1,13-5-16,0 1-1,1-1 0,0 1 1,-1-1-1,1 1 0,0 0 0,0 0 1,0 0-1,0 0 0,0 0 0,0 1 1,0-1-1,1 0 0,-1 1 0,1-1 1,0 1-1,0 0 0,0-1 0,0 1 1,0 0-1,1 0 0,-1-1 0,1 1 1,0 0-1,0 0 0,0 0 1,0 3-1,0 2-75,1-1 1,0 1-1,1-1 1,-1 1-1,1-1 1,1 1-1,-1-1 1,1 0-1,1 0 1,-1 0-1,1-1 1,0 1-1,1-1 1,-1 0-1,1 0 1,1-1-1,-1 1 1,8 5-1,-7-7 7,-1-1-1,1 1 1,0-1-1,0-1 1,0 1-1,0-1 1,0 0-1,1 0 1,-1-1-1,1 0 1,-1 0-1,1 0 1,0-1-1,-1 0 1,1 0 0,-1-1-1,1 0 1,-1 0-1,1 0 1,-1-1-1,11-4 1,-6 1 23,-1 0 0,0 0 0,0-1 0,0-1 0,-1 1 0,1-2 0,-2 1 0,1-1 0,-1-1 0,0 1 0,-1-1 0,6-11 0,-10 17 70,-1 0 0,-1 0 1,1-1-1,0 1 0,-1-1 0,0 1 1,1-1-1,-2 0 0,1 1 0,0-1 1,-1 0-1,1 0 0,-1 0 0,0 1 1,0-1-1,-1 0 0,1 0 0,-1 0 1,0 1-1,0-1 0,0 0 0,-1 1 1,1-1-1,-1 1 0,0-1 0,1 1 1,-2 0-1,1 0 0,0 0 0,-1 0 1,1 0-1,-1 0 0,0 1 0,0 0 1,0-1-1,0 1 0,0 0 0,-1 0 1,1 0-1,-4-1 0,-6-3-4,0 0-1,-1 1 0,1 0 1,-1 1-1,0 1 0,-28-4 0,-87 2-1085,113 5 733,-5-2-1964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5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65 169 11274,'0'-9'949,"-1"0"0,0 1 0,0-1 0,-1 1 0,-2-10 0,-3 2 18,1 1 0,-2 0 0,-10-17 0,1 3-54,21 44-842,0 1 0,-2 0 1,2 24-1,-1-9-46,20 405 66,-18-229-3473,-5-201 2071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5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10098,'9'-13'2521,"12"-3"711,7 5-2720,23-1-600,7 1 16,20-1-72,4 7-424,14 4-2672,-6 7 599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5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1 11282,'-48'5'6000,"36"-2"-6013,-1 2 1,1 0 0,0 0 0,0 1 0,0 0 0,-10 9 0,-52 39 43,69-50-48,0 1-1,0 0 0,0 0 0,0 0 1,1 1-1,0 0 0,0 0 0,1 0 1,-1 0-1,-3 11 0,7-14-29,-1-1-1,1 0 1,-1 0-1,1 0 1,0 1 0,0-1-1,0 0 1,0 0-1,1 0 1,-1 1 0,0-1-1,1 0 1,0 0-1,-1 0 1,1 0 0,0 0-1,0 0 1,0 0 0,0 0-1,1 0 1,0 1-1,2 1-110,0 0 0,0 0-1,0-1 1,1 0 0,-1 0-1,1 0 1,0 0 0,7 3-1,1-1-160,0 0-1,1-1 0,-1-1 0,1 0 0,0-1 0,15 1 1,-25-3 317,1 0 0,0 0 0,0 0 0,-1 0 0,1-1 0,0 0 0,-1 0 0,1 0 0,-1-1 0,1 1 0,-1-1 1,1 0-1,-1-1 0,0 1 0,0-1 0,0 1 0,-1-1 0,1 0 0,5-7 0,-5 5 172,-1 0-1,-1 0 1,1 0 0,-1-1-1,0 1 1,0-1-1,0 0 1,-1 0 0,0 0-1,0 0 1,0 1-1,-1-1 1,0 0 0,0 0-1,-1-8 1,-2-13 781,2 6 932,19 53-1440,2 7-412,76 147-4902,-57-123 1578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6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13 7634,'-1'-12'9890,"1"49"-8769,22 121-1007,-6-66-376,-5 1 1,-1 123 0,-10-212-116,0 1 0,0-1 0,0 1 1,-1-1-1,0 0 0,0 1 1,0-1-1,0 0 0,-1 0 1,1 1-1,-1-1 0,-3 5 0,-9-1-3378</inkml:trace>
  <inkml:trace contextRef="#ctx0" brushRef="#br0" timeOffset="1">0 430 11018,'7'-4'2345,"5"-4"992,18 2-3169,12-2-256,28-7 48,6 1 40,17-1-16,-9 5-232,6 2-785,-20 14-2319,-11 1 287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20 413 8618,'-8'-5'6249,"4"1"-4937,1 0-1047,1 2-33,0-1 104,1 2-128,1 2 16,0 4-128,7 37-8,6 45-88,-8-30 48,-4-7-64,-1-10-384,2-15-529</inkml:trace>
  <inkml:trace contextRef="#ctx0" brushRef="#br0" timeOffset="1">5 15 10186,'12'-5'3145,"1"-5"448,1 10-2961,3 11-2009,0 6-2247,-1 3 15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7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70 12315,'-1'-1'319,"0"0"0,0 0 0,0 0 0,-1 0 0,1 0 0,0 0 0,0 0 0,-1 1 0,1-1-1,0 0 1,-1 1 0,1-1 0,-1 1 0,1-1 0,-1 1 0,-2-1 0,1 2-201,0-1-1,0 0 1,-1 1-1,1-1 1,0 1-1,0 0 1,1 0 0,-1 0-1,0 1 1,0-1-1,0 1 1,1-1-1,-4 3 1,1 0-176,1-1 0,-1 1 0,1 1 0,-1-1 0,1 0 0,0 1 0,1 0 1,-1 0-1,1 0 0,0 1 0,-2 6 0,3-9 35,1 1 1,0 0-1,1 0 1,-1 0-1,1 0 1,-1 0-1,1 0 1,0 0-1,1 0 1,-1 0-1,1 0 1,0 0-1,0-1 1,0 1-1,0 0 1,0 0-1,1-1 1,0 1-1,0-1 1,0 1-1,0-1 1,1 0-1,-1 0 1,1 0-1,0 0 1,-1 0-1,1-1 1,1 1-1,-1-1 1,0 0-1,1 0 1,-1 0-1,1 0 1,-1 0-1,7 1 1,1 1-143,1 0 0,0-1 0,0 0 0,0-1 0,0-1 0,0 1 0,0-2 0,0 0 0,0 0 0,17-4 0,-18 2 77,0-1 0,0 0 0,-1-1-1,0-1 1,1 0 0,-2 0-1,1-1 1,0 0 0,-1 0 0,10-10-1,-16 14 98,-1 0-1,0-1 1,1 1-1,-1 0 0,-1-1 1,1 1-1,0-1 1,0 1-1,-1-1 1,0 0-1,1 0 0,-1 0 1,0 0-1,0 0 1,-1 0-1,1 0 1,-1 0-1,1 0 0,-1 0 1,0 0-1,0 0 1,-1 0-1,1 0 1,0 0-1,-1 0 1,0 0-1,0 0 0,0 0 1,0 0-1,0 0 1,-1 0-1,1 1 1,-1-1-1,1 0 0,-1 1 1,0-1-1,0 1 1,-1 0-1,1 0 1,-5-4-1,-8-5-159,-1 1 1,0 0-1,-1 1 1,0 0-1,0 2 1,-1 0-1,0 1 1,-33-7-1,40 8-896,23 2-1321,13 1-10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49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104 128 14379,'-2'-3'457,"-1"0"-1,1 0 1,-1 0-1,0 1 1,0-1-1,0 1 1,-1-1 0,1 1-1,-1 0 1,-5-2-1,7 4-342,0 0-1,0-1 0,0 1 1,0 0-1,0 0 0,0 0 0,0 1 1,0-1-1,0 0 0,0 1 1,0-1-1,0 1 0,0 0 1,0 0-1,0 0 0,0 0 1,1 0-1,-1 0 0,0 0 0,1 1 1,-1-1-1,-1 2 0,-5 2-112,8-5-28,-1 0 0,0 0 0,1 1 0,-1-1 1,1 0-1,-1 1 0,1-1 0,0 1 0,-1-1 0,1 0 0,-1 1 0,1-1 0,0 1 1,-1-1-1,1 1 0,0-1 0,0 1 0,-1-1 0,1 1 0,0 0 0,0-1 0,0 1 1,0-1-1,-1 1 0,1 0 0,0-1 0,0 1 0,0-1 0,0 1 0,1-1 0,-1 1 1,0 0-1,0 0 0,-1 20-236,-1 6-43,1 0 1,2 0-1,1 0 0,5 30 1,-7-55 283,1 1 0,-1 0 0,1 0 0,-1-1 0,1 1 0,0-1 0,0 1 0,0 0 0,1-1 1,-1 0-1,1 1 0,-1-1 0,1 0 0,0 0 0,-1 0 0,1 0 0,4 3 0,-4-4 28,1-1 1,-1 1-1,0-1 0,1 1 0,-1-1 0,1 0 0,-1 0 0,1 0 1,-1-1-1,1 1 0,-1 0 0,0-1 0,1 1 0,-1-1 1,0 0-1,1 0 0,-1 0 0,0 0 0,0 0 0,3-3 0,17-8 28,-1-1-1,0-1 0,-1-2 0,0 1 0,-2-2 1,0-1-1,-1 0 0,0-1 0,20-31 0,-35 47-27,0 0 0,0 0 0,0 0 0,-1 0 0,1-1-1,-1 1 1,1 0 0,-1-1 0,0 1 0,0-1-1,-1 1 1,1-1 0,-1 0 0,0 1 0,0-1 0,0 1-1,0-1 1,-1 0 0,1 1 0,-1-1 0,0 1-1,0-1 1,0 1 0,0-1 0,-1 1 0,0 0-1,1 0 1,-1 0 0,0 0 0,-1 0 0,1 0 0,0 0-1,-1 1 1,1-1 0,-1 1 0,0 0 0,0 0-1,0 0 1,0 0 0,0 0 0,-1 0 0,-6-1-1,-8-4-30,-1 0 0,0 2 0,-1 0 0,1 2 0,-1 0 0,-28 0 0,9 3-715,24 3-890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7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6569,'15'8'865,"0"1"0,-1 0 1,0 1-1,0 0 0,-1 1 0,16 17 0,-26-24-722,0-1 0,0 1 0,0 0 0,0 0 0,0 1 0,-1-1 0,0 0 0,0 1 0,0-1 0,-1 1 0,1 0 0,-1-1 0,0 1 0,-1 0 0,1 0 0,-1 0 0,0 0 0,0 0 0,0-1 0,-1 1 0,0 0 0,1 0 0,-2 0 0,1-1 0,-1 1 0,-3 7 0,-10 15-76,26-54-111,1 2 142,2 0 1,0 1-1,1 1 0,1 0 1,2 1-1,31-31 1,-42 47-1,0 0 0,0 0 1,0 1-1,1 0 0,0 1 1,0 0-1,0 0 0,0 0 1,1 1-1,-1 1 1,10-3-1,-11 5-30,0-1 0,0 1 0,0 0 0,0 1 1,0-1-1,0 1 0,-1 1 0,1 0 0,0-1 0,-1 2 0,1-1 1,-1 1-1,1 0 0,-1 0 0,0 1 0,7 6 0,-1 0-28,0 0-1,0 1 1,-1 1 0,0 0-1,-1 0 1,-1 1-1,0 0 1,0 1 0,-2 0-1,1 0 1,7 24-1,-11-26-340,0-1 0,-1 1 0,0-1 0,-1 1-1,0 0 1,-1 0 0,-1 0 0,0 0 0,0 0 0,-1 0-1,-1 0 1,0-1 0,0 1 0,-1 0 0,-7 18 0,-33 36-3073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9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16 10706,'-3'-1'263,"-1"1"1,1-1-1,0 1 0,-1 0 0,1 0 0,-1 1 0,1-1 0,0 1 0,-1 0 0,1 0 1,0 0-1,0 0 0,0 0 0,0 1 0,0-1 0,0 1 0,0 0 0,0 0 0,-4 4 1,4-2-194,0-1 1,0 1-1,0 0 1,1 0 0,0 0-1,0 1 1,0-1 0,0 1-1,0-1 1,1 1 0,0-1-1,-1 10 1,1-6-125,1 0 1,-1 0-1,2 0 1,-1 0-1,1 0 1,0 0-1,1 0 1,0 0-1,0-1 0,0 1 1,1-1-1,0 1 1,1-1-1,0 0 1,0 0-1,9 11 1,-10-15-25,0 0 0,1-1 1,-1 1-1,1-1 0,-1 0 1,1 0-1,-1 0 0,1-1 1,0 1-1,0-1 0,0 0 1,0 0-1,0 0 1,0 0-1,0-1 0,1 0 1,-1 0-1,0 0 0,0 0 1,0-1-1,0 1 0,0-1 1,0 0-1,0 0 0,0-1 1,0 1-1,0-1 0,4-3 1,-2 3 50,-1-2 1,0 1-1,0 0 1,-1-1-1,1 0 1,-1 0-1,1-1 1,-1 1-1,-1-1 1,1 0-1,-1 0 1,1 0-1,-2 0 1,1-1-1,0 1 1,-1-1-1,0 0 1,-1 1-1,3-10 1,-10-9 1029,3 20 22,7 14-321,2 1-725,0 0 0,1 0 0,0 0-1,1-1 1,0-1 0,1 1 0,0-1-1,0-1 1,1 1 0,0-2 0,1 1-1,17 8 1,-20-12-88,0 1 0,1-2 1,-1 0-1,1 0 0,-1 0 0,1-1 0,0 0 1,0-1-1,0 0 0,1 0 0,-1-1 0,0 0 1,0-1-1,0 0 0,0 0 0,0-1 0,0 0 0,0-1 1,9-3-1,-15 4 99,1 0 0,0-1 0,-1 1 0,1-1 0,-1 0 0,0 0-1,0 0 1,0 0 0,0 0 0,-1-1 0,1 1 0,-1-1 0,0 0 0,0 0 0,0 0 0,0 0 0,-1 0 0,0 0 0,0 0 0,0 0 0,0-1 0,0 1 0,-1 0-1,0 0 1,0-1 0,0 1 0,-1 0 0,1-1 0,-1 1 0,-2-6 0,1 1 105,0 0 0,-1 1 0,0-1-1,0 1 1,-1 0 0,0 0 0,0 1 0,-1-1 0,0 1 0,0 0-1,-1 0 1,0 0 0,0 1 0,-8-6 0,6 6-34,-1 1-1,0 1 1,0 0 0,-1 0 0,1 0 0,-18-3-1,19 6-757,0 0 0,1 0 0,-1 0 0,-15 1 0,11 4-2035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1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198 387 10714,'4'-15'7882,"-4"17"-7634,0 1-72,5 34-160,8 56-48,-10-25-304,-2 0-544,3-2-625,4-12-2279,0-20-17</inkml:trace>
  <inkml:trace contextRef="#ctx0" brushRef="#br0" timeOffset="1">0 50 9642,'12'-23'2249,"14"3"151,7 13-4976,4 7-217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0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12419,'8'50'6377,"-7"-49"-6249,3 3 80,-3-1-128,6 18-16,19 71-24,-18-31 24,0 22-40,-7 1 8,-2 10 0,-1-12-32,-1-2-344,2-23-432,-2-16-888,0-21-2241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0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9722,'21'-4'2145,"9"1"863,15-1-2800,6-2-216,22-1-56,-3 0-288,12 4-2657,-6-5 721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69 11883,'-63'-48'2823,"62"48"-2652,0-1-1,0 1 1,0-1 0,0 1-1,0-1 1,0 1 0,0-1-1,1 0 1,-1 0 0,0 1 0,0-1-1,1 0 1,-1 0 0,1 0-1,-1 0 1,1 1 0,-1-1-1,1 0 1,-1 0 0,1 0 0,0 0-1,-1 0 1,1-3 380,1 10-337,18 90-233,11 165 0,-28-203-50,-2-24-283,2 1-1,1 0 0,12 58 1,-15-92 315,0 0-1,0 0 1,0 0 0,0 0-1,1 0 1,-1 0 0,0 0-1,0 0 1,1 0 0,-1 0-1,1-1 1,-1 1 0,0 0-1,1 0 1,0 0 0,-1 0-1,1-1 1,-1 1 0,1 0-1,0-1 1,0 1 0,-1 0 0,1-1-1,0 1 1,0-1 0,1 1-1,-1-2-2,0 1 0,0-1-1,0 0 1,0 0 0,0 0-1,-1 0 1,1-1-1,0 1 1,-1 0 0,1 0-1,-1 0 1,1 0 0,-1-1-1,1 1 1,-1 0 0,0-2-1,10-59-360,-12 11 283,1 36 121,0 0-1,0 0 0,1 0 0,1 1 0,1-1 1,0 0-1,1 0 0,7-21 0,-9 34-1,-1 0 0,1 0-1,0 0 1,0 1 0,0-1-1,0 0 1,0 1-1,0-1 1,1 1 0,-1-1-1,0 1 1,1 0 0,-1 0-1,1 0 1,0-1 0,-1 1-1,1 1 1,0-1-1,0 0 1,-1 0 0,1 1-1,0-1 1,3 0 0,-2 1-3,0 0 0,1 1 1,-1-1-1,0 1 1,0 0-1,0 0 0,0 0 1,0 0-1,0 0 0,0 1 1,0-1-1,0 1 1,2 2-1,7 5-15,0 2 0,0 0-1,-1 0 1,16 21 0,-10-9-698,-1 1 1,-1 1-1,-2 0 1,12 29-1,-7-6-1832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66 121 7882,'-1'1'229,"1"-1"0,-1 0 0,0 0 0,0 1 0,0-1 1,0 0-1,0 0 0,0 0 0,0 0 0,0 0 0,0 0 0,0 0 1,0 0-1,0-1 0,0 1 0,0 0 0,0-1 0,0 1 0,0 0 1,0-1-1,0 1 0,1-1 0,-1 1 0,0-1 0,0 0 0,0 1 1,1-1-1,-1 0 0,-1-1 0,2 1-131,-1 0-1,0 0 1,0 0 0,0 0-1,0 0 1,0 0 0,0 1 0,0-1-1,0 0 1,-1 1 0,1-1-1,0 0 1,0 1 0,0 0-1,-1-1 1,0 1 0,1 0-107,0 0-1,1 0 1,-1 0 0,0 0 0,1 0 0,-1 0 0,0 0-1,1 0 1,-1 0 0,0 1 0,1-1 0,-1 0 0,0 0-1,1 1 1,-1-1 0,1 0 0,-1 1 0,1-1-1,-1 1 1,0-1 0,1 1 0,0-1 0,-1 1 0,1-1-1,-1 1 1,1-1 0,0 1 0,-1 0 0,1-1-1,0 1 1,0 0 0,-1-1 0,1 1 0,0 0 0,0-1-1,0 1 1,0 1 0,0 35-550,1-28 476,1-1 0,0 1-1,0 0 1,1-1 0,0 1 0,0-1 0,1 0 0,6 11 0,-7-14 61,0-1-1,1 1 1,-1-1-1,1 1 1,0-1-1,0-1 1,0 1-1,0 0 1,1-1-1,0 0 1,-1 0-1,1-1 1,0 1-1,0-1 1,1 0-1,-1 0 1,7 1-1,-6-2 27,0-1-1,1 0 1,-1 0-1,1-1 1,-1 0-1,0 0 1,1 0-1,-1-1 1,0 0-1,0 0 0,0 0 1,0-1-1,-1 0 1,1 0-1,-1 0 1,1-1-1,-1 0 1,0 0-1,-1 0 1,1-1-1,-1 1 1,0-1-1,0 0 0,0-1 1,4-7-1,-5 9 0,0-1-1,-1 1 1,1-1-1,-1 0 1,0 0-1,-1 0 1,1 0-1,-1 0 1,0-1-1,0 1 1,0 0-1,-1-1 1,0 1-1,0 0 1,0-1-1,-1 1 0,0 0 1,0 0-1,0-1 1,0 1-1,-1 0 1,0 0-1,0 0 1,-1 1-1,1-1 1,-1 0-1,0 1 1,0 0-1,0-1 1,-7-5-1,1 3-122,-1-1-1,1 2 0,-1 0 1,0 0-1,-1 1 1,0 0-1,1 0 1,-1 1-1,-1 1 1,1 0-1,0 1 1,-1 0-1,0 0 0,1 1 1,-1 1-1,0 0 1,-12 2-1,13 3-2526,20-1-410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19 616 7898,'-13'11'8933,"12"-12"-8734,-3 1 1546,10 9-1511,8 16-246,-1 0 0,-1 0 0,9 32 0,-20-55-3,0 1-1,-1 0 0,1 0 0,0-1 0,1 1 1,-1-1-1,0 1 0,1-1 0,0 1 0,-1-1 0,1 0 1,0 0-1,0 0 0,0 0 0,0 0 0,1 0 1,-1 0-1,0-1 0,5 3 0,-4-4-1,0 1-1,0-1 0,1 0 1,-1 0-1,0 0 0,0 0 1,0 0-1,0-1 1,0 0-1,0 1 0,0-1 1,0 0-1,0 0 0,0-1 1,0 1-1,-1-1 1,5-2-1,7-6 6,0 0-1,-2-1 1,1 0 0,-1 0-1,-1-2 1,0 1 0,-1-1-1,17-29 1,-23 36 0,-1-1-1,0 1 0,0-1 1,-1 0-1,0 0 1,0 0-1,0 0 1,-1 0-1,0-1 1,-1-9-1,0 12-33,-1 1 0,1 0 1,-1-1-1,0 1 0,-1 0 0,1 0 0,-1 0 0,0 0 0,0 0 0,0 0 0,0 0 0,-1 0 0,1 1 0,-1-1 0,0 1 0,0 0 0,-1 0 0,-4-4 0,-22-9-4819</inkml:trace>
  <inkml:trace contextRef="#ctx0" brushRef="#br0" timeOffset="1">506 216 10914,'-3'-28'2610,"0"7"-926,1 0 0,1-34 0,1 50-1521,1 0-1,-1-1 0,1 1 1,1 0-1,-1 0 0,1-1 1,-1 1-1,1 0 0,1 1 1,-1-1-1,1 0 0,0 1 1,0-1-1,0 1 1,5-5-1,-7 8-152,0 0 0,-1 1 0,1-1 1,0 1-1,0-1 0,0 0 0,0 1 0,0 0 1,-1-1-1,1 1 0,0-1 0,0 1 0,0 0 0,0 0 1,0 0-1,0-1 0,0 1 0,0 0 0,0 0 1,0 0-1,0 0 0,0 1 0,0-1 0,0 0 0,0 0 1,1 1-1,1 0-13,-1 1 0,1-1 0,-1 1 1,0 0-1,1 0 0,-1-1 0,0 1 0,0 1 0,2 2 0,3 6-38,0-1-1,-1 1 1,8 18-1,-4 1 24,0 0 0,-3 0 0,0 1-1,-2 0 1,-1 0 0,0 55 0,-23 196-13,6-149 25,11-106-13,2-15-129,0 0 0,-2-1 0,1 0 0,-5 18 0,5-29 2,0 0 0,1 0 0,-1 0 0,1 0-1,-1 0 1,0 0 0,1 0 0,-1 0 0,1 0 0,-1-1 0,0 1 0,1 0 0,-1 0 0,1 0-1,-1-1 1,1 1 0,-1 0 0,1-1 0,-1 1 0,1-1 0,-1 1 0,1 0 0,-1-1-1,1 1 1,0-1 0,-1 1 0,1-1 0,-1 0 0,-1-1-709,-18-15-2998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10578,'43'-9'2153,"30"-2"1031,15 6-3296,30-4-3104,-6-6 967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2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42 11370,'-33'-38'2500,"33"37"-2442,0 1 0,0 0 1,-1 0-1,1 0 0,0 0 0,0-1 1,0 1-1,0 0 0,0 0 1,0 0-1,-1 0 0,1 0 0,0-1 1,0 1-1,0 0 0,-1 0 1,1 0-1,0 0 0,0 0 1,0 0-1,0 0 0,-1 0 0,1 0 1,0 0-1,0 0 0,0 0 1,-1 0-1,1 0 0,0 0 0,0 0 1,-1 0-1,1 0 0,0 0 1,0 0-1,0 0 0,0 0 1,-1 0-1,1 0 0,0 0 0,0 0 1,0 1-1,-1-1 0,1 0 1,0 0-1,0 0 0,0 0 0,0 0 1,0 1-1,0-1 0,-1 0 1,1 0-1,-5 17 377,2 22-755,3-20 301,1-1 0,1 0 0,0 0 0,1 0 0,7 22-1,-8-34 17,-1-1 0,1 0-1,0 0 1,1 0-1,-1-1 1,1 1-1,0 0 1,0-1 0,0 0-1,1 1 1,-1-2-1,1 1 1,0 0-1,0-1 1,0 1 0,1-1-1,-1 0 1,1-1-1,0 1 1,0-1-1,0 0 1,0 0-1,0 0 1,7 1 0,-8-3 14,-1 0 1,1-1-1,-1 1 0,1-1 1,-1 1-1,0-1 1,1 0-1,-1 0 1,0 0-1,0-1 1,0 1-1,0-1 1,0 0-1,0 0 1,0 0-1,0 0 0,-1 0 1,1-1-1,-1 1 1,0-1-1,1 1 1,-1-1-1,0 0 1,-1 0-1,1 0 1,0 0-1,-1 0 1,0-1-1,1-2 1,5-11 39,-1 0 1,-1 0 0,-1-1 0,3-19-1,-6 28-96,4-50 207,-5 56-203,0 1 0,0 0-1,0 0 1,-1-1 0,1 1 0,0 0-1,-1 0 1,0-1 0,1 1 0,-1 0-1,0 0 1,0 0 0,0 0 0,-1 0-1,1 0 1,0 0 0,-1 0 0,1 1-1,-1-1 1,0 1 0,1-1-1,-4-1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0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12067,'-5'9'8994,"24"27"-7928,75 258-1037,-86-269-8,-5-14-1,-3-6-2,1-1 1,1 1-1,-1-1 0,0 0 0,1 0 0,0 1 0,0-1 0,0 0 1,1-1-1,3 7 0,-4-13 10,0 1 0,-1-1 0,1 1 0,-1-1 0,0 0 0,0 0 0,0 0 0,1-4 0,8-32 91,2 0 0,2 2-1,1-1 1,1 2 0,3 0 0,31-47 0,-47 79-108,0 0 0,1 0-1,-1 0 1,1 0 0,-1 0 0,1 1 0,0 0-1,1 0 1,-1 0 0,0 0 0,1 1-1,-1 0 1,1 0 0,0 0 0,0 0 0,0 1-1,10-2 1,-10 3-13,0 0 0,1 1 0,-1 0 0,0 0 0,1 0-1,-1 1 1,0 0 0,0 0 0,0 0 0,-1 0 0,1 1 0,0 0 0,-1 0 0,0 0-1,1 0 1,-1 1 0,5 6 0,4 6-250,0 0 1,-1 0-1,-1 1 0,-1 1 1,-1-1-1,0 2 0,-1-1 1,-1 1-1,-1 1 0,8 38 0,-6 43-4052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2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25 9714,'-43'-17'4608,"33"14"-4363,-1 1-1,1 1 0,-1 0 1,0 1-1,1-1 0,-1 2 0,0 0 1,-19 4-1,28-4-280,0 0 1,0-1-1,0 1 1,1 0-1,-1 0 1,0 0-1,1 1 1,-1-1-1,1 0 1,-1 1-1,1-1 1,0 1-1,-1-1 1,1 1-1,0 0 1,0-1-1,0 1 1,0 0-1,1 0 0,-1 0 1,0-1-1,1 1 1,-1 0-1,1 0 1,0 0-1,0 0 1,0 3-1,-1 1-56,1 0-1,1 0 0,-1 0 0,1 0 0,0 0 0,2 7 1,-1-10 73,0 0 1,0 0-1,0-1 1,0 1-1,1-1 1,-1 1 0,1-1-1,0 0 1,-1 0-1,1 0 1,0 0 0,0-1-1,0 1 1,0-1-1,0 0 1,1 0 0,-1 0-1,4 1 1,9 4 2,10 5 17,-1 2 1,30 20-1,-49-30-6,-1 1 0,0 0 0,0 0 0,0 0 0,0 0 0,-1 1 0,0 0 0,0 0 0,0 0 0,0 0 0,-1 1 0,0-1 0,0 1 0,0 0 0,-1 0 0,3 10 0,-5-14-4,0 0 0,-1 0 0,1 1 0,0-1 0,-1 0 0,0 0 0,1 0 0,-1 0 0,0 0 0,0 0 0,0 0 0,0 0 0,-1 0 0,1 0 0,0 0 0,-1-1 0,1 1 0,-1-1 0,0 1 0,0-1 0,1 0 0,-1 1 0,0-1 0,0 0 0,0 0 0,0 0 0,0-1 0,0 1 0,-1 0 0,1-1 0,0 1 0,-3-1 0,-6 3-115,0-1 0,0-1-1,1 1 1,-1-2-1,-14 0 1,18-1-90,0 1-1,0-1 1,0 0-1,1-1 1,-1 1 0,0-2-1,0 1 1,1-1 0,0 1-1,-1-2 1,1 1 0,0-1-1,1 0 1,-11-9 0,1-12-1644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3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 9402,'-5'-6'10349,"8"16"-10093,6 17-406,-2 0-1,0 1 1,-2 0-1,-1-1 1,-1 2 0,-1-1-1,-2 0 1,-5 47-1,5-74 31,0 0 0,0 0 0,-1 1 0,1-1 0,0 0 0,0 0 0,-1 0-1,1 0 1,-1 1 0,1-1 0,-1 0 0,0 0 0,1 0 0,-1 0 0,0 0 0,0 0-1,0-1 1,0 1 0,0 0 0,-1 1 0,1-2-59,0 0 1,0 0-1,0 0 1,0 0-1,0 0 1,-1 0-1,1-1 1,0 1-1,0 0 1,0-1-1,0 1 1,0 0-1,0-1 1,0 1-1,0-1 1,0 0-1,0 1 0,0-1 1,0 0-1,0 1 1,1-1-1,-1 0 1,0 0-1,0-1 1,-23-29-3552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3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6001,'7'-7'4257,"8"2"-1024,0 8-345,18 10-3304,6 5-416,11 15-2488,0-4 375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3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76 10282,'-8'34'5398,"5"24"-4923,0-4-541,5-68 93,0 0 0,1 0 0,1 0 1,0 1-1,1 0 0,1 0 0,0 0 1,0 0-1,1 1 0,1 0 0,0 1 1,1-1-1,14-14 0,-19 23-31,-1 0-1,0 1 0,1-1 1,-1 1-1,1 0 0,-1 0 1,1 0-1,0 1 1,0-1-1,0 1 0,0 0 1,0 0-1,0 0 0,0 1 1,1-1-1,-1 1 1,0 0-1,0 0 0,0 1 1,0-1-1,1 1 1,-1 0-1,0 0 0,0 0 1,0 0-1,0 1 0,-1 0 1,1 0-1,5 3 1,6 7-506,0 0 0,-1 0 1,-1 1-1,0 1 0,14 20 1,3 2-2555,8 0-537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4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78 10618,'1'0'99,"-1"0"-1,0-1 0,0 1 1,1 0-1,0-1 493,-1 1-493,0 0 0,0-1 1,1 1-1,-1 0 0,0 0 1,0-1-1,0 1 1,0 0-1,0-1 0,0 1 1,1 0-1,-1 0 1,0-1-1,0 1 0,0 0 1,0-1-1,0 1 0,0 0 1,0-1-1,0 1 1,-1 0-1,1 0 0,0-1 1,0 1-1,0 0 1,0-1-1,0 1 0,0 0 1,0 0-1,-2-2 492,2 2-491,0 0-1,0 0 1,-1 0-1,1-1 0,0 1 1,0 0-1,-1 0 0,1 0 1,0 0-1,-1 0 1,1 0-1,0 0 0,0 0 1,-1 0-1,1 0 1,0 0-1,-1 0 0,1 0 1,-32-6-351,26 5 465,-8-1-216,-62-5 73,69 7-84,1 0 0,-1 0 0,1 1 0,-1 0 0,1 0 1,0 0-1,-1 1 0,1 0 0,0 0 0,-6 4 1,11-6-33,1 0 0,-1 1 0,1-1 1,-1 1-1,1-1 0,0 1 0,-1-1 0,1 0 1,-1 1-1,1 0 0,0-1 0,0 1 1,-1-1-1,1 1 0,0-1 0,0 1 1,0-1-1,0 1 0,-1 0 0,1-1 0,0 1 1,0 0-1,0-1 0,0 1 0,0-1 1,1 1-1,-1 0 0,0-1 0,0 1 1,0-1-1,0 1 0,1-1 0,-1 1 1,1 0-1,20 25 23,19 2 166,-38-27-105,1 0 1,0 0-1,0 0 1,-1-1-1,1 1 1,0-1-1,0 0 1,0 0-1,0 0 0,0 0 1,0 0-1,0-1 1,-1 1-1,1-1 1,0 0-1,0 1 1,-1-1-1,1-1 1,0 1-1,-1 0 0,3-2 1,3-2 218,0 0-1,-1 0 1,0-1 0,11-10 0,-7 3 524,0-1 0,16-27 0,-11 15-109,-15 25-643,5 14-57,10 20 17,-2 1-1,-2 1 0,-1 0 0,10 53 0,-9-14 5,3 94 0,-11-96-12,-3 0-1,-15 135 0,13-202 13,1-1 1,-1 1-1,0-1 0,0 1 0,-1-1 0,1 1 0,-1-1 0,0 0 0,0 0 0,0 0 1,-1 0-1,0 0 0,1 0 0,-1-1 0,-1 1 0,-5 4 0,7-7 6,-1 0 1,0 0-1,0 0 0,0 0 0,0-1 0,1 0 0,-1 1 0,0-1 0,0 0 1,0 0-1,0-1 0,0 1 0,0 0 0,0-1 0,0 0 0,1 0 1,-1 0-1,0 0 0,1 0 0,-1 0 0,0-1 0,1 0 0,0 1 1,-1-1-1,1 0 0,0 0 0,-3-3 0,-11-10-14,1 0 0,0-1 0,2-1-1,0 0 1,0-1 0,2 0 0,0-1 0,1 0 0,1-1 0,1 0 0,1 0-1,0-1 1,2 0 0,0 0 0,2 0 0,0-1 0,1 1 0,2-1-1,0 0 1,1 1 0,1-1 0,6-27 0,0 26-441,1 1 0,0 1 0,2-1 0,1 1 0,0 1 0,2 0 0,0 1 0,1 1 0,1 0 0,0 1 0,2 0 0,20-15 0,57-39-3277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5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16 119 8018,'-4'-14'641,"-7"-36"1975,11 48-2395,-1-1-1,1 1 1,0-1 0,0 1-1,0 0 1,0-1 0,1 1-1,-1-1 1,1 1 0,0 0-1,-1 0 1,1-1-1,0 1 1,0 0 0,0 0-1,1 0 1,-1 0 0,2-2-1,-2 3-197,1 0-1,0-1 0,-1 2 0,1-1 0,0 0 1,0 0-1,0 0 0,0 1 0,0-1 1,0 1-1,0 0 0,-1-1 0,1 1 1,0 0-1,0 0 0,0 0 0,0 0 0,0 1 1,0-1-1,0 1 0,0-1 0,0 1 1,0-1-1,0 1 0,0 0 0,-1 0 1,1 0-1,2 2 0,3 1-38,0 0 0,-1 1 0,1 0 0,-1 0 0,9 11-1,0 5 5,-1 1-1,0 0 0,-2 1 1,-1 0-1,-1 1 0,-1 0 0,-1 1 1,-1 0-1,-1 0 0,-2 0 0,0 1 1,0 48-1,-5-71-31,-3-9 26,-8-23 37,-9-40 84,19 61-80,1 0-1,0 1 1,0-1-1,1 0 1,0 0 0,0 0-1,1 1 1,0-1-1,0 0 1,1 1 0,0-1-1,4-10 1,-4 13-87,1 1 1,0 0 0,0-1-1,0 1 1,0 0-1,0 0 1,1 1 0,0-1-1,0 1 1,0 0-1,0 0 1,0 0 0,1 0-1,-1 1 1,1 0-1,0 0 1,0 0 0,0 0-1,-1 1 1,9-2 0,47-2-2691,5 7-139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5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69 10010,'-24'7'2556,"7"-2"-1,16-4-2455,-1 1-1,1 0 1,0 1 0,0-1 0,0 0-1,0 0 1,0 0 0,0 1 0,0-1 0,1 0-1,-1 4 1,-6 26-139,2 0 0,-2 48 0,6-65 20,1-1-1,1 1 1,0-1-1,1 0 1,1 1-1,0-1 1,1 0 0,8 20-1,-10-31 11,-1 0 0,1 0 0,0 0 0,0 0 0,0 0 0,0 0 0,0-1 0,1 1 0,-1-1 0,1 1 0,0-1 0,0 0 0,0 0 0,0 0 0,0-1 0,0 1 0,0-1 0,0 0 0,1 1 0,-1-1 0,1-1 0,-1 1 0,0 0 0,1-1 0,-1 0 0,1 0 0,0 0 0,-1 0 0,1 0 0,-1-1 0,0 0 0,1 0 0,-1 0 0,1 0 0,5-3 0,-3 1 18,1 0-1,-1 0 1,0-1 0,0 1-1,0-2 1,0 1 0,-1-1-1,0 1 1,0-2 0,0 1-1,0 0 1,-1-1 0,0 0-1,0 0 1,-1 0 0,0 0-1,4-9 1,-6 8-2,1 0 0,-1 0 0,0 0 0,0 0-1,-1 0 1,0-1 0,0 1 0,-1 0 0,0 0 0,0 0 0,0 0-1,-1 0 1,0 0 0,-1 0 0,0 1 0,0-1 0,0 1 0,0 0 0,-1 0-1,0 0 1,-1 0 0,1 1 0,-1-1 0,-9-6 0,-11-10-165,-1 2 0,-1 2 1,0 0-1,-35-16 0,21 11-475,36 21 383,3 1 65,0 0 0,0 1 0,0-1 0,0 0 0,0 0 0,0 0-1,1-1 1,-1 1 0,0 0 0,1-1 0,-1 1 0,1-1 0,-1 1-1,1-1 1,0 0 0,0 0 0,0 1 0,0-1 0,-1-3 0,12-4-2533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5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37 171 10466,'1'-9'835,"-2"0"-1,1 0 1,-1 1 0,-1-1-1,1 0 1,-2 1-1,1-1 1,-7-14-1,5 14-465,1 0 0,0-1-1,0 1 1,1-1-1,1 0 1,-2-10 0,7 20-67,5 11-263,12 21-94,-12-17 50,-1 0 0,-1 1 0,0 0 0,-1 0 0,-1 0 0,-1 1 0,0-1 0,2 25 0,-5 14-12,-12 102 0,5-116 6,3 1 0,1-1 0,2 1 0,8 62 0,-6-95-133,1 0 0,0 0 0,0 0-1,8 12 1,6-2-1720,-16-19 1736,-1 0-1,1 0 0,-1 0 0,1 0 1,0 1-1,-1-1 0,1 0 1,-1-1-1,1 1 0,-1 0 1,1 0-1,0 0 0,-1 0 1,1 0-1,-1-1 0,1 1 1,-1 0-1,1 0 0,-1-1 1,1 1-1,-1 0 0,1-1 1,-1 1-1,1 0 0,-1-1 1,0 1-1,1-1 0,-1 1 1,0-1-1,1 1 0,-1-1 1,0 1-1,1-1 0,-1 1 1,0-1-1,0 0 0,6-21-4233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13 103 8426,'-13'-8'3521,"24"-3"-81,6-1-1815,24 0-1409,17-3-216,32 2-48,2 0-368,20-2-441,-9 11-2591,-7 6 343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6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166 459 10250,'-6'6'5664,"-21"11"-6168,16-10 907,-9 5-390,2-1-1,0 0 0,-25 21 0,41-30-25,0 0 0,0 0 0,1 0-1,-1 0 1,0 0 0,1 0 0,-1 0 0,1 0 0,0 1-1,0-1 1,0 1 0,0-1 0,0 1 0,0-1 0,1 1 0,-1-1-1,1 1 1,0 0 0,-1-1 0,1 1 0,1 2 0,0 0-67,0-1 1,0 0 0,1 0 0,-1 0 0,1 1-1,0-2 1,1 1 0,-1 0 0,1 0 0,-1-1-1,6 6 1,3 2-344,1-1 0,1 0 0,0 0 0,0-1 0,28 14 0,-34-20 244,1 0 0,-1 0 0,1-1 0,-1 0 1,1 0-1,0 0 0,0-1 0,0-1 0,7 1 0,-12-1 181,0 0-1,-1-1 0,1 1 1,-1 0-1,1-1 1,-1 0-1,1 1 0,-1-1 1,0 0-1,1 0 1,-1-1-1,0 1 0,0 0 1,0-1-1,0 1 0,0-1 1,0 0-1,0 1 1,0-1-1,0 0 0,-1 0 1,1 0-1,-1-1 0,0 1 1,0 0-1,0 0 1,0-1-1,0 1 0,0-1 1,0 1-1,0-3 1,-1-2 270,1 0 0,-1-1 0,0 1 1,-1 0-1,1 0 0,-1 0 1,-1 0-1,-2-9 0,2 9 161,0-1 0,0 1 0,1 0 0,0-1 0,1 0 0,0-7 0,0 15-419,0 0-1,0 0 1,1-1 0,-1 1 0,0 0-1,1 0 1,-1 0 0,0 0 0,1 0 0,-1 0-1,0 0 1,1 0 0,-1 0 0,0 0 0,1 0-1,-1 0 1,0 0 0,1 0 0,-1 0 0,0 0-1,1 0 1,-1 0 0,0 0 0,1 0 0,-1 1-1,0-1 1,1 0 0,-1 0 0,0 0-1,0 1 1,1-1 0,-1 0 0,0 0 0,0 1-1,0-1 1,1 0 0,-1 0 0,0 1 0,0 0-1,25 20-115,9 13 59,-5-4-1980,63 51 0,-39-50-828</inkml:trace>
  <inkml:trace contextRef="#ctx0" brushRef="#br0" timeOffset="1">673 122 11618,'-2'-44'2306,"0"31"-1168,2 0 0,-1 0 0,3-17 0,3 21-446,1 18-428,7 28-267,-3 1-15,-1 0-1,-2 1 1,-2 0-1,0 57 1,-16 164 57,2 61-598,10-304 201,0-10-2005,-6-20-1237,-4-19-318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0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20 122 12403,'2'-3'415,"0"0"0,-1 0 0,1 0 0,-1 0 0,0-1 0,1 1 0,-1 0 0,-1-1 0,1 1 0,0-1 0,-1 1 0,0-1 0,0 1 0,0-1 0,0 1 0,-1-1 0,1 1 0,-1-1 1,0 1-1,0 0 0,-2-5 0,-2-13 625,-10 0-109,8 19-998,11 18-621,6 6 628,12 26 14,-2 2 0,-3 0 0,-1 0 0,13 82-1,-18-34 76,-3 117-1,-18 105 100,10-320-147,0 0 1,0 0 0,0 0-1,-1 0 1,1 0 0,0 0 0,0 0-1,0 0 1,0 0 0,0 0 0,0 0-1,0 0 1,-1 0 0,1 0-1,0 0 1,0 0 0,0 0 0,0 0-1,0 0 1,0 0 0,-1 0 0,1 0-1,0 0 1,0 0 0,0 0 0,0 1-1,0-1 1,0 0 0,0 0-1,0 0 1,-1 0 0,1 0 0,0 0-1,0 0 1,0 0 0,0 0 0,0 1-1,0-1 1,0 0 0,0 0-1,0 0 1,0 0 0,0 0 0,0 0-1,0 0 1,0 1 0,0-1 0,0 0-1,0 0 1,0 0 0,0 0 0,0 0-1,0 0 1,0 1 0,-8-20-1687,-7-29-2419,-2-16-452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6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5473,'21'-8'3385,"16"4"-609,4-4-679,23 0-1897,10 3-200,12-2 0,-6-3 24,6 4-456,-15 4 1192,-7 3-3553,-18 2 1145</inkml:trace>
  <inkml:trace contextRef="#ctx0" brushRef="#br0" timeOffset="1">677 7 9794,'-2'3'4857,"0"0"-4849,2 1-40,0 6 32,2 21 24,-1 40 40,-4-30 0,-1-3-16,0 7 24,-1-11-32,5-1-24,-2-17-392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10666,'0'-8'2081,"7"4"743,4 6-3528,8 9-2529,2-2 417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2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27 100 8314,'-1'-1'179,"1"1"0,-1 0 1,1 0-1,-1 0 0,1 0 1,-1 0-1,1 0 0,-1 0 1,0 0-1,1 0 0,-1 0 1,1 0-1,-1 0 0,1 0 1,-1 0-1,1 0 0,-1 0 0,1 1 1,-1-1-1,1 0 0,-1 0 1,-2 3 1075,3-3-1076,0 0 1,-1 2-1,-7 21 771,6 24-1441,5-39 469,0 0-1,0 0 1,1 0 0,0 0-1,1-1 1,0 1 0,0-1-1,0 0 1,1-1-1,0 1 1,0-1 0,1-1-1,0 1 1,0-1 0,0 0-1,1 0 1,-1-1-1,1 0 1,0-1 0,1 1-1,14 3 1,-21-7 11,0 0 1,0 0-1,0-1 0,0 1 0,0 0 1,-1-1-1,1 1 0,0-1 1,0 1-1,0-1 0,-1 0 0,1 0 1,0 0-1,-1 0 0,1 0 0,-1 0 1,1 0-1,-1-1 0,0 1 1,1 0-1,-1-1 0,0 1 0,0-1 1,0 0-1,0 1 0,0-1 1,-1 0-1,1 1 0,0-1 0,-1 0 1,1 0-1,-1 0 0,0 1 1,1-1-1,-1 0 0,0-4 0,0-2 8,1 0-1,-1 0 1,-1 0-1,0 0 0,0 0 1,0 0-1,-4-9 1,-2-1-39,-2 0 0,-14-24 0,-10-21-365,33 62 380,-1 0 0,1 0-1,-1-1 1,1 1-1,0 0 1,-1 0-1,1 0 1,0 0-1,0 0 1,0 0 0,0-1-1,0 1 1,0 0-1,0 0 1,0 0-1,1 0 1,-1 0-1,0 0 1,1 0 0,-1-1-1,1 1 1,-1 0-1,1 0 1,-1 0-1,2-1 1,0 0-11,0 1 0,0-1-1,0 1 1,0 0 0,0-1 0,1 1 0,-1 0 0,0 0 0,1 1 0,-1-1-1,4 0 1,8-2-38,0 2 1,0 0-1,19 1 0,-27 0 83,12 0 131,59 4 488,-70-4-331,0 1-1,0 1 1,-1-1-1,1 1 1,-1 0-1,0 0 1,1 1-1,-1 0 1,6 4-1,-10-5-57,-1 0-1,1 0 0,-1 1 1,1-1-1,-1 0 1,0 0-1,0 1 0,0-1 1,-1 1-1,1-1 1,0 1-1,-1-1 0,0 1 1,1 4-1,1 9-445,16 176 305,-17-184-14,2-9 23,7-20 91,4-13-167,1 3-21,-6 11 16,1 1 0,0 0 0,24-31-1,-31 46-22,0 0 0,0 0 0,0 1 0,1-1 0,0 1 0,0 0 0,0 0 0,0 0 0,0 0-1,0 1 1,1 0 0,-1 0 0,1 0 0,0 0 0,0 1 0,0 0 0,-1 0 0,1 0 0,0 0-1,0 1 1,0 0 0,8 1 0,-2 1 12,0 2-1,0-1 1,0 1-1,-1 1 1,0 0 0,0 1-1,0 0 1,-1 0-1,1 1 1,-1 0-1,-1 0 1,0 1 0,0 1-1,0-1 1,-1 1-1,6 10 1,-5-8-387,0 1-1,-1 0 1,-1 0 0,0 1 0,0-1-1,-2 1 1,1 0 0,-2 1 0,1-1-1,-2 1 1,0-1 0,0 25-1,-10 7-2867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56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113 223 9154,'-23'-40'1506,"14"25"-799,0-1 0,0 0 0,2-1 0,0 1 0,-7-28 0,14 42-677,-1 0 0,1 1-1,0-1 1,0 0 0,0 0 0,0 0 0,0 1 0,0-1-1,1 0 1,-1 0 0,0 1 0,1-1 0,0 0 0,-1 1 0,1-1-1,0 0 1,0 1 0,0-1 0,0 1 0,0-1 0,0 1 0,0 0-1,2-2 1,1 0-2,-1 1 0,0 1 0,0-1 0,1 0 0,-1 1 0,1 0 0,0 0 0,-1 0 0,1 0 0,6 0 0,1 0-12,-1 0 1,0 1-1,1 1 0,-1 0 1,1 0-1,-1 1 0,12 4 1,-11-2-21,0 1 0,0 1-1,0 0 1,0 0 0,-1 1 0,0 1 0,-1 0 0,1 0 0,-1 1 0,-1 0 0,0 0-1,0 1 1,8 13 0,-12-16-6,0 0 0,-1 1-1,1-1 1,-1 1-1,-1-1 1,1 1 0,-1 0-1,-1 0 1,0 0 0,0 0-1,0 1 1,-1-1 0,0 0-1,-1 0 1,1 0 0,-2 0-1,1 0 1,-1 0-1,-1 0 1,1 0 0,-4 7-1,-2-1 7,-1 0 0,0 0 1,-1-1-1,0 0 0,-1-1 0,0 0 0,-1 0 0,0-2 0,-1 1 0,-14 8 0,3-4 21,0-1-1,0-2 1,-2 0-1,1-1 1,-32 8-1,27-9-64,53-10-60,4-2 98,227-28-3836,-167 15 1169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57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9418,'-16'46'1872,"24"-47"513,5-4-4914,2-3-271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57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265 115 7009,'25'-53'2778,"-25"51"-2623,0 0-1,0 0 1,0 0-1,0 0 0,-1 0 1,1 1-1,-1-1 0,1 0 1,-1 0-1,0 1 0,1-1 1,-1 0-1,0 1 1,0-1-1,0 1 0,0-1 1,-1 1-1,1-1 0,0 1 1,-1 0-1,1 0 1,-1 0-1,1 0 0,-1 0 1,1 0-1,-1 0 0,-2-1 1,-2-1 15,0 0 0,0 0 0,-1 1 0,1-1 0,-14-1 0,10 3-68,0 1 1,0 1-1,0-1 0,0 2 1,1-1-1,-1 1 1,0 1-1,1 0 0,-1 0 1,1 1-1,0 0 1,0 1-1,0 0 0,1 0 1,-11 9-1,15-11-123,0 0 0,0 0-1,1 0 1,-1 1 0,1-1-1,0 1 1,0 0 0,0 0 0,1 0-1,-1 0 1,1 0 0,0 0 0,0 1-1,0-1 1,1 1 0,0-1-1,-1 1 1,2 0 0,-1 0 0,0-1-1,1 1 1,0 0 0,0 0 0,1-1-1,-1 1 1,1 0 0,0 0-1,0-1 1,1 1 0,-1-1 0,1 1-1,0-1 1,4 6 0,-2-4-56,0 0 1,1-1-1,-1 1 0,1-1 1,1 0-1,-1 0 1,1-1-1,-1 0 1,1 0-1,1 0 0,-1-1 1,0 0-1,1 0 1,0 0-1,-1-1 1,1 0-1,0 0 0,0-1 1,1 0-1,-1 0 1,0-1-1,0 0 1,13-1-1,-12 0 92,0 0 1,0 0-1,-1 0 0,1-1 1,0-1-1,-1 1 0,0-1 1,0-1-1,0 1 0,0-1 1,0 0-1,-1-1 0,1 1 1,-1-1-1,0-1 0,-1 1 1,1-1-1,-1 0 0,0 0 1,-1 0-1,6-11 0,14-52 899,-23 65-764,1-1 0,-1 1 0,-1-1 0,1 0 1,-1 1-1,0-1 0,0 0 0,0 1 0,-1-1 0,1 1 0,-1-1 0,0 0 1,-3-6-1,-3 59 301,5-11-775,3 1 0,4 38 0,-3-62-181,0 0 1,1 0 0,1 0 0,0-1-1,1 1 1,0-1 0,1 0-1,1-1 1,12 20 0,36 30-3106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58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97 10242,'-19'-73'5319,"19"73"-5286,0-1 0,-1 0 0,1 1 0,0-1 1,-1 0-1,1 1 0,0-1 0,0 0 0,0 1 0,0-1 1,-1 0-1,1 0 0,0 1 0,0-1 0,0 0 0,1 0 1,-1 1-1,0-1 0,0 0 0,0 0 0,0 1 0,1-1 1,-1 0-1,0 1 0,1-1 0,-1 0 0,1 1 0,-1-1 1,0 1-1,1-1 0,-1 1 0,2-2 0,0 2-5,-1 0 0,1-1-1,-1 1 1,1 0-1,0 0 1,-1 0 0,1 0-1,0 1 1,-1-1-1,1 0 1,-1 1 0,1-1-1,2 2 1,51 27 138,-28-9-155,-2 0 0,-1 2 0,0 0 1,-2 2-1,-1 1 0,0 0 0,-2 1 1,-1 2-1,-2-1 0,22 48 0,-15-20-14,-2 0 0,-2 1 0,-3 1 0,17 110 0,-27-127-35,-2 0 1,-1 0-1,-3 0 1,-1 0-1,-2 0 1,-2 0 0,-1 0-1,-2-1 1,-2 0-1,-1-1 1,-28 61-1,16-57-442,-2 0 0,-2-1 0,-2-1-1,-2-2 1,-1-1 0,-2-2 0,-1-1-1,-2-2 1,-1-1 0,-56 34 0,-99 47-2846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5:59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79 9450,'-10'-35'2457,"7"12"943,3 8-2736,-3 10-119,6 5-65,0 6-352,-3-3-120,2 10-32,13 86 8,-6-25 0,-4 25 0,1-1 16,-8 5-48,2-26-120,-4-12-577,3-31-367,0-15-2297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0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46 115 10386,'8'-25'2825,"-1"0"648,17 11-2777,16-1-808,1 2 8,9 2 0,-5 2-336,2 7-833,-5 12-2127,-5 17 79</inkml:trace>
  <inkml:trace contextRef="#ctx0" brushRef="#br0" timeOffset="1">1 601 8762,'13'-21'3601,"16"-4"-97,7 5-1631,19 0-1961,4-1 16,9 4-24,-14 6-264,9 11-913,-13 11-2247,-1-1 175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0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8730,'11'12'5426,"2"-20"-2405,-12 8-3024,0 1 0,-1 0 0,1-1-1,0 1 1,0-1 0,0 1 0,0 0 0,-1-1 0,1 1-1,0 0 1,-1 0 0,1 0 0,-1 0 0,1 0 0,-1-1-1,1 1 1,-1 0 0,1 2 0,5 8-9,5 11 12,0 1 0,-2 1 0,-1 0 1,0 0-1,-2 0 0,-1 1 0,-1 0 0,1 31 0,-9-94 222,1-15-169,3 50-58,4-39 57,1 0 1,11-41-1,-14 73-105,1 0 1,0 0-1,0 0 0,1 1 0,0 0 1,1 0-1,0 0 0,0 0 1,1 1-1,0 0 0,1 0 0,-1 0 1,2 1-1,11-10 0,-13 14-349,0 0 0,0 0 0,0 1 0,0-1 0,1 1 0,-1 1 0,1 0 0,-1 0 0,1 0 0,10 0 0,30 3-2948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1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 9314,'-20'12'10210,"47"-12"-9690,11-2-520,34-3 104,28 2-128,44-4 32,-36 1-4897,3 3 1545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1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160 164 12043,'-29'-3'4851,"-4"10"-3396,-32 22-2352,45-18 1338,19-11-456,0 0 0,1 0 0,-1 0 0,0 1 0,1-1 0,-1 1-1,1-1 1,-1 0 0,0 1 0,1-1 0,-1 1 0,1-1 0,-1 1 0,1-1 0,-1 1 0,1 0 0,0-1-1,-1 1 1,1-1 0,0 1 0,-1 0 0,1-1 0,0 1 0,0 0 0,0 0 0,-1-1 0,1 1-1,0 0 1,0-1 0,0 1 0,0 1 0,15 19-569,32 9-197,-33-24 699,1-1 1,0-1-1,0 0 0,30 3 1,-37-6 91,1 0 0,-1-1 0,1 0 0,-1-1 0,1 1 0,-1-2 0,0 1 0,1-1 0,-1-1 0,11-4 0,-17 7 0,-1-1 0,1 0 0,0 0 0,-1 0 0,1 0 0,-1 0 0,0 0 0,1 0 0,-1-1 0,0 1 0,1 0 0,-1-1 0,0 1 0,0-1 0,0 0 0,-1 1 0,1-1 0,0 0 0,0 1 0,-1-1 0,1 0 0,0-3 0,-2 2 9,1 0 0,0 0-1,0-1 1,-1 1 0,0 0 0,0 0 0,0 0 0,0 0 0,0 0-1,-1 0 1,-2-5 0,-5-6 50,-1 1 1,0 1-1,-24-22 0,33 32-67,-39-32 98,-17-18-457,57 52 342,0 0 1,0-1-1,0 1 0,0 0 1,-1 0-1,1 0 1,0-1-1,0 1 0,0 0 1,0-1-1,0 1 0,0 0 1,0 0-1,0-1 1,0 1-1,0 0 0,0 0 1,0-1-1,0 1 1,0 0-1,0 0 0,0-1 1,0 1-1,0 0 1,0 0-1,0-1 0,1 1 1,-1 0-1,0 0 0,0-1 1,0 1-1,0 0 1,0 0-1,1 0 0,-1-1 1,0 1-1,0 0 1,0 0-1,1 0 0,-1 0 1,0 0-1,0-1 1,1 1-1,-1 0 0,0 0 1,0 0-1,1 0 1,-1 0-1,0 0 0,1 0 1,-1 0-1,0 0 0,0 0 1,1 0-1,-1 0 1,0 0-1,0 0 0,1 0 1,-1 0-1,24 0-513,-21 0 446,43 1-154,0 3 1,81 17-1,-105-16 306,-1 1 0,-1 1-1,1 0 1,-1 2 0,-1 0 0,0 1 0,0 1-1,20 16 1,-33-22 16,0 0 0,-1 1 1,0-1-1,0 1 0,7 10 0,-12-15-52,1 0-1,0 0 1,0 0-1,0 0 0,-1 1 1,1-1-1,-1 0 1,1 1-1,-1-1 1,1 0-1,-1 1 1,0-1-1,0 0 1,0 1-1,1-1 1,-1 1-1,-1-1 0,1 0 1,0 1-1,0-1 1,0 1-1,-1-1 1,1 0-1,-1 1 1,1-1-1,-1 0 1,1 0-1,-1 1 0,0-1 1,0 0-1,0 0 1,1 0-1,-1 0 1,0 0-1,0 0 1,-3 2-1,3-6-73,1 0-1,-1 0 0,1 0 0,-1 0 1,1-1-1,0 1 0,0 0 1,0 0-1,0 0 0,1 0 1,0-3-1,0-5 56,1 0-1,1 0 1,-1 1 0,2-1-1,-1 1 1,6-11 0,-7 18-7,0-1 1,0 1-1,0 0 1,0 0-1,1 0 0,-1 0 1,1 1-1,0-1 1,0 1-1,0 0 1,0-1-1,0 1 1,0 0-1,1 1 0,-1-1 1,1 1-1,-1-1 1,1 1-1,0 0 1,-1 1-1,1-1 1,0 0-1,6 1 0,0 0-7,0 1-1,0 0 1,0 1-1,0 0 0,0 1 1,0 0-1,0 0 0,-1 1 1,0 0-1,1 1 1,16 11-1,-13-6-37,0 0-1,0 1 1,-1 0-1,-1 1 1,0 0-1,17 24 1,-20-7-606,-8-29 620,0 0 1,0 0 0,-1-1-1,1 1 1,0 0 0,0-1-1,-1 1 1,1 0 0,0 0-1,-1-1 1,1 1 0,0 0-1,-1 0 1,1 0-1,0 0 1,-1-1 0,1 1-1,0 0 1,-1 0 0,1 0-1,0 0 1,-1 0 0,1 0-1,-1 0 1,1 0 0,0 0-1,-1 0 1,1 0-1,0 0 1,-1 0 0,1 0-1,0 1 1,-1-1 0,1 0-1,0 0 1,-1 0 0,1 0-1,0 1 1,-1-1 0,1 0-1,0 0 1,-1 1-1,1-1 1,0 0 0,0 1-1,0-1 1,-1 0 0,1 0-1,0 1 1,0-1 0,0 0-1,0 1 1,-1-1 0,1 1-1,0-1 1,0 0 0,0 1-1,0-1 1,0 0-1,0 1 1,0-1 0,0 1-1,0-1 1,0 0 0,0 1-1,0-1 1,1 0 0,-1 1-1,-1-2 50,-1 0-1,1 0 1,0-1-1,0 1 0,0-1 1,0 1-1,0-1 1,0 1-1,1-1 1,-1 0-1,0 1 1,1-1-1,-1 0 0,1 1 1,0-1-1,-1-3 1,-2-5 56,2 7-51,-1-1 0,1 0 1,0 1-1,0-1 0,1 0 0,-1 0 0,1 0 0,0 1 1,0-1-1,0 0 0,0 0 0,0 0 0,1 0 1,0 1-1,0-1 0,0 0 0,0 1 0,4-7 1,1-1 51,1-1 0,1 1 1,0 1-1,1-1 0,0 1 1,0 1-1,1 0 0,0 0 1,1 1-1,0 0 0,0 1 1,13-6-1,-19 10-80,1 1-1,-1 0 1,1 0 0,0 0-1,0 1 1,0 0 0,0 0-1,0 0 1,0 1 0,0 0-1,0 0 1,0 0 0,0 1-1,0 0 1,0 0 0,0 1-1,0 0 1,0 0 0,-1 0-1,1 0 1,-1 1 0,0 0-1,1 0 1,-1 1 0,-1-1-1,1 1 1,0 0 0,5 7-1,-1 0-429,-1-1 0,0 1 0,-1 1 0,0-1 0,0 1 0,-2 0 0,6 15 0,11 40-2123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1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78 10010,'-2'-12'1587,"-1"0"0,-1 0 0,-1 0 0,-8-17 0,21 48-1455,0 2-1,-1-1 1,7 36 0,-5-19-83,8 35-82,-3 0-1,-3 1 0,-4 0 0,-2 0 1,-4 1-1,-13 114 0,11-177-375,-5 40-527,6-50 617,0 1 1,0-1-1,-1 0 1,1 1-1,-1-1 0,1 1 1,-1-1-1,1 0 1,-1 0-1,0 1 1,0-1-1,1 0 0,-1 0 1,-2 2-1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2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9778,'3'-4'2065,"6"-3"895,16 2-2768,15 0-200,27-10 112,10 1 8,27-2 48,1 1-64,18-1-280,-12 8-2920,-6-5 871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2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156 210 11250,'-41'-44'905,"20"24"298,2-2 1,0 0-1,2-1 0,-17-28 1,30 28-335,6 19-246,4 17-172,9 38-442,-2 1 1,-3 1-1,-2 0 1,2 87-1,-24 219-189,10-326 62,2-26-15,2-22 25,2-10 25,1 0 0,10-44 1,-10 59 39,0-1-1,1 1 1,0 0 0,1 0-1,0 0 1,0 0 0,1 1 0,14-17-1,-18 24 43,0 0-1,0 0 0,0 0 0,0 1 0,0-1 1,1 1-1,-1-1 0,1 1 0,-1 0 0,1 0 1,-1 0-1,1 0 0,0 0 0,-1 1 0,1-1 1,0 1-1,0 0 0,-1 0 0,1 0 0,0 0 1,0 0-1,0 1 0,-1-1 0,1 1 0,0 0 1,-1 0-1,1 0 0,-1 0 0,1 0 0,-1 0 1,1 1-1,-1-1 0,0 1 0,0-1 0,0 1 0,4 3 1,7 8-15,0 0 0,-1 1 0,0 0 1,12 20-1,-23-34 11,13 22-1060,-1 0 0,-1 0 0,-1 1 0,12 39 0,-9-15-2555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3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0 322 9690,'10'-11'74,"-7"5"242,1 1-1,1-1 0,-1 1 1,1 0-1,0 1 0,0-1 1,0 1-1,1 0 0,-1 0 1,1 1-1,0 0 0,0 0 1,11-4-1,26-3-397,-25 7 100,0 0 0,0-2 1,-1 0-1,1-1 0,-1-1 0,20-11 0,-36 16-7,1 1-1,-1-1 1,1 0-1,-1 1 0,0-1 1,0 0-1,0 0 1,0 0-1,0 0 1,0 0-1,-1 0 0,1 0 1,-1 0-1,1-1 1,-1 1-1,0 0 0,1 0 1,-1 0-1,-1-1 1,1 1-1,0 0 1,0 0-1,-1 0 0,1 0 1,-1 0-1,0-1 1,0 1-1,0 0 1,-1-1-1,-3-10 84,0 2-1,-1-1 1,-12-16-1,14 21-33,-2 0 0,1 1 0,-1-1 0,0 1 0,0 1-1,-14-10 1,19 14-56,-1 0-1,1 0 1,-1 0 0,1 0-1,-1 0 1,1 0 0,-1 1-1,0-1 1,1 1-1,-1-1 1,0 1 0,0-1-1,1 1 1,-1 0-1,0 0 1,0 0 0,0 0-1,1 0 1,-1 1-1,0-1 1,0 0 0,1 1-1,-1-1 1,0 1-1,1 0 1,-1-1 0,1 1-1,-1 0 1,1 0-1,-1 0 1,1 0 0,-1 0-1,1 1 1,0-1-1,0 0 1,-1 1 0,1-1-1,0 0 1,0 1-1,-1 2 1,-1 4-2,0 0 1,0 0 0,0 1-1,1-1 1,0 1-1,1 0 1,0-1-1,0 1 1,1 0-1,0 0 1,1 0-1,0 0 1,0-1-1,4 14 1,-1-5-18,1 0 1,0-1 0,2 1-1,0-1 1,1 0 0,11 17-1,-12-23-277,1 0-1,-1-1 0,2 0 1,-1 0-1,1-1 1,1 0-1,-1-1 0,1 0 1,1-1-1,-1 0 0,16 7 1,59 11-2298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23 9882,'-1'-1'153,"1"-1"1,-1 1-1,0 0 0,1 0 0,-1-1 1,0 1-1,0 0 0,0 0 1,0 0-1,0 0 0,0 0 0,0 0 1,0 0-1,0 0 0,-1 0 0,1 1 1,0-1-1,0 0 0,-1 1 1,1-1-1,0 1 0,-1 0 0,1-1 1,-1 1-1,1 0 0,-1 0 1,1 0-1,0 0 0,-1 0 0,1 0 1,-1 0-1,1 0 0,-1 1 0,1-1 1,-2 1-1,-64 19-749,46-12 954,-111 39-263,115-39-68,1 0 0,-1 1 0,1 1 0,1 0 0,-22 18 0,36-27-26,-1 0-1,0 1 0,1-1 0,-1 0 1,1 1-1,0-1 0,-1 1 0,1-1 1,0 1-1,0 0 0,0-1 0,0 1 1,0 0-1,0 0 0,1-1 0,-1 1 1,0 0-1,1 0 0,0 0 0,-1 0 1,1 0-1,0 3 0,1-3-1,0-1-1,0 1 1,0-1 0,0 0-1,0 0 1,0 1 0,0-1-1,1 0 1,-1 0 0,0 0-1,1 0 1,-1 0-1,1-1 1,-1 1 0,1 0-1,0-1 1,-1 1 0,1-1-1,-1 1 1,3-1 0,14 3-16,0-1 1,1 0 0,26-3-1,-40 1 16,46-3-6,0-3 0,56-13 0,-104 19 47,0-1 0,-1 1 1,1 0-1,0-1 0,-1 0 0,1 0 1,-1 1-1,1-2 0,-1 1 1,0 0-1,1 0 0,-1-1 0,0 1 1,0-1-1,0 0 0,0 1 1,0-1-1,0 0 0,0 0 1,-1-1-1,1 1 0,-1 0 0,1 0 1,-1-1-1,0 1 0,0-1 1,0 1-1,1-5 0,-2 1 175,-1 0 0,1 1 1,-1-1-1,0 1 0,-1-1 0,1 1 0,-1-1 0,0 1 0,0 0 0,-1 0 0,0 0 0,-4-7 0,-5-8 446,-2-1 242,30 62-744,17 48-149,-3 2 0,-4 2 0,-4 0 0,-5 1 0,-3 1 0,-5 1 1,-3 123-1,-6-208-19,0-1 1,-1 1 0,-1-1 0,1 1-1,-2-1 1,1 0 0,-8 19 0,8-27 8,1 1 0,-1-1 0,0 1 0,1-1 1,-1 0-1,0 0 0,-1 0 0,1 0 1,0 0-1,0 0 0,-1-1 0,1 1 0,-1-1 1,0 1-1,1-1 0,-1 0 0,0 0 0,0 0 1,0 0-1,0-1 0,0 1 0,1-1 1,-1 0-1,0 0 0,0 0 0,0 0 0,0 0 1,0-1-1,0 1 0,0-1 0,0 0 1,-3-1-1,-10-3 9,0 0-1,0-1 1,1-1 0,0-1-1,0 0 1,1-1 0,0 0 0,0-1-1,1 0 1,1-1 0,-1-1 0,2 0-1,0-1 1,0 0 0,-14-24 0,17 24-81,1-1 0,0 0 0,1 0 1,0 0-1,1-1 0,1 0 1,0 0-1,1 0 0,1 0 1,1-1-1,0 1 0,0 0 0,2-1 1,0 1-1,0-1 0,2 1 1,4-17-1,0 12-250,1-1 0,1 1 1,0 1-1,2-1 0,0 2 0,1 0 1,1 0-1,1 1 0,0 1 0,24-21 1,-12 14-865,2 1 1,0 2 0,2 1 0,0 1 0,57-25 0,12 5-2407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4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229 312 8242,'-7'-5'971,"1"0"-1,-1 1 1,0 0 0,0 0-1,-1 1 1,1 0 0,-1 0 0,1 1-1,-11-2 1,20 5-899,-1 0 1,1 0-1,0 0 0,-1 0 0,0 0 1,1 1-1,-1-1 0,0 0 0,1 1 0,-1-1 1,0 1-1,0-1 0,0 1 0,0-1 1,1 4-1,1 0 12,6 10-77,0 0 0,-1 0-1,-1 1 1,0 1 0,-1-1-1,-1 1 1,0 0 0,2 20-1,-5-19-22,0 1-1,-2-1 0,0 0 1,-1 1-1,-6 33 0,7-52-1,0 0 0,0 0 0,0 0-1,0 0 1,-1 0 0,1 0 0,0 0 0,0 0-1,0 0 1,0 0 0,0 0 0,0 0-1,0 0 1,0 0 0,-1 0 0,1 0-1,0 0 1,0 0 0,0 0 0,0 0-1,0 0 1,0 0 0,0 0 0,0 0 0,0 0-1,-1 0 1,1 0 0,0 0 0,0 0-1,0 0 1,0 0 0,0 0 0,0 1-1,0-1 1,0 0 0,0 0 0,0 0-1,0 0 1,0 0 0,0 0 0,-1 0 0,1 0-1,0 0 1,0 0 0,0 1 0,0-1-1,0 0 1,0 0 0,0 0 0,0 0-1,0 0 1,0 0 0,0 0 0,0 1-1,-3-17-1021,-1-31-2631,1-14 166</inkml:trace>
  <inkml:trace contextRef="#ctx0" brushRef="#br0" timeOffset="1">14 37 8890,'-12'-18'2360,"11"3"697,12 11-2521,14 6-584,10 2-472,14 13-2545,2 5 305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4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9810,'1'-1'252,"-1"-1"-1,1 1 0,-1-1 1,1 1-1,-1 0 1,1-1-1,0 1 0,0 0 1,0 0-1,0-1 1,-1 1-1,2 0 0,-1 0 1,0 0-1,0 0 1,0 0-1,0 0 0,1 1 1,-1-1-1,0 0 1,1 1-1,1-2 0,-1 2-179,0 0 0,-1 0 0,1 0 0,0 1 0,-1-1 0,1 0 0,0 1 0,-1-1 0,1 1 0,0 0 0,-1-1 0,1 1 0,-1 0 0,1 0 0,-1 0 0,2 1 0,4 5-107,0-1-1,-1 1 0,0 0 0,0 0 0,9 16 0,60 126 190,-10-16-71,-58-156 237,-3-15-148,-2-3-45,-1 16-163,1 1-1,1-1 1,1 1-1,8-30 0,-12 53-40,1 0-1,-1 0 0,0 0 0,0 0 1,1 0-1,-1 0 0,0 0 0,1 0 1,-1 0-1,1 1 0,-1-1 0,1 0 1,0 0-1,-1 1 0,1-1 0,0 0 1,-1 1-1,1-1 0,0 0 0,0 1 1,0-1-1,-1 1 0,1 0 0,0-1 1,1 1-1,0 0-206,0 0-1,-1 1 1,1-1 0,0 1 0,-1-1 0,1 1 0,-1 0-1,1 0 1,-1 0 0,1 0 0,-1 0 0,1 0 0,1 2-1,21 20-3499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4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9970,'82'-10'5067,"28"-3"-5380,-99 12 307,-2 1 7,0 0 0,0-1 0,0-1 0,0 0 1,0 0-1,12-4 0,-20 5 0,1 0 1,-1 0-1,1 0 1,-1 0 0,0 0-1,1 0 1,-1 0-1,0-1 1,0 1-1,0-1 1,0 1-1,0 0 1,0-1-1,0 0 1,0 1-1,0-1 1,-1 1-1,1-1 1,-1 0 0,1 0-1,-1 1 1,0-1-1,0 0 1,0 0-1,0 1 1,0-1-1,0 0 1,0 0-1,0 1 1,-1-1-1,1 0 1,-1 0-1,1 1 1,-1-1-1,0 1 1,0-1 0,1 0-1,-1 1 1,-2-2-1,-2-7 2,-1 0 1,-1 0-1,0 1 0,0 0 0,0 1 1,-1-1-1,-1 1 0,-13-10 0,18 14 0,-1 1 0,1 0 0,0 0 0,-1 0 0,0 0 0,0 1-1,0 0 1,0 0 0,0 0 0,0 1 0,-1-1 0,1 1 0,-1 1-1,1-1 1,0 1 0,-1 0 0,1 0 0,-1 0 0,1 1 0,-6 1 0,8-1-12,1 0 0,0 0 0,0 1 1,0-1-1,0 1 0,0-1 0,0 1 1,1 0-1,-1-1 0,1 1 0,-1 0 1,1 0-1,-1 0 0,1 1 0,0-1 1,0 0-1,0 0 0,0 1 0,1-1 1,-1 0-1,0 1 0,1-1 0,0 1 1,0-1-1,-1 1 0,2 3 1,-1 5-31,1 0 0,0-1 0,1 1 0,5 20 0,-1-16-43,0 0 0,0 0-1,1 0 1,1-1 0,1 0 0,0-1 0,0 0 0,2 0 0,-1-1 0,2 0 0,18 15 0,-25-23 9,0 0 0,0 0 1,1 0-1,0-1 0,0 0 0,0 0 1,0 0-1,0-1 0,1 0 0,-1 0 1,1 0-1,-1-1 0,1 0 1,-1 0-1,1-1 0,0 0 0,0 0 1,-1 0-1,1-1 0,0 0 1,-1-1-1,1 1 0,-1-1 0,0 0 1,1-1-1,-1 0 0,0 0 1,0 0-1,-1-1 0,9-5 0,-9 4 67,1 0 0,-1 0 0,0 0 0,0-1 0,-1 0 0,1 0-1,-1 0 1,-1-1 0,1 1 0,-1-1 0,4-12 0,0-4 756,-2-1-1,4-31 1,-2 7 1485,-4 46-960,2 13-849,6 26-627,-8-23 293,9 28-125,-5-13-12,2-1 1,0 1 0,2-2 0,16 31-1,-27-59 40,0 1-1,0-1 0,0 1 0,0-1 1,0 1-1,0-1 0,0 1 0,0-1 1,0 1-1,0 0 0,0-1 0,1 1 1,-1-1-1,0 1 0,0-1 1,1 1-1,-1 0 0,0-1 0,0 1 1,1 0-1,-1-1 0,0 1 0,1 0 1,-1-1-1,1 1 0,-1 0 0,0 0 1,1-1-1,-1 1 0,1 0 0,-1 0 1,1 0-1,-1 0 0,0 0 1,1 0-1,-1-1 0,1 1 0,-1 0 1,1 0-1,-1 0 0,1 1 0,-1-1 1,1 0-1,-1 0 0,1 0 0,-1 0 1,0 0-1,1 0 0,-1 1 0,1-1 1,-1 0-1,0 0 0,1 1 1,-1-1-1,1 0 0,-1 1 0,0-1 1,1 0-1,-1 1 0,0-1 0,0 0 1,1 1-1,-1-1 0,0 1 0,0-1 1,0 0-1,1 1 0,-1 0 0,9-45-14,-8 38 28,4-30 63,-3 16 13,1 1 0,1 0 1,1 0-1,14-36 0,-19 53-77,1 1 0,0 0 0,-1 0 0,1 0 0,0 0 0,0 0 0,0 0 0,-1 0 0,1 0 0,0 0 0,0 0 0,1 0 0,-1 0 0,0 1 0,0-1 0,0 0 0,0 1 0,1-1 0,-1 1 0,0-1-1,1 1 1,-1 0 0,0 0 0,1 0 0,-1-1 0,0 1 0,1 0 0,-1 1 0,0-1 0,1 0 0,-1 0 0,0 0 0,0 1 0,1-1 0,-1 1 0,0-1 0,0 1 0,2 0 0,6 4-8,1 1 0,-2-1 0,1 2 0,8 7 0,-3-3-6,28 22-2200,56 58 0,-54-46-843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75 10866,'-3'-13'2086,"1"0"1,-1 0-1,1-23 0,15 66-1590,3 12-497,-2 0 1,-1 1 0,-3 1-1,-2 0 1,-1 0-1,1 76 1,-8 9 10,-19 145 0,16-240-18,2-18-18,-1 0 1,0 0-1,-8 26 1,10-42-1,0 0 0,0 0 0,0 1 1,0-1-1,0 0 0,0 0 0,0 0 1,0 1-1,0-1 0,0 0 1,0 0-1,0 0 0,0 1 0,0-1 1,0 0-1,0 0 0,0 0 1,0 1-1,-1-1 0,1 0 0,0 0 1,0 0-1,0 0 0,0 0 1,0 1-1,-1-1 0,1 0 0,0 0 1,0 0-1,0 0 0,-1 0 0,1 0 1,0 0-1,0 0 0,0 0 1,-1 1-1,1-1 0,0 0 0,0 0 1,0 0-1,-1 0 0,1 0 1,0 0-1,0 0 0,-1-1 0,1 1 1,0 0-1,0 0 0,0 0 1,-1 0-1,1 0 0,0 0 0,0 0 1,0 0-1,0 0 0,-1-1 0,1 1 1,0 0-1,0 0 0,0 0 1,0 0-1,0-1 0,-1 1 0,1 0 1,0 0-1,0-1 0,-9-16-2780,7 13 2061,-10-22-2880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5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85 10762,'-25'-16'2409,"8"-3"896,6 6-3145,4 6-104,9 4 24,-2 1 16,2 0 8,3 2-32,49-1-48,71-5-16,-24 5 48,-1 1-32,17-4-889,-18 1-343,13 1-2225,-25-3-279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1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82 121 11707,'-24'-37'4491,"15"23"-2462,0-1 0,-1 1-1,-15-16 1,21 19-1960,7 20-982,18 84 727,-4 2-1,6 143 1,-19-39 224,12 147-30,-11-323 37,-5-23-43,0 0-1,0 1 1,0-1 0,0 0 0,0 0-1,0 0 1,0 0 0,0 0 0,0 0 0,0 0-1,0 1 1,0-1 0,1 0 0,-1 0-1,0 0 1,0 0 0,0 0 0,0 0-1,0 0 1,0 0 0,0 0 0,1 0-1,-1 0 1,0 0 0,0 0 0,0 0 0,0 0-1,0 0 1,0 0 0,1 0 0,-1 0-1,0 0 1,0 0 0,0 0 0,0 0-1,0 0 1,0 0 0,1 0 0,-1 0-1,0 0 1,0 0 0,0 0 0,0 0 0,0 0-1,0 0 1,0 0 0,1 0 0,-1 0-1,0 0 1,0-1 0,0 1 0,0 0-1,0 0 1,0 0 0,0 0 0,0 0 0,0 0-1,0 0 1,0-1 0,0 1 0,0 0-1,0 0 1,13-38 232,-7 17-203,32-90 14,4 2 1,78-142-1,-99 218-57,-21 33 10,1-1 0,-1 1 0,1 0 0,-1-1 0,0 1 0,1 0 0,-1-1 0,1 1 0,-1 0 0,1 0-1,-1 0 1,1-1 0,-1 1 0,1 0 0,-1 0 0,1 0 0,-1 0 0,1 0 0,0 0 0,-1 0 0,1 0 0,-1 0 0,1 0 0,-1 0 0,1 0 0,-1 1 0,1-1 0,-1 0 0,1 0 0,-1 0-1,1 1 1,-1-1 0,1 0 0,-1 1 0,0-1 0,1 0 0,-1 1 0,1-1 0,-1 0 0,0 1 0,1-1 0,-1 1 0,0-1 0,0 1 0,1-1 0,-1 1 0,16 28-58,-14-24 39,17 40-36,19 61 0,11 30-836,-41-119-57,0-1-1,1-1 0,0 0 0,1 0 1,1-1-1,14 15 0,50 36-4141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5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7938,'1'-7'6529,"15"2"-4729,9 1-1679,24-4 95,11-3-80,33-2-16,3 1-112,19 3 56,-12 2-352,2 5-881,-30 6-2239,-9 0 191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6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57 10346,'-28'-12'2758,"34"25"43,15 21-3005,-11-10 222,0 2 1,-2-1-1,0 1 1,-2 0-1,-1 1 1,-1-1-1,-1 1 1,-2 47-1,-3-61 142,-1-11-23,-8-21 79,-8-34 73,16 43-300,0 0 0,1 0 1,0 0-1,1 0 0,0 0 1,1-1-1,0 1 0,0 0 1,1-1-1,1 1 0,0 0 0,0 0 1,1 0-1,0 0 0,0 0 1,1 1-1,1-1 0,0 1 1,0 0-1,0 0 0,1 1 0,1 0 1,-1 0-1,1 0 0,1 1 1,-1 0-1,1 0 0,1 1 0,-1 0 1,1 1-1,0 0 0,0 0 1,0 1-1,1 0 0,0 0 1,0 1-1,11-2 0,-12 3-528,0 0 0,1 1-1,-1 0 1,1 0 0,-1 1-1,1 0 1,11 2 0,9 9-2703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6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0 195 11010,'33'51'2338,"-32"-50"-2139,-1 0 0,1 0 1,0 0-1,0 0 0,0 0 0,0 0 0,1 0 0,-1 0 0,0 0 1,0-1-1,0 1 0,1 0 0,-1-1 0,2 1 0,26-1-762,-20-2 736,13 2-169,-6 0-127,-1 0 1,0-1 0,0-1-1,28-6 1,-39 7 83,1-1-1,-1 0 1,0 0-1,0 0 1,0 0 0,-1 0-1,1-1 1,0 0 0,-1 0-1,0 0 1,1 0 0,-1 0-1,-1-1 1,1 1 0,0-1-1,-1 0 1,0 0 0,0 0-1,0 0 1,0 0-1,1-6 1,-1 1 75,0 1-1,-1-1 1,0 0-1,-1 0 1,0 0-1,0 1 1,-1-1-1,0 0 1,-1 0 0,0 1-1,0-1 1,-5-12-1,6 18-34,0 1 0,0-1 0,0 0 0,-1 1-1,1-1 1,0 1 0,-1 0 0,0-1 0,1 1-1,-1 0 1,0 0 0,0 0 0,-1 0 0,1 0 0,0 1-1,0-1 1,-1 1 0,1-1 0,-1 1 0,0 0-1,1 0 1,-1 0 0,0 0 0,1 1 0,-1-1 0,0 1-1,0 0 1,0-1 0,1 1 0,-1 0 0,0 1-1,0-1 1,0 0 0,1 1 0,-1 0 0,0 0 0,0 0-1,1 0 1,-1 0 0,1 0 0,-1 0 0,-3 3 0,1 0-12,0 0 0,0 0 1,0 1-1,1-1 1,-1 1-1,1 0 1,0 1-1,0-1 0,1 0 1,0 1-1,0 0 1,0 0-1,1 0 0,0 0 1,0 0-1,0 1 1,-1 9-1,0 2-1,1-1 1,1 0-1,0 1 0,2-1 0,3 27 0,-4-36 2,2 0 0,-1 0 0,1 0-1,1 0 1,-1-1 0,1 1 0,1-1 0,-1 1 0,1-1-1,1 0 1,-1 0 0,1-1 0,0 0 0,1 1-1,-1-2 1,1 1 0,1-1 0,-1 0 0,1 0 0,-1 0-1,1-1 1,1 0 0,-1-1 0,0 1 0,1-1 0,0-1-1,0 0 1,0 0 0,0 0 0,0-1 0,0 0-1,0-1 1,0 0 0,0 0 0,1 0 0,-1-1 0,11-3-1,49-17-946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6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0 263 9706,'44'-9'4344,"21"6"-3245,12-1-1189,-67 3 96,0-1 1,-1 0-1,0 0 0,1-1 0,-1 0 1,0-1-1,-1 0 0,1 0 1,11-7-1,-17 8 1,0 0 1,0 0-1,0-1 1,0 1-1,0-1 1,-1 1 0,1-1-1,-1 0 1,0 0-1,0 0 1,0 0-1,-1 0 1,0 0-1,1 0 1,-1-1-1,-1 1 1,1 0 0,-1-1-1,1 1 1,-1-1-1,-1 1 1,0-8-1,1 7-3,-1 0 1,0 0-1,0 0 0,0 0 0,-1 0 0,1 1 0,-1-1 1,0 0-1,0 1 0,-1-1 0,0 1 0,1 0 1,-1 0-1,-1 0 0,1 0 0,-1 0 0,1 1 0,-1 0 1,0-1-1,-7-3 0,4 4-1,1 0 1,0 0-1,-1 1 0,0 0 1,0 0-1,0 1 0,0 0 1,0 0-1,0 0 0,0 1 1,0 0-1,0 1 1,-12 1-1,11 0-1,0 0 0,0 0-1,0 1 1,0 0 0,0 0 0,0 1 0,1 0-1,-1 0 1,1 1 0,0 0 0,-10 10 0,13-11-2,0 0 1,0 1 0,0-1-1,1 1 1,0 0 0,0 0-1,0 1 1,1-1-1,-1 0 1,1 1 0,0 0-1,1-1 1,0 1 0,0 0-1,0 0 1,0 0 0,1 11-1,2-7 10,-1 1 0,2 0 0,-1 0 0,2-1 0,-1 1 0,1-1 0,1 0 0,0 0 0,0 0 0,1-1 0,1 0 0,-1 0-1,1-1 1,1 1 0,-1-1 0,14 9 0,-3-2-131,0-1 0,1-2 0,1 0 0,0 0 0,1-2 0,41 14-1,-52-20-311,0-1 0,1-1-1,0 1 1,14 0 0,-22-3 229,0 0 1,1 0 0,-1 0 0,0-1 0,0 1 0,0-1-1,1 0 1,-1 1 0,0-1 0,0-1 0,0 1 0,0 0-1,-1-1 1,1 0 0,0 1 0,0-1 0,3-4 0,-3 3-251,0-1 0,-1 0 1,1 0-1,-1 0 1,0 0-1,0 0 1,0-1-1,1-5 1,-3 10 415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08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 10682,'66'32'2345,"-57"-43"967,-1 4-3159,2 13-145,-8 6-48,-12 17 48,-16 8-417,-40 25-2895,-18-3 887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1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38 9434,'-13'-38'2370,"24"82"-1191,-2 1 1,5 68 0,-2 110-1427,-3-32 364,-8-177-123,1-9 10,-1-1 1,-1 0-1,1 0 1,-1 1 0,0-1-1,0 0 1,0 1-1,0-1 1,-2 8 0,-1-12 4,1-1 1,0 1 0,0-1 0,0 1-1,0-1 1,0 0 0,0 0 0,0 0 0,1 0-1,-1 0 1,0-1 0,0 1 0,1 0-1,-1-1 1,1 1 0,-1-1 0,0-1-1,-1 0-2,-44-45-274,30 28 8,-1 2-1,-1 0 1,-1 1-1,0 0 1,-24-13-1,39 27 234,0 0-1,0 1 0,0-1 0,-1 1 0,1 0 0,-1 1 1,1 0-1,-1 0 0,0 0 0,1 0 0,-1 1 0,0 0 1,1 0-1,-1 0 0,0 1 0,0 0 0,1 0 1,-1 0-1,1 1 0,-1 0 0,1 0 0,0 0 0,0 1 1,0 0-1,0 0 0,0 0 0,0 1 0,-5 4 0,4-3 27,1 1-1,-1-1 1,1 1 0,1 0-1,-1 0 1,1 1-1,0-1 1,0 1-1,1 0 1,-1 0-1,2 0 1,-1 0-1,1 1 1,0-1-1,-1 16 1,2-18 2,1 1 0,0 0 1,1-1-1,-1 1 0,1 0 0,1-1 0,-1 1 0,1-1 1,-1 0-1,2 1 0,-1-1 0,0 0 0,1 0 0,0 0 1,0-1-1,1 1 0,-1-1 0,1 1 0,0-1 1,0 0-1,1-1 0,8 7 0,-2-3 34,1-1 1,0 0-1,0-1 0,1 0 1,0-1-1,0-1 0,0 1 1,0-2-1,0 0 0,1-1 1,15 0-1,-21-1-228,1 0-1,0 0 1,0-1-1,0-1 1,0 1 0,0-1-1,0-1 1,-1 0-1,0 0 1,1 0 0,-1-1-1,0 0 1,-1-1-1,1 0 1,-1 0 0,0-1-1,12-12 1,-1-10-2159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1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23 260 8994,'5'-12'2638,"6"-13"422,-9 23-3032,0-1 1,0 1-1,0 0 0,1 0 1,-1 0-1,0 0 0,1 0 1,0 0-1,-1 0 1,1 1-1,0-1 0,4 0 1,18-9-62,-13 7 39,-1 0-1,0-1 0,0-1 0,0 0 0,13-10 1,-22 14 1,0 0 1,0 1 0,0-1-1,0 0 1,0 0 0,-1 0-1,1-1 1,-1 1-1,0 0 1,0-1 0,1 1-1,-2 0 1,1-1 0,0 1-1,0-1 1,-1 0 0,1 1-1,-1-1 1,0 1 0,0-1-1,0 0 1,0 1-1,0-1 1,-1 0 0,1 1-1,-1-1 1,0 1 0,1-1-1,-1 1 1,-3-5 0,3 3 4,-1 0 0,0-1 0,0 1 1,-1 0-1,1 1 0,-1-1 1,0 0-1,0 1 0,0-1 0,-1 1 1,1 0-1,-1 0 0,0 1 1,0-1-1,1 1 0,-2-1 0,1 1 1,0 1-1,-9-4 0,9 5-15,1 0 1,-1 0-1,0 0 0,1 0 0,-1 0 0,1 1 0,-1 0 1,0 0-1,1 0 0,-1 0 0,1 0 0,0 1 0,-1-1 1,1 1-1,0 0 0,0 0 0,0 0 0,0 0 0,1 1 1,-1-1-1,0 1 0,1 0 0,0 0 0,0 0 0,-4 5 1,1 2 6,-1 1 1,1-1 0,1 1 0,0 0-1,0 0 1,1 0 0,1 0 0,0 1 0,0-1-1,1 1 1,1-1 0,0 1 0,0 0-1,1-1 1,1 1 0,0-1 0,0 0-1,1 1 1,1-1 0,0 0 0,6 12-1,-7-16-141,1 1-1,0-1 0,0 0 0,0-1 0,1 1 0,0-1 0,0 0 0,1 0 0,-1-1 0,1 1 0,1-1 0,-1 0 0,1-1 0,0 0 0,0 0 0,0 0 0,0-1 0,1 0 0,-1 0 1,1-1-1,0 0 0,0-1 0,-1 1 0,1-2 0,0 1 0,0-1 0,0 0 0,0 0 0,0-1 0,16-4 0,46-22-2597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1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67 9866,'-4'-8'1332,"2"1"0,-1 0 0,1 0 0,0-1 0,1 1 0,-1-15-1,3 44-1384,1 1-1,5 27 0,2 7 10,-6 25 42,-8 100 0,1-119 37,2 0-1,13 120 1,6-131-859,-35-78-1753,6 9 9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2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0 278 9810,'1'-2'325,"1"-1"0,-1 1 0,1 0 1,-1-1-1,1 1 0,0 0 0,0 0 0,0 0 0,0 0 0,0 0 1,0 1-1,0-1 0,1 1 0,-1-1 0,1 1 0,-1 0 0,5-2 0,59-17-1051,-31 10 1068,-33 10-342,12-5 9,0 0 0,-1 0 0,0-1 0,0-1-1,0 0 1,11-9 0,-21 13-7,0 1-1,-1-1 1,1 1 0,-1-1 0,0 0-1,0 0 1,0 0 0,0 0-1,0 0 1,-1-1 0,0 1-1,1 0 1,-1-1 0,0 1-1,-1-1 1,1 1 0,-1-1 0,1 1-1,-1-1 1,0 0 0,0 1-1,-1-1 1,1 1 0,-1-1-1,1 1 1,-1-1 0,0 1 0,-1-1-1,1 1 1,-3-5 0,2 4-4,0 1 1,0-1-1,-1 0 0,0 1 1,1 0-1,-1 0 1,0-1-1,0 2 1,-1-1-1,1 0 1,-1 1-1,1-1 1,-1 1-1,0 0 1,0 0-1,0 1 1,0-1-1,0 1 1,0 0-1,0 0 0,-1 0 1,1 0-1,0 1 1,-1 0-1,1 0 1,-5 0-1,4 0 0,1 1 1,0-1-1,0 1 0,0 0 0,-1 0 0,1 0 0,0 1 1,0-1-1,1 1 0,-1 0 0,0 0 0,0 0 1,1 1-1,0-1 0,-1 1 0,1 0 0,0 0 0,0 0 1,0 0-1,1 0 0,-1 1 0,1-1 0,0 1 0,0 0 1,0-1-1,-2 8 0,2-4-1,1 0 0,0 0-1,0 0 1,0 0 0,1 0 0,0 0 0,1 0-1,-1 0 1,2 0 0,-1 0 0,1 0 0,0 0 0,0 0-1,0-1 1,1 1 0,0-1 0,1 0 0,-1 0-1,1 0 1,0 0 0,1-1 0,-1 1 0,1-1 0,0 0-1,8 5 1,-2-1-104,1-1-1,0 0 1,1 0 0,0-2-1,0 1 1,0-2 0,1 0-1,0 0 1,0-1 0,0-1-1,23 2 1,41-5-2415,-4-12-85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110 128 9602,'-4'-29'3425,"-17"-70"2233,19 108-6744,4 24 967,2 81 492,-20 222 1,-1 72 363,-20-562-8127,19 91 4010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1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49 235 13595,'3'21'660,"-3"-19"-311,0-1 1,0 0-1,0 1 0,1-1 1,-1 0-1,0 0 1,0 1-1,1-1 0,-1 0 1,1 0-1,-1 1 1,1-1-1,-1 0 0,1 0 1,1 2-1,17 1-482,25-5-727,-35 2 675,1-1-1,-1-1 1,0 1-1,1-2 1,-1 1-1,0-1 0,1-1 1,16-6-1,-22 6 139,0 1 0,0 0 1,0-1-1,-1 0 0,1 1 0,-1-1 0,0-1 0,0 1 0,0 0 0,0-1 0,-1 0 0,1 1 0,-1-1 0,0 0 0,0 0 0,-1-1 0,1 1 0,-1 0 0,0 0 1,0-1-1,0 1 0,0-1 0,-1 1 0,0-9 0,0 7 122,0 0 0,0 0 0,-1-1 0,1 1 0,-2 0 0,1 0 0,0 0 0,-1 1-1,0-1 1,-1 0 0,1 1 0,-1-1 0,0 1 0,-1 0 0,1 0 0,-1 0 0,0 0 0,-5-4 0,0 3-62,0-1 0,0 2 0,-1-1-1,1 1 1,-2 1 0,1-1 0,0 2 0,-1 0 0,1 0-1,-20-2 1,26 4-26,0 1-1,0 0 0,1 0 1,-1 0-1,0 0 1,0 1-1,0-1 0,0 1 1,0 0-1,1 0 1,-1 0-1,0 1 0,1 0 1,-1-1-1,1 1 1,0 0-1,0 1 0,-1-1 1,1 0-1,1 1 1,-1 0-1,0 0 0,1 0 1,-1 0-1,1 0 0,0 0 1,0 0-1,0 1 1,0-1-1,1 1 0,0 0 1,-1-1-1,0 7 1,0 3 22,0-1 1,1 0 0,0 1-1,1-1 1,0 1-1,1-1 1,1 1 0,0-1-1,1 0 1,0 0 0,0 0-1,2 0 1,-1 0-1,1-1 1,8 13 0,-3-8-100,-1-1 1,2-1 0,0 1-1,0-2 1,2 0 0,-1 0 0,2-1-1,-1 0 1,2-2 0,18 12-1,-12-11-620,0-1-1,0 0 0,34 8 0,-15-9-732,45 5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3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77 6145,'-2'-3'4489,"9"1"-2784,-3 2-1025,33-2 16,53-8-248,-22-2 2081,-2-7-5378,4-10 2281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1 318 10970,'0'-2'193,"0"1"0,0-1 1,0 1-1,0-1 0,0 1 0,1-1 0,-1 1 0,1-1 0,-1 1 0,1-1 0,-1 1 0,1 0 0,0-1 0,0 1 0,0 0 0,0-1 1,0 1-1,0 0 0,0 0 0,0 0 0,0 0 0,0 0 0,0 0 0,1 0 0,2-1 0,43-23 458,-34 19-678,39-18 66,-29 14-8,-1 0 0,0-2 0,-1 0 0,28-21 0,-47 31-26,0 0 1,0 1 0,0-1-1,0 0 1,-1 0 0,1 0-1,-1 0 1,1 0 0,-1 0-1,0-1 1,1 1 0,-1 0-1,0-1 1,-1 1 0,1-1-1,0 1 1,-1-1 0,1 1-1,-1-1 1,0 1 0,0-1-1,0 0 1,0 1 0,0-1-1,-1 1 1,1-1 0,-1 1 0,1-1-1,-1 1 1,0-1 0,0 1-1,0 0 1,-1-1 0,1 1-1,0 0 1,-1 0 0,0 0-1,-2-3 1,-1-1-3,-1 1-1,0 0 1,1 0-1,-2 0 1,1 0-1,-1 1 1,1 0-1,-1 1 1,0 0 0,0 0-1,-13-4 1,17 6-3,0 1 1,0-1 0,0 0-1,0 1 1,0 0-1,0-1 1,-1 1 0,1 1-1,0-1 1,0 0 0,0 1-1,0-1 1,0 1 0,0 0-1,0 0 1,0 0-1,1 0 1,-1 1 0,0-1-1,-2 3 1,3-2 0,-1 1 0,2-1 0,-1 1 0,0 0 0,0-1 0,1 1 0,0 0 0,-1 0 0,1 0 0,0 0 0,0 0 0,1 0 0,-1 0 0,1 0 1,-1 1-1,1 3 0,1 5 8,0 0 0,0-1 0,1 1 0,0 0 0,1-1 1,1 1-1,0-1 0,0 0 0,10 17 0,-5-15-31,0 0-1,1 0 1,0-1-1,1 0 0,0-1 1,1 0-1,1-1 0,-1-1 1,2 0-1,-1 0 1,1-1-1,0-1 0,1-1 1,0 0-1,0 0 1,0-2-1,1 0 0,-1 0 1,1-2-1,18 2 1,-29-4-338,0 0 1,0 0 0,0-1 0,0 1 0,0-1 0,0 0 0,6-2 0,-10 2 156,1 0 0,0 0 0,-1 0 0,0 0 0,1 0 1,-1 0-1,0-1 0,0 1 0,1 0 0,-1-1 0,0 1 0,0-1 0,1-2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53 9562,'-29'-52'6181,"27"100"-3776,2 103-2113,11 281-92,-13-453-5386,3-1 1630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5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6265,'3'-10'13243,"-2"16"-13033,-1-2-757,50 462 1278,-30-195-681,-22-258-319,-3-15-933,-11-22-2598,14 19 2985,-15-24-2817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6:1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20 15411,'-2'-4'3065,"4"-8"1536,0 9-4609,1 3-40,-3-1 152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1017 6977,'4'-3'292,"0"0"-1,0 0 0,1 1 1,-1-1-1,1 1 0,0 0 0,-1 1 1,1-1-1,0 1 0,0 0 1,0 0-1,0 0 0,5 1 0,75 4-125,-13 0 430,134-16-110,108-4-425,568-51 316,-188 6-126,-172 33-200,667-30-3,1180-42-38,-1090 43 24,240-5-30,-774 54 6,451-10 4,49-1-54,348-9-16,-1409 22 84,3901-150 484,-2627 71 133,-1217 71-438,239-8 384,-74 15-394,157 0-167,414-19-22,-912 22-7,220-16 40,-211 11-24,137-35 0,-173 35-27,1 1 0,1 2 1,67-1-1,125 12 29,-153-1-23,41 0-95,193-19 0,-240 6-97,153-13-1959,-208 19-389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6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60 7098,'-30'-59'8199,"38"102"-8121,-1 0 1,-3 1-1,-1 0 1,-5 77-1,3 67-2336,9-220-7564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34 8730,'-6'-13'1600,"-1"3"961,4 5-2625,-2 1-8,3 3 120,0 1-24,0 0 8,-2 2-168,-4 2-256,-27 20-2193,-46 53 465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8802,'7'-1'1816,"4"-3"865,46-16-2593,-30 12-8,7 3 24,16-3-40,4 5 32,19 6-1120,-1-3-1737,3-15 217</inkml:trace>
  <inkml:trace contextRef="#ctx0" brushRef="#br0" timeOffset="1">750 97 12531,'33'-49'2328,"-43"28"993,0 11-3881,1 3-745,3 3-207,-4 5-2065,-8-7 329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24 8546,'-2'-2'274,"0"1"-1,0-1 1,0 1 0,0-1-1,0 1 1,-1 0 0,1 0-1,0 0 1,-1 0 0,1 0-1,0 0 1,-1 1 0,1-1-1,-1 1 1,1 0 0,-1 0-1,0-1 1,1 2 0,-5-1-1,-55 9-518,54-7 647,3-1-365,-1 0-1,1 0 1,0 1-1,0 0 0,0 0 1,0 0-1,0 0 0,0 1 1,0 0-1,1 0 1,0 1-1,-1-1 0,1 1 1,0 0-1,1 0 0,-7 8 1,8-9-68,1 0 0,-1 1 1,1 0-1,-1-1 0,1 1 1,0 0-1,1-1 0,-1 1 0,1 0 1,-1 0-1,1 0 0,0 0 1,0 0-1,1-1 0,-1 1 0,1 0 1,0 0-1,0 0 0,0-1 1,1 1-1,-1-1 0,1 1 0,0-1 1,3 5-1,-2-4-14,-1 0 1,1 0-1,0 0 0,0-1 1,0 1-1,0-1 0,1 0 1,-1 0-1,1 0 0,0 0 1,0-1-1,0 0 0,0 0 1,0 0-1,0 0 0,1 0 1,-1-1-1,1 0 0,-1 0 1,1 0-1,0-1 0,-1 1 1,1-1-1,-1 0 0,1 0 1,0-1-1,-1 1 0,1-1 1,-1 0-1,1-1 0,-1 1 1,8-4-1,-2 1 99,0-1 0,0 0 0,-1-1-1,0 0 1,0 0 0,0-1 0,-1 0 0,0 0 0,-1-1 0,1 0 0,-2-1 0,12-17-1,-15 22 26,21-48 1085,-23 50-1042,0 0 0,0 0 0,0-1 0,0 1 0,-1 0 0,1-1-1,-1 1 1,0-1 0,0 1 0,0 0 0,0-1 0,0 1 0,0-1 0,-1 1-1,1 0 1,-1-1 0,1 1 0,-1 0 0,0-1 0,-1-1 0,12 61-290,-7-46 81,27 94-817,-25-91 67,0 0 1,1 0-1,0-1 1,1 1 0,13 16-1,4-7-2543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2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29 13195,'-8'-5'896,"0"1"1,-1 1-1,0-1 0,0 1 1,0 1-1,0 0 0,-11-2 1,12 3-740,-1 1 1,1-1-1,-1 2 1,1-1-1,-1 1 1,0 0-1,-14 5 1,18-5-174,1 1 0,0-1 0,-1 1 0,1 0 0,0 1 0,0-1 0,0 1 0,0-1 0,0 1 0,1 1 0,0-1 0,-1 0 0,1 1 0,0-1 0,0 1 0,1 0 0,-1 0 0,1 0 0,0 1 0,0-1 0,1 0 0,-1 1 0,1-1 0,0 1 0,0-1 0,0 1 0,0 0 0,1-1 0,0 1 0,0 0 0,0 0 0,1-1 0,1 8 0,1 3-10,1 0-1,1 0 1,0 0 0,1 0-1,0-1 1,2 0 0,-1 0-1,2 0 1,15 19 0,-6-11-100,2-1 0,0 0 0,1-1-1,31 21 1,-48-37 115,0-1 0,0-1 0,1 1 0,-1-1 0,1 1 0,-1-1 0,1 0 0,0-1 1,0 1-1,0-1 0,0 0 0,0 0 0,0-1 0,0 0 0,6 0 0,-6 0 12,-1-2-1,0 1 1,0 0 0,-1-1 0,1 1 0,0-1 0,0 0 0,-1 0 0,1-1 0,-1 1-1,0-1 1,1 0 0,-1 0 0,-1 0 0,1 0 0,0 0 0,-1-1 0,5-6 0,1-4 30,-1 0 0,0 0 1,-1-1-1,0 1 0,-2-1 0,1-1 1,-2 1-1,0 0 0,-1-1 1,0 0-1,-1 0 0,-1 1 1,-1-1-1,0 0 0,-1 1 0,-5-21 1,5 30-16,0 0 1,-1 0-1,0 0 1,0 1-1,0-1 1,-1 1-1,0-1 1,0 1-1,0 0 1,-1 1-1,1-1 1,-1 1-1,0 0 1,0 0-1,-1 0 1,1 1-1,-1 0 1,0 0-1,0 0 1,-7-2-1,-8-2-309,-1 2 0,0-1 0,0 2 0,-29-1 0,36 4-1270,56 8-4939,29-9 2326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1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12163,'8'-9'2400,"13"14"1249,8 26-3641,13 27-24,4 10 40,4 26 0,-9 8-24,-12 26-16,-18-10 24,-20 20-208,-22-17-736,-25 0-2713,-10-42 472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6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8178,'36'-56'2120,"-42"48"705,5 6-2313,-3 0-168,3 2-80,-1 0-64,2 3-64,0 13 8,3 76-88,-3-28 40,5 19-48,-2-4-24,5 9-680,4-19-2217,9-10-143,0-32-1337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12203,'1'-12'5905,"4"7"-5961,-1 5-24,-4-1 152,1 3-8,1 4 48,6 40-88,4 53 32,-11-11-56,-1 8-112,0 26-3561,-1-10 1145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9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62 135 7858,'-3'-14'247,"1"6"127,0 1 0,0 0 0,1-1 1,0 0-1,1 1 0,-1-1 0,1 0 1,1 1-1,0-1 0,0 1 0,0-1 1,1 1-1,3-9 0,-5 15-329,1 0-1,0 1 0,-1-1 0,1 1 1,0-1-1,0 1 0,-1-1 1,1 1-1,0 0 0,0-1 1,0 1-1,-1 0 0,1 0 1,0-1-1,0 1 0,0 0 1,0 0-1,0 0 0,-1 0 1,1 0-1,0 0 0,0 1 1,0-1-1,0 0 0,0 0 0,-1 0 1,1 1-1,0-1 0,0 1 1,0-1-1,-1 0 0,1 1 1,0-1-1,-1 1 0,1 0 1,0 0-1,33 24-45,-30-22 48,13 10-69,0 1 0,-1 1 1,-1 1-1,18 22 0,-30-33-1,0-1-1,0 1 0,0 0 1,0 0-1,-1 0 1,0 0-1,0 1 1,0-1-1,-1 0 0,1 1 1,-1-1-1,-1 1 1,1-1-1,-1 1 1,0 0-1,0-1 0,-1 1 1,0-1-1,0 1 1,0-1-1,0 1 1,-4 7-1,-1 0-26,-1 0 0,-1 0 1,0-1-1,-1 0 0,0-1 0,-1 0 0,0 0 0,-18 14 0,-13 7 12,-48 28 0,70-48 54,61-19 82,0 2 0,63 0 0,134-1-3492,-163-4 978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9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73 11979,'-6'-26'2520,"-2"8"1177,3 9-3537,0 0-48,5 4 144,-1 2 72,1 0 256,1 5-600,2 2-112,16 41 8,18 60 112,-20-3-632,-1 16 552,-13 13-3793,2-16 857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51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57 106 8722,'-34'-48'1891,"34"47"-1822,-1 0 0,1 0 1,-1 0-1,1 0 0,-1 0 1,1 0-1,0 0 0,0 0 0,-1-1 1,1 1-1,0 0 0,0 0 0,0 0 1,0 0-1,0 0 0,0 0 1,1 0-1,-1 0 0,0 0 0,1 0 1,-1 0-1,0 0 0,1 0 0,-1 0 1,1 0-1,-1 0 0,1 0 1,0 0-1,-1 0 0,1 1 0,0-1 1,0 0-1,0 0 0,-1 1 0,1-1 1,2 0-1,31-14-346,-33 15 341,6-2-46,0 0 0,0 1 1,0 0-1,1 0 0,-1 1 0,0 0 1,0 0-1,1 1 0,-1 0 0,0 0 1,0 1-1,0 0 0,0 0 0,0 1 1,10 5-1,-13-6-15,-1 0 0,1 0 0,-1 0 0,0 1 1,0-1-1,0 1 0,0 0 0,0 0 0,-1 0 0,1 0 1,-1 0-1,0 1 0,0-1 0,0 1 0,0 0 0,-1-1 0,1 1 1,-1 0-1,0 0 0,0 0 0,0 0 0,-1 0 0,0 0 1,1 0-1,-2 0 0,1 0 0,0 0 0,-1 0 0,-1 7 1,-3 8-129,-1 1 1,0-1 0,-2-1 0,0 1 0,-1-1 0,-1-1 0,-1 0 0,0 0 0,-1-1-1,-1-1 1,0 0 0,-1 0 0,-1-2 0,0 1 0,-28 17 0,19-23 69,11-8 282,13 0-206,-1 0-1,1 0 0,0 0 0,0 0 0,0 0 0,0 0 0,-1 0 0,1 0 1,0 0-1,0 0 0,0-1 0,0 1 0,0 0 0,0 0 0,-1 0 0,1 0 1,0 0-1,0 0 0,0-1 0,0 1 0,0 0 0,0 0 0,0 0 0,0 0 1,0-1-1,0 1 0,0 0 0,-1 0 0,1 0 0,0 0 0,0-1 1,0 1-1,0 0 0,0 0 0,1 0 0,-1-1 0,0 1 0,0 0 0,0 0 1,0 0-1,0 0 0,0-1 0,0 1 0,0 0 0,0 0 0,0 0 0,0 0 1,1-1-1,1 0 16,1 0 1,-1 0-1,1 0 1,0 0-1,-1 0 1,1 1 0,0-1-1,0 1 1,0-1-1,-1 1 1,1 0-1,0 0 1,0 1 0,4 0-1,9-1 5,8 0 23,166-7-2736,-109-3 698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51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9234,'1'-6'733,"-1"5"-571,0 0 0,0 0 1,0 0-1,0 0 0,0 0 0,1 0 0,-1 0 0,0 0 0,0 1 0,1-1 1,-1 0-1,0 0 0,1 0 0,-1 0 0,1 1 0,-1-1 0,1 0 1,-1 1-1,1-1 0,0 0 0,33 0 132,15 8-228,197 13 2424,-246-20-2450,0 0 0,0 0 0,0 0 0,0 0 14,-1 0-1,1 1 0,-1-1 1,1 0-1,-1 0 0,1 0 1,-1 0-1,0 0 1,1 1-1,0-1 0,-1 0 1,1 0-1,-1 1 1,1-1-1,-1 0 0,1 1 1,-1-1-1,1 0 1,0 1-1,-1-1 0,1 1 1,0-1-1,-1 1 1,1-1-1,0 0 0,0 1 1,0-1-1,-1 1 0,1 0 1,-25 55-42,3 2 0,2 0 0,-19 95 0,-13 43-4230,11-99 1126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52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40 104 9754,'-12'-91'1993,"8"79"975,3 12-2920,-1 12-48,0 4-8,-4 23 24,1 15 0,2 22 24,-1 5 16,3 29 8,1-9-24,5 10-24,2-16-8,2-4 8,0-30-104,-1-11-728,-6-25-2193,-10-2 377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53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44 299 7250,'-43'-34'5295,"75"26"-5311,457-51 56,-346 46-21,1030-52-25,-789 52 43,454-15 21,41 12-72,-94 2 55,-211-8 70,473-5 109,-727 44-226,-318-16 185,-13-1 49,-27 0 248,27 0-334,13 3-67,0 1 0,0-1 1,0 0-1,-1 1 0,1-1 0,-1 1 1,0 0-1,0-1 0,0 1 1,0 6-1,0-2-4,10 53-50,-2 1-1,-1 116 1,-21 138 38,0-61-50,11-200-73,1-10-1152,1-1 0,7 52-1,1-47-1367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54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35 159 5969,'-13'-13'2245,"-8"-8"1469,21 20-3689,0 1 0,0-1 0,-1 1 0,1-1 0,0 1 0,0-1 0,0 1 0,0-1 0,0 1 0,1-1 0,-1 1 0,0-1 0,0 1 0,0-1 0,0 1 0,0-1 0,1 1 0,-1 0 1,0-1-1,0 1 0,1-1 0,-1 1 0,0 0 0,1-1 0,-1 1 0,0-1 0,1 1 0,-1 0 0,0 0 0,1-1 0,-1 1 0,1 0 0,-1 0 0,1-1 0,-1 1 0,1 0 0,-1 0 0,1 0 0,-1 0 0,1 0 0,-1 0 0,1 0 0,-1 0 0,1 0 0,-1 0 0,1 0 0,-1 0 0,0 0 0,1 0 0,0 1 0,821-52 459,160 29 216,-109 1-332,-41 15-89,-13 5 297,-56-8 16,668 23-873,-1236 4-3830,-149-9 1014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2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77 12203,'-3'6'2842,"3"-6"-2750,0 0 0,-1 1 0,1-1-1,0 0 1,0 0 0,-1 0-1,1 0 1,0 0 0,0 0-1,-1 0 1,1 0 0,0 0 0,0 0-1,0 0 1,-1 0 0,1 0-1,0 0 1,0-1 0,-1 1 275,0 0-276,9 36 5096,-4-22-4506,77 359-549,-79-352-62,-6-23 167,-6-48-1,7 13-204,1 0 1,2 0-1,1 0 1,7-38-1,-5 59-140,0 0 0,2 0 0,0 1 0,0-1 0,13-21 0,-14 29-124,1 0 1,0 1-1,0-1 0,1 1 0,0 1 0,0-1 1,1 1-1,0 0 0,0 0 0,0 1 1,10-5-1,52-18-3933,12 4-253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2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1627 8138,'-14'-12'884,"8"7"-266,0 0 0,0 0 0,0 0 0,1-1 1,-8-10-1,12 15-617,1 0 1,0 0-1,0 1 1,-1-1-1,1 0 1,0 0-1,0 0 0,0 0 1,0 1-1,0-1 1,0 0-1,0 0 1,1 0-1,-1 0 1,0 1-1,0-1 1,1 0-1,-1 0 1,0 1-1,1-1 1,-1 0-1,1 0 1,-1 1-1,1-1 0,-1 0 1,1 1-1,-1-1 1,1 1-1,0-1 1,-1 1-1,1-1 1,0 1-1,0-1 1,32-18 6,-27 16-8,263-115 140,-126 60-125,575-252 150,929-376 496,-719 371 165,-877 296-794,-3 2 110,-37 15-1471,-46 21-4430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2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0 4065,'-13'12'4137,"-5"11"-1273,-11 20-2432,-4 9 2465,-10 23-2905,5 4 88,0 8-40,9-13-24,6-1-64,12-22-176,3-10-392,6-20-176,6-9-2097,6-16 289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2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0 253 7994,'3'0'4425,"15"-8"-633,72-32-1031,-12 17-2745,12-1-32,34-8-72,2-1-120,35 3-288,6 5-3265,17-12 848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1112 1 9594,'-4'0'243,"0"1"0,-1 0 0,1 0 0,0 0 0,0 0 0,-1 1 0,1 0 0,0 0-1,1 0 1,-1 0 0,0 0 0,0 1 0,1 0 0,0 0 0,-1 0 0,1 0 0,0 0 0,1 0 0,-5 6 0,-9 9-269,-56 58 15,3 3 1,-95 144-1,-90 194-11,149-237 20,42-80 12,-3-2 1,-97 107-1,162-204-21,-42 54-173,41-51-152,-1 0-1,1 0 1,0 0 0,1 0 0,-1 0 0,1 0 0,0 0 0,0 1-1,0-1 1,0 0 0,1 1 0,-1 6 0,5 1-2139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3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12 12451,'-1'-1'137,"0"0"0,0 0 0,0 0 0,-1 0 0,1 0 0,0 0 0,0 0 0,0 1 0,-1-1 0,1 1 0,0-1 0,-1 1 1,1-1-1,-1 1 0,1 0 0,0 0 0,-1-1 0,1 1 0,-1 0 0,1 0 0,-1 0 0,1 1 0,0-1 0,-1 0 0,1 1 0,-1-1 0,1 0 1,-3 2-1,1 2 50,1 0 0,-1 0 0,1 0 0,-1 1 0,1-1 0,1 0 0,-1 1 0,-1 7 0,-8 20-405,2 1-1,2 0 0,-5 37 1,11-57 161,0 0 0,0 1 0,1-1 0,1 0 0,0 0 0,1 0 0,0 1 0,1-2 0,1 1 0,9 23 0,-12-34 33,0 1 1,0-1 0,1 0 0,-1 0-1,1 0 1,-1 0 0,1 0 0,0 0 0,0 0-1,0 0 1,0-1 0,0 1 0,0-1-1,0 1 1,0-1 0,1 0 0,-1 0 0,0 0-1,1 0 1,-1 0 0,1 0 0,-1-1-1,1 1 1,0-1 0,-1 0 0,1 0 0,-1 0-1,6-1 1,3-1-12,1-1-1,-1-1 1,0 0 0,0 0-1,14-9 1,20-7-250,119-32-4763,-61 10 1516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4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20 10170,'-1'-2'191,"0"1"-1,1 0 1,-1 0-1,0 0 1,1 0-1,-1 0 0,0 0 1,0 0-1,0 0 1,0 0-1,0 0 1,0 0-1,0 1 1,0-1-1,0 0 1,0 1-1,-1-1 1,1 1-1,0-1 1,0 1-1,0-1 1,-1 1-1,0 0 0,0 3-124,1 0-1,-1 0 1,1 0-1,0 0 0,0 0 1,1 0-1,-1 1 0,0-1 1,1 0-1,0 6 1,-12 177-105,23 327 0,-3-337 30,0-17-19,0 343-586,-8-500 585,0 7-756,-1-1 0,0 1 0,0-1 0,-5 15 0,-4-6-2271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4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77 11090,'0'-1'165,"-1"1"0,1-1 0,0 1 0,-1-1 0,1 0 0,0 1 0,0-1 0,0 0-1,-1 1 1,1-1 0,0 0 0,0 1 0,0-1 0,0 0 0,0 1 0,0-1 0,0 0-1,0 1 1,0-1 0,0 0 0,1 1 0,-1-1 0,0 1 0,0-1 0,1 0 0,-1 1 0,0-1-1,1 1 1,-1-1 0,1 0 0,17 12 988,28 40-2308,-40-44 1623,40 50-461,-31-35-6,2-1 0,1 0 0,0-1 0,2-1 0,0-1 0,1-1 1,27 17-1,-44-32-1,0 0 0,0-1 0,0 1 0,0-1 1,0 0-1,0 0 0,0 0 0,1-1 0,-1 0 1,0 0-1,0 0 0,1 0 0,-1-1 0,0 1 1,0-1-1,1 0 0,-1 0 0,0-1 1,0 1-1,0-1 0,0 0 0,-1 0 0,1 0 1,-1-1-1,1 1 0,-1-1 0,0 0 0,1 0 1,-1 0-1,2-4 0,11-12-148,-1 0-1,-1-1 1,0-1-1,10-25 1,-8 18-486,29-53-2209,1-12-138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5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6889,'1'-22'2574,"2"-3"1177,-2 25-3721,-1-1 1,0 1 0,1-1 0,-1 1 0,1-1 0,-1 1 0,1 0 0,-1-1 0,1 1-1,-1 0 1,1 0 0,0-1 0,-1 1 0,1 0 0,-1 0 0,1 0 0,0 0 0,-1 0-1,1 0 1,-1 0 0,1 0 0,0 0 0,-1 0 0,1 0 0,0 0 0,-1 0 0,1 0-1,-1 0 1,1 1 0,-1-1 0,1 0 0,0 0 0,-1 1 0,1-1 0,-1 0 0,1 2-1,40 19 37,-2 2 0,-1 2 0,-1 1 0,-1 2 0,34 34 0,153 178-22,-142-149-61,15 16-4,5-4-1,4-4 1,131 93 0,-174-149-4,166 129 122,-205-152-153,-1 2 0,0 0 0,-2 1 0,-1 1 0,-1 0 0,-1 2 0,16 31 0,-32-55-218,1 1 0,-1-1 0,0 1-1,0 0 1,0 0 0,0 0-1,0 0 1,-1-1 0,1 1 0,-1 0-1,0 0 1,0 4 0,-3 2-2449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5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38 179 8690,'-28'-14'3036,"19"9"-1614,18 8-1239,52 23-23,3 2 39,77 21 1,-124-43-166,1-2 0,-1 0 1,1-1-1,1-1 1,-1-1-1,0-1 0,0 0 1,0-1-1,30-6 1,-41 6 6,-1-1 0,0-1 0,1 1 1,-1-1-1,0-1 0,0 1 0,-1-1 1,1 0-1,-1 0 0,0 0 0,0-1 1,0 0-1,0 0 0,-1 0 0,0-1 0,0 1 1,0-1-1,4-10 0,-3 3-463,0 0 0,0 0-1,-1-1 1,-1 0 0,-1 0-1,0 1 1,1-29-1,-5-12-2213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8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63 7122,'-3'-16'1716,"3"12"-1211,-1 1 1,1-1 0,-1 0-1,0 1 1,0-1 0,0 1-1,-1-1 1,1 1 0,-1 0-1,0 0 1,-3-6 0,9 41 854,4-3-1326,45 182 436,-43-164-899,-3 1 1,3 78 0,-10-119-97,0-1 0,0 1 1,-1-1-1,1 1 1,-2-1-1,1 0 0,-4 9 1,-3-5-2674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3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206 160 15419,'28'-85'3746,"-28"83"-3494,1-1-1,-1 1 1,0-1-1,0 1 0,0-1 1,0 1-1,0-1 0,-1 1 1,1 0-1,-1-1 0,1 1 1,-1 0-1,0-1 0,0 1 1,0 0-1,0 0 1,-2-3-1,2 3-196,-1 1 0,1-2 1,0 1-1,0 0 0,0 0 1,1 0-1,-1 0 0,0-1 0,1 1 1,-1 0-1,1-5 0,18 25-598,12 34 420,-19-36 96,-1 0 0,-1 1 1,-1 1-1,-1-1 0,0 1 1,-1 0-1,-1 1 0,0-1 0,1 21 1,0 52-4,-4 1 0,-9 90 0,1-70 88,5-90-21,-2 0 0,-6 29 1,7-64 147,-1 1 0,0 0 0,-1 0 0,-7-14 0,2 2-71,3 5-63,-7-17-3,-19-40-1,28 68-84,0 0 1,-1 1-1,0-1 0,0 1 0,0-1 1,-1 2-1,0-1 0,-1 1 1,1 0-1,-14-10 0,17 14-8,-1 1-1,1-1 0,0 1 1,-1-1-1,1 1 1,0 0-1,-1 0 0,0 1 1,1-1-1,-1 1 1,1-1-1,-1 1 0,0 0 1,1 1-1,-1-1 1,1 1-1,-1-1 0,1 1 1,-5 2-1,3-1-16,0 0 0,0 1 0,1 0-1,-1 0 1,1 0 0,0 1 0,0-1 0,0 1-1,1 0 1,-1 0 0,1 0 0,-3 6 0,1-4 6,1 1 1,1-1-1,-1 1 1,1 0 0,0 1-1,1-1 1,0 0 0,0 1-1,0 0 1,1-1 0,0 1-1,1 0 1,0-1-1,0 1 1,0 0 0,1-1-1,1 1 1,1 8 0,0-10-1,0 0 1,0 0 0,1-1 0,0 1 0,0-1 0,0 0 0,0 0 0,1 0-1,0 0 1,0-1 0,0 0 0,1 0 0,-1 0 0,1-1 0,0 0 0,0 0-1,0 0 1,1-1 0,11 4 0,-3-3-645,0 0 0,0-1 0,0-1 1,1 0-1,-1-1 0,0-1 0,27-4 0,44-18-3297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8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28 11362,'-5'-19'2241,"-2"11"1152,-2 16-3369,-8 10-80,-8 6 64,-10 13-32,-2 5-144,-7 16-1033,0 4-2175,-9 3 231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7 217 9986,'-3'-13'2505,"3"1"687,-3 4-2728,4 8-688,2 0 208,7 0 40,38 3-816,47 3-456,-28-6-1937,-10-4-287</inkml:trace>
  <inkml:trace contextRef="#ctx0" brushRef="#br0" timeOffset="1">506 71 9170,'-21'-57'2304,"14"48"641,6 5-2625,8 8-1744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09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68 12715,'0'-16'1071,"0"10"-306,0 0 0,0 0-1,0 0 1,-1 0 0,0 0-1,-3-9 1,5 60-728,1 43-64,-2-24-391,3 0 0,21 122-1,-24-186 398,0 0 0,0 0-1,0 1 1,0-1 0,0 0-1,0 0 1,0 1-1,0-1 1,0 0 0,0 0-1,0 1 1,0-1 0,0 0-1,0 0 1,0 0-1,0 1 1,1-1 0,-1 0-1,0 0 1,0 0 0,0 1-1,0-1 1,0 0-1,1 0 1,-1 0 0,0 0-1,0 1 1,0-1 0,1 0-1,-1 0 1,0 0-1,0 0 1,1 0 0,-1 0-1,0 0 1,0 0 0,0 0-1,1 0 1,-1 0-1,0 0 1,0 0 0,1 0-1,-1 0 1,0 0 0,0 0-1,1 0 1,-1 0-1,0 0 1,1 0 0,10-15-457,15-37 314,-19 35 3,-2 8 123,-1 0-1,2 0 1,-1 1-1,1 0 1,0 0-1,11-10 1,-15 16 38,0 0-1,0 0 1,0 1 0,0-1 0,0 1 0,1 0 0,-1 0 0,1 0 0,-1 0-1,1 0 1,-1 0 0,1 1 0,-1-1 0,1 1 0,0 0 0,-1 0 0,1-1 0,-1 2-1,1-1 1,0 0 0,-1 1 0,1-1 0,-1 1 0,1 0 0,-1-1 0,1 1 0,-1 1-1,1-1 1,-1 0 0,3 2 0,1 2-2,1 1 0,-1 0 0,0 0 0,0 0 0,-1 1 0,0 0 0,0 0 0,-1 0 0,1 1 0,-2-1 0,1 1 0,-1 0 0,0 0 0,-1 0 0,3 16 0,-2-13-13,-1 0 0,-1 0-1,0 0 1,-1 0 0,0 1 0,0-1 0,-1 0 0,-1 0 0,0 0 0,0 0 0,-8 20 0,6-25-32,1 0 0,-1-1 0,0 1 0,-1-1 0,1 0 0,-1-1 0,0 1 0,0-1 0,-1 0 0,1 0 1,-1-1-1,0 1 0,0-1 0,0-1 0,0 1 0,-1-1 0,1 0 0,-1 0 0,1-1 0,-8 1 0,5-1-256,1 0 0,0 0 0,-1-1 0,1 0 0,0 0-1,-1-1 1,1-1 0,0 1 0,0-1 0,0 0 0,0-1 0,0 0 0,0 0-1,1-1 1,-1 0 0,-6-5 0,-17-25-2534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54 13787,'0'-2'216,"-1"0"1,1 0-1,0 0 0,0-1 1,1 1-1,-1 0 0,0 0 0,1 0 1,-1 0-1,1 0 0,0 0 1,-1 0-1,1 0 0,0 0 1,0 0-1,0 1 0,1-1 1,-1 0-1,0 1 0,1-1 0,-1 0 1,1 1-1,-1 0 0,1-1 1,0 1-1,-1 0 0,1 0 1,0 0-1,3-1 0,-1 2-191,0 0 0,1 0 0,-1 0 0,0 1-1,1-1 1,-1 1 0,0 0 0,0 0 0,1 1-1,-1 0 1,0-1 0,0 1 0,-1 0 0,7 5-1,7 5-26,0 1-1,-1 0 0,-1 1 1,0 0-1,-1 2 0,-1-1 0,0 2 1,-1 0-1,-1 0 0,15 33 1,-8-12-7,-3 1 1,-1 0-1,-2 1 1,10 55-1,-13-32-101,-2 1 0,-3 0 0,-3 1 0,-2-1 0,-3 0 0,-4 0 0,-2-1 0,-2 0 0,-4-1 0,-2 0 0,-29 66 0,36-102-537,-2 1 0,0-1 0,-2-1-1,-1-1 1,-1 0 0,-1-1 0,0-1 0,-2-1 0,-1 0-1,-45 34 1,-23-8-3240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0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74 10138,'-12'-19'2161,"-15"-31"1039,25 47-2944,0 2-32,2 4 160,-2 1-279,1 22-33,-3 70-64,-4-28 48,2 9-176,0-13-449,4-2-2767,13-16 639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1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81 11771,'-2'-6'638,"0"1"0,0-1 1,0 1-1,0-1 0,1 0 1,0 0-1,0 1 0,1-1 1,0 0-1,0-9 0,0 6-241,19 39 237,-9-4-621,-1 0 1,-2 0-1,0 1 0,-2 0 1,-1 1-1,-1-1 0,-1 36 1,-2-2-1536,-4 0-1,-13 80 1,-4-55-1702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2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129 127 7482,'-14'-14'324,"-23"-24"1464,35 35-1603,0 1 1,0-1 0,0 0-1,1 1 1,-1-1-1,1 0 1,-1 0 0,1 0-1,0 0 1,0 0-1,0 0 1,0-6 0,1 8-150,0-1 1,1 0-1,-1 1 1,1-1 0,0 1-1,-1-1 1,1 1 0,0-1-1,0 1 1,0-1-1,0 1 1,0 0 0,0 0-1,1 0 1,-1-1-1,0 1 1,0 0 0,1 0-1,-1 1 1,1-1 0,-1 0-1,1 0 1,-1 1-1,1-1 1,0 1 0,-1-1-1,1 1 1,-1 0 0,1-1-1,0 1 1,-1 0-1,1 0 1,3 1 0,3-1 9,-1 0 0,1 0 1,0 1-1,-1 0 1,1 0-1,7 3 0,-10-3-30,0 1 0,0 0-1,0 1 1,0-1 0,0 1-1,-1 0 1,1 0 0,-1 0 0,0 1-1,0-1 1,0 1 0,-1 0-1,1 0 1,-1 1 0,0-1-1,0 1 1,3 6 0,-3-4-15,-1 1 0,0-1 1,-1 0-1,1 0 0,-1 1 1,0-1-1,-1 1 0,0-1 0,0 1 1,-1-1-1,-2 11 0,0-3-3,-1-1 0,0 0-1,-1 0 1,-1 0-1,0-1 1,-1 0-1,0 0 1,-1 0 0,0-1-1,-1 0 1,-1-1-1,-11 12 1,16-18 8,-1-1-1,1 0 1,-1 0 0,0 0 0,0-1 0,0 0-1,-1 0 1,1 0 0,-1-1 0,0 0-1,1-1 1,-1 1 0,0-1 0,0 0-1,0-1 1,0 0 0,0 0 0,0 0-1,0-1 1,0 0 0,-7-2 0,87 3-242,-23 4 241,164 7-3056,-129-15 813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2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43 174 9226,'-24'-86'1960,"14"57"448,1-1-2102,9 28-305,0 1 1,0 0 0,1 0 0,-1 0-1,0 0 1,0 0 0,1 0 0,-1 0-1,1 0 1,-1-1 0,1 1-1,-1 1 1,1-1 0,-1 0 0,1 0-1,0 0 1,0 0 0,-1 0-1,1 0 1,0 1 0,1-2 0,1 1 7,-1 0-1,1 0 1,-1 1 0,0-1 0,1 0 0,-1 1 0,1 0 0,0-1 0,-1 1-1,1 0 1,-1 0 0,1 1 0,-1-1 0,1 0 0,-1 1 0,1 0 0,-1-1 0,4 3-1,45 19 70,-43-17-71,1 1-1,-1 0 1,0 0-1,-1 1 1,1 0-1,-1 0 1,0 1-1,-1 0 1,0 0-1,0 1 1,-1 0-1,0 0 1,6 16-1,-8-18-48,0 0 0,-1 1 0,0-1 0,0 1 0,-1-1 0,1 1-1,-2 0 1,1-1 0,-1 1 0,0 0 0,-1 0 0,0-1 0,0 1 0,-1 0-1,0-1 1,0 1 0,-1-1 0,-4 11 0,6-17 14,0 0 0,1 1-1,-1-1 1,0 0 0,0 0 0,0 1 0,1-1-1,-1 0 1,0 0 0,-1 0 0,1 0 0,0 0 0,0-1-1,0 1 1,0 0 0,-1 0 0,1-1 0,0 1 0,-1-1-1,1 1 1,-1-1 0,-1 1 0,2-1-1,0-1 1,0 1-1,0 0 1,0 0-1,0-1 1,0 1-1,0 0 1,0-1-1,0 1 1,1-1-1,-1 0 1,0 1-1,0-1 1,0 1-1,1-1 1,-1 0-1,0 0 1,1 0-1,-1 1 1,1-1-1,-1 0 1,1 0-1,-1-1 1,0 1 9,0-1 0,1 1 0,-1-1 1,1 1-1,-1 0 0,1-1 0,0 1 1,0-1-1,-1 1 0,1-1 1,0 1-1,0-1 0,1 0 0,-1 1 1,0-1-1,0 1 0,1 0 0,-1-1 1,1 1-1,-1-1 0,1 1 0,0 0 1,0-1-1,-1 1 0,1 0 0,0 0 1,0-1-1,0 1 0,0 0 1,0 0-1,1 0 0,-1 0 0,0 0 1,0 1-1,1-1 0,-1 0 0,0 1 1,1-1-1,-1 0 0,3 0 0,2 1 28,-1-1 0,0 1 0,1 0 0,-1 0-1,0 1 1,1 0 0,-1 0 0,0 0 0,0 0-1,1 1 1,-1 0 0,-1 0 0,1 0-1,0 1 1,0 0 0,-1 0 0,1 0 0,-1 0-1,0 0 1,0 1 0,-1 0 0,1 0 0,3 5-1,2 2 1,0 0 0,0 1 0,-1 0 0,-1 1 0,0 0 0,-1 0 0,8 22 0,-12-26-12,0 0 0,0 0 0,-1 0 0,0 0 0,0 0 0,-1 0 0,0 0 0,-2 15 0,1-19-43,-1 1 0,1-1 0,-1 0 0,0 1-1,0-1 1,-1 0 0,0 0 0,1-1 0,-2 1 0,1 0 0,0-1 0,-1 0 0,0 0 0,0 0 0,0 0-1,-5 3 1,-1-1-429,-1 0-1,1 0 1,-19 6 0,-42 10-1420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70 9450,'-24'-30'3382,"22"26"-3167,0 1 0,0-1 0,-1 1 0,0 0 0,1-1 0,-1 1 0,0 1 0,-1-1 0,1 0-1,0 1 1,-6-4 0,9 6-185,-1 0-1,1 1 1,0-1 0,-1 0-1,1 0 1,0 0-1,-1 0 1,1 0 0,0 1-1,0-1 1,-1 0-1,1 0 1,0 0 0,0 1-1,-1-1 1,1 0-1,0 0 1,0 1-1,0-1 1,-1 0 0,1 0-1,0 1 1,0-1-1,0 0 1,0 1 0,0-1-1,0 0 1,0 1-1,0-1 1,-1 0-1,1 1 1,0-1 0,0 0-1,1 1 1,-1-1-1,0 0 1,0 1 0,0-1-1,0 0 1,0 1-1,0-1 1,1 1 0,0 29 221,0-20-244,16 238 153,50 404-317,-56-572-682,-11-75 501,0 1 0,0 0-1,0-1 1,0 1 0,-1-1 0,0 1 0,-1-1 0,1 1-1,-1-1 1,0 0 0,-3 7 0,4-10 37,-1 0 0,1 0 0,-1-1 0,0 1 0,0-1 0,1 1 1,-1-1-1,0 0 0,0 1 0,-4 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4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39 213 8858,'-9'-10'919,"6"7"-556,-1 0 1,1 0-1,1 0 1,-1 0-1,0-1 1,1 1 0,-1-1-1,1 0 1,-3-7-1,6 10-365,-1 0 1,1 0-1,0 1 0,0-1 0,-1 1 0,1-1 0,0 0 1,0 1-1,0-1 0,0 1 0,0 0 0,0-1 0,0 1 1,0 0-1,0-1 0,0 1 0,0 0 0,0 0 0,0 0 1,0 0-1,1 0 0,33-3-26,-27 3 22,663-29 42,-460 24-34,409-7 170,66-2-6,1025-63 31,-1627 72-143,-40 0 10,0 3 0,1 1-1,-1 3 1,92 12 3735,-94-17-3621,-32 3-191,-4-1 4,0 1 1,0 0-1,0 0 1,0 1-1,1-1 1,-1 1-1,0 1 1,-1-1-1,1 1 1,11 5 0,-20 32-30,-4 209-64,5 197 194,12-337-196,5 93-2040,-15-191 1606,0 0 1,0 0-1,-1 0 0,-1-1 0,-3 16 0,2-18-56,-1 1-1,0-1 1,0 1 0,-1-1-1,-8 10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3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0 262 13499,'5'6'4085,"-4"-6"-4001,16-5 2014,34-20-1430,-25 11-698,25-8-10,-30 14 46,-1 0 0,-1-1-1,0-1 1,0-1-1,23-18 1,-40 27-11,0 0 0,0 0 1,0 0-1,0 0 1,0 0-1,-1 0 1,1-1-1,-1 1 0,1 0 1,-1-1-1,0 1 1,0-1-1,0 0 0,0 1 1,-1-1-1,1 0 1,-1 1-1,1-1 0,-1 0 1,0 0-1,0 1 1,-1-1-1,1 0 0,0 0 1,-1 1-1,1-1 1,-1 0-1,0 1 0,0-1 1,0 1-1,0-1 1,-1 1-1,-2-5 0,1 4-91,1 0 0,-1 0 0,0 0 0,0 0 0,0 1 0,0-1 0,0 1 0,0 0 0,-1 0 0,1 0 0,-1 0 0,1 1 0,-1-1-1,0 1 1,0 0 0,1 0 0,-1 0 0,0 1 0,0-1 0,0 1 0,0 0 0,0 0 0,-7 2 0,4-1 7,0 1 0,0 1 1,1-1-1,-1 1 0,1 1 1,0-1-1,-1 1 0,2 0 0,-1 0 1,0 1-1,1-1 0,0 1 0,0 1 1,1-1-1,-1 1 0,1-1 1,0 1-1,1 0 0,-1 1 0,1-1 1,0 1-1,1-1 0,0 1 1,-2 8-1,-1 6 109,1 0 0,1 0 0,0 0 0,2 1 0,0-1 0,5 39 0,-3-50-10,1 0 0,0 0 0,0 0 0,1 0-1,0 0 1,0 0 0,1-1 0,1 0 0,-1 0 0,2 0 0,-1 0 0,13 13-1,-12-16-81,0-1-1,0 0 0,0 0 0,1 0 1,0-1-1,0 0 0,0-1 0,0 0 0,1 0 1,-1 0-1,1-1 0,-1 0 0,1 0 1,0-1-1,0 0 0,0-1 0,9 0 0,56-8-2588,2-12-72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4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79 115 6593,'-79'-38'4245,"84"34"-2859,13 2-987,1222-68 899,3 92 184,-1222-22-1458,828 17 278,-41-22-375,-473-9-3239,-201 2 778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7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89 132 8498,'-83'-124'8906,"83"123"-8786,-6-6 1529,7 32-1566,7 179-145,9 108-369,-16-301 181,0 0 143,1 1-1,0-1 0,6 19 1,-7-28-36,-1-1 0,1 1 1,0 0-1,0 0 0,-1-1 0,1 1 1,0 0-1,1-1 0,-1 1 1,0-1-1,0 0 0,1 1 1,-1-1-1,1 0 0,-1 0 0,1 0 1,-1 0-1,1 0 0,0 0 1,-1 0-1,1 0 0,0-1 1,0 1-1,-1-1 0,1 1 0,0-1 1,0 0-1,3 0 0,31-9-3015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4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 9362,'-7'-13'7014,"8"22"-4078,4 22-3157,7 258 436,-7-73-1414,9-76-2614,-7-102 193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0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40 164 9010,'-10'-29'769,"4"11"887,0 0 1,1 0-1,1 0 0,0-1 0,-1-25 0,6 66-1522,1-1-1,5 30 0,0-3-166,0 148 29,-8-138-1035,3 0-1,12 78 1,-12-127 423,0-1 0,0 0 0,1 0 0,0 0 0,6 12 1,-6-16 79,-1-1 1,1 1-1,0-1 1,0 0-1,0 0 1,0 0 0,5 4-1,-7-7 500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1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414 115 10834,'1'-1'171,"1"-1"-1,-1 1 0,1-1 0,-1 0 1,0 1-1,0-1 0,0 0 1,0 0-1,0 1 0,0-1 0,0 0 1,-1 0-1,1 0 0,-1 0 1,1 0-1,-1 0 0,0 0 0,0 0 1,0 0-1,0 0 0,0-1 1,0 1-1,0 0 0,-1 0 0,1 0 1,-2-3-1,-1 2-80,0 0 1,0 0-1,0 0 1,0 1-1,-1-1 1,1 1-1,-1 0 1,1 0-1,-1 0 1,0 0-1,0 1 1,0 0-1,0-1 0,-5 0 1,-20-5 17,-1 0 1,0 2-1,-58-2 0,79 6-111,0 1-1,0 0 0,0 0 1,0 1-1,0 1 1,0-1-1,0 2 0,1-1 1,-1 1-1,1 0 0,-1 1 1,1 0-1,0 0 1,1 1-1,-1 0 0,1 0 1,-10 10-1,14-12-17,0 0 1,0 0-1,0 1 0,1-1 0,0 1 1,0-1-1,0 1 0,0 0 0,0 0 1,1 0-1,-1 0 0,1 0 0,1 0 1,-1 1-1,0-1 0,1 0 0,0 0 1,0 1-1,0-1 0,0 0 0,1 0 1,0 1-1,0-1 0,0 0 0,0 0 1,1 0-1,-1 0 0,1 0 0,0 0 1,4 4-1,-2-2-45,0-2 0,1 1 0,-1 0 0,1-1 0,1 0 1,-1 0-1,0-1 0,1 1 0,0-1 0,0 0 0,0-1 0,0 1 1,0-1-1,0-1 0,0 1 0,1-1 0,-1 0 0,1 0 0,10-1 1,5-1 1,0 0 0,0-2 1,0-1-1,0-1 1,-1 0-1,0-2 0,0-1 1,0 0-1,-1-1 1,-1-2-1,1 0 0,-2 0 1,1-2-1,-2-1 1,31-28-1,-25 4 1293,-22 37-1070,0-1 1,0 1-1,-1-1 1,1 1-1,-1-1 1,1 1-1,-1-1 0,0 1 1,0-1-1,1 1 1,-1-1-1,0 1 1,-1-1-1,1 1 1,0-1-1,0 1 0,0-1 1,-1 1-1,1-1 1,-1 1-1,0-1 1,1 1-1,-1-1 1,0 1-1,-1-2 298,-14 403-385,1 30-6599,17-318 2245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1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 9354,'-2'-15'4419,"2"34"-4069,0 22-661,-17 91 922,-37 396 740,50-442-1330,4 1-1,4 0 1,4 0-1,19 86 1,1-81-163,-20-69-446,-1-1 0,4 25 0,-11-46 472,0 0 0,1-1 1,-1 1-1,0 0 0,0 0 1,0-1-1,0 1 0,0 0 0,0-1 1,0 1-1,0 0 0,0-1 0,0 1 1,0 0-1,-1-1 0,1 1 0,0 0 1,0-1-1,-1 1 0,1 0 0,0-1 1,-1 1-1,0 0 0,-12-5-2915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2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11 261 7154,'-1'0'138,"0"-1"0,1 1 0,-1 0 0,0-1 0,1 1 0,-1-1 0,1 1 0,-1-1 0,1 0 0,-1 1 0,1-1 0,-1 0 0,1 1 0,0-1 0,-1 0 0,1 1 0,0-1 0,0 0 1,-1 0-1,1 1 0,0-1 0,0 0 0,0 0 0,0 1 0,0-1 0,0 0 0,0 0 0,0 1 0,0-1 0,1 0 0,-1 0 0,0 1 0,0-1 0,1 0 0,-1 0 0,0 1 1,1-2-1,35-3 314,549-46-368,-188 11 9,2304-88 148,-1878 117 14,-6 50 467,-790-34-687,-19-3 116,-1-1-1,1 0 1,0 0 0,0-1-1,-1 0 1,11-4 1772,-23-1-337,4 15-1622,6 314-59,-18-134 61,-1-6-47,12 201 0,2-373 10,1 56-1212,-2-64 947,0 1 1,1-1-1,-2 0 0,1 1 1,0-1-1,-1 0 0,0 0 1,0 0-1,0 0 1,0 0-1,-1 0 0,-4 5 1,-28 19-3506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2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11 196 8522,'-1'-1'222,"0"1"1,0-1-1,0 0 1,1 0-1,-1 1 0,0-1 1,1 0-1,-1 0 1,1 0-1,-1 0 1,1 0-1,-1 0 1,1 0-1,-1 0 0,1 0 1,0 0-1,0 0 1,-1-2-1,2 3-157,-1-1 0,0 1 0,0-1 0,1 1 0,-1-1 0,0 1-1,1-1 1,-1 1 0,1-1 0,-1 1 0,0 0 0,1-1 0,-1 1 0,1-1 0,-1 1 0,1 0 0,0 0-1,-1-1 1,1 1 0,-1 0 0,1 0 0,-1 0 0,2-1 0,50-2-510,-29 3 718,1163-69 1243,-896 57-1373,478-16 138,38 6-21,15 8-110,-46-4 226,-52 16 85,-417 12-5006,-230-10 1355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3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84 174 10506,'-6'-11'165,"1"3"285,1 0 1,0 0-1,0 0 0,1-1 0,-3-9 0,6 15-339,-1 0 0,1 1-1,0-1 1,0 0 0,0 1 0,0-1-1,0 0 1,1 0 0,-1 1 0,1-1-1,-1 0 1,1 1 0,0-1 0,0 1-1,0-1 1,1 1 0,-1-1 0,1 1-1,-1 0 1,1 0 0,0 0 0,2-3-1,1 0-126,1 0 0,-1 1 0,1 0 0,0 0 0,0 1-1,0-1 1,0 1 0,1 1 0,8-4 0,-13 5 12,1 1 1,-1-1-1,0 1 1,1 0-1,-1-1 1,0 1-1,1 0 1,-1 0-1,1 1 1,-1-1-1,0 0 1,1 1-1,-1 0 1,0-1-1,0 1 1,1 0-1,-1 0 1,0 0-1,0 0 1,0 1-1,0-1 1,0 0-1,-1 1 1,1 0-1,0-1 1,-1 1-1,1 0 1,-1 0-1,1 0 1,-1 0-1,2 2 1,2 9-1,0 1-1,-1-1 1,0 1 0,-1 0-1,0 0 1,-2 0 0,1 0-1,-2 0 1,0 0 0,0 0-1,-1 0 1,-1 0 0,-4 15-1,-2 8 5,-2-1-1,-1 0 1,-26 57-1,29-76-17,-1 0 1,-1 0-1,-18 24 0,26-38 21,-1 1 1,0-1-1,0 1 1,0-1-1,0 0 0,-1 0 1,1-1-1,-1 1 1,1-1-1,-1 1 0,0-1 1,0 0-1,0-1 1,-1 1-1,1-1 0,0 0 1,0 0-1,-1 0 1,1 0-1,-9-1 0,-4-6 82,20 2-224,11 2 27,203-13 182,-10 1-3169,-102 11 729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4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83 9162,'-4'-5'852,"1"0"1,1 0-1,-1-1 1,1 1-1,0-1 1,0 1-1,1-1 1,-1 0-1,1 0 1,1 0-1,-1 0 1,1-10-1,7 32-656,8 26-176,-2 1 0,-2 1 0,-2 0 0,4 56 0,-3 183-4517,-17-187 1313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9:54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10330,'0'-21'12330,"11"34"-12992,-2 3 663,-1 0-1,0 0 1,-1 1-1,0 0 1,-2 0 0,0 0-1,-1 1 1,0 0-1,-2 0 1,1 20 0,0 137 11,-2-19 45,0-185 328,1 1-1,1 0 1,2 0-1,0 0 1,18-50-1,-10 39-418,2 0-1,2 0 0,39-64 1,-49 93 10,0-1 1,1 1 0,0 1-1,1-1 1,0 1 0,1 1-1,-1 0 1,19-12 0,-20 16 9,0 0 0,0 1 0,0-1 0,1 2 0,-1-1 0,1 1 0,-1 1 0,1-1 0,0 1 1,0 1-1,-1 0 0,18 2 0,14 4-344,72 22 0,-54-10-5679,-42-13 2508,-55-17-2247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5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28 196 7370,'-2'-3'423,"-1"0"1,1 0 0,0 0 0,0 0-1,0-1 1,0 1 0,1-1-1,-1 1 1,0-6 0,-5-46 249,7 51-602,1 0 1,-1 0-1,1-1 0,1 1 1,-1 0-1,0 0 0,1 0 1,0 0-1,0 0 0,0 0 1,0 1-1,1-1 0,0 1 1,-1-1-1,1 1 0,1 0 1,-1 0-1,0 1 0,1-1 1,5-3-1,-4 3-40,-1 0 0,1 0 0,-1 1-1,1 0 1,0 0 0,0 0 0,0 0 0,0 1-1,0 0 1,0 0 0,0 0 0,1 1 0,-1 0-1,0 0 1,8 1 0,-7 1-31,-1 0-1,1 1 1,-1 0-1,0 0 1,0 0-1,0 1 1,0-1 0,-1 1-1,1 1 1,-1-1-1,0 0 1,0 1-1,-1 0 1,0 0 0,1 0-1,-1 0 1,-1 1-1,1-1 1,-1 1-1,0 0 1,-1-1 0,1 1-1,0 9 1,2 4 2,-1 1 0,-1 0 0,-1 0 0,-1 0 0,-1-1 0,-3 22 0,0-14 9,-2-1-1,-1 1 1,-1-1 0,-1-1-1,-21 42 1,23-53-3,0-1-1,-1 0 1,-1-1 0,0 0-1,-1 0 1,0-1 0,-1 0 0,0-1-1,0 0 1,-1-1 0,-1 0-1,-13 7 1,6-10 79,17-5-13,18 0-38,-5 0-40,232 0-281,-21-8-3073,-108 4 795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6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39 195 6337,'-2'-9'323,"-2"-6"705,1 0-1,0 0 0,2 0 1,-1-18-1,2 30-900,0 0 0,0 0 1,0 0-1,0 0 0,1-1 0,0 1 1,0 0-1,-1 0 0,2 0 0,-1 0 1,0 0-1,1 0 0,-1 1 0,1-1 1,0 0-1,0 1 0,0-1 0,0 1 1,0 0-1,0 0 0,1 0 0,-1 0 1,1 0-1,0 0 0,-1 0 0,6-1 1,6-2-54,-1 1 1,1 0-1,-1 2 1,1-1 0,0 1-1,0 1 1,23 1 0,-33 0-75,-1 0 0,1 1 0,-1-1 1,1 1-1,-1-1 0,1 1 0,-1 0 1,0 0-1,1 0 0,-1 1 0,0-1 0,0 1 1,0 0-1,0 0 0,0 0 0,0 0 1,-1 0-1,1 1 0,-1-1 0,0 1 1,1 0-1,-1 0 0,0 0 0,0 0 0,-1 0 1,1 0-1,-1 0 0,1 0 0,-1 1 1,0-1-1,-1 0 0,1 1 0,0-1 1,-1 1-1,0 3 0,0 6 4,-1 0 0,-1 0 0,0 0-1,0 0 1,-2-1 0,-6 18 0,8-24-37,0 0-1,-1 0 0,0 1 1,0-2-1,-1 1 1,1 0-1,-1-1 1,0 1-1,-1-1 1,1 0-1,-1-1 0,0 1 1,-11 7-1,14-11 61,0-1 0,0 1-1,-1 0 1,1-1-1,0 1 1,0-1 0,0 1-1,0-1 1,-1 0-1,1 0 1,0 0 0,0 0-1,-1-1 1,1 1-1,0 0 1,0-1 0,0 0-1,0 1 1,-4-3-1,15 0 448,16 0-473,1 1 0,0 1-1,0 1 1,0 1 0,0 2 0,34 7 0,-52-8-5,1 0 1,-1 1 0,-1 0-1,1 0 1,0 1 0,-1 0-1,0 0 1,0 0-1,0 1 1,11 11 0,-14-12-2,-1 0 0,0 0 1,-1 0-1,1 0 0,-1 1 1,1-1-1,-1 1 1,-1 0-1,1 0 0,-1-1 1,1 1-1,-1 0 0,-1 0 1,1 0-1,-1 0 0,0 1 1,0-1-1,0 0 0,-2 8 1,-1-2-13,0 0-1,-1 0 1,0 0 0,-1 0 0,0-1 0,0 0-1,-1 0 1,-1 0 0,1-1 0,-2 0 0,1 0 0,-1-1-1,0 1 1,-1-2 0,-18 13 0,7-6-118,-1-1 1,0-1 0,-1-1 0,0 0-1,-1-2 1,-38 10 0,47-15-362,0-1 1,0-1 0,0 0-1,-1-1 1,1 0-1,-1-1 1,-20-3-1,-25-13-2296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7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108 120 7426,'-9'-29'4785,"11"-4"-4688,-1 27 266,0 4-324,-1-1 0,1 1 1,0-1-1,0 1 0,1-1 1,-1 1-1,1 0 0,-1-1 1,1 1-1,-1 0 1,1 0-1,0 0 0,0 1 1,0-1-1,0 0 0,1 1 1,-1-1-1,0 1 0,0 0 1,1 0-1,-1 0 0,1 0 1,5-1-1,-3 0 25,0 1 0,0 0 1,0 0-1,0 0 0,0 1 0,1 0 1,-1 0-1,0 0 0,0 1 0,9 1 1,-8 0-60,-1 0 0,1 0 0,-1 0-1,0 1 1,0-1 0,0 1 0,0 1 0,0-1 0,0 1 0,-1 0 0,0 0 0,0 0 0,0 0 0,0 1 0,-1 0 0,1 0-1,4 9 1,-6-7-4,1 1 0,-1-1 0,0 1 0,-1-1-1,0 1 1,0 0 0,-1-1 0,1 1 0,-2 0 0,1 0-1,-1-1 1,-2 10 0,-1-1-5,-1-1 0,0 0 0,-1 1 0,0-2 0,-1 1 0,-1-1 0,-1 0 0,0 0 0,0-1 0,-1-1-1,-1 1 1,-18 15 0,11-15 31,0-1-1,-1-1 0,-1-1 1,1 0-1,-2-2 0,1 0 1,-36 8-1,161-10 130,32-6-195,122-7-4041,-191-6 1282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8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 10474,'-5'-3'4045,"5"3"-3983,1 0-51,-1-1 0,0 1 0,0-1 0,1 1 0,-1 0 0,0-1 1,1 1-1,-1 0 0,0 0 0,1-1 0,-1 1 0,0 0 0,1 0 0,-1-1 0,1 1 0,-1 0 0,0 0 0,1 0 1,-1 0-1,1 0 0,-1-1 0,1 1 0,-1 0 0,0 0 0,1 0 0,-1 0 0,1 0 0,-1 0 0,1 1 1,-1-1-1,1 0 0,-1 0 0,1 0 0,304 50-91,-276-47 4049,-30-1-3967,-1 0 1,1 0-1,0 0 1,0 0-1,0 0 1,0 0-1,0 1 1,0-1 0,1 0-1,-1 0 1,1 1-1,0 4 1,-5 16-14,-140 699-53,141-689-7,-41 201-4220,12-141 1098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9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37 121 7594,'-10'-26'2568,"5"15"-1589,0 1 1,2 0 0,-1-1 0,1 0-1,1 0 1,-3-19 0,12 62-910,1-2-67,4 38 38,6 126 1,-16 83 36,-2-83-47,3-91-21,-1 127-128,-3-226 40,-3 31-427,4-34 332,-1 0 0,1 1 0,-1-1 0,1 0 0,-1 0 0,1 0 0,-1 1-1,0-1 1,1 0 0,-1 0 0,0 0 0,0 0 0,0 0 0,0-1 0,0 1 0,0 0 0,0 0 0,0 0-1,0-1 1,0 1 0,0-1 0,-1 1 0,-1 0 0,-14-3-3057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3:59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46 273 8738,'-6'-3'280,"-25"-11"2725,22 9-1810,11 2-1304,1310-114 355,1272-8-80,-2465 119-157,1968 25 793,-1547-1 187,-530-10 2767,0 27-4261,-7-21 818,7 37-286,-3 1 0,-1 0 0,-3 84 0,-30 213-17,10-184-44,7 233 1,14-350-30,-2-29-278,0 1 1,-2 0 0,0-1 0,-1 1 0,-4 24 0,4-41 5,0 0 0,1-1 1,-1 1-1,-1 0 1,1 0-1,0-1 0,-1 1 1,1 0-1,-4 3 1,-23 14-3278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44:00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7170,'2'-2'305,"0"0"1,0 1 0,0-1-1,0 0 1,0 1 0,1 0-1,-1-1 1,1 1 0,-1 0 0,1 0-1,-1 0 1,1 1 0,0-1-1,-1 1 1,1-1 0,0 1 0,2 0-1,62 0-1147,-36 1 1088,483-23 586,156-2 240,-60 21-674,60-2 237,34-7 278,22 8-333,12 13-390,-31-6-150,-307-5-42,704 17 26,-1006-7-1313,-70-2-4247,-64-19 1228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6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3007 0 6145,'-7'1'4996,"7"-1"-4922,-8 22 656,-3 25-1487,-3 31 903,-4-1 0,-37 102-1,40-138-86,-3 0-1,-1-2 1,-2 0-1,-1-1 0,-51 64 1,56-82-50,-2-1 0,0 0 0,-1-2 0,-1 0 0,0-1 0,-2-1 0,1-1 0,-2-1 1,0-1-1,0-2 0,-1 0 0,0-1 0,-1-2 0,0 0 0,0-2 0,0-1 0,-1-1 0,0-1 0,-37-2 0,-204-17 8,-31-1 65,238 17-48,-290-19 86,298 13-77,0-2 0,1-3 0,0-2-1,-85-34 1,57 9 224,1-2 0,3-4 0,1-4 0,-86-73 0,44 21 939,-167-191 0,269 280-1372,8 17-793,9 32-2477,-2-32 2878,5 23-2340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7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50 8554,'-29'-50'1704,"12"71"849,1 15-2553,-5 19-32,1 6 56,-1 17-56,-3-6 64,4 8-48,8-17 40,2-8-440,6-23-825,7-12-1335,4-25-241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12035,'72'-53'2400,"-35"44"1169,8 15-3577,28 12-80,7 1-256,24 12-3257,-5-8 968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2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58 226 13379,'-16'-59'1321,"-3"-12"472,0-4 3460,16 55-3603,13 56-1534,42 319-299,-47-314-1117,-4-63-4631,0-16 1620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6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35 100 5785,'-9'-14'2375,"-14"-25"1661,22 38-3976,1 0 0,0 1 0,-1-1 0,1 0 0,0 0 0,0 0 0,-1 0 0,1 0 0,0 1 0,0-1 0,0 0 0,0 0 0,0 0 0,0 0 0,0 0 0,1 0 0,-1 0 0,0 1 0,0-1 0,1 0 0,-1 0 0,0 0 0,1 1 0,-1-1 0,1 0 0,-1 0 0,1 1 0,-1-1 0,1 0 0,0 1 0,-1-1 0,1 0 0,0 1 0,0-1 0,-1 1 0,1 0 0,0-1 0,0 1 0,1-1 0,9-3 29,0 1 0,0 0 0,0 1 0,0 0 0,1 1-1,-1 0 1,1 0 0,-1 1 0,1 1 0,-1 0 0,0 1-1,19 5 1,-24-6-115,0 1 1,0 1-1,-1-1 0,0 1 0,1 0 0,-1 0 0,0 1 1,0 0-1,-1 0 0,1 0 0,-1 0 0,0 0 0,0 1 0,0 0 1,0 0-1,-1 0 0,0 0 0,0 1 0,-1-1 0,1 1 0,-1 0 1,0 0-1,-1-1 0,1 1 0,0 9 0,-2-10-22,1-1-1,-1 0 1,0 1-1,-1-1 1,1 1-1,-1-1 1,0 1-1,0-1 1,0 0-1,-1 0 1,1 1-1,-1-1 1,0 0-1,0 0 0,-1-1 1,1 1-1,-1 0 1,1-1-1,-1 0 1,0 1-1,-1-1 1,1 0-1,-1 0 1,1-1-1,-1 1 1,0-1-1,0 0 1,0 0-1,0 0 1,0-1-1,0 1 1,0-1-1,-1 0 1,1 0-1,-1 0 1,-8 0-1,59-3-348,-34 1 394,0 1 1,-1-1 0,1 2 0,-1 0-1,1 0 1,-1 1 0,1 0 0,-1 1-1,21 8 1,-27-9 1,0 1 0,-1-1-1,1 1 1,0 0 0,-1 0 0,0 1 0,0-1-1,0 1 1,0 0 0,0 0 0,-1 0 0,0 0-1,0 1 1,0-1 0,0 1 0,-1 0 0,1 0-1,-1 0 1,-1 0 0,1 0 0,-1 0-1,0 1 1,0-1 0,0 0 0,-1 1 0,0-1-1,0 1 1,0-1 0,-1 0 0,1 1 0,-1-1-1,-1 0 1,1 1 0,-1-1 0,0 0 0,0 0-1,0 0 1,-1-1 0,1 1 0,-1-1-1,-1 1 1,1-1 0,0 0 0,-1 0 0,0 0-1,0 0 1,0-1 0,-1 0 0,1 0 0,-1 0-1,1 0 1,-1-1 0,-7 3 0,-1 0 1,0-2 0,0 1 1,0-2-1,-1 0 0,1 0 0,-1-1 1,1-1-1,-24-2 0,25 1-476,-1-2 0,1 1 0,0-2 0,0 1 0,-19-10 0,-7-9-1651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6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63 7378,'-44'-39'1719,"42"37"-1494,-1 1 0,1 0 1,-1 0-1,1 0 1,-1 0-1,0 0 0,0 0 1,1 1-1,-6-1 1,10 0-253,9 0 67,46-5-35,1 2 0,-1 3 1,1 2-1,58 9 0,-116-10 91,1 1 0,-1-1-1,0 0 1,0 1 0,1-1-1,-1 1 1,0-1-1,0 0 1,0 1 0,0-1-1,1 1 1,-1-1 0,0 0-1,0 1 1,0-1-1,0 1 1,0-1 0,0 1-1,0-1 1,0 0 0,0 1-1,0-1 1,-1 1-1,1-1 1,0 1 0,0-1-1,0 0 1,0 1 0,-1-1-1,1 0 1,0 1-1,0-1 1,-1 1 0,-5 25-139,-37 269-296,29-194-1994,3-19 248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43 7194,'0'-2'369,"-6"-22"2256,6 23-2457,0 0-1,0 0 1,-1 1-1,1-1 0,0 0 1,-1 0-1,1 0 1,0 1-1,-1-1 1,1 0-1,-1 1 0,1-1 1,-1 0-1,1 1 1,-1-1-1,0 0 0,1 1 1,-1-1-1,0 1 1,1 0-1,-1-1 0,0 1 1,0-1-1,-1 1 1,3 11 964,3 365-853,-1-38-2042,-2-267-957,-7-7-220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2 136 7402,'0'0'103,"0"-1"0,-1 1 0,1-1 0,0 1 0,0 0 0,0-1 0,0 1 0,0-1 1,0 1-1,0-1 0,0 1 0,0 0 0,0-1 0,0 1 0,0-1 0,0 1 0,0-1 1,0 1-1,0 0 0,1-1 0,-1 1 0,0-1 0,0 1 0,0 0 0,1-1 0,-1 1 1,0 0-1,0-1 0,1 1 0,-1 0 0,0-1 0,1 1 0,-1 0 0,0 0 1,1-1-1,21-4 75,-9 3-120,520-67 145,15 42-246,277 8 59,-4 41 19,-772-16-75,-13-2 109,-32-4 541,-15-3 645,-1 1-990,0 0 1,-1 0-1,-20 2 0,34 32-29,6 282-171,6 120-218,-6-315-2913,-10-73 774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8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42 4417,'-25'2'1269,"-1"-1"1,0-2-1,1 0 0,-35-7 1,110 5 67,79 15-1289,199 12-5,1020-60 815,-761 9-931,-218 23-2659,-210 3 681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29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8466,'5'-61'4953,"-5"57"-4609,0 3-224,0-1-88,0 4-24,0 2 40,5 23-56,13 62 0,-14-40-8,3 14-88,-1-5-320,-1-3-2369,-4-20 609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0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 12083,'-4'-7'5273,"3"6"-5801,0 1 440,1 1 96,0 2 0,1 4-8,7 30-24,12 51-96,-13-35-833,7 5-2399,-4-19 391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0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28 9210,'-7'-16'2240,"6"9"713,1 3-2577,0 5-384,0 3 0,3 25 56,10 67-40,-6-35 48,-2 13-312,0-7-472,7-2-2273,1-26 329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1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8 7434,'-17'-6'6719,"-2"5"-4005,-33 12-4012,44-8 2059,1-1-847,-1 0 0,1 1-1,0 0 1,0 1 0,1-1 0,-1 1 0,1 0-1,0 1 1,0 0 0,0 0 0,0 0-1,1 0 1,0 1 0,0 0 0,1 0 0,-6 9-1,9-12-85,0 0-1,-1 0 0,1 0 0,0 0 0,0 0 0,1 1 0,-1-1 0,1 0 1,-1 1-1,1-1 0,0 0 0,0 0 0,1 1 0,-1-1 0,1 0 1,-1 1-1,1-1 0,0 0 0,0 0 0,1 0 0,-1 0 0,1 0 1,-1 0-1,1 0 0,0-1 0,0 1 0,0 0 0,1-1 0,-1 0 1,0 1-1,1-1 0,0 0 0,-1 0 0,1-1 0,0 1 0,3 1 0,-2-1-28,-1 0 0,0-1 0,1 1-1,-1-1 1,1 0 0,0 0 0,-1 0-1,1 0 1,0 0 0,0-1 0,-1 0-1,1 0 1,0 0 0,0 0 0,7-2-1,-7 1 413,1-1 1,0 0-1,-1 0 0,1 0 0,-1 0 0,1-1 1,-1 0-1,0 0 0,0 0 0,0 0 0,3-5 1,-3 4 355,1-1 0,-2 0 1,1 0-1,-1 0 0,1 0 0,-1 0 1,-1-1-1,1 0 0,-1 1 0,0-1 1,0 0-1,-1 0 0,0 0 0,0 0 1,0 0-1,-1 0 0,0 0 1,0-1-1,-2-11 0,16 85-953,7 94 0,-11-7-2969,-5-45 357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7658,'2'-15'4524,"3"27"-3267,5 36-1089,12 119 413,-1 171 0,2 23-806,-20-331-19,18 121-3815,-14-125 1188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2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11 13739,'-9'-10'6961,"14"13"-7833,9 8-952,39 5-6930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2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6569,'0'0'128,"0"-1"0,0 1 0,0-1 0,-1 1-1,1-1 1,0 1 0,0-1 0,0 0 0,0 1 0,0-1-1,0 1 1,0-1 0,0 1 0,1-1 0,-1 1-1,0-1 1,0 0 0,0 1 0,1-1 0,-1 1 0,0-1-1,0 1 1,1-1 0,-1 1 0,0 0 0,1-1-1,-1 1 1,1-1 0,-1 1 0,1 0 0,-1-1 0,1 1-1,-1 0 1,1-1 0,-1 1 0,1 0 0,-1 0-1,1 0 1,-1-1 0,2 1 0,32-6-498,-18 4 727,145-18-22,181 0 0,176 23-331,-58 2 28,160-14-48,119 32 14,-537-13 4,-155-7-20,-20-1 57,-21-1 80,-8-2 103,-49-5 1412,41-6 917,21 512-2675,-2-407-2048,22 99 1,-13-104-890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3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9354,'0'0'50,"0"0"-1,1 0 1,-1 0 0,0 0 0,0 0-1,0 0 1,1 0 0,-1 0 0,0-1-1,0 1 1,0 0 0,1 0 0,-1 0-1,0 0 1,0 0 0,0-1-1,0 1 1,0 0 0,1 0 0,-1 0-1,0-1 1,0 1 0,0 0 0,0 0-1,0 0 1,0-1 0,0 1 0,0 0-1,0 0 1,0-1 0,0 1-1,0 0 1,0 0 0,0 0 0,0-1-1,0 1 1,0 0 0,0 0 0,0-1-1,0 1 1,0 0 0,0 0 0,0 0-1,0-1 1,-1 1 0,1 0-1,0 0 1,0 0 0,0 0 0,0-1-1,0 1 1,-1 0 0,1 0 0,0 0-1,0 0 1,0 0 0,-1-1 0,35-2-153,1374-70 986,-736 50-763,103 29-3146,-629 0 835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4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86 6481,'-6'1'87,"-30"3"2149,35-4-2169,0 0 1,1-1 0,-1 1-1,0 0 1,1 0 0,-1 0-1,0-1 1,1 1 0,-1 0-1,0-1 1,1 1 0,-1-1-1,1 1 1,-1-1 0,0 1-1,1-1 1,-1 1 0,1-1-1,0 1 1,-1-1 0,1 0-1,-1 1 1,1-1 0,0 0-1,0 1 1,-1-1 0,1 0-1,0 1 1,0-1 0,0 0-1,0 1 1,0-1 0,0 0-1,0 0 1,0 1 0,0-1-1,0 0 1,0 0 0,0 1-1,0-1 1,1 0 0,-1 1-1,0-1 1,0 0 0,1 1-1,0-2 1,1-2-11,0 0 0,1 0 0,0 0 0,-1 0 0,1 1 1,1 0-1,-1-1 0,0 1 0,1 0 0,0 0 0,0 1 0,-1-1 0,2 1 0,-1 0 1,0 0-1,0 0 0,1 0 0,-1 1 0,7-1 0,-6 0-54,0 0 0,1 1 0,-1 0 0,1 1-1,-1-1 1,1 1 0,0 0 0,-1 0 0,1 1 0,-1 0 0,1 0-1,-1 0 1,1 0 0,-1 1 0,0 0 0,7 4 0,-8-4-9,0 1 1,-1 0-1,1 0 1,-1 1-1,0-1 1,0 1-1,0-1 1,-1 1-1,1 0 1,-1 0-1,0 0 1,0 1-1,0-1 1,2 9-1,-2-4-1,-1 0-1,0 0 1,0 0 0,-1 0-1,0 0 1,0 0 0,-3 11-1,-1 1-35,-1 1 0,-1-1-1,-1-1 1,-1 1 0,-16 28-1,9-22-128,-36 49-1,44-67 151,0 0 0,-1-1 0,0 0 0,0-1 1,-1 1-1,0-2 0,0 1 0,-17 8 0,11-13 612,34-11-55,69-13-540,170-21-1,-107 33-3101,-91 9 783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61 8826,'-8'-60'8518,"24"141"-8449,-10-60-71,-2-1 0,3 30 1,-6-42 36,21 156-3972,-10-115 1121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5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6665,'3'-19'6454,"-3"18"-6389,0-1-1,0 1 0,0 0 0,0-1 0,0 1 0,1 0 0,-1-1 1,0 1-1,1 0 0,-1 0 0,1-1 0,-1 1 0,1 0 1,0 0-1,-1 0 0,1 0 0,0 0 0,0 0 0,0 0 0,-1 0 1,1 0-1,0 0 0,1 0 0,0-1 0,8-4-55,0 1 0,0-1 0,0 2 0,1-1 0,-1 1 0,16-3 0,-23 6-10,0 0 0,0 0 0,0 1 0,0-1 0,1 1 0,-1 0 0,0 0 0,0 0 0,1 0 0,-1 0 0,0 1 0,0-1 0,0 1 0,1 0 0,-1 0 0,0 0 0,0 0 0,0 1 0,-1-1 0,1 1 0,0 0 0,0 0 0,-1 0 0,1 0 0,-1 0 0,0 1 0,0-1 0,0 1 0,0-1 0,3 5 0,-3-1-11,1-1 0,-1 1-1,0 1 1,0-1 0,0 0 0,-1 0 0,0 1 0,0-1 0,-1 0 0,0 1 0,0-1 0,0 1 0,-3 9 0,-1 5-35,-2 0-1,0 0 1,-2-1 0,-15 32 0,18-43 41,0 0 0,0 0 0,-1-1 0,0 0 0,-1 0 0,0 0 0,0-1 1,0 0-1,-1 0 0,0 0 0,-17 9 0,136-16-421,6-5-2588,-61 3 796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57 7546,'-1'-1'187,"0"-1"0,0 1 0,1 0 1,-1-1-1,0 1 0,1-1 1,-1 0-1,1 1 0,-1-1 1,1 1-1,0-1 0,0 0 0,0 1 1,0-1-1,0 1 0,0-1 1,0 0-1,1 1 0,-1-1 0,0 1 1,1-1-1,-1 0 0,1 1 1,1-3-1,0 3-110,-1-1 1,1 1-1,-1 0 1,1-1-1,0 1 1,0 0-1,0 0 1,0 0-1,0 0 1,0 1-1,0-1 1,0 1-1,0-1 1,0 1-1,0 0 1,3-1-1,2 1-78,-1 0 1,1 0-1,-1 0 0,1 1 0,-1 0 0,1 0 0,-1 1 0,0 0 1,0 0-1,0 0 0,11 6 0,-11-3 0,-1 0 0,1 0 1,-1 1-1,0-1 0,-1 1 1,1 0-1,-1 1 0,0-1 0,-1 1 1,1-1-1,-1 1 0,-1 0 0,1 0 1,-1 1-1,2 13 0,-3-12-74,0 0-1,0 1 1,-1-1 0,-1 0-1,1 0 1,-1 1-1,-1-1 1,0 0-1,0 0 1,-1 0 0,0-1-1,-6 14 1,9-22 65,0 1 1,0-1 0,0 0 0,0 1 0,0-1-1,0 0 1,0 1 0,0-1 0,0 0 0,0 0-1,-1 1 1,1-1 0,0 0 0,0 1 0,0-1-1,0 0 1,-1 0 0,1 1 0,0-1-1,0 0 1,0 0 0,-1 1 0,1-1 0,0 0-1,0 0 1,-1 0 0,1 1 0,0-1 0,-1 0-1,1 0 1,0 0 0,0 0 0,-1 0 0,1 0-1,0 0 1,-1 1 0,1-1 0,0 0-1,-1 0 1,1 0 0,0 0 0,-1-1 0,1 1-1,0 0 1,-1 0 0,1 0 0,0 0 0,-1 0-1,1 0 1,0 0 0,0-1 0,-1 1 0,1 0-1,0 0 1,0 0 0,-1-1 0,1 1-1,0-1 22,1 0 0,-1 0 0,1 0 0,-1 1-1,1-1 1,0 0 0,-1 0 0,1 0 0,0 1-1,0-1 1,-1 1 0,1-1 0,0 0 0,0 1-1,0-1 1,0 1 0,0 0 0,0-1 0,0 1-1,0 0 1,0-1 0,0 1 0,0 0 0,0 0-1,0 0 1,0 0 0,0 0 0,2 0 0,6 0-8,0-1 0,1 1 0,-1 0 0,0 1 0,1 0 0,-1 0 0,0 1 0,0 1 0,0-1 0,0 2 0,0-1 0,-1 1 0,1 0 0,-1 1 0,0 0 0,0 0 0,-1 0 0,8 8 0,-10-8-11,0 0 1,0 0 0,-1 1-1,0 0 1,0 0 0,0 0 0,0 0-1,4 12 1,-7-16 3,-1 0 1,1 0-1,-1 0 0,0 0 1,0 0-1,1 0 0,-1 0 1,-1 0-1,1 0 0,0 0 1,0 0-1,-1 0 1,1 0-1,-1 0 0,0 0 1,1 0-1,-1-1 0,0 1 1,0 0-1,0 0 0,0-1 1,-1 1-1,1-1 0,0 1 1,-1-1-1,1 0 0,-1 1 1,1-1-1,-1 0 0,0 0 1,1 0-1,-1 0 1,0 0-1,0 0 0,0-1 1,-2 2-1,-9 1-321,1 1 0,-1-2 1,1 0-1,-1 0 0,0-1 0,1-1 1,-1 0-1,0-1 0,1 0 0,-1-1 1,0 0-1,-21-7 0,-29-15-2418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7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42 8570,'-8'-16'3185,"-5"-8"-1072,10 22-1242,5 13 305,22 93-1192,-5 0-1,8 134 1,-13 215-2238,-16-425-496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8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10098,'3'-5'3344,"19"-2"-2556,21-1-1442,-42 8 765,172-23-4,217-2-1,189 30-132,30 2 59,-234-11-18,258 2 36,-3 34-22,-596-29-122,1 2 0,37 11 0,-203-45 2252,139 82-1276,42 401-888,-49-344-1079,-13-39-2415,-3-30 348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8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82 7082,'-35'2'2081,"720"-40"915,954-7-2459,-415 87-313,-1197-42-214,7 2 93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3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80 197 5721,'-7'-1'42,"2"0"226,0 1 0,0-1 0,0 0 1,0-1-1,0 1 0,-8-5 0,11 5-118,0-1 0,0 1 0,0-1-1,1 0 1,-1 1 0,0-1 0,1 0 0,-1 0 0,1 0-1,0-1 1,0 1 0,0 0 0,0 0 0,0-1-1,0 1 1,1 0 0,-2-5 0,1-2 175,-1 1 0,1-1 0,1 1 0,0-1-1,0 0 1,0 1 0,1-1 0,0 1 0,4-13 0,-4 18-275,0 1 1,0-1-1,0 1 0,0-1 1,0 1-1,1 0 0,-1 0 1,1-1-1,0 1 0,-1 0 1,1 0-1,0 0 0,0 1 1,0-1-1,1 0 0,-1 1 1,0 0-1,1-1 0,-1 1 0,0 0 1,1 0-1,0 0 0,-1 0 1,1 1-1,-1-1 0,1 1 1,0 0-1,-1-1 0,1 1 1,0 0-1,-1 1 0,1-1 1,0 0-1,2 2 0,-2-1-68,-1 0 0,1 0 0,-1 0 0,1 1-1,-1 0 1,0-1 0,1 1 0,-1 0 0,0 0 0,0 0-1,0 0 1,-1 0 0,1 1 0,0-1 0,-1 0 0,0 1 0,1 0-1,-1-1 1,0 1 0,0 0 0,-1-1 0,1 1 0,0 0-1,0 5 1,2 10-10,-1 1 0,0 26 0,-2-42 24,0 34-227,-2-1 1,-1 1 0,-2-1 0,-1 0 0,-2 0 0,-2 0 0,-17 42 0,29-80 341,0 1-1,0 0 1,1 0 0,-1 0-1,0 0 1,1 0-1,-1 1 1,1-1 0,-1 1-1,1-1 1,-1 1 0,1 0-1,-1 0 1,6 1-1,12-3-39,211-27-1366,-175 22-770,9-4-379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2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13627,'7'15'6960,"-3"13"-7477,-1-5 870,7 108-403,-8-69 38,4 0 0,20 99 1,-24-157-4,1 5 90,-1-19 118,0-1-109,10-48-20,2-1 1,3 2-1,3 0 0,51-106 0,-68 159-64,-1 1-1,1-1 0,0 1 0,0-1 0,0 1 0,1 0 0,-1 0 0,1 1 0,0-1 0,5-3 0,-6 6-1,0-1-1,0 1 0,0 0 0,0 0 1,0 1-1,0-1 0,0 0 0,0 1 1,0 0-1,0 0 0,0 0 0,0 0 0,0 0 1,0 1-1,0-1 0,0 1 0,0 0 1,5 2-1,3 1-13,-1 0 0,0 1 0,-1 1 0,1 0 0,-1 0 1,-1 1-1,1 0 0,-1 0 0,0 1 0,0 0 0,-1 0 0,11 17 0,4 10-157,-2 1 0,18 45-1,16 29-2777,-14-52-886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0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39 11338,'-12'-13'2118,"11"12"-1983,0 0 1,0 1-1,0-1 0,0 0 0,0 1 0,0-1 1,0 0-1,1 0 0,-1 0 0,0 0 0,1 0 1,-1 0-1,1 0 0,-1 0 0,1 0 0,-1 0 1,1 0-1,0 0 0,-1-2 0,4 2-143,-1 0 0,1 0 0,0 1 0,-1-1 0,1 1 0,0-1 0,-1 1 0,1 0 1,0 0-1,-1 0 0,1 0 0,0 1 0,2 0 0,89 10-671,62 4-1033,-156-15 1739,0 0 0,0 0 0,0 0 0,0 0 0,0-1 0,0 1 0,0 0 0,-1 0 0,1 0 0,0-1 1,0 1-1,0 0 0,0 0 0,0 0 0,0 0 0,0-1 0,0 1 0,0 0 0,0 0 0,0 0 0,0-1 1,0 1-1,0 0 0,0 0 0,0 0 0,0-1 0,1 1 0,-1 0 0,0 0 0,0 0 0,0 0 0,0-1 0,0 1 1,0 0-1,0 0 0,1 0 0,-1 0 0,0 0 0,0-1 0,0 1 0,0 0 0,0 0 0,1 0 0,-1 0 1,0 0-1,0 0 0,0 0 0,1 0 0,-1 0 0,0 0 0,0 0 0,0 0 0,1 0 0,-1 0 0,0 0 1,0 0-1,0 0 0,0 0 0,1 0 0,-1 0 0,0 0 0,0 0 0,0 0 0,1 0 0,-1 0 0,0 0 0,0 0 19,-1 0-1,1 0 0,-1 0 0,1 0 0,-1 0 0,1 0 0,-1 0 0,1 0 1,-1 0-1,1 0 0,-1 0 0,1 0 0,0 0 0,-1 0 0,1 0 0,-1 0 0,1 1 1,-1-1-1,1 0 0,-1 0 0,1 0 0,0 1 0,-1-1 0,1 0 0,0 1 0,-1-1 1,1 0-1,0 1 0,-1-1 0,1 0 0,0 1 0,0-1 0,-1 1 0,1-1 0,0 0 1,0 1-1,0-1 0,-1 1 0,1 0 0,-16 46-88,2 2 0,2-1 1,3 1-1,-6 76 0,-13 65-5048,16-136 1601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1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82 4721,'-41'-15'2734,"41"15"-2638,-1 0 0,0 0-1,1-1 1,-1 1 0,1 0 0,-1 0 0,1-1-1,-1 1 1,0 0 0,1-1 0,-1 1 0,1-1-1,0 1 1,-1-1 0,1 1 0,-1-1 0,1 1 0,0-1-1,-1 1 1,1-1 0,0 1 0,-1-1 0,1 0-1,0 1 1,0-1 0,0 0 0,0 1 0,0-1-1,0 1 1,0-1 0,0 0 0,0 1 0,0-1 0,0 0-1,0 1 1,0-1 0,0 0 0,0 1 0,1-1-1,-1 1 1,0-1 0,0 1 0,1-1 0,-1 0-1,0 1 1,1-1 0,-1 1 0,1-1 0,-1 1-1,2-1 1,23-19 426,-19 17-494,0 0 1,0 0-1,0 0 0,1 1 1,-1 0-1,1 1 1,-1 0-1,1 0 0,0 0 1,-1 0-1,1 1 1,0 0-1,-1 1 1,1 0-1,0 0 0,-1 0 1,1 1-1,-1-1 1,1 2-1,-1-1 0,0 1 1,0 0-1,0 0 1,0 1-1,-1-1 1,0 1-1,10 9 0,-10-8-33,0 0 0,0 1 0,0-1 0,0 1-1,-1 1 1,0-1 0,0 0 0,-1 1 0,0 0-1,0 0 1,-1 0 0,1 0 0,-2 0-1,1 1 1,-1-1 0,0 1 0,0-1 0,-1 0-1,0 1 1,-1-1 0,1 1 0,-1-1 0,-1 1-1,-3 11 1,-14 7-204,19-25 203,-1-1 1,1 1-1,0-1 1,-1 1-1,1-1 1,0 1-1,-1-1 1,1 0-1,-1 1 1,1-1-1,-1 1 1,1-1-1,-1 0 1,1 0-1,-1 1 1,1-1-1,-1 0 1,0 0-1,1 0 1,-1 1-1,1-1 1,-1 0-1,1 0 1,-1 0-1,0 0 1,1 0-1,-1 0 1,0 0-1,1 0 1,-1 0-1,1-1 1,-1 1-1,1 0 1,-1 0-1,0-1 1,1 1-1,-1 0 1,1 0-1,-1-1 1,1 1-1,-1 0 1,1-1-1,0 1 1,-1-1-1,1 1 1,-1-2-1,1 2 3,0 0 0,0 0 0,0-1-1,0 1 1,0 0 0,1-1 0,-1 1 0,0 0 0,0 0 0,0-1-1,1 1 1,-1 0 0,0 0 0,0-1 0,0 1 0,1 0-1,-1 0 1,0 0 0,0 0 0,1-1 0,-1 1 0,0 0-1,1 0 1,-1 0 0,0 0 0,1 0 0,-1 0 0,0 0-1,0 0 1,1 0 0,-1 0 0,0 0 0,1 0 0,-1 0-1,0 0 1,1 0 0,-1 0 0,0 0 0,1 0 0,-1 0-1,0 0 1,0 1 0,1-1 0,-1 0 0,0 0 0,0 0 0,1 0-1,-1 1 1,0-1 0,1 0 0,25 8-28,-8-1 24,1 2 0,-1-1 0,-1 2 0,0 1 0,27 21 0,-40-29-9,0 0 0,-1 1-1,0-1 1,1 1-1,-1 0 1,-1-1 0,1 2-1,-1-1 1,1 0 0,-1 0-1,0 1 1,-1-1-1,3 9 1,-4-9-10,0-1 0,0 1 0,0-1-1,-1 1 1,1-1 0,-1 1 0,0-1 0,0 0-1,0 0 1,-1 1 0,1-1 0,-1 0 0,0 0-1,1 0 1,-1 0 0,-1-1 0,1 1 0,0 0-1,-1-1 1,1 0 0,-1 1 0,-3 1 0,-4 4-38,0-1 0,-1-1 0,0 1 0,0-2 0,0 1 1,-1-2-1,0 1 0,-23 4 0,29-7 56,1-1-1,-1 0 1,0-1 0,1 1 0,-1-1-1,1 0 1,-1 0 0,0-1-1,1 0 1,-1 0 0,1 0-1,-1-1 1,1 1 0,0-1 0,-1-1-1,1 1 1,0-1 0,1 0-1,-1 0 1,0 0 0,1 0-1,-6-6 1,8 5-112,-1 1 0,1-1 0,0 0 0,1 1 0,-1-1 0,1 0 0,-1 0 0,1 0 0,0 0 0,1 0 1,-1-1-1,1 1 0,0 0 0,0 0 0,0 0 0,0 0 0,1-1 0,-1 1 0,2-4 0,14-51-1805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1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38 11955,'-7'-6'2064,"-25"-23"2157,32 29-4204,-1 0-1,1 0 0,0 0 1,0 0-1,0-1 1,0 1-1,0 0 0,-1 0 1,1 0-1,0 0 0,0 0 1,0 0-1,0-1 0,-1 1 1,1 0-1,0 0 1,0 0-1,0 0 0,-1 0 1,1 0-1,0 0 0,0 0 1,-1 0-1,1 0 1,0 0-1,0 0 0,0 0 1,-1 0-1,1 0 0,0 0 1,0 0-1,0 0 0,-1 0 1,1 0-1,0 1 1,0-1-1,0 0 0,-1 0 1,1 0-1,0 0 0,0 0 1,0 0-1,0 1 0,0-1 1,-1 0-1,1 0 1,0 1-1,8 22-398,2-1 243,-2 1 0,0-1-1,-1 1 1,-2 1 0,0-1 0,-1 1 0,0 28-1,-2-55 18,-1 1 0,1-1-1,0 1 1,0-1 0,0 1-1,0-1 1,0 1 0,1 0-1,-1 0 1,1 1 0,-1-1 0,1 0-1,5-2 1,38-20 209,-41 22-107,0 1 1,-1-1-1,1 1 1,0 0-1,0 1 1,0-1-1,0 1 1,0 0-1,0 0 1,0 0-1,0 0 1,0 1-1,0 0 1,0 0-1,0 1 1,-1-1-1,1 1 1,0 0-1,-1 0 1,0 1-1,1-1 1,-1 1-1,0 0 1,0 0-1,0 1 1,5 6-1,-3-4-18,-2 0 0,1 0 0,-1 0-1,0 1 1,0 0 0,0 0 0,-1 0 0,0 0-1,-1 0 1,0 1 0,0-1 0,0 1 0,-1-1 0,0 1-1,-1 14 1,0-15-55,-1 0 0,-1-1 1,1 1-1,-1 0 0,0 0 0,-1-1 0,1 0 0,-1 1 0,-1-1 0,1 0 0,-1 0 1,0-1-1,0 1 0,-1-1 0,0 0 0,0 0 0,0 0 0,-11 7 0,10-8-256,0-1 0,0 1 0,0-2 0,0 1 0,-1-1 0,1 0 0,-1 0 0,0 0 0,1-1 0,-1 0 0,0-1 0,-11 1-1,-25-9-2305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8130,'11'-23'3392,"20"7"-95,8 5-1544,4 6-1777,21-2-233,6 5-551,17 6-2488,-6 5 415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2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 8802,'-1'-1'90,"1"1"0,0 0 0,0 0 0,-1 0 0,1 0 1,0 0-1,-1 0 0,1-1 0,0 1 0,0 0 0,-1 0 0,1 0 0,0 0 1,-1 0-1,1 0 0,0 0 0,-1 0 0,1 0 0,0 1 0,-1-1 0,1 0 0,0 0 1,0 0-1,-1 0 0,1 0 0,0 0 0,-1 1 0,1-1 0,0 0 0,0 0 1,0 0-1,-1 1 0,1-1 0,0 0 0,0 0 0,0 1 0,-1-1 0,1 0 0,0 0 1,0 1-1,0-1 0,0 0 0,0 1 0,0-1 0,0 0 0,0 1 0,-1-1 1,1 0-1,0 0 0,0 1 0,1 0 0,-2 28-804,2-9 1011,1 340-178,-1 136-942,-5-478-1342,-8-14-19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3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33 188 7210,'-13'-10'1529,"-6"-7"775,20 10-1410,13 3-343,402-43-269,285-25-108,-90 42-139,7 30-29,-325 8 31,316 5 113,-609-13-105,0 0 0,1-1 0,-1 1 0,0 0 0,1 0 0,-1 0 0,0-1 0,0 1-1,1 0 1,-1 0 0,0-1 0,1 1 0,-1 0 0,0-1 0,0 1 0,0 0 0,1-1 0,-1 1 0,0 0 0,0-1 0,0 1-1,0 0 1,0-1 0,0 1 0,0-1 0,0 1 0,0 0 0,0-1 0,0 1 0,0 0 0,0-1 0,0 1 0,0-1 0,0 1-1,0 0 1,0-1 0,0 1 0,0 0 0,-1-1 0,1 1 0,0 0 0,0-1 0,-1 1 0,1 0 0,0-1 0,0 1 0,-1 0-1,1-1-37,0 1-1,0 0 0,0 0 0,-1 0 0,1 0 0,0 0 0,0 0 0,0 0 0,0 0 0,0 0 0,0 0 0,0 0 0,-1-1 0,1 1 0,0 0 0,0 0 0,0 0 0,0 0 0,0 0 0,-1 0 0,1 0 0,0 0 0,0 0 0,0 0 0,0 0 0,0 0 0,0 0 0,-1 1 0,1-1 0,0 0 0,0 0 0,0 0 0,0 0 0,0 0 0,0 0 0,0 0 0,-1 0 0,1 0 0,0 0 0,0 0 0,0 1 0,0-1 0,0 0 0,0 0 0,0 0 0,0 0 0,0 0 0,0 0 0,0 0 0,0 1 0,0-1 0,-1 0 0,1 0 0,0 0 0,0 0 0,0 0 0,0 1 0,0-1 0,0 28-290,14 199 33,30 242 186,-37-431 1,0-3-1129,-2 1 0,2 43 0,-12-35-1413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1:43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8482,'18'0'4174,"33"-5"-3968,-6 1-213,1431-39 398,-826 36-123,283-15-579,-911 22-37,-13 0-156,0 0-1,0 0 0,0-1 1,1 0-1,-1 0 0,0-1 1,16-6-1,-15-5-2680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86 7930,'-57'-20'1939,"57"20"-1882,-1 0 1,0 0-1,1-1 1,-1 1-1,0 0 1,1 0-1,-1-1 1,0 1-1,1 0 1,-1-1-1,1 1 1,-1 0-1,0-1 1,1 1-1,-1-1 1,1 1-1,-1-1 1,1 1-1,0-1 1,-1 0-1,1 1 1,0-1-1,-1 0 1,1 1-1,0-1 1,0 0-1,-1 1 1,1-1 0,0 0-1,0 1 1,0-1-1,0 0 1,0 1-1,0-1 1,0 0-1,0 0 1,0 1-1,0-1 1,1 0-1,-1 1 1,0-1-1,0 0 1,1 1-1,-1-1 1,0 1-1,1-1 1,-1 0-1,0 1 1,1-1-1,-1 1 1,1-1-1,-1 1 1,1-1-1,-1 1 1,1-1-1,1 1 1,29-20 39,-30 20-17,5-3-70,0 1 0,-1-1 0,1 1-1,0 1 1,1-1 0,-1 1 0,0 0 0,0 1-1,0 0 1,1 0 0,-1 0 0,0 0 0,0 1-1,1 0 1,-1 0 0,0 1 0,0 0 0,0 0-1,-1 0 1,1 1 0,0 0 0,-1 0 0,9 7-1,-7-5-14,-1 0-1,0 1 0,0 1 0,0-1 1,-1 1-1,0-1 0,0 1 0,-1 1 1,0-1-1,0 1 0,-1 0 0,0 0 1,0 0-1,-1 0 0,0 0 0,2 15 1,-3-12-18,-1 0 0,0-1 1,0 1-1,-1 0 1,-1-1-1,0 1 1,0-1-1,-1 0 1,0 0-1,-10 19 1,12-26 4,-1 0 0,0 0 0,0 0 0,0 0 0,0-1 0,0 1 0,0-1 0,-1 1 0,1-1 0,-1 0 0,0 0 0,0 0 1,0-1-1,0 1 0,0 0 0,0-1 0,0 0 0,0 0 0,0 0 0,-1 0 0,1-1 0,0 1 0,-1-1 0,1 0 0,-1 0 0,1 0 0,0 0 0,-1 0 0,1-1 1,0 0-1,-1 1 0,1-1 0,0-1 0,0 1 0,0 0 0,0-1 0,-5-2 0,8 3 18,-1 1 1,1 0-1,0 0 0,0 0 0,-1 0 1,1 0-1,0 0 0,0 0 0,-1 0 1,1-1-1,0 1 0,-1 0 1,1 0-1,0 0 0,0-1 0,0 1 1,-1 0-1,1 0 0,0 0 0,0-1 1,0 1-1,0 0 0,-1 0 1,1-1-1,0 1 0,0 0 0,0-1 1,0 1-1,0 0 0,0-1 0,0 1 1,0 0-1,0 0 0,0-1 1,0 1-1,0 0 0,0-1 0,11-6 15,18-1 5,-16 7-17,0 1-1,1 1 0,-1 0 1,0 0-1,0 2 0,0-1 1,0 2-1,-1 0 0,1 0 1,-1 1-1,0 1 0,0 0 1,17 12-1,-23-14-4,0 0 0,-1 1 1,1 0-1,-1 0 0,0 0 0,-1 0 1,1 1-1,-1 0 0,0 0 0,-1 0 1,5 11-1,-6-12-1,0 1 0,-1-1 0,0 0 0,-1 0-1,1 1 1,-1-1 0,0 1 0,0-1 0,0 0 0,-1 1 0,0-1 0,0 0 0,0 0 0,-1 0 0,0 1 0,0-1-1,-3 5 1,2-5 12,0 0-1,-1 0 1,0 0 0,0-1-1,-1 1 1,1-1-1,-1 0 1,0 0-1,0-1 1,0 1-1,0-1 1,-1 0-1,1-1 1,-1 1 0,0-1-1,0 0 1,0-1-1,0 1 1,0-1-1,0-1 1,0 1-1,0-1 1,-7 0-1,5 0-197,0 0 0,-1 0 0,1-1 0,0 0 0,0-1 0,0 0 0,1 0 0,-1 0 0,0-1 0,1 0 0,-1-1 0,1 0 0,0 0 0,1 0 0,-1-1-1,1 0 1,-8-7 0,-3-15-1992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7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50 11226,'-11'-43'5542,"12"43"-5543,-1-1 1,0 1-1,1-1 1,-1 1-1,0 0 0,1-1 1,-1 1-1,1-1 1,-1 1-1,1 0 1,-1 0-1,0-1 1,1 1-1,-1 0 1,1-1-1,0 1 1,-1 0-1,1 0 1,-1 0-1,1 0 1,-1 0-1,1 0 1,-1 0-1,1 0 1,-1 0-1,1 0 1,0 0-1,-1 0 1,1 0-1,-1 0 1,1 0-1,-1 0 1,1 1-1,30 2-3,-28-2 0,50 6-21,178 21-279,-227-29 330,-14 16 60,-9 60-160,-17 144 1,16-81-3257,5-66 756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7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7338,'2'-9'483,"0"-1"1,1 1 0,0-1 0,1 1 0,0 0 0,0 0 0,1 0 0,0 1 0,1 0 0,0 0 0,0 0 0,0 1 0,1 0 0,15-13-1,-21 20-468,-1 0-1,0-1 0,1 1 1,-1 0-1,0 0 0,0-1 1,1 1-1,-1 0 1,1 0-1,-1 0 0,0 0 1,1 0-1,-1 0 0,0-1 1,1 1-1,-1 0 0,1 0 1,-1 0-1,0 0 0,1 0 1,-1 0-1,0 1 0,1-1 1,-1 0-1,1 0 0,-1 0 1,0 0-1,1 0 0,-1 0 1,0 1-1,1-1 0,-1 0 1,0 0-1,1 0 0,-1 1 1,0-1-1,0 0 0,1 1 1,-1-1-1,0 0 0,0 1 1,0-1-1,1 0 0,-1 1 1,0-1-1,0 0 0,0 1 1,0-1-1,0 0 1,0 1-1,1-1 0,-1 0 1,0 1-1,0-1 0,0 1 1,0-1-1,3 29 42,-3-25-12,5 393 92,-5-93-169,1-275-60,13 211-3660,-9-193 1024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130 484 11947,'4'4'805,"0"1"0,0-1 0,-1 1 1,0 0-1,1 0 0,-2 1 0,1-1 1,3 10-1,-3-1-1021,0-1 0,0 1 0,-1-1-1,-1 19 1,1-7 820,0 29-626,-1 1-1,-14 102 0,6-97-179,3-143-6366,1 4 3147</inkml:trace>
  <inkml:trace contextRef="#ctx0" brushRef="#br0" timeOffset="1">2 0 11250,'-2'4'2489,"11"-8"712,14 11-4066,12 7-2735,9-14 263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3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 92 10866,'-6'-6'-3,"-12"-14"3829,0 0-1,-16-26 0,72 112-1726,-24-45-2119,-1 2 0,-1-1 0,-1 1 0,0 1-1,-2 0 1,9 38 0,-4 19 1,-3 0 0,-1 94 0,-17 168 90,7-343-67,0 0 0,0 0 1,0-1-1,0 1 0,0 0 1,0 0-1,0 0 0,0 0 1,0 0-1,0 0 0,0 0 1,0 0-1,0 0 0,-1 0 1,1 0-1,0 0 1,0 0-1,0 0 0,0 0 1,0 0-1,0 0 0,0 0 1,0-1-1,0 1 0,-1 0 1,1 0-1,0 0 0,0 0 1,0 0-1,0 1 0,0-1 1,0 0-1,0 0 0,0 0 1,0 0-1,-1 0 1,1 0-1,0 0 0,0 0 1,0 0-1,0 0 0,0 0 1,0 0-1,0 0 0,0 0 1,0 0-1,0 0 0,0 0 1,0 0-1,0 1 0,0-1 1,-1 0-1,1 0 0,-9-18 127,-16-42-84,12 29-89,-8-17-253,-47-76 0,53 101 129,-1 1 0,0 1 0,-2 0 0,0 1 0,-24-20 1,38 37 131,1 0 1,0 1 0,0-1-1,-1 1 1,0 0 0,1 0 0,-1 0-1,0 0 1,0 1 0,0 0-1,0-1 1,0 1 0,0 1 0,-1-1-1,1 1 1,0-1 0,0 1-1,0 0 1,-1 1 0,1-1 0,0 1-1,0 0 1,0 0 0,0 0-1,0 1 1,0-1 0,0 1-1,0 0 1,0 0 0,1 0 0,-1 0-1,1 1 1,0 0 0,0 0-1,0-1 1,0 2 0,0-1 0,-3 5-1,-1 1-27,0 0-1,1 1 1,0 0-1,1 0 1,0 0-1,1 1 1,0 0-1,0-1 1,1 1-1,1 1 1,0-1-1,0 0 1,1 14-1,1-15 11,1-1 0,1 0-1,-1 0 1,2 0 0,-1 0-1,1 0 1,1 0 0,-1-1-1,2 1 1,-1-1 0,1 0-1,0 0 1,1-1 0,0 1-1,0-1 1,0-1-1,1 1 1,0-1 0,0 0-1,1-1 1,0 0 0,-1 0-1,12 5 1,0-1-323,0-1 1,1-1-1,0 0 0,0-2 1,1 0-1,-1-1 0,1-1 1,0-1-1,30-1 0,46-10-3264,-8-12-457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8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24 209 8490,'-4'-25'644,"2"8"-73,-1 1 0,-10-29 1,13 44-546,-1-1 0,1 1 0,0-1 0,0 1 0,-1-1 0,1 1 0,0-1 0,0 1 0,1-1 0,-1 0 0,0 1-1,0-1 1,1 1 0,-1-1 0,1 1 0,-1-1 0,1 1 0,0 0 0,-1-1 0,1 1 0,0 0 0,0-1 0,0 1 0,1-1 0,2-1 16,-1 0-1,1 0 1,0 0-1,0 1 0,0 0 1,0 0-1,0 0 1,6-2-1,9-1 37,-1 0 0,1 1 1,22-1-1,476-20 87,5 31-210,295 41-65,-795-45 123,-11-1 7,0 0 0,1 0 0,-1 1 0,0 1 0,-1-1 1,18 8-1,-31-10 8,-1-1 1,0 1 0,1 0 0,-1 0 0,0 0 0,1 0 0,-1 1-1,0 0 1,1-1 0,-1 1 0,1 1 0,0-1 0,-1 0-1,-3 3 1,-1 0-16,0-1 0,1 1 0,0 1 0,0-1 0,0 1 0,-6 6-1,10-7 3,-1 1 0,1 0-1,0 0 1,0 1-1,0-1 1,1 1 0,0-1-1,0 1 1,0 0-1,1-1 1,0 1 0,-1 8-1,0 81 255,3-48-105,17 527 678,-15-547-861,0-15-308,-1 1 0,-1-1 0,0 1 0,-1-1-1,-1 1 1,0-1 0,0 1 0,-1-1 0,-6 19 0,-15 3-2035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50 8114,'-21'-9'3623,"18"8"-2617,14 3-542,4 0-488,93 13 129,1-5 1,163-7 0,228-38-7,-134 6-507,-197 22-1723,-27 6 137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19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7074,'0'-9'1616,"0"1"672,3 3-1832,0-2 1545,-2 7-1753,0 4-24,3 17-208,4 72 96,-11-34-56,0 16-248,0-9-360,0 9-2241,1-17 369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0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11034,'13'-15'5450,"-14"15"-5506,2 2 88,-2-2-48,-1 1 88,2 2-64,0 22 56,6 61-104,-4-22-193,2 2-687,7 19-2384,6-15 327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0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52 7306,'-2'-20'2208,"0"7"545,0 4-1905,-1-1 1760,3 13-2200,0 2-264,1 44-88,2 49 1,-4-18-41,-2 1-145,0 8-887,-2-7-2272,6-7 327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1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63 8042,'0'-2'235,"-1"0"0,1-1 0,-1 1-1,1-1 1,-1 1 0,0 0 0,0-1 0,0 1 0,0 0 0,0 0 0,-1 0 0,1 0 0,-1 0 0,1 0 0,-1 0 0,0 1 0,0-1 0,0 1 0,-2-2 0,-1 0-96,0 0 1,0 1 0,0 0 0,0 0 0,0 0 0,-1 1 0,1-1 0,-7 1 0,-6-1-121,1 1 1,0 1 0,0 1-1,-29 5 1,34-4-15,0 1 1,0 1 0,0 0-1,0 1 1,1 0 0,-20 12-1,28-15-8,-1 1 1,1 0-1,0-1 0,0 1 1,0 0-1,0 0 0,0 1 0,1-1 1,-1 0-1,-2 8 0,4-9-5,0 0 0,0 1-1,1-1 1,-1 0 0,1 1 0,-1-1-1,1 1 1,0-1 0,0 0 0,0 1-1,1-1 1,-1 1 0,1-1-1,-1 0 1,1 1 0,0-1 0,0 0-1,0 1 1,0-1 0,1 2 0,0-1-11,0 0 0,0 0 0,0 0 0,1 0-1,-1-1 1,1 1 0,-1-1 0,1 0 0,0 0 0,0 0 0,0 0 0,0 0 0,0-1 0,1 1 0,5 1 0,-1-1-3,-1 0-1,1-1 1,-1 0-1,1-1 1,-1 0 0,1 0-1,8-1 1,5-2 17,0-2 0,-1 0 0,0-1 0,27-11 1,-34 12 156,-1-1 1,0 0 0,-1-1 0,0 0 0,13-10 0,-22 15 1,1 0-1,-1 0 1,1-1-1,-1 1 1,0-1-1,0 0 1,0 0-1,0 1 1,0-1-1,-1 0 1,1-1-1,-1 1 1,0 0-1,0 0 1,0-1-1,-1 1 1,1 0 0,-1-1-1,1 1 1,-1-1-1,0 1 1,-1 0-1,1-1 1,-1-4-1,-3-5 825,8 43-795,-3-24-225,7 70-287,-2 146 0,-16-18-4277,3-82 1004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2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12 144 5249,'15'-20'4590,"-4"-1"-4020,-7 13-479,0 1 0,0 1-1,1-1 1,0 0 0,0 1 0,1 0 0,-1 1-1,1-1 1,1 1 0,-1 0 0,1 0 0,0 1-1,0 0 1,0 0 0,0 1 0,1 0 0,-1 0 0,1 1-1,0 0 1,11-2 0,-14 4-92,-1-1 0,1 1 0,-1 1-1,1-1 1,-1 1 0,1-1 0,-1 1 0,0 0 0,1 1 0,-1-1-1,0 1 1,0 0 0,0 0 0,0 0 0,0 1 0,3 2 0,-4-2-8,-1-1 0,0 1 0,0 0 0,0 0 1,0 0-1,0 0 0,-1 1 0,1-1 0,-1 0 0,0 1 1,0-1-1,0 1 0,0-1 0,-1 1 0,1 0 1,-1-1-1,0 1 0,0-1 0,0 1 0,-1 0 0,0 4 1,-4 12-5,0 0 1,-1 0-1,-1-1 1,-1 0 0,-15 28-1,-59 90 71,65-111-45,6-10-11,3-1 8,-1-1 0,0 0 0,-1-1 0,-1 0 0,0 0 0,-1-1 0,-19 16 0,19-23 180,19-14-37,21-15 14,-10 14-119,1 2-1,0 0 1,0 2 0,1 0 0,0 1-1,25-3 1,125-5-1776,-142 12 665,17-2-889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2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55 8466,'0'-17'1704,"0"5"793,0 3-2457,2 2-112,0 3 64,1 0 16,-3 3-8,1 1-192,1 0-8,-1 1 16,2 3 8,6 24 48,4 59-9,-21-20 121,-4 11 2337,-9 18-4650,-1-19 2417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3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 5297,'-3'-9'2468,"-1"-3"2030,5 30-3233,38 529 114,-35-435-1439,-3-82-536,-1 0 0,-5 38 0,-2-51-1946,-11-3-85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7714,'6'-4'413,"0"0"-1,0 0 1,0 1 0,0-1 0,1 1 0,0 1 0,-1 0 0,1 0 0,12-2 0,70-7-1344,-54 8 1181,958-61 268,-2 55-497,-880 9-5,1098 21 291,-1149-20-252,-35 0-26,38-2 352,-65-3 718,-3 18-849,-11 82 69,5 0 1,3 0 0,10 164 0,6-189-437,4 69-536,-12-127-55,0 0 0,-1 0 0,-1 0-1,-5 20 1,-7 0-2016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3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0 290 12611,'0'0'6405,"15"-3"-5489,32-9-970,0-1 1,82-37-1,-119 46 55,-1-1 1,0 1-1,0-1 1,-1-1-1,1 1 0,-1-1 1,0-1-1,9-9 1,-15 14 0,-1-1 1,1 1 0,-1-1 0,1 0-1,-1 1 1,0-1 0,0 0 0,0 0-1,0 0 1,0 1 0,-1-1-1,1 0 1,-1 0 0,0 0 0,0 0-1,0 0 1,0 0 0,-1 0-1,1 0 1,-1 0 0,0 0 0,1 0-1,-1 0 1,-1 1 0,1-1 0,0 0-1,-1 1 1,1-1 0,-1 1-1,0-1 1,-4-3 0,1 0-6,0 1-1,-1 0 1,0 0-1,0 0 1,0 0 0,-1 1-1,0 0 1,0 1-1,0-1 1,0 2-1,0-1 1,-1 1 0,1 0-1,-1 0 1,1 0-1,-1 1 1,-13 0 0,14 1-12,1 0 1,0 0 0,0 0-1,0 1 1,0 0 0,1 0-1,-1 1 1,0-1 0,0 1-1,1 0 1,-1 1 0,1-1-1,-1 1 1,1 0 0,0 1-1,0-1 1,1 1 0,-1 0-1,1 0 1,-1 0 0,2 1-1,-1 0 1,-5 7 0,4-2-21,0 0 1,1 1-1,0 0 1,1 0-1,0 0 1,0 0 0,2 1-1,-1-1 1,1 1-1,1-1 1,0 1-1,0-1 1,1 1-1,1-1 1,0 0 0,1 1-1,0-1 1,0 0-1,1-1 1,1 1-1,0-1 1,0 1 0,1-1-1,0-1 1,1 1-1,0-1 1,0-1-1,1 1 1,0-1 0,1 0-1,0-1 1,0 0-1,0 0 1,1-1-1,0-1 1,0 1 0,17 5-1,-6-6-615,0 0-1,0-1 1,1-1 0,0-1-1,-1-1 1,27-3-1,42-5-2775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45 7154,'-1'0'82,"1"-1"1,0 1 0,0 0 0,-1-1 0,1 1 0,0 0 0,0-1 0,-1 1 0,1-1 0,0 1 0,0 0 0,0-1 0,0 1 0,0-1 0,0 1 0,0-1 0,0 1 0,0 0-1,0-1 1,0 1 0,0-1 0,0 1 0,0-1 0,0 1 0,0 0 0,0-1 0,1 1 0,-1-1 0,0 1 0,0 0 0,0-1 0,1 1 0,-1 0 0,0-1 0,0 1 0,1 0-1,-1-1 1,0 1 0,1 0 0,-1 0 0,0-1 0,1 1 0,-1 0 0,1 0 0,-1 0 0,0 0 0,1-1 0,-1 1 0,1 0 0,0 0 0,32-5-794,-18 4 1098,557-19 1377,-387 18-1424,1435 17 1106,-1005 11-1368,-430-19-206,164 6 38,-125-1-3148,-146-8 792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8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67 100 7530,'-42'-52'1860,"41"51"-1802,0 0 0,0 1-1,1-1 1,-1 0 0,0 0 0,1 0-1,-1 0 1,1 0 0,-1 0 0,1 0-1,-1 0 1,1 0 0,0 0 0,-1 0-1,1 0 1,0 0 0,0 0 0,0 0 0,0 0-1,0 0 1,0 0 0,0 0 0,0 0-1,0-1 1,0 1 0,1 0 0,-1 0-1,0 0 1,1 0 0,-1 0 0,1 0-1,-1 0 1,1 1 0,0-1 0,-1 0 0,1 0-1,0 0 1,0 0 0,-1 1 0,1-1-1,0 0 1,0 1 0,0-1 0,0 1-1,0-1 1,0 1 0,2-1 0,0 0-46,0 0 1,-1 0 0,1 1 0,0-1 0,0 1-1,0 0 1,0 0 0,1 0 0,-1 0 0,0 0-1,0 1 1,-1-1 0,1 1 0,4 1 0,-1 2-5,-1 0-1,0 0 1,1 1 0,-2 0 0,1 0 0,0 0 0,-1 1 0,0-1 0,0 1 0,-1 0-1,0 0 1,0 0 0,0 0 0,-1 1 0,1-1 0,-2 1 0,1 0 0,-1-1 0,0 1 0,0 12-1,0-1-7,0 1-1,-2 0 0,0-1 0,-1 1 0,-1-1 1,-7 27-1,5-28-10,-2 0 1,1-1 0,-13 22 0,17-34 16,-1 0 0,0 0 0,1 1 1,-1-2-1,0 1 0,-1 0 1,1-1-1,-1 1 0,1-1 0,-1 0 1,0 0-1,0-1 0,-1 1 0,1-1 1,0 0-1,-10 3 0,13-4 0,0-1-1,0 0 1,-1 1 0,1-1 0,0 0-1,0 0 1,0 0 0,0 0 0,0 0-1,-1 0 1,1 0 0,0 0-1,0 0 1,0 0 0,0-1 0,0 1-1,0 0 1,0-1 0,0 1 0,0-1-1,0 1 1,0-1 0,0 0-1,0 1 1,-1-2 0,2 1-1,-1 0 1,1-1-1,0 1 0,-1 0 1,1 0-1,0-1 0,0 1 1,0 0-1,0 0 0,0-1 1,0 1-1,0 0 0,1 0 1,-1-1-1,0 1 0,1 0 1,-1 0-1,1-2 0,2-3 6,1-1-1,-1 1 0,1 0 1,0 0-1,0 1 0,8-9 1,-9 11-10,1 1 0,-1-1 1,1 0-1,0 1 0,0 0 1,0 0-1,0 0 0,0 0 1,0 1-1,1-1 0,-1 1 0,1 0 1,-1 0-1,1 1 0,-1 0 1,1-1-1,-1 1 0,1 1 1,-1-1-1,1 1 0,-1 0 1,0 0-1,8 2 0,5 4-89,-1 1-1,1 1 1,-2 0-1,25 18 1,22 13-2654,-38-31 554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9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58 8818,'-1'-12'1500,"0"8"-1104,1 0 1,0 0 0,0 0 0,0 0 0,0 0 0,1 0 0,1-7 0,-2 11-373,0 0-1,0-1 1,1 1-1,-1-1 0,0 1 1,0 0-1,1-1 1,-1 1-1,0-1 1,1 1-1,-1 0 1,0 0-1,1-1 1,-1 1-1,1 0 0,-1 0 1,0-1-1,1 1 1,-1 0-1,1 0 1,-1 0-1,1 0 1,-1-1-1,1 1 1,-1 0-1,1 0 1,-1 0-1,1 0 0,24 13-225,-19-8 200,0 0-1,-1 1 1,0 0 0,1 0 0,-2 0-1,1 1 1,-1-1 0,0 1-1,6 14 1,-9-17-35,1 0-1,-1 0 1,0 0 0,0 0-1,0 0 1,-1 0-1,0 0 1,0 0 0,0 0-1,0 0 1,0 0-1,-1 0 1,0 0 0,1 0-1,-2 0 1,1 0 0,0 0-1,-1 0 1,0-1-1,0 1 1,0 0 0,0-1-1,0 0 1,-5 5-1,6-7 18,1 0-1,-1-1 0,1 1 1,-1-1-1,0 0 0,1 1 1,-1-1-1,1 1 0,-1-1 1,0 0-1,0 1 0,1-1 1,-1 0-1,0 0 0,1 0 0,-1 0 1,0 0-1,0 1 0,1-1 1,-1 0-1,0-1 0,0 1 1,1 0-1,-1 0 0,0 0 1,0 0-1,1 0 0,-1-1 0,0 1 1,1 0-1,-1-1 0,0 1 1,1-1-1,-1 1 0,1 0 1,-2-2-1,1-8-33,19 4 145,-11 5-82,0 1 0,0 0-1,0 0 1,0 0 0,0 1 0,-1 0-1,1 0 1,0 1 0,0 0 0,-1 0-1,1 0 1,-1 1 0,0 0 0,0 1-1,0-1 1,0 1 0,0 0 0,-1 0-1,1 1 1,-1 0 0,-1 0-1,1 0 1,-1 0 0,1 1 0,-2 0-1,1 0 1,-1 0 0,0 0 0,0 0-1,0 1 1,-1-1 0,0 1 0,0 0-1,-1 0 1,0-1 0,0 1-1,0 0 1,-1 0 0,-1 10 0,1-13-19,-1-1 0,1 1 0,-1-1 0,1 1 0,-1-1 0,0 0 0,0 1 0,-1-1 0,1 0 0,-1 0 0,1 0 0,-1 0 0,0 0 0,0 0 0,0-1 0,-1 1 0,1-1 0,-1 1 0,1-1 0,-1 0 0,0 0 0,0 0 0,0 0 0,0 0 0,0-1 0,0 0 0,0 1 0,-1-1 0,1 0 0,0-1 0,-1 1 0,1 0 0,-1-1 0,1 0 0,-5 0 0,1-1-177,0 1 0,1-1 1,-1-1-1,1 1 0,-1-1 0,1 0 1,0-1-1,0 1 0,0-1 1,0 0-1,0-1 0,1 0 0,-1 0 1,1 0-1,0 0 0,0-1 1,-5-6-1,-13-28-1742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29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50 4473,'-14'-7'2750,"10"6"-2372,1-1 0,0 1 1,0-1-1,0 1 0,0-1 1,0 0-1,1 0 0,-1-1 0,1 1 1,-1 0-1,1-1 0,0 0 1,-1 1-1,-1-5 0,4 6-347,0 1 0,1-1 1,-1 1-1,0 0 0,0-1 0,1 1 0,-1-1 0,0 1 0,1 0 0,-1-1 0,0 1 0,1 0 0,-1-1 0,1 1 0,-1 0 0,1-1 0,-1 1 0,0 0 0,1 0 0,-1 0 0,1 0 0,-1-1 0,1 1 0,-1 0 0,1 0 0,-1 0 0,1 0 0,-1 0 0,1 0 1,-1 0-1,1 0 0,0 1 0,24-1-43,-18 0 13,-1 1 0,0 0 0,1 0 0,-1 0 0,0 1 0,0 0 0,7 3 0,-10-4-5,0 1 0,0 0-1,-1 0 1,1 0 0,-1 0-1,1 1 1,-1-1 0,0 1-1,0-1 1,0 1 0,0 0-1,0 0 1,-1 0 0,1 0-1,-1 0 1,0 0 0,2 7-1,-1 1 3,0 0 0,-1 1 0,0-1 0,-1 0 0,-1 1 0,1-1 0,-2 1 0,0-1 0,-4 14 0,-1 3-83,-2-1-1,-19 40 1,27-66 74,1-1 0,0 1 0,-1 0-1,1-1 1,-1 1 0,1 0 0,-1-1-1,1 1 1,-1-1 0,1 1 0,-1-1 0,1 1-1,-1-1 1,0 1 0,1-1 0,-1 0-1,0 1 1,0-1 0,1 0 0,-1 1 0,0-1-1,0 0 1,1 0 0,-1 0 0,0 0-1,0 0 1,1 0 0,-1 0 0,0 0 0,0 0-1,0 0 1,1 0 0,-1-1 0,0 1 0,0 0-1,-1-1 1,0 0 2,-1-1 0,1 1-1,-1-1 1,1 0 0,0 1-1,0-1 1,-1 0 0,1 0 0,1-1-1,-4-3 1,4 4 9,0 1 0,0 0 1,0 0-1,0-1 0,1 1 0,-1-1 0,0 1 1,1-1-1,-1 1 0,1-1 0,0 1 0,-1-1 1,1 1-1,0-1 0,0 1 0,0-1 0,0 0 1,1-2-1,0 3-4,0 0 1,0 0 0,-1 0-1,1 0 1,0 0 0,0 0-1,0 0 1,1 1 0,-1-1-1,0 0 1,0 1 0,0-1-1,0 1 1,1-1-1,-1 1 1,0 0 0,1-1-1,-1 1 1,0 0 0,0 0-1,1 0 1,-1 0 0,0 0-1,1 0 1,-1 0 0,0 1-1,1-1 1,1 1-1,6 1 7,0 1 0,-1 0 0,1 0 0,0 1 0,-1 0 0,0 0 0,0 1 0,0 0 0,-1 0 0,1 1 0,-1 0 0,-1 1 0,8 7 0,-7-6-391,0 0-1,1-1 0,0-1 0,0 1 0,1-1 1,0-1-1,0 1 0,0-2 0,18 8 0,5-9-2061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0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52 9434,'-5'-13'1397,"4"12"-1188,0-1 1,0 1-1,1-1 0,-1 0 1,0 1-1,1-1 1,-1 0-1,1 1 1,0-1-1,0 0 1,0 0-1,0 1 0,0-1 1,0-2-1,1 3-202,0 0 0,1 0 0,-1 0 0,0 0-1,0 0 1,1 0 0,-1 0 0,1 0-1,-1 1 1,1-1 0,-1 1 0,1-1 0,-1 1-1,1 0 1,-1-1 0,1 1 0,0 0-1,-1 0 1,1 0 0,-1 0 0,1 0 0,2 1-1,5-1-4,55 2-3,-59-1-6,0-1 1,-1 1 0,1 0 0,-1 0 0,1 0 0,-1 1-1,0 0 1,1 0 0,-1 0 0,0 0 0,0 0 0,4 4-1,-8-6 14,0 0 0,0 0-1,0 0 1,0 0 0,0 0-1,0 0 1,-1 0 0,1-1-1,0 1 1,0 0 0,0 0-1,0 0 1,0 0 0,-1 0-1,1 0 1,0 0 0,0 0-1,0 0 1,0 0 0,0 0-1,-1 0 1,1 0 0,0 0-1,0 0 1,0 0 0,0 0 0,-1 0-1,1 0 1,0 0 0,0 0-1,0 0 1,0 0 0,-1 0-1,1 0 1,0 0 0,0 0-1,0 0 1,0 0 0,0 1-1,0-1 1,-1 0 0,1 0-1,0 0 1,0 0 0,0 0-1,0 0 1,0 1 0,0-1-1,0 0 1,0 0 0,-1 0-1,-5 17 65,3-6-50,-29 101 99,-21 133-1,18-71-3098,13-82 738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0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32 100 6609,'-11'-14'693,"9"12"-414,0-1 0,0 1 0,0-1 0,0 0 0,0 0 0,1 1 0,-1-1-1,1 0 1,0 0 0,-1 0 0,1-4 0,1 6-145,0-1 1,0 0-1,0 1 1,0-1 0,0 1-1,1-1 1,-1 1-1,0-1 1,1 1-1,-1-1 1,1 1-1,0-1 1,0 1-1,-1 0 1,1-1-1,0 1 1,0 0-1,0 0 1,0 0-1,0-1 1,1 1-1,-1 0 1,0 1-1,0-1 1,1 0-1,-1 0 1,1 0-1,-1 1 1,1-1-1,-1 1 1,1-1-1,2 0 1,45-8-651,-47 9 699,-1 0-185,1 0-1,-1 0 1,0 0-1,1 0 1,-1 0 0,1 1-1,-1-1 1,0 0-1,1 1 1,-1-1-1,0 1 1,1 0-1,-1-1 1,0 1 0,0 0-1,1 0 1,-1 0-1,0-1 1,0 1-1,0 0 1,0 1-1,0-1 1,-1 0 0,1 0-1,0 0 1,0 0-1,-1 1 1,1-1-1,-1 0 1,1 1-1,-1-1 1,1 0 0,-1 4-1,4 46-43,-5-46 42,1 17-30,1-2-15,-2-1 0,0 0-1,-1 0 1,0 1 0,-2-1-1,-6 20 1,8-45-775,2 6 801,-1-1-1,1 1 1,-1-1 0,1 0-1,-1 0 1,1 1 0,0-1-1,0 0 1,-1 0 0,1 1-1,0-1 1,0 0 0,0 0-1,0 0 1,0 1 0,0-1-1,0 0 1,0 0 0,0 0-1,0 0 1,0 1-1,0-1 1,1 0 0,-1 0-1,0 1 1,0-1 0,1 0-1,-1 0 1,1 1 0,-1-1-1,1 0 1,-1 1 0,1-1-1,-1 1 1,1-1 0,0 1-1,-1-1 1,1 1 0,0-1-1,-1 1 1,1-1 0,0 1-1,-1 0 1,1-1 0,0 1-1,0 0 1,1 0 0,3-1 26,1 1 0,0 0-1,0 0 1,-1 0 0,1 1 0,0 0 0,0 0 0,-1 1 0,1-1 0,-1 1 0,0 1 0,1-1 0,-1 1 0,0-1 0,0 1 0,0 1 0,-1-1 0,1 1 0,5 6 0,-8-8-2,0 0 1,0 0 0,0 0-1,0 0 1,-1 0 0,1 1-1,-1-1 1,0 1 0,1-1 0,-1 1-1,0-1 1,0 1 0,-1-1-1,1 1 1,-1 0 0,1 0-1,-1-1 1,0 1 0,0 0-1,0 0 1,0-1 0,0 1 0,-1 0-1,1-1 1,-1 1 0,0 0-1,0-1 1,0 1 0,0-1-1,0 1 1,-1-1 0,1 1-1,-1-1 1,1 0 0,-1 0-1,0 0 1,0 0 0,0 0 0,0 0-1,0 0 1,0-1 0,-1 1-1,-2 1 1,-2 2-11,-1 0-1,0-1 1,0 1-1,0-1 1,-1-1-1,1 0 1,-1 0-1,0-1 1,-10 2 0,17-3-89,-1-1 1,0 0 0,0 0 0,0 0 0,0 0 0,0-1 0,0 1 0,0-1 0,0 1 0,1-1 0,-1 0 0,0 0 0,0 0-1,1-1 1,-1 1 0,1-1 0,-1 1 0,1-1 0,0 0 0,-1 0 0,1 0 0,0 0 0,0 0 0,1-1 0,-1 1-1,0 0 1,1-1 0,-1 0 0,1 1 0,0-1 0,0 0 0,-1-3 0,-5-25-1747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38 11474,'13'-22'2919,"-8"10"-1044,-5 12-1860,0-1-1,0 1 0,0 0 0,0 0 1,0 0-1,0 0 0,0 0 0,0 0 1,0 0-1,0 0 0,0-1 0,0 1 1,0 0-1,0 0 0,0 0 0,0 0 1,0 0-1,0 0 0,0 0 0,0 0 1,0-1-1,0 1 0,0 0 0,0 0 1,0 0-1,0 0 0,0 0 0,0 0 1,0 0-1,0 0 0,-1 0 0,1 0 1,0 0-1,0 0 0,0-1 0,0 1 1,0 0-1,0 0 0,0 0 0,0 0 1,0 0-1,0 0 0,-1 0 0,1 0 1,0 0-1,0 0 0,0 0 0,0 0 1,0 0-1,0 0 0,0 0 0,0 0 1,-1 0-1,1 0 0,0 0 0,0 0 1,0 0-1,0 0 0,0 0 0,0 1 1,0-1-1,0 0 0,0 0 0,-1 0 1,1 0-1,0 0 0,0 0 0,0 0 1,-1 2-16,-1 0 1,1 0 0,0 1-1,0-1 1,0 0 0,0 0-1,0 1 1,0-1 0,1 0-1,-1 1 1,0 4-1,-2 9-10,-2 2-2,-1-2 0,2 0 0,0 1-1,1 0 1,0 0 0,1 20 0,2-37-22,0 1 0,-1-1 0,1 0 0,0 0 0,0 0 0,0 1 0,0-1 0,0 0 0,0 0 0,0 0 0,0 1 0,0-1 0,0 0 0,0 0 0,1 1 0,-1-1 0,0 0 0,0 0 0,0 0 0,0 0 0,0 1 0,0-1 0,0 0 0,0 0 0,1 0 0,-1 0 0,0 1 0,0-1 0,0 0 0,0 0 0,1 0 0,-1 0 0,0 0 0,0 0 0,0 0 0,1 1 0,-1-1 0,0 0 0,0 0 0,0 0 0,1 0 0,-1 0 0,0 0 0,0 0 1,0 0-1,1 0 0,12-8-1668,13-8 1580,-18 12 115,1 1 0,0 0 0,0 0 0,0 1 0,0 0 0,0 1 0,11-1 0,-16 2 8,0 0 0,0 1 0,0-1 0,-1 1-1,1 0 1,0-1 0,0 2 0,-1-1 0,1 0 0,0 1 0,-1 0-1,1 0 1,-1 0 0,0 0 0,0 0 0,0 1 0,0-1 0,0 1-1,0 0 1,-1 0 0,1 0 0,2 5 0,-2-3 9,0 1 0,0 0 0,0-1 1,-1 1-1,0 0 0,-1 0 0,1 0 0,-1 0 1,0 1-1,0-1 0,-1 0 0,0 0 0,0 1 0,-1-1 1,-1 9-1,1-11-162,0 0 0,0 0 0,0-1 0,-1 1 0,1 0 0,-1-1 0,0 1 0,0-1 1,-1 0-1,1 0 0,-1 0 0,1 0 0,-1 0 0,0 0 0,0-1 0,0 1 0,0-1 0,-1 0 0,1 0 1,-1 0-1,1 0 0,-1-1 0,1 1 0,-1-1 0,-5 1 0,-23 3-2359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1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10506,'25'-12'2257,"17"-1"967,6 9-3160,11 1-544,-1 6-424,-8-6-2313,-18-1 185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2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82 6625,'1'-45'3593,"-2"43"-3479,1 0 0,0 0 0,0 0 0,-1 1 0,1-1 0,-1 0 0,0 0 0,1 0 0,-1 0 0,0 1-1,0-1 1,0 0 0,0 1 0,-1-1 0,1 1 0,0-1 0,-1 1 0,1 0 0,-1-1 0,-2-1 0,5 16 751,14 169-473,-15 330 0,-7-313-355,24 249 1,-11-397-189,2-1 0,28 92-1,2-51-2889,-21-61 563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2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7922,'0'-3'209,"1"1"0,-1-1 1,1 1-1,0-1 0,0 1 1,0-1-1,1 1 0,-1 0 1,0 0-1,1 0 0,-1-1 0,1 1 1,0 1-1,0-1 0,0 0 1,0 0-1,4-2 0,0 2-151,-1 0-1,1 0 0,0 1 0,0-1 0,0 1 1,9 0-1,3-1-88,131-7 280,266 17 1,-221 0-211,294-14 2,-145-2-42,-310 8-9,-16-1 7,0 1 0,0 0 0,0 2 0,0 0 0,0 0 1,22 8-1,-37-9-20,0-1 1,0 1 0,-1 0-1,1-1 1,0 1-1,0 0 1,-1 0 0,1 0-1,-1 0 1,1 1-1,-1-1 1,1 0 0,0 3-1,-1-4-53,-1 1 0,0 0 0,0 0 0,0 0 0,0 0 0,0-1-1,0 1 1,0 0 0,0 0 0,0 0 0,0 0 0,0-1 0,0 1 0,-1 0 0,1 0 0,0 0 0,-1-1-1,1 1 1,0 0 0,-1 0 0,1-1 0,-1 1 0,0 0 0,1-1 0,-1 1 0,1-1 0,-1 1 0,0-1-1,1 1 1,-1-1 0,0 1 0,-1 0 0,-29 19-1976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13811,'26'-163'7145,"-13"158"-6912,13 6-201,5 1 48,17 12-24,1 2 16,16 14-72,1 5 32,11 16-48,-10-2-112,3 2-1161,-12-8-367,-9-6-2649,-16-19-368</inkml:trace>
  <inkml:trace contextRef="#ctx0" brushRef="#br0" timeOffset="1">588 34 14587,'-16'-31'2921,"-1"29"1432,3 12-4321,-9 11-48,-3 9 64,-18 21-56,-4 7 48,-6 15-232,0 6-705,-11 2-3511,16-25 751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2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4 8114,'-30'-4'1616,"21"4"777,5 5-2449,10 3 40,9 0-24,18-3 192,13-2 80,37-3 112,17-4-24,43 0 32,3-2-160,28 2-56,-18 2-112,13 6-48,-24-1-408,1-2-2313,-30-1 593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5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1400 8882,'-86'-7'4946,"111"-13"-4386,654-442 28,169-104-249,-261 239-332,-554 310-347,-47 16-2997,-20 10 595,-10 7-824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5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0 11242,'-7'5'988,"0"0"0,0 1 0,1 0-1,-12 12 1,-17 33 298,16-14-1806,-16 42 0,21-45 1030,-13 32-640,3 0 0,3 2 0,-24 137 0,44-200 105,0-3-32,1 0 0,-1-1 0,1 1 0,-1-1 1,1 1-1,0 0 0,0-1 0,0 1 0,0 0 0,0-1 0,0 1 1,0-1-1,1 1 0,-1 0 0,1-1 0,-1 1 0,1-1 1,-1 1-1,1-1 0,0 1 0,0-1 0,0 1 0,0-1 0,0 0 1,0 0-1,0 1 0,0-1 0,2 1 0,-2-1-42,0 1 78,0 0 0,-1-1 0,1 1 0,0 0 0,1 0 0,-1-1 0,0 1 0,0-1 0,1 1 0,-1-1 0,4 3 0,3-2 27,0 1 0,0-2 0,0 1 0,0-1 0,0 0 0,1-1 0,-1 0 0,0 0-1,1 0 1,-1-1 0,13-4 0,15-4-69,48-19 0,-24 6-363,87-25-1852,14-6 103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6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 38 8682,'0'-30'3374,"-5"23"-1922,-8 20-1412,-5 19 67,2 2 0,0 0 0,-12 44 0,3-9 1,-192 538 266,-53 141-328,244-680-26,-31 68-444,51-128 81,6-8 301,0 0-1,0 1 1,0-1-1,-1 0-84,1 0 85,0 0-1,0 0 1,0 0-1,0 0 1,0 0 0,0 0-1,0 0 1,-1 0-1,1 0 1,0 1-1,0-1 1,0 0 0,0 0-1,0 0 1,-1 0-1,1 0 1,0 0-1,0 0 1,0 0 0,0 0-1,0-1 1,0 1-1,-1 0 1,1 0 0,0 0-1,0 0 1,0 0-1,0 0 1,0 0-1,0 0 1,-1 0 0,1 0-1,0-1-84,0 1 85,0 0-1,0 0 1,0 0-1,0 0 1,0 0-1,0 0 1,0 0 0,0-1-1,0 1 1,-1 0-1,1 0 1,0 0 0,0 0-1,0 0 1,0-1-1,0 1 1,0 0-1,0 0 1,0 0 0,0 0-1,1 0 1,-1 0-1,0-1 1,0 1-1,0 0 1,0 0 0,0-25-2432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6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35 107 10762,'-1'-1'281,"1"-1"0,-1 0 0,0 1 1,0-1-1,0 1 0,0-1 0,0 1 0,-1 0 0,1-1 0,0 1 0,-1 0 0,1 0 0,-1 0 0,1 0 0,-4-2 0,-6 4 751,9 16-1153,9 11 95,1 1 0,2-2 1,0 1-1,2-1 0,1-1 0,1 0 0,28 38 0,-40-61 35,0 0-1,0-1 0,0 1 0,1 0 1,-1-1-1,1 0 0,-1 1 0,1-1 1,0 0-1,0 0 0,0-1 0,0 1 0,0-1 1,0 1-1,0-1 0,1 0 0,-1 0 1,0 0-1,1-1 0,-1 1 0,0-1 1,1 0-1,-1 0 0,1 0 0,-1 0 1,1-1-1,-1 1 0,0-1 0,1 0 0,-1 0 1,0 0-1,0 0 0,1-1 0,-1 0 1,0 1-1,-1-1 0,1 0 0,0 0 1,4-5-1,30-25-560,-2-3 1,-1 0 0,51-72-1,-46 56-1272,47-59-1101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7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32 7266,'-9'-31'7687,"58"121"-7665,51 136 0,-47-102-36,187 370 67,89 211 16,-277-541-14,10 23-579,-62-187 487,0 1 0,0-1-1,0 0 1,0 1-1,0-1 1,0 0-1,0 0 1,0 1-1,0-1 1,0 0-1,1 1 1,-1-1-1,0 0 1,0 0-1,0 1 1,0-1 0,1 0-1,-1 0 1,0 1-1,0-1 1,1 0-1,-1 0 1,0 0-1,0 1 1,1-1-1,-1 0 1,0 0-1,1 0 1,-1 0-1,0 0 1,1 0 0,-1 1-1,0-1 1,0 0-1,1 0 1,-1 0-1,1 0 1,5-12-2256,0-12-593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2:3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3 181 11690,'0'-2'235,"-1"1"0,1-1 0,-1 1 0,1-1 0,0 1-1,0-1 1,0 1 0,0-1 0,0 0 0,0 1-1,0-1 1,0 1 0,0-1 0,1 1 0,-1-1-1,1 1 1,-1-1 0,1 1 0,0-1 0,0 1-1,-1 0 1,1 0 0,2-3 0,-1 4-205,0 0 0,1-1 0,-1 1 0,1 0 0,-1 0 0,1 0 0,-1 1-1,0-1 1,1 1 0,-1-1 0,0 1 0,1 0 0,-1-1 0,0 1 0,4 3 0,20 8-54,-2 2 1,0 1-1,0 1 0,26 24 0,-27-22 19,0-1 0,0 0-1,52 25 1,-73-41 19,1 0 0,-1 0-1,0-1 1,1 1 0,-1-1-1,1 1 1,-1-1 0,1 0 0,-1 0-1,1 0 1,0-1 0,-1 1-1,1 0 1,-1-1 0,0 0 0,1 1-1,-1-1 1,1 0 0,-1 0-1,0-1 1,0 1 0,0 0-1,0-1 1,0 1 0,0-1 0,0 0-1,0 1 1,0-1 0,2-3-1,4-7-29,1 0-1,-1-1 0,-1 1 0,6-16 1,-2 6-264,2-3-1322,-1-2 0,16-53 0,-4-11-1927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4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5 123 6681,'-1'-7'356,"-1"0"1,1-1-1,1 1 0,-1-1 0,1 0 0,0 1 0,1-1 0,1-9 0,-1 14-287,0 1 0,1-1 0,-1 1 0,0-1 0,1 1 0,-1-1 0,1 1 0,0 0 0,-1 0 0,1 0 0,0 0 0,0 0 0,1 1 0,-1-1 0,0 0 0,1 1 0,-1 0 0,1 0 0,-1-1 0,1 1 0,-1 1 0,1-1 0,0 0 0,-1 1 0,1-1 0,0 1 0,3 0 1,1-1-63,0 1 0,0 0 0,0 0 0,0 0 0,0 1 0,0 0 0,0 1 0,0 0 0,0 0 0,0 0 0,-1 1 0,1 0 0,-1 0 0,0 0 0,0 1 0,0 0 0,0 1 0,-1-1-1,0 1 1,0 0 0,0 0 0,0 0 0,5 10 0,-3-6-13,-1 1-1,-1 0 0,0 1 0,0-1 0,-1 1 0,0 0 0,-1 0 0,-1 0 0,1 1 0,-2-1 0,0 1 0,0-1 0,-2 21 0,-1-14-2,-1 0 0,-1 0 0,-1-1 0,0 1 0,-1-1 0,-1 0-1,-1-1 1,-16 28 0,16-32 23,0-1 1,-1 1-1,0-2 0,0 1 1,-1-1-1,0-1 0,-1 0 0,0 0 1,-1-1-1,1 0 0,-25 11 1,12-17 176,22-4 95,18 0-119,212-29-101,-76 9-2672,-75 10 613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5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28 7706,'-3'-8'1756,"-6"-11"2356,19 50-3763,3 12-383,-1 2 0,11 88 1,-9 148-3087,-8-200 852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5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97 6673,'-19'-31'802,"12"20"239,0 0 0,1 0 0,-8-21-1,18 48-1097,-1 0-1,-1 1 0,-1-1 0,0 33 0,-1-15 39,2 399 243,-5-129-30,3-290-250,-3 407 86,-16-244-2545,13-134 646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4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1051 11803,'1'-15'306,"1"4"409,-1 0 0,0 0 0,-1-1 0,0 1 0,0 0 0,-1 0 0,-1 0 1,0-1-1,-1 2 0,-5-17 0,6 21-438,-2-1 545,0-1 0,1 0 0,1 0 0,-1 0 0,2-1 0,-3-11 0,4 19-785,6 20-216,20 67 127,-4 1-1,18 161 1,-60-322 653,-4-74-657,7-1 0,6 0-1,7-1 1,20-206 0,-16 355 54,2-28-227,1-1 1,2 1-1,1-1 0,1 1 0,20-50 0,-27 79 220,1-1-1,-1 0 1,0 1-1,1-1 1,-1 0 0,1 1-1,-1-1 1,1 1 0,-1-1-1,1 1 1,0-1-1,-1 1 1,1 0 0,0-1-1,-1 1 1,1-1 0,0 1-1,-1 0 1,1 0-1,0-1 1,0 1 0,-1 0-1,1 0 1,0 0 0,0 0-1,-1 0 1,1 0-1,0 0 1,0 0 0,-1 0-1,1 1 1,0-1 0,0 0-1,-1 0 1,1 0 0,1 1-1,26 17-111,-24-14 100,119 88-598,113 83-7303,-149-121 2550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6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89 6513,'-14'-7'982,"12"5"-756,-1 0 0,0 1 1,1 0-1,-1-1 0,0 1 1,0 0-1,1 1 1,-1-1-1,0 0 0,-6 0 1,45 7-1864,77 4 1736,123-5-1,127-21 186,-113 4-24,367-10 350,-6-8-239,631 24-69,-1212 7-265,-5 1 52,1-2 0,0-1 0,34-5 0,-60 6-67,-1 0 0,1 0 0,0 0 1,0 0-1,-1 0 0,1 0 0,0 0 0,0 1 0,-1-1 0,1 0 1,0 0-1,0 0 0,-1 0 0,1 0 0,0 1 0,0-1 0,-1 0 1,1 0-1,0 0 0,0 1 0,0-1 0,0 0 0,-1 0 0,1 1 1,0-1-1,0 0 0,0 0 0,0 1 0,0-1 0,0 0 0,0 1 1,0-1-1,0 0 0,0 0 0,0 1 0,0-1 0,0 1 0,5 16-1121,2 0 1252,1 13-176,-1 0 1,-1 0-1,-2 1 0,-1-1 1,-2 35-1,-14 165 138,3-110-5,1 327 233,9-385-321,0-20-1053,-9 54 1,0-42-573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7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32 302 5553,'-12'-6'975,"-7"-5"1225,19 11-2161,0 0 0,0 0 0,0 0 0,1 1 0,-1-1 0,0 0 0,0 0 0,0 0 0,1 0 0,-1 0 0,0 0 0,0 0 0,0 0 0,1 0 0,-1 0 0,0 0 0,0 0 0,0-1 0,1 1 0,-1 0 0,0 0 0,0 0 0,0 0 0,1 0 0,-1 0 0,0 0 0,0 0 0,0-1-1,0 1 1,0 0 0,1 0 0,-1 0 0,0 0 0,0-1 0,0 1 0,0 0 0,0 0 0,0 0 0,0-1 0,0 1 0,1 0 0,-1 0 0,0 0 0,0-1 0,0 1 0,0 0 0,0 0 0,0 0 0,0-1 0,0 1 0,0 0 0,0 0 0,-1 0 0,1-1 0,0 1 0,0 0 0,0 0 0,0 0 0,0-1 0,0 1 0,0 0 0,0 0 0,-1 0 0,1 0 0,0-1 0,0 1-1,0 0 1,367-53 1329,-268 40-981,774-73 1711,2 31-1767,-475 32-291,332-9-1290,-633 29-1436,-10-8-98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8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42 130 7017,'-35'-48'2442,"34"46"-2307,0 1-1,0 0 1,1-1-1,-1 1 1,1-1-1,-1 1 1,1-1-1,-1 1 1,1-1-1,0 1 1,0-1-1,0 0 1,0 1-1,0-1 1,0 1-1,0-1 1,1 0-1,-1 1 1,0-1-1,1 1 1,-1-1 0,1 1-1,0 0 1,-1-1-1,1 1 1,0-1-1,0 1 1,0 0-1,0 0 1,0 0-1,0-1 1,3 0-1,0-2-68,0 1 1,0 0-1,1 1 0,-1-1 1,1 1-1,0-1 0,5-1 0,-4 2-58,0 1 0,0-1 0,1 1 0,-1 0 0,0 0-1,0 1 1,0 0 0,1 0 0,-1 1 0,0-1-1,0 1 1,0 0 0,0 1 0,0 0 0,0 0 0,0 0-1,0 1 1,0-1 0,-1 1 0,0 1 0,0-1 0,1 1-1,-2 0 1,1 0 0,0 0 0,5 7 0,-4-2-19,0-1 0,-1 1 1,0 0-1,0 0 1,-1 1-1,0-1 0,0 1 1,-1 0-1,-1 0 0,0 0 1,0 0-1,-1 0 1,0 1-1,0-1 0,-2 13 1,1-14 9,-1 0-1,0 0 1,0 0 0,-1-1 0,0 1 0,-1 0 0,0-1 0,0 0 0,-1 1-1,0-1 1,0-1 0,-8 12 0,11-19-1,1 1-1,-1 0 1,1-1-1,0 1 1,-1-1-1,1 1 1,-1-1-1,0 0 0,1 1 1,-1-1-1,1 0 1,-1 1-1,0-1 1,1 0-1,-1 0 1,1 1-1,-1-1 1,0 0-1,0 0 1,1 0-1,-1 0 1,0 0-1,1 0 1,-1 0-1,0 0 1,1 0-1,-1 0 1,0 0-1,1-1 1,-1 1-1,0 0 1,1 0-1,-1-1 1,1 1-1,-1 0 1,0-1-1,1 1 1,-1 0-1,1-1 1,-1 1-1,1-1 1,-1 1-1,1-1 1,0 1-1,-1-1 1,1 0-1,-1 0 0,-10-31-541,11 32 536,0-1 1,0 1-1,0 0 0,0-1 1,0 1-1,0 0 1,0-1-1,0 1 1,0 0-1,0-1 1,0 1-1,0 0 0,0 0 1,0-1-1,1 1 1,-1 0-1,0-1 1,0 1-1,0 0 1,1 0-1,-1 0 0,0-1 1,0 1-1,0 0 1,1 0-1,-1 0 1,0-1-1,1 1 1,-1 0-1,0 0 1,0 0-1,1 0 0,-1 0 1,0 0-1,1 0 1,-1-1-1,1 1 1,17 3-89,15 10 93,-22-5-6,1 0 0,-1 0 0,-1 1 0,1 1 0,-2 0 0,1 0 0,-1 1 0,-1 0 0,11 19 0,-14-22-7,0 1 0,0-1 0,-1 1-1,0 0 1,-1 0 0,0 1 0,-1-1 0,1 0 0,-2 1 0,1 0 0,-1-1-1,-1 1 1,0 0 0,-2 13 0,1-18 15,0-1-1,0 1 1,-1-1-1,0 0 1,0 1-1,0-1 0,0 0 1,-1 0-1,0 0 1,1-1-1,-1 1 1,-1-1-1,1 1 1,0-1-1,-1 0 1,-5 3-1,2-2 16,0 0-1,0-1 1,-1 0 0,1 0-1,-1-1 1,0 1-1,0-2 1,-15 2 0,6-2-18,0 0 1,0-2 0,0 0 0,0-1 0,0-1 0,1 0-1,-1-1 1,-20-8 0,33 11-135,1 0 0,0-1 0,-1 1 0,1 0 0,0-1 0,0 0 0,0 0 0,0 0 0,0 0 0,0 0-1,0-1 1,1 1 0,-1-1 0,1 0 0,0 0 0,0 0 0,0 0 0,0 0 0,0 0 0,-1-4 0,8-24-2077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39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16 7530,'-35'-11'2503,"19"6"-1316,23 6-1277,95 14 218,1-4 0,149-4 0,-239-5 845,-18 10 761,-10 16-1825,-61 168-858,-51 210 1,88-261-779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43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20 135 7538,'-13'-94'2552,"9"71"361,3 11-1881,0 7-952,5 10-48,-1 15-72,8 11-80,1 16 56,1 9 72,-1 25 16,0 0 16,-2 13-24,-3-8 8,-2 0-520,1-23-2313,11-23 593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44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80 6705,'17'-24'1696,"-17"24"-1630,0-1 0,0 1-1,0-1 1,1 1 0,-1 0-1,0-1 1,0 1 0,0-1 0,0 1-1,0 0 1,0-1 0,0 1-1,-1-1 1,1 1 0,0 0-1,0-1 1,0 1 0,0-1-1,0 1 1,-1 0 0,1-1-1,0 1 1,0 0 0,-1-1 0,1 1-1,0 0 1,0-1 0,-1 1-1,1 0 1,0 0 0,-1-1-1,1 1 1,-1 0 0,-5-2 165,0 1 1,0 0-1,-1 0 0,1 0 1,0 1-1,-12 0 1,2 0-135,1 1 0,-1 0 1,0 1-1,1 0 1,-24 7-1,35-7-109,0-1 1,0 0-1,0 1 0,0 0 1,1 0-1,-1 0 0,1 0 0,-1 1 1,1-1-1,0 1 0,0 0 1,0 0-1,0 0 0,1 0 0,-1 1 1,1-1-1,0 1 0,0-1 0,0 1 1,0 0-1,1 0 0,-1 0 1,1 0-1,0 0 0,0 0 0,0 4 1,1-1-38,0-1 1,0 1 0,0-1 0,1 1 0,0-1-1,0 0 1,0 1 0,1-1 0,0 0-1,1 0 1,-1 0 0,1 0 0,0-1-1,0 1 1,1-1 0,7 10 0,-8-12 31,0-1 0,-1 0 0,1 1 0,0-1 1,0 0-1,0-1 0,0 1 0,0 0 0,0-1 0,1 0 0,-1 0 0,1 0 1,-1 0-1,0 0 0,1-1 0,0 1 0,-1-1 0,1 0 0,-1 0 1,1 0-1,-1-1 0,1 1 0,-1-1 0,1 0 0,-1 0 0,0 0 1,1 0-1,-1-1 0,0 1 0,0-1 0,0 0 0,3-2 0,9-7 53,-1 0-1,0-1 1,0 0-1,-2-1 1,1-1-1,19-29 1,-5 2 2073,28-60 0,-53 116-934,23 369-1331,-13-125-3729,-9-131 980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44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58 8874,'-39'-57'4504,"52"92"-4535,-2 1 1,-1 0-1,9 67 1,3 120 152,-21-211-126,33 521 38,2-191-239,-12-199-2284,-17-98-242,-7-24-611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4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11 341 3817,'-10'-13'5051,"47"-1"-3023,-35 13-2192,113-30 495,170-25 1,136 6-406,-270 33 163,1281-86-57,-1160 89-26,569-19 123,10 25-28,-140 15-32,574 38-28,-1113-29-52,-169-15 53,-10-1 11,-23 1 62,16-2-82,0 1 0,0-2 0,-16-3 0,30 5-30,0 0 1,-1 0-1,1 0 1,-1 0 0,1 0-1,0 0 1,-1 0-1,1 0 1,0 0-1,-1 0 1,1 0 0,-1 0-1,1 0 1,0 0-1,-1 0 1,1 0 0,0 0-1,-1 1 1,1-1-1,0 0 1,-1 0-1,1 0 1,0 0 0,-1 1-1,1-1 1,0 0-1,0 1 1,-1-1 0,1 0-1,0 0 1,0 1-1,-1-1 1,1 0-1,0 1 1,0-1 0,0 0-1,0 1 1,-6 21 48,4-9-24,-21 144 246,-6 274 1,35-36-208,1-172-45,-6-198-511,-2 1 0,0-1 0,-1 0 0,-9 34 0,-13-4-1405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46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1 475 8906,'0'-2'150,"0"0"0,1 0 1,-1-1-1,1 1 0,0 0 0,0 0 1,0 0-1,0 0 0,0 0 0,0 1 1,0-1-1,0 0 0,1 0 0,-1 1 1,1-1-1,-1 1 0,1-1 1,0 1-1,0 0 0,-1 0 0,1 0 1,0 0-1,0 0 0,0 0 0,0 0 1,0 0-1,0 1 0,4-1 0,12-4-157,0 0 0,26-2 0,-26 5 88,392-38-151,-241 28 60,1104-95 247,711-52 253,-1981 159-490,874-50 134,683 16-1494,-1429 32-1030,-25-6-50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1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4945,'11'-10'888,"-9"8"-632,1 1 0,-1-1 0,0 0 0,0 0 0,0-1 1,0 1-1,0 0 0,-1-1 0,1 1 0,0-1 0,-1 0 0,0 1 0,0-1 0,0 0 0,0 0 0,0-3 0,1 4-168,-1-1-1,0 1 1,1 0 0,0-1-1,-1 1 1,1 0-1,0 0 1,0 0-1,0 0 1,0 0 0,1 1-1,-1-1 1,0 1-1,1-1 1,-1 1 0,1 0-1,0 0 1,-1 0-1,1 0 1,0 1 0,-1-1-1,1 1 1,3-1-1,66-6-4,-64 7-55,0 1 1,0-1 0,0 1-1,0 0 1,0 1 0,0 0-1,-1 0 1,1 1 0,-1 0-1,1 0 1,-1 1-1,0-1 1,11 9 0,-14-8-27,0 0-1,0 0 1,0 0 0,-1 1 0,1-1 0,-1 1 0,0 0 0,-1 0-1,1 0 1,-1 0 0,0 0 0,0 1 0,0-1 0,-1 1 0,0-1-1,0 1 1,-1-1 0,1 1 0,-1 0 0,-1 6 0,0 2-2,-1 0 0,-1 1 1,0-1-1,0 0 0,-2-1 0,0 1 1,0-1-1,-1 0 0,-1 0 1,0-1-1,-17 23 0,7-15-1,0-1 0,-1-1-1,-1 0 1,-1-1 0,-37 24 0,56-40 0,1 0 1,-1 0 0,0-1 0,1 1-1,-1-1 1,0 1 0,0 0 0,1-1-1,-1 1 1,0-1 0,0 0 0,0 1-1,0-1 1,0 0 0,1 1 0,-1-1-1,0 0 1,0 0 0,0 0 0,0 0-1,0 0 1,0 0 0,0 0 0,0 0-1,0 0 1,0 0 0,0-1 0,0 1-1,-1-1 1,2 0-2,0-1-1,-1 1 1,1-1 0,0 1-1,0-1 1,0 1 0,0-1-1,1 1 1,-1-1-1,0 1 1,1-1 0,-1 1-1,0-1 1,1 1-1,1-2 1,29-60-14,-26 56 19,14-18 28,-18 24-33,0 1 0,0-1 0,0 1 0,0 0 0,0-1 0,0 1 0,1 0 0,-1 0 0,0 0 0,0 0-1,0 0 1,0 0 0,0 0 0,0 0 0,0 0 0,0 0 0,0 0 0,0 1 0,0-1 0,0 0-1,0 1 1,0-1 0,0 1 0,0-1 0,0 1 0,0 0 0,0-1 0,1 2 0,15 13-15,-1 0 1,0 0 0,24 33 0,27 27-719,-21-38-1327,2-9 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11626,'1'-16'6674,"1"13"-6050,-2 1-232,2 0-80,10-1-8,51-10-240,93-9 8,-40 13-96,31-2-568,-10 1-576,-1 3-2833,-36-4 136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1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8834,'0'-86'4548,"6"156"-2009,5 21-2697,-3 246-1260,-8-266-1148,2-24-243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75 135 7866,'-8'-16'698,"7"13"-393,-1 0-1,1 0 1,-1 0 0,1 0 0,0 0-1,0 0 1,0-1 0,1 1-1,-1 0 1,1-5 0,0 6-245,1 0 0,0 0 0,0 0 0,0 0 0,0 0 0,0 0 0,0 0 0,0 0 0,1 0 0,-1 1 1,1-1-1,-1 0 0,1 1 0,0-1 0,0 1 0,-1 0 0,1 0 0,0 0 0,0 0 0,0 0 0,0 0 0,3-1 0,-1 1-53,8-6 13,2 1 0,-1 0 0,1 1-1,-1 0 1,1 2 0,1-1 0,16 0 0,-27 3-22,0 0 0,0 1 0,0 0 1,-1 0-1,1 0 0,0 1 0,0-1 1,0 1-1,-1 0 0,1 0 0,0 0 1,-1 0-1,1 1 0,-1-1 0,0 1 1,1 0-1,-1 0 0,0 1 0,0-1 1,0 0-1,0 1 0,-1 0 0,1 0 1,-1 0-1,1 0 0,-1 0 0,0 0 1,0 0-1,-1 1 0,1-1 0,-1 1 1,1-1-1,-1 1 0,0 0 0,-1-1 1,1 1-1,0 5 0,0 5 0,-1 0-1,-1 0 0,0 0 0,-1 0 1,0 0-1,-1 0 0,0-1 1,-2 1-1,1-1 0,-2 0 1,-11 21-1,-1-1-2,-2-2-1,-1 0 1,-29 32 0,42-54 2,0-1 0,0 0 0,-1 0-1,0-1 1,0 0 0,-1 0 0,-14 7 0,22-13 8,-1 0 1,1 1-1,-1-1 0,1 0 1,-1-1-1,1 1 0,-1 0 1,1-1-1,-1 0 0,0 1 1,1-1-1,-1 0 0,1 0 1,-1 0-1,0-1 0,1 1 1,-1-1-1,0 0 0,1 1 0,-1-1 1,1 0-1,0 0 0,-1-1 1,1 1-1,0 0 0,0-1 1,-1 1-1,1-1 0,0 0 1,1 0-1,-1 0 0,0 0 1,0 0-1,1 0 0,0 0 1,-1 0-1,0-3 0,1 4-2,1-1 0,0 1 0,0 0-1,0 0 1,-1 0 0,1 0 0,0 0 0,0 0 0,1 0-1,-1-1 1,0 1 0,0 0 0,0 0 0,1 0-1,-1 0 1,1 0 0,-1 0 0,1 0 0,-1 0 0,1 0-1,-1 0 1,1 0 0,0 0 0,0 1 0,-1-1-1,1 0 1,0 0 0,0 1 0,0-1 0,0 0 0,0 1-1,0-1 1,0 1 0,0 0 0,0-1 0,0 1-1,2-1 1,45-15 25,-48 16-28,20-5 10,0 1 1,0 1-1,1 1 0,-1 0 1,0 2-1,1 0 1,24 5-1,-34-4-98,0 2-1,0-1 1,0 1 0,0 1-1,-1 0 1,1 1 0,-1 0 0,0 0-1,0 1 1,-1 1 0,1-1-1,-2 1 1,1 1 0,12 13-1,12 24-2210,-5-1-109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82 9386,'-17'-31'3618,"17"30"-3602,-1 0-1,1 1 1,-1-1-1,1 0 0,0 1 1,-1-1-1,1 0 1,0 1-1,-1-1 1,1 0-1,0 0 0,0 1 1,0-1-1,0 0 1,0 0-1,0 0 0,0 1 1,0-1-1,0 0 1,0 0-1,0 1 1,0-1-1,0 0 0,1 0 1,-1 1-1,0-1 1,1 0-1,-1 1 0,0-1 1,1 0-1,-1 1 1,1-1-1,-1 1 0,1-1 1,-1 0-1,1 1 1,0-1-1,0 0 1,38-10-1,-31 9-4,1-1 0,-1 1 0,1 0 1,-1 1-1,10-1 0,-14 2-5,0 1 0,0 0-1,0 0 1,0 0 0,-1 0-1,1 1 1,0-1 0,-1 1-1,1 0 1,-1 0 0,1 0 0,-1 1-1,0-1 1,0 1 0,0 0-1,0 0 1,-1 0 0,1 0-1,-1 0 1,0 0 0,0 1-1,0-1 1,0 1 0,0 0 0,1 6-1,2 2-18,0 0-1,-1 1 0,-1-1 0,0 1 1,-1 0-1,1 23 0,-3-30-39,-1 0 1,0 1-1,0-1 0,-1 0 0,1 0 0,-1 0 0,-1 0 1,1 0-1,-1-1 0,0 1 0,-5 6 0,7-10 23,0-1-1,0 0 1,0 0-1,0 0 1,0 1-1,0-1 1,-1-1 0,1 1-1,0 0 1,-1 0-1,1 0 1,0-1-1,-1 1 1,1 0 0,-1-1-1,1 1 1,-1-1-1,1 0 1,-4 1-1,4-2 27,-1 1 0,0-1 0,0 0 0,0 1 0,0-1 0,1 0 0,-1 0 0,0 0 0,1 0 0,-1-1 0,1 1 0,-1 0-1,1-1 1,-1 1 0,1-1 0,0 1 0,0-1 0,0 0 0,0 1 0,-1-3 0,8 5 51,0 0 0,-1 0 0,1 0-1,-1 1 1,1 0 0,8 5 0,1 1-51,0 0 0,-1 1-1,0 1 1,-1 1 0,0 0 0,0 0 0,-1 2-1,14 16 1,-23-24-9,1 0-1,-1 0 0,1 0 1,-1 1-1,-1-1 0,1 1 1,-1-1-1,0 1 0,0 0 1,-1 0-1,0 0 1,0 0-1,0 0 0,0 0 1,-1 0-1,0 0 0,-1 0 1,1 0-1,-1 0 0,0 0 1,-1 0-1,1 0 0,-1-1 1,0 1-1,-1 0 1,0-1-1,1 1 0,-6 5 1,2-4-5,0-1-1,0 0 1,0 0 0,-1-1 0,0 0 0,0 0 0,0 0 0,-1-1 0,0 0 0,0-1 0,0 0-1,0 0 1,0 0 0,0-1 0,-1-1 0,1 1 0,-1-1 0,-12-1 0,10 1-167,0-1-1,0 0 1,-1-1 0,1 0 0,0-1 0,0 0-1,0-1 1,0 0 0,0-1 0,1 0 0,0 0-1,0-1 1,-17-11 0,-5-18-1503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3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61 5929,'0'-2'276,"1"0"0,1 0-1,-1-1 1,0 1 0,0 1-1,1-1 1,-1 0 0,1 0 0,0 0-1,-1 1 1,1-1 0,0 1-1,0-1 1,0 1 0,0 0-1,0 0 1,1 0 0,1-1 0,51-19 89,-39 16 673,-14 4-1019,0 1 1,0-1 0,0 1-1,0 0 1,0 0 0,0 0-1,0 0 1,0 0 0,0 0-1,0 0 1,0 1 0,0-1-1,0 1 1,0-1 0,0 1-1,0 0 1,0 0 0,0 0 0,-1 0-1,1 0 1,0 0 0,-1 0-1,1 1 1,-1-1 0,1 1-1,-1-1 1,0 1 0,0-1-1,1 1 1,-1 0 0,0 0-1,-1-1 1,1 1 0,1 3-1,1 1-27,0 2 0,-1-1-1,1 0 1,-1 0 0,-1 1-1,1-1 1,-1 1-1,-1 9 1,-2 3 7,0 1 0,-2-1 1,-1 0-1,0-1 0,-2 1 0,0-1 0,-1 0 0,-1-1 0,0 0 1,-2 0-1,0-1 0,-1 0 0,-27 28 0,37-43-5,0 0-1,-1 0 0,1-1 1,0 0-1,-1 1 0,1-1 1,-1 0-1,1 0 0,-1 0 1,0 0-1,1 0 0,-1-1 1,0 0-1,0 1 0,1-1 1,-1 0-1,0 0 1,0 0-1,1-1 0,-1 1 1,0 0-1,0-1 0,-4-2 1,5 3 9,1-1 0,-1 0 1,1 1-1,-1-1 0,1 0 1,-1 0-1,1 0 1,0 0-1,-1 0 0,1 0 1,0 0-1,0-1 0,0 1 1,0 0-1,0-1 0,0 1 1,0 0-1,1-1 0,-1 1 1,0-1-1,1 0 0,-1 1 1,1-1-1,0 1 1,-1-1-1,1 0 0,0 1 1,0-1-1,0 0 0,0 1 1,0-1-1,1 0 0,-1 1 1,0-1-1,1 1 0,-1-1 1,1 0-1,-1 1 0,2-2 1,0 1-12,-1 0 0,0 0 0,1 0 0,0 0-1,-1 1 1,1-1 0,0 1 0,0-1 0,0 1 0,0 0 0,0 0 0,0 0 0,1 0 0,-1 0 0,0 0 0,0 0 0,1 1 0,-1-1 0,1 1 0,-1 0-1,0 0 1,1 0 0,-1 0 0,4 0 0,60 10-82,-62-9 87,16 4-56,-1 1-1,1 0 1,-2 2-1,1 1 1,-1 0-1,0 1 1,18 14-1,22 26-2849,-34-24 700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45 151 8642,'-16'-36'670,"11"26"-132,0 0 0,1-1 0,0 0 0,1 0 0,-3-17 0,6 28-526,0-1 0,-1 0-1,1 0 1,0 1 0,0-1 0,0 0 0,0 0 0,0 1-1,0-1 1,0 0 0,0 0 0,0 0 0,0 1-1,0-1 1,0 0 0,0 0 0,1 0 0,-1 1 0,0-1-1,1 0 1,-1 1 0,1-1 0,-1 0 0,0 1-1,2-2 1,30-4-128,51 0 103,1 4 0,99 11 0,-183-9 47,1 0 0,0 0 0,-1 0-1,1 1 1,-1-1 0,1 0 0,0 0 0,-1 0 0,1 0 0,-1 0-1,1 0 1,0 0 0,-1 0 0,1-1 0,-1 1 0,1 0-1,0 0 1,-1 0 0,1-1 0,-1 1 0,1 0 0,-1 0 0,1-1-1,-1 1 1,1-1 0,-1 1 0,1 0 0,-1-1 0,1 1-1,-1-1 1,1 0 0,-2 1 22,1 1-1,-1-1 1,0 0-1,1 1 0,-1-1 1,0 1-1,1-1 1,-1 0-1,1 1 1,-1 0-1,1-1 1,-1 1-1,1-1 1,-1 1-1,1-1 0,0 1 1,-1 0-1,1-1 1,0 1-1,-1 0 1,1 0-1,0-1 1,0 1-1,0 0 0,0-1 1,0 1-1,0 0 1,0 1-1,-44 129-273,-63 205 468,52-116-3262,39-127 779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80 6977,'-32'-80'8280,"37"159"-8242,-10 124 1,4-191-44,-36 472 197,36 4-680,2-476 305,0-7-155,-1 0-1,1 0 0,-1 0 1,0 0-1,0 0 0,-1 0 1,0 0-1,0 0 0,0 0 1,-3 7-1,-10 3-2544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5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1 349 7706,'0'-2'150,"0"0"1,-1 0-1,1-1 0,1 1 1,-1 0-1,0 0 1,0 0-1,1 0 1,-1 0-1,1 0 1,0 0-1,-1 0 0,1 1 1,0-1-1,0 0 1,0 0-1,0 0 1,1 1-1,-1-1 1,0 1-1,1-1 0,-1 1 1,1-1-1,-1 1 1,1 0-1,0 0 1,0 0-1,-1 0 1,1 0-1,3-1 0,7-3-276,0 1-1,0 1 1,0 0-1,13-1 0,-2-1 438,174-30-330,254-13 0,-349 40 18,445-36 0,1491-78 107,-1221 108-66,830 75-5,-951 13 62,-686-74 2577,-10 0-2619,0 0 0,0 0-1,-1 0 1,1 0 0,-1 0 0,1 0 0,0 0 0,-1 0 0,1 0 0,0 0-1,-1 0 1,1 0 0,0 0 0,0 0 0,-1 0 0,1 0 0,0 1 0,-1-1-1,1 0 1,0 0 0,-1 0 0,1 1 0,0-1 0,0 0 0,0 0 0,-1 1-1,1-1 1,0 0 0,0 0 0,0 1 0,-1-1 0,1 0 0,0 1 0,0-1-1,0 1 1,-38 340-74,3-33-3,31-237-94,2 0-1,11 94 1,-7-156-240,-1 0 0,0 0 1,0 0-1,-1 0 1,0 0-1,0 1 0,-1-1 1,-1 0-1,1 0 1,-6 14-1,5-18-65,-1-1-1,0 0 1,0 0-1,0 0 1,-1-1-1,-6 7 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6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61 168 7009,'-1'0'215,"-1"-1"0,0 1-1,1 0 1,-1-1-1,1 1 1,-1 0-1,0 0 1,1 0-1,-1 1 1,1-1-1,-1 0 1,0 0-1,1 1 1,-1-1-1,-1 2 1,-30 23 404,51-29 769,947-74-464,11 44-355,-741 27-524,611-6 259,14 7 57,-21 2-143,-742 4-437,1111-18 329,-695-7-4793,-433 20 2031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7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1195 60 7009,'-5'-6'319,"0"0"-1,-1 1 0,0-1 1,0 1-1,0 0 0,-1 1 0,0 0 1,0 0-1,-14-6 0,16 9-303,1 0 0,0 0 0,-1 0 0,1 1 0,0-1 0,-1 1-1,1 0 1,-1 1 0,1-1 0,0 1 0,-1 0 0,1 0 0,0 0 0,-1 0 0,1 1-1,0 0 1,0 0 0,0 0 0,1 0 0,-5 4 0,-10 8 121,1 0 1,0 1-1,1 1 0,1 1 1,-20 29-1,-63 107 479,96-149-602,-191 337 704,-50 82-424,158-287-107,-105 125-1,100-156 581,83-98-817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34 9498,'0'-2'285,"0"0"0,0 0-1,0 0 1,0 1 0,0-1 0,-1 0-1,1 0 1,-1 0 0,1 0 0,-1 1 0,0-1-1,1 0 1,-1 0 0,0 1 0,0-1-1,-3-2 1,4 4-220,-1 1 1,0-1-1,0 0 0,0 1 1,1-1-1,-1 1 0,0-1 0,1 1 1,-1 0-1,0-1 0,1 1 0,-1 0 1,1-1-1,-1 1 0,1 0 0,-1 0 1,1-1-1,0 1 0,-1 0 1,1 0-1,0 0 0,-1 0 0,1 1 1,-19 70-85,12-18 18,0 98-1,7-135-4,1 0 1,0 0-1,2 0 0,0 0 0,1-1 1,0 1-1,1-1 0,1 0 0,1-1 0,8 16 1,-14-29 3,0 0 1,1 0-1,-1 0 1,1 0-1,-1-1 1,1 1-1,0 0 1,0-1-1,-1 1 1,1-1-1,0 0 1,1 0-1,-1 1 0,0-1 1,0 0-1,0-1 1,1 1-1,-1 0 1,0-1-1,1 1 1,-1-1-1,0 0 1,1 0-1,-1 0 1,1 0-1,-1 0 1,0 0-1,1-1 1,-1 1-1,4-2 1,5-2-1,1-1 1,-1-1-1,0 0 1,19-13 0,-23 14-5,242-151-3334,-151 97 857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46 323 12875,'-14'4'6506,"13"-4"-6363,0 1 0,-1-1 0,1 0 0,0 0 0,-1 0 0,1 1 0,0-1 1,-1 0-1,1 1 0,0 0 0,-1-1 0,1 1 0,0 0 0,0-1 0,0 1 0,0 0 0,0 0 0,0 0 1,0 0-1,0 0 0,0 0 0,0 0 0,1 0 0,-1 1 0,0-1 0,1 0 0,-1 0 0,1 1 1,-1-1-1,1 0 0,-1 3 0,18 189-291,-17-128 128,-1-32-544,6 60 0,-5-93 479,0 1 1,0-1-1,0 0 1,0 1-1,0-1 1,0 1 0,0-1-1,0 1 1,0-1-1,0 0 1,0 1 0,0-1-1,0 1 1,0-1-1,1 0 1,-1 1-1,0-1 1,0 0 0,0 1-1,1-1 1,-1 0-1,0 1 1,0-1 0,1 0-1,-1 1 1,0-1-1,1 0 1,-1 0-1,0 1 1,1-1 0,-1 0-1,0 0 1,1 0-1,0 1 1,8-13-2218,7-26-1275,1-28-1427</inkml:trace>
  <inkml:trace contextRef="#ctx0" brushRef="#br0" timeOffset="1">30 24 13147,'-2'-16'6865,"2"11"-7377,37 3-11106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49 9274,'-4'-13'1217,"-5"-18"1554,9 32-2710,0-1 0,1 0 0,-1 0 0,0 0 0,0 0 1,0 0-1,1 0 0,-1 0 0,0 1 0,0-1 0,0 0 0,1 0 0,-1 0 0,0 0 0,0 0 0,1 0 0,-1 0 0,0 0 0,0 0 0,0 0 0,1 0 1,-1-1-1,0 1 0,0 0 0,0 0 0,1 0 0,-1 0 0,0 0 0,0 0 0,0 0 0,1 0 0,-1-1 0,0 1 0,0 0 0,0 0 0,0 0 0,0 0 1,1-1-1,-1 1 0,0 0 0,0 0 0,0 0 0,0-1 0,0 1 0,0 0 0,0 0 0,0 0 0,0-1 0,0 1 0,0 0 0,0 0 0,0 0 0,0-1 1,403 383 102,75 110 39,-24 25-112,-287-325-92,-159-181-196,10 11 554,-18-21-408,0-1 0,0 0 0,0 1 0,0-1 1,1 0-1,-1 0 0,0 1 0,0-1 0,0 0 0,0 0 0,0 1 0,1-1 0,-1 0 1,0 0-1,0 0 0,0 1 0,1-1 0,-1 0 0,0 0 0,0 0 0,1 0 1,-1 0-1,0 1 0,0-1 0,1 0 0,-1 0 0,0 0 0,1 0 0,-1 0 0,0 0 1,0 0-1,1 0 0,-1 0 0,0 0 0,1 0 0,-1 0 0,0 0 0,0 0 0,1 0 1,-1 0-1,0-1 0,0 1 0,1 0 0,-1 0 0,0 0 0,0 0 0,1-1 1,-1 1-1,0 0 0,0 0 0,0 0 0,1-1 0,-1 1 0,0 0 0,0 0 0,0 0 1,1-1-1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3:58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21 277 9170,'-2'-2'428,"0"0"0,0 1 0,1-1 0,-1 0-1,1-1 1,-1 1 0,1 0 0,0 0 0,0-1 0,0 1 0,0 0 0,0-1 0,0 1 0,1-1-1,-1 1 1,1-6 0,1 6-387,0 1 0,0-1-1,1 1 1,-1-1-1,0 1 1,1 0 0,-1 0-1,1-1 1,0 1 0,-1 0-1,1 0 1,0 1 0,0-1-1,0 0 1,-1 1 0,1-1-1,0 1 1,0-1 0,0 1-1,0 0 1,0 0-1,0 0 1,2 0 0,11-1-28,0 1 0,0 0 1,0 1-1,0 0 0,0 2 1,0-1-1,-1 2 0,27 9 1,115 59 111,-118-53-106,21 13-2,53 24 8,-97-49-22,0-1 0,0-1 0,1 0 0,0-1 0,20 2 0,-32-6 4,1 0 0,-1 0 0,1-1 0,-1 0 0,0 0 0,1 0 0,-1 0-1,0-1 1,0 1 0,0-1 0,0 0 0,0 0 0,0-1 0,-1 1 0,1-1 0,-1 0 0,0 0 0,1 0 0,-1 0 0,-1-1 0,6-6 0,4-8-32,-1-1 0,0 0 0,9-24 0,-13 28-67,74-159-4409,-32 61 1227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00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96 150 8138,'0'-14'817,"0"1"0,0-1 0,2 0 0,0 1 0,5-21 0,-7 32-788,1-1 1,0 1-1,-1 0 0,1-1 0,0 1 0,0 0 0,1-1 0,-1 1 0,0 0 0,1 0 0,-1 0 0,1 0 0,-1 1 0,1-1 0,0 0 0,0 1 0,0-1 0,0 1 0,0-1 0,0 1 0,1 0 0,-1 0 0,0 0 0,0 0 0,1 0 0,-1 1 0,1-1 0,-1 1 0,1 0 0,-1-1 0,1 1 0,-1 0 0,1 1 0,-1-1 0,1 0 0,-1 1 0,0-1 0,5 2 0,-1 0-25,-1 1 0,0-1 0,0 1 0,0 0 0,0 0 0,0 0 0,-1 1 0,0 0 0,1-1 0,-1 2 0,0-1 0,-1 0 0,1 1 0,-1 0 1,0 0-1,0 0 0,-1 0 0,1 0 0,-1 0 0,0 1 0,0-1 0,-1 1 0,0-1 0,0 1 0,0 6 0,1 2-13,-1 1 1,-1-1-1,-1 0 1,0 1-1,0-1 1,-2 0 0,0 0-1,0 0 1,-7 16-1,1-8-35,0 0-1,-2-1 1,-1 0-1,0-1 0,-28 34 1,34-47 50,0 0 1,0-1-1,-1 1 1,0-1-1,-1-1 0,1 1 1,-1-1-1,0 0 1,0-1-1,-1 0 0,1-1 1,-1 1-1,0-1 1,0-1-1,0 0 0,0 0 1,-17 0-1,33-7 173,19-4-174,21-1-79,1 2-1,0 2 0,82 1 1,37 10-1853,-86-6 130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00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11338,'3'-18'2001,"1"10"487,12 21-8993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00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42 7322,'-7'-5'476,"-1"1"0,1 0 1,-1 0-1,1 1 0,-1 0 1,0 0-1,0 1 0,-1 0 1,1 0-1,-10-1 0,4 3-337,1-1-1,-1 2 0,1 0 1,-1 0-1,1 2 0,-13 3 0,6-1-175,0 2-1,1 0 0,0 2 0,1 0 1,0 1-1,0 1 0,1 0 0,-23 21 0,34-26 26,0 1 0,0 0 0,1 1 0,0-1 0,1 1 0,-1 0-1,2 0 1,-1 0 0,1 1 0,0-1 0,1 1 0,0 0-1,0 0 1,0 18 0,1-24 3,1 0 0,0 1 1,0-1-1,0 1 0,0-1 0,1 1 1,-1-1-1,1 0 0,0 1 0,0-1 0,0 0 1,0 1-1,1-1 0,-1 0 0,1 0 0,0 0 1,0-1-1,0 1 0,0 0 0,1-1 0,-1 1 1,1-1-1,-1 0 0,1 1 0,0-1 1,0-1-1,0 1 0,0 0 0,0-1 0,0 1 1,0-1-1,1 0 0,-1 0 0,0-1 0,1 1 1,-1-1-1,1 1 0,-1-1 0,1 0 0,3-1 1,7 0 11,0-2 0,-1 1 1,0-2-1,0 0 0,0 0 1,0-2-1,-1 1 0,1-1 1,-1-1-1,-1-1 0,0 1 0,19-17 1,-5 1 45,-1 0 0,0-2 1,-2 0-1,21-32 0,-33 43 228,0-1 0,-1 0-1,0 0 1,-1-1 0,7-21-1,-25 83-277,-5 17-96,3-1 0,2 2 0,-1 88 0,11-142-202,0 0 0,1-1 0,0 1 0,1 0 0,0-1 0,0 1 0,1-1 0,1 1 0,-1-1 1,1 0-1,8 12 0,24 14-2487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01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8 12443,'-4'-8'2216,"36"25"1385,12 30-3729,22 38 40,5 24 48,5 49 160,-19 12-96,-16 52 24,-36-3-48,-52 51-1256,-50-32-2393,-64 0 360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3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70 116 7290,'-64'-116'7716,"64"116"-7685,0 0-1,0 1 1,0-1 0,0 0-1,0 0 1,0 0 0,0 0-1,-1 0 1,1 0 0,0 0-1,0 1 1,0-1 0,0 0-1,0 0 1,0 0 0,-1 0-1,1 0 1,0 0 0,0 0-1,0 0 1,0 0 0,0 0-1,-1 0 1,1 0 0,0 0-1,0 0 1,0 0 0,0 0-1,-1 0 1,1 0 0,0 0-1,0 0 1,0 0 0,0 0-1,0 0 1,-1 0 0,1 0-1,0-1 1,0 1 0,0 0-1,0 0 1,0 0 0,0 0-1,-1 0 1,4 27 219,-1-8-226,28 460 468,-2-5-1710,-27-463 925,-1-7-131,1 0 0,-1 0 0,0 0 0,1-1 0,0 1 0,0 0 0,0 0 0,1 0 0,1 3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4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45 134 12955,'-44'-19'2208,"84"8"1377,15 4-3825,24-7-32,2-5 192,21 5 40,-14-1-192,14 4-1080,-7 9-2321,0-19 144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4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58 13299,'-34'-57'6058,"53"142"-6071,11 133-1,-12 91 169,19 159-2868,-36-463 2632,1 11-965,1 0 0,0 0-1,1-1 1,11 26 0,0-20-2412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4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1 259 12147,'130'-55'2794,"-95"38"-3758,54-35 0,-86 50 967,1-1 0,-1 1 1,0 0-1,0-1 0,0 0 0,-1 0 0,1 0 0,0 0 0,-1 0 0,0 0 0,0-1 0,0 1 0,0-1 0,-1 0 0,1 1 0,-1-1 0,0 0 0,0 0 0,0 0 0,0-6 0,-2 7 0,1 0 1,-1 1 0,0-1-1,1 0 1,-1 1 0,0-1-1,-1 1 1,1-1-1,0 1 1,-1-1 0,0 1-1,1 0 1,-1 0-1,0 0 1,0 0 0,0 0-1,0 0 1,0 0-1,-1 1 1,1-1 0,0 1-1,-1 0 1,1-1-1,-1 1 1,0 1 0,1-1-1,-1 0 1,-5 0-1,4-1-3,-1 1-1,0 1 0,1-1 1,-1 1-1,0-1 0,1 1 0,-1 1 1,0-1-1,0 1 0,1 0 0,-1 0 1,1 0-1,-1 0 0,1 1 1,-1 0-1,1 0 0,0 0 0,0 0 1,0 1-1,0 0 0,0-1 1,1 2-1,-1-1 0,1 0 0,0 1 1,0-1-1,0 1 0,0 0 0,1 0 1,-1 0-1,-2 7 0,1-3 0,1 0-1,0 0 1,1 1-1,0-1 1,0 0-1,1 1 1,0-1-1,0 1 0,1-1 1,0 1-1,1 0 1,-1-1-1,2 1 1,-1-1-1,1 0 1,6 15-1,-5-16-9,1 0 0,0 0-1,0-1 1,0 1 0,1-1 0,0 0-1,0-1 1,1 1 0,0-1 0,0 0 0,0 0-1,0-1 1,1 0 0,0 0 0,0-1-1,14 6 1,-6-4-364,0-1 0,0-1 0,1 0 1,-1-1-1,1-1 0,-1-1 0,23-1 0,38-8-1901</inkml:trace>
  <inkml:trace contextRef="#ctx0" brushRef="#br0" timeOffset="1">659 27 9674,'-12'-13'2953,"3"4"423,4 5-2495,3 4-993,4 1 48,-2 1-184,0 0 296,0 17-88,4 61 64,-3-26-32,-2-1-56,1-4-705,1-16-215,3-6-2345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5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13 13371,'-68'-13'10399,"71"20"-9111,7 25-1450,56 258 53,-25 159 48,-34-352 92,-4-84 115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5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15 13011,'-4'-13'2120,"13"11"681,9 17-4586,9 3-2167,12 9-129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874 10 12987,'-2'-2'372,"-1"1"-1,0 0 1,1 0 0,-1 0 0,0 0 0,1 0-1,-1 1 1,0-1 0,0 1 0,0 0 0,0 0-1,1 0 1,-6 1 0,1 0-154,0 0-1,0 1 0,1 0 1,-1 0-1,-10 6 1,10-5-265,1 0 0,-1 1 0,1 0 0,0 0 0,0 1 0,0 0 0,1 0 0,0 0 0,0 0 0,0 1 0,-7 12 0,11-17-38,0 1-1,0 0 0,1 0 1,-1 0-1,1-1 0,-1 1 1,1 0-1,0 0 0,0 0 1,-1 0-1,1 0 0,1 0 1,-1 0-1,0 0 0,0-1 1,1 1-1,-1 0 1,1 0-1,0 0 0,-1 0 1,1-1-1,0 1 0,0 0 1,0-1-1,0 1 0,0-1 1,1 1-1,-1-1 0,0 1 1,1-1-1,-1 0 0,1 0 1,1 2-1,1-1-124,1 1 0,-1-1-1,0 0 1,1 0 0,-1 0 0,1-1-1,-1 0 1,1 0 0,0 0 0,-1 0 0,1-1-1,5 1 1,0-2 77,-1 0-1,1-1 1,-1 0-1,1 0 1,-1-1-1,17-7 1,-24 9 265,0 1 1,0-1-1,-1 0 1,1 0 0,-1 0-1,1 1 1,0-1-1,-1-1 1,0 1 0,1 0-1,-1 0 1,0-1-1,1 1 1,-1 0 0,0-1-1,0 1 1,0-1-1,0 0 1,-1 1-1,1-1 1,0 0 0,-1 1-1,1-1 1,-1 0-1,1 0 1,-1 0 0,0 1-1,0-1 1,0 0-1,0 0 1,0 0 0,0 0-1,0 1 1,-1-1-1,1 0 1,-1 0 0,1 1-1,-1-1 1,0 0-1,-4-2 2039,5 19-2333,9 498 95,-15-372-76,-40 232-1,43-353 92,-1-1 0,-1 0 0,0 0 0,-11 21 0,15-36 31,-1-1 0,0 1-1,0 0 1,-1-1-1,1 1 1,-1-1 0,0 0-1,1 0 1,-2 0-1,1 0 1,0 0 0,0-1-1,-1 0 1,1 1-1,-1-1 1,0 0 0,0-1-1,0 1 1,0-1-1,0 0 1,0 0-1,0 0 1,0 0 0,-7 0-1,-1-2-82,-1 1-1,1-2 0,0 0 0,-1 0 1,1-1-1,0 0 0,-22-11 0,-2-3-385,-42-28-1,32 16-185,1-2 0,2-2 0,2-2 0,1-1 0,1-2-1,2-2 1,2-2 0,-54-84 0,13-10-1807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6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13 11538,'-3'-13'4936,"-1"40"-3761,-4 64-2410,7-72 1787,-10 291-511,13-255-48,2 0 0,3-1-1,21 85 1,-25-130 47,0-9-25,2-22-35,0-48-76,-5 60 91,2-23-89,8-47 0,-8 71 62,0-1 1,1 1-1,0-1 1,1 1-1,0 0 1,0 0-1,1 0 1,0 1-1,9-12 1,-13 18 19,1 0 0,-1 0 0,1 0 0,0 1 0,-1-1 0,1 1 0,0-1 0,0 1 0,0-1 0,0 1 0,0 0 0,0 0 0,1 0 0,-1 0 0,0 1 0,1-1 0,-1 0 0,0 1 0,1 0 0,-1-1 0,0 1 0,1 0 0,-1 0 0,5 1 1,-2 1 3,-1 0 1,0 0 0,0 0 0,0 0 0,0 1 0,0-1 0,0 1 0,-1 0 0,1 0 0,-1 1 0,0-1 0,3 5 0,8 11-41,-1 1 0,-1 1 0,17 39 0,43 131-4541,-47-137 1546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6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88 13547,'-4'-46'6555,"0"5"-6810,11 74 112,3 31 130,-4 1 0,-1 78 0,-16 141 54,0 43-674,13-288 73,1 13-1123,-7-20-2412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6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12643,'58'-49'2504,"42"41"905,16 3-4193,54-3-761,11 2-2223,15-14 71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7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256 753 8818,'-11'1'660,"1"-1"0,-1 2 0,1 0 0,-1 0 0,1 0 0,-11 6 0,8-3-501,1 0 0,0 1 1,0 1-1,-19 14 0,23-15-189,1 0-1,0 0 0,0 1 0,0 0 0,1 0 1,0 1-1,0 0 0,1 0 0,0 0 0,0 0 1,1 1-1,0 0 0,1 0 0,0 0 0,0 0 1,-1 15-1,3-22 12,1 1 0,0-1 0,0 1-1,0-1 1,0 1 0,0 0 0,1-1 0,-1 0 0,1 1 0,0-1 0,0 1 0,-1-1-1,1 0 1,1 1 0,-1-1 0,0 0 0,1 0 0,-1 0 0,1 0 0,-1 0 0,1 0-1,0-1 1,0 1 0,0 0 0,0-1 0,0 0 0,0 1 0,1-1 0,-1 0 0,0 0-1,0 0 1,1 0 0,-1-1 0,1 1 0,-1-1 0,1 1 0,-1-1 0,1 0-1,2 0 1,7 1-56,0-1 0,0-1 0,0 0 0,0-1-1,0 0 1,20-6 0,-16 3 72,0-1 0,-1 0 0,1-1 0,-1-1-1,-1-1 1,1 0 0,-2-1 0,22-18 0,-34 27 9,1-1 0,-1 1 0,0 0 0,0-1 1,1 1-1,-1-1 0,0 0 0,0 1 0,-1-1 0,1 0 0,0 1 1,-1-1-1,1 0 0,-1 0 0,1 1 0,-1-1 0,0 0 0,0 0 0,0 0 1,0 0-1,0 0 0,-1-3 0,0 2-6,0 0 1,0 0-1,-1 0 1,0 0-1,1 1 1,-1-1 0,0 0-1,-1 1 1,1-1-1,0 1 1,-1 0-1,-2-3 1,-12-6-33,0 1 0,0 0 1,-30-12-1,27 13 19,16 7 7,0 0-1,0 0 1,0 0 0,0 0-1,1-1 1,-1 0 0,1 1-1,-1-1 1,1-1 0,-4-4-1,6 6-6,0 0 0,1 0 0,-1 0 0,0 0-1,1 0 1,-1 0 0,1 0 0,0 0 0,0 0 0,0 0-1,0 0 1,0 0 0,0 0 0,0 0 0,1 0-1,-1 0 1,1 0 0,-1 0 0,1 0 0,0 1 0,0-1-1,0 0 1,0 0 0,0 1 0,0-1 0,3-3 0,23-26-76,1 1 1,2 2 0,0 0 0,37-24-1,35-32 416,-59 43 302,44-53 0,-72 76-205,-1-1-1,-1-1 1,-1 0-1,0-1 1,14-37-1,-23 52-301,-2-1-1,1 1 1,-1-1-1,1 1 0,-2-1 1,1 0-1,-1 0 1,0 1-1,-1-1 0,1 0 1,-1 1-1,-1-1 1,1 0-1,-3-6 0,2 10-84,1 0 0,-1 0-1,1 0 1,-1 0 0,0 0-1,0 1 1,0-1 0,0 1-1,0-1 1,-1 1 0,1 0 0,-1 0-1,0 0 1,1 0 0,-1 1-1,0-1 1,0 1 0,0-1-1,0 1 1,0 0 0,0 0-1,-1 1 1,1-1 0,0 1-1,0-1 1,-1 1 0,1 0-1,0 0 1,-1 0 0,-5 2-1,6-1-32,-1 0-1,1 0 1,0 0-1,-1 1 1,1-1-1,0 1 1,0 0-1,0 0 1,0 0-1,0 0 1,1 1-1,-1-1 0,1 1 1,-1 0-1,1-1 1,0 1-1,0 0 1,0 0-1,0 0 1,1 1-1,-2 3 1,-4 10-14,1 0 0,1 0-1,-4 22 1,-7 51-18,-7 136 1,15 102 1,6-183-15,-4 216-360,-6 223-1791,11-559 2036,-8 107-814,7-118 776,-1 0-1,0 0 1,-1-1 0,0 1 0,-1-1-1,-12 25 1,15-35 145,0 0-1,1 0 1,-2-1-1,1 1 1,0 0-1,0-1 1,-1 0-1,1 1 0,-1-1 1,0 0-1,0 0 1,0-1-1,0 1 1,0-1-1,0 1 1,0-1-1,0 0 1,0 0-1,-1 0 1,-4 0-1,3-1-126,0 0 0,1 0-1,-1-1 1,0 1 0,0-1 0,0 0 0,0-1-1,1 1 1,-1-1 0,1 0 0,-1 0-1,1 0 1,-6-5 0,-44-36-1607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7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12051,'13'-17'2400,"24"2"993,6 3-3985,25-4-729,2-2-2319,0-14 207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8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27 8202,'-7'0'411,"-1"0"1,0 0-1,0-1 1,0 0 0,0 0-1,0-1 1,1 0-1,-1 0 1,-10-5-1,10 4-336,0 1 0,0 0 0,0 1 0,0 0 0,0 0 0,-1 1 1,1 0-1,0 0 0,0 1 0,0 0 0,0 0 0,0 1 0,0 0 0,0 0 0,0 1 0,0 0 0,1 1 0,0 0 0,0 0 0,0 0 0,-7 6 0,7-5-113,0 0-1,1 0 1,-1 1-1,1-1 1,0 1 0,1 1-1,-1-1 1,1 1-1,1 0 1,-1 0 0,1 1-1,0-1 1,1 1 0,0 0-1,0 0 1,1 0-1,0 0 1,0 0 0,-1 17-1,4-20-48,-1 0-1,1 0 0,0 1 1,0-1-1,1 0 0,-1 0 1,1 0-1,0 0 1,0-1-1,1 1 0,-1-1 1,1 1-1,0-1 1,8 8-1,-10-10 63,1-1 1,0 1-1,0-1 1,0 1-1,0-1 1,0 0-1,0 0 1,0 0-1,1 0 1,-1 0-1,0-1 0,1 1 1,-1 0-1,0-1 1,1 0-1,-1 0 1,1 0-1,-1 0 1,0 0-1,1 0 1,-1 0-1,1-1 1,-1 1-1,0-1 1,1 0-1,-1 0 0,0 0 1,0 0-1,0 0 1,0 0-1,0 0 1,0-1-1,2-1 1,9-8 23,0-1 0,-1 0 0,-1-1 0,0 0 0,-1-1 0,16-27 0,-11 13 614,-1 0 0,18-54 0,-32 81-592,0 1 0,0 0 1,0 0-1,0 0 0,0 0 0,0-1 0,0 1 0,0 0 0,0 0 1,1 0-1,-1 0 0,0-1 0,0 1 0,0 0 0,0 0 1,0 0-1,1 0 0,-1 0 0,0 0 0,0-1 0,0 1 0,0 0 1,1 0-1,-1 0 0,0 0 0,0 0 0,0 0 0,0 0 1,1 0-1,-1 0 0,0 0 0,0 0 0,0 0 0,1 0 0,-1 0 1,0 0-1,0 0 0,0 0 0,1 0 0,-1 0 0,0 0 1,0 0-1,0 0 0,0 1 0,1-1 0,-1 0 0,13 11 390,16 28-380,-19-25 55,25 34-34,-24-29-464,2 0 1,1-1-1,0-1 0,1 0 1,1-1-1,0-1 1,34 25-1,-37-34-181,0-1 0,-1 0 1,21 4-1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8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65 126 8178,'-3'-33'1922,"2"19"-1013,0 0 0,-1 0 0,-1 0-1,-6-21 1,9 35-888,0 0-1,0 0 0,0 0 0,0 0 1,0 0-1,-1 1 0,1-1 0,0 0 1,0 0-1,0 0 0,0 0 0,0 0 1,0 0-1,0 0 0,0 0 0,-1 0 1,1 0-1,0 0 0,0 0 0,0 0 1,0 0-1,0 0 0,-1 0 0,1 1 1,0-2-1,0 1 0,0 0 0,0 0 0,0 0 1,0 0-1,-1 0 0,1 0 0,0 0 1,0 0-1,0 0 0,0 0 0,0 0 1,0 0-1,-1 0 0,1 0 0,0 0 1,0 0-1,0 0 0,0-1 0,0 1 1,0 0-1,0 0 0,0 0 0,0 0 1,0 0-1,0 0 0,-1 0 0,1-1 1,0 1-1,0 0 0,0 0 0,0 0 1,0 0-1,-3 19 314,-33 710-694,37-700-200,-2-28 438,1-1 1,0 1-1,0 0 1,0 0-1,0-1 0,0 1 1,0 0-1,0-1 1,0 1-1,0 0 0,0-1 1,1 1-1,-1 0 1,0-1-1,0 1 0,0 0 1,1-1-1,-1 1 1,0-1-1,1 1 0,-1 0 1,1-1-1,-1 1 1,1-1-1,-1 1 0,1-1 1,-1 0-1,1 1 1,12-16-2876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9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15 218 12571,'-2'-3'251,"0"1"1,1-1-1,-1 0 1,1 1-1,0-1 1,0 0-1,0 0 0,0 0 1,0 1-1,1-1 1,-1 0-1,1 0 1,0 0-1,0 0 1,0-5-1,1 6-272,1-1 1,-1 1-1,0 0 0,1 0 1,-1-1-1,1 1 0,0 0 0,0 1 1,0-1-1,0 0 0,0 0 0,0 1 1,0 0-1,0-1 0,1 1 0,-1 0 1,0 0-1,1 0 0,4-1 0,72-27-119,1 3-1,1 4 0,1 4 0,1 3 1,1 4-1,0 3 0,0 5 0,0 2 1,0 5-1,105 17 0,-160-15 147,1 0 0,-1 2 0,48 21-1,-69-26-5,0 1 0,-1-1 0,1 2 0,-1-1 0,0 1 0,0 0 0,0 1 0,-1 0-1,0 0 1,0 0 0,-1 1 0,1-1 0,-1 1 0,-1 1 0,1-1 0,-1 1 0,3 7-1,-6-7-9,1-1-1,-1 1 1,0 0 0,-1-1-1,0 1 1,0-1-1,-1 1 1,0 0-1,0-1 1,0 0-1,-1 1 1,0-1-1,-1 0 1,0 0-1,0 0 1,0 0-1,-1 0 1,0-1-1,0 1 1,-1-1-1,-6 6 1,-2 3-57,0-2 0,-1 1 0,0-2 0,-1 0 0,0-1 1,-1 0-1,-26 12 0,17-13 7,0 0 1,-1-2-1,0-1 0,0-1 0,0-1 1,-52 3-1,7-6 103,-99-11 0,342 78 466,-108-47-479,-1 3-1,69 39 1,-114-54-33,0 0 0,-1 1-1,0 1 1,-1 1 0,-1 0 0,0 1 0,-1 1 0,0 0-1,-1 1 1,-1 1 0,16 26 0,-26-39-12,0 0 0,0 0 0,0 0 0,0 1 0,-1-1 0,1 0 0,-1 1 0,0 0 0,0-1 0,-1 1 0,0-1 0,1 1 0,-2 0 0,1-1 0,0 1 0,-1-1 0,0 1 0,0 0 0,0-1 0,-1 0 0,1 1 0,-1-1 0,0 0 0,-1 0 0,1 0 0,0 0 0,-1 0 0,0-1 0,0 1 0,0-1 0,-1 1 0,1-1 0,-1 0 0,-4 2 0,-5 3-29,1-1 0,-1-1 0,-1 0 0,1-1 0,-1-1 0,0 0 0,0 0 0,0-2 0,0 0 0,-15 1-1,-16-3 19,1-1 0,-1-2-1,1-3 1,-55-12 0,23-1 0,-115-46-1,189 64 22,-11-3-394,0-1 0,1 0 0,0-2 0,0 1 0,0-1 0,-13-11 0,16 1-1730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61 267 12979,'31'-4'6265,"16"4"-5430,-12 1-840,-4-2-48,15 0 14,46-7-1,-89 5 58,-1 1 1,0-1 0,0 0 0,0 1 0,0-1 0,-1 0-1,1 0 1,-1 0 0,0 0 0,0 0 0,0 0 0,0-1-1,0-3 1,0 5-6,2-10 46,0-1 1,0 0-1,-1 0 1,-1 0-1,0 0 1,-1-1 0,-3-22-1,3 32-54,-1 0-1,0 0 0,0 0 1,0 1-1,-1-1 1,1 0-1,-1 1 1,0-1-1,0 1 0,0 0 1,-1 0-1,1 0 1,-1 0-1,1 0 0,-1 0 1,0 0-1,0 1 1,0 0-1,-1-1 1,1 1-1,0 1 0,-1-1 1,0 0-1,1 1 1,-1 0-1,0-1 0,0 1 1,1 1-1,-1-1 1,-6 0-1,1 1-19,0-1-1,0 1 1,0 1 0,0 0-1,0 0 1,0 1 0,1 0-1,-1 0 1,0 1-1,1 0 1,0 0 0,0 1-1,0 0 1,-9 7 0,6-3-3,0 1 1,1 0 0,0 1-1,0 0 1,1 0 0,0 1 0,1 0-1,-12 23 1,12-18 9,0 0 1,1 0-1,1 1 1,0 0-1,1 0 1,1 0-1,1 1 1,0 0-1,2 0 1,0-1-1,0 1 1,2 0-1,0 0 1,8 33-1,-6-39-2,2 1-1,0-1 1,0 0 0,1 0-1,0-1 1,1 0-1,1 0 1,0 0-1,0-1 1,1-1-1,0 1 1,0-1-1,1-1 1,15 11-1,-8-9-545,1 0-1,-1-2 0,2 0 0,-1 0 0,1-2 0,0 0 0,0-2 0,37 5 0,39-3-3068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19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61 9986,'-2'-9'2001,"-4"0"991,-28-33-2952,30 43 16,4-2 80,0 3 16,0 1-96,0 11-16,7 73-40,-6-35 48,-1 6-56,1-7 48,2-7-240,-3-16-232,4-15-456,2-40-4985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0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11626,'-5'1'929,"37"15"-929,7 1-3257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41 10914,'-3'62'5455,"2"-21"-5413,-11 66 0,10-86-549,9-29-404,10-29-106,-1-10 620,-7 17 317,20-42 1,-26 66 91,0 0 0,0 0 0,0 1 0,1-1 0,0 1 1,0 0-1,0 0 0,0 1 0,1-1 0,0 1 0,0 0 0,0 0 0,7-4 0,-9 7-10,0 0 0,0 1 0,0-1 1,0 0-1,0 1 0,1 0 0,-1 0 0,0 0 0,0 0 0,0 0 1,0 0-1,0 1 0,0 0 0,0-1 0,0 1 0,0 0 0,0 1 1,0-1-1,-1 0 0,1 1 0,0-1 0,-1 1 0,1 0 0,-1 0 1,0 0-1,1 0 0,-1 1 0,0-1 0,0 1 0,2 4 0,6 7-87,-1 0 0,-1 0-1,-1 0 1,9 23 0,17 41-3939,-11-49 1170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30 9514,'0'-1'273,"1"1"0,-1-1 0,0 0 0,0 0 0,0 0 0,0 0 1,0 0-1,0 0 0,0 1 0,0-1 0,-1 0 0,1 0 0,0 0 0,0 0 0,-1 1 0,1-1 0,-1 0 0,1 0 0,0 0 0,-1 1 1,1-1-1,-1 0 0,0 0 273,0 1-273,0-1 0,-1 0 0,-28-6 1838,-50 16-3815,58-6 2453,13-2-873,0 1-1,0 0 1,0 0-1,0 1 1,0 0 0,1 1-1,-1-1 1,1 2-1,0-1 1,0 1 0,0 1-1,-9 8 1,13-11 4,0 1 0,1 0 0,0 0 0,0 0 0,0 1 0,1-1 0,-1 1-1,1-1 1,0 1 0,0 0 0,1 0 0,-1 0 0,1 0 0,0 0 0,1 0 0,-1 0 0,1 0 0,0 0 0,0 1 0,1-1 0,-1 0 0,1 0 0,3 9 0,-4-11 72,1 1 0,0-1-1,0 1 1,1-1 0,-1 1 0,0-1 0,1 0 0,0 0 0,0 0 0,0 0 0,0 0 0,1 0 0,-1 0 0,1-1 0,-1 1 0,1-1 0,0 0 0,5 3 0,-5-4 37,0 0 0,0-1 0,0 0-1,0 1 1,0-1 0,0 0 0,0-1 0,0 1 0,0 0 0,0-1 0,-1 0 0,1 0 0,0 1 0,0-2-1,0 1 1,-1 0 0,1-1 0,-1 1 0,1-1 0,-1 1 0,0-1 0,1 0 0,3-5 0,12-11 66,-1 0 1,23-33-1,23-25 341,-62 75-392,0 0-1,0 1 0,0-1 0,-1 0 0,1 1 0,0-1 1,0 0-1,0 1 0,0-1 0,0 1 0,0 0 0,0-1 0,0 1 1,0 0-1,0 0 0,0 0 0,0-1 0,0 1 0,0 0 0,0 0 1,0 1-1,0-1 0,0 0 0,1 0 0,-1 0 0,0 1 1,0-1-1,0 0 0,0 1 0,-1-1 0,1 1 0,0-1 0,0 1 1,0 0-1,0-1 0,0 1 0,-1 0 0,1 0 0,0-1 1,-1 1-1,1 0 0,0 0 0,-1 0 0,1 0 0,-1 0 0,0 0 1,1 0-1,0 1 0,23 60 45,-20-50-24,11 40-55,10 29-439,-22-74-43,1 0-1,-1-1 1,1 1 0,0-1 0,5 6-1,8 3-1971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10194,'6'-1'4919,"6"11"-4122,9 13-1266,-14-13 467,-1 0 1,0 1 0,0 0 0,-1 0 0,-1 0-1,0 1 1,-1 0 0,0 0 0,0 0 0,-1 0-1,0 23 1,-2-10 6,-1 1 1,-1-1-1,-1 0 0,-10 43 1,10-62 26,2-7-25,-1-19-43,5-34-78,1 18 37,2 1 0,16-56 0,-20 82 68,1 1 0,0 0 0,0 0 0,1 0 0,0 0 0,0 0 0,1 1 0,0 0 0,1 0 0,-1 0 0,1 0 0,0 1 0,1 0 0,0 1 0,0-1 0,13-7 0,-13 11-31,1 0 0,0 1 1,-1 0-1,1 0 0,0 0 0,0 1 1,0 1-1,-1-1 0,1 1 1,0 0-1,-1 1 0,1 0 0,0 0 1,-1 1-1,0 0 0,0 0 0,0 0 1,11 8-1,18 13-936</inkml:trace>
  <inkml:trace contextRef="#ctx0" brushRef="#br0" timeOffset="1">524 65 11883,'-2'-3'5705,"3"2"-5817,8 1-80,24 5 56,44 14 40,-47-11 128,6 6-664,-5-1-393,7 7-2399,-5-1 39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1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616 67 12595,'15'-66'2672,"-30"73"1129,-8 20-3681,-15 35-136,-10 28 16,-24 47-32,-7 15-40,-20 39-1200,5-7 2296,0 13-4873,26-41 1241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2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54 9610,'-26'-13'1952,"7"5"929,11 5-2881,10 0-48,12 3 88,21-6-96,7 0 56,33-1 40,12 2 48,21 2-104,-4 4 80,9 10-704,-25 1-2265,-10 4 513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2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 9714,'-13'-6'2060,"7"5"477,10 27-2314,16 62-190,-4 0 0,-3 2 0,-5-1 0,-4 136 0,-5-211-691,0 0 0,-1 0 0,-1 0 0,-7 26 0,-7-8-1781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2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11987,'0'-1'188,"0"0"0,0 0 0,0 0 0,1 0 0,-1 0 0,0 0 0,0-1 0,1 1 0,-1 0 0,0 0 0,1 0 0,-1 0 0,1 1 0,-1-1 0,1 0 0,0 0 0,-1 0 0,1 0 0,0 0 0,-1 1 0,1-1 0,0 0 0,0 1 0,0-1 0,0 0 0,0 1 0,1-1 0,0 1-107,0-1-1,0 1 1,0 0 0,0 0 0,0 0 0,0 0 0,0 1 0,0-1 0,0 0-1,0 1 1,0 0 0,0-1 0,3 3 0,1 0-135,1 0 0,-1 1 0,0 0 0,0 0 0,-1 0 0,1 1 0,-1 0 0,5 6 0,-5-4 44,-1 1 0,0 0-1,0 0 1,0 0 0,-1 0 0,-1 1 0,1 0-1,-1-1 1,-1 1 0,1 0 0,-2 0-1,1 0 1,-2 11 0,-1 5-203,0-1 1,-2 1-1,-11 35 1,5-35-632,6-42-137,7-46-206,2 30 912,1-1 1,2 1-1,20-56 0,-24 78 280,1-1 0,0 1 0,1 0 0,0 0 0,1 1 0,0 0 0,1 0 1,0 0-1,0 1 0,1 0 0,1 1 0,-1 0 0,17-11 0,-19 16-259,1 0 0,-1 0 0,0 1 0,1-1 0,0 2 0,-1-1 0,1 1 0,0 0 0,9 1 0,25 2-1676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3 208 9554,'0'-1'168,"-1"-1"-1,1 1 1,-1-1-1,1 0 1,0 0-1,0 1 1,0-1-1,0 0 1,0 1-1,0-1 1,0 0-1,1 0 1,-1 1-1,1-1 1,-1 1-1,1-1 1,-1 0-1,1 1 1,0-1-1,0 1 1,0-1-1,0 1 1,0 0-1,0-1 1,0 1-1,1 0 1,-1 0-1,0 0 1,1 0-1,-1 0 1,1 0-1,-1 0 1,1 0-1,2 0 1,10-6-523,1 1 0,0 0 1,19-4-1,14-6 764,-45 15-403,-1 0 0,0 0 0,0 0 1,0 0-1,0-1 0,0 1 0,-1-1 0,1 1 0,0-1 0,-1 1 0,1-1 1,-1 0-1,1 0 0,-1 0 0,0 0 0,0 0 0,0 0 0,0 0 0,0 0 1,0 0-1,0-1 0,-1 1 0,1 0 0,-1-1 0,0 1 0,0 0 0,0-1 0,0 1 1,0 0-1,0 0 0,0-1 0,-1 1 0,0 0 0,1-1 0,-1 1 0,0 0 1,0 0-1,0 0 0,0 0 0,0 0 0,0 0 0,-1 0 0,1 0 0,-1 0 1,1 1-1,-1-1 0,-2-1 0,2 1-3,1 0-1,-1 1 1,0-1 0,0 1-1,0-1 1,0 1 0,0 0-1,0 0 1,0 0 0,0 0-1,0 0 1,0 0-1,-1 0 1,1 1 0,0-1-1,0 1 1,-1 0 0,1 0-1,0-1 1,-1 2 0,1-1-1,0 0 1,-1 0 0,1 1-1,0-1 1,-1 1 0,1 0-1,0 0 1,0-1 0,0 2-1,0-1 1,0 0 0,0 0-1,0 1 1,0-1 0,0 1-1,0-1 1,1 1 0,-1 0-1,1-1 1,-1 1 0,1 0-1,0 0 1,0 0 0,-1 3-1,-1 1 1,1 1 0,0-1 0,0 0 0,1 1 0,0-1 0,0 1 0,0 0 0,1-1 0,0 1 0,0-1 0,1 1 0,0 0 0,0-1 0,0 1-1,1-1 1,0 0 0,0 1 0,1-1 0,3 7 0,-2-6-37,1 0 0,0 0 0,0 0 0,0 0 0,0-1 0,1 0-1,0 0 1,1 0 0,-1-1 0,1 0 0,0-1 0,0 1 0,1-1 0,-1 0 0,9 2-1,1-1-990,0 0-1,-1-1 1,1-1-1,35 2 1,-3-11-2519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6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14699,'35'79'3073,"-32"-63"1400,1 7-4369,8 21-136,-12 5-112,-40 16-3633,-22-8-696,-50-39-1072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 8242,'44'-15'2487,"-25"5"1557,5-2-4349,-2 7 310,-11 2-1,-1 1-1,1-2 1,17-7 0,-25 10-1,0-1 1,-1 1-1,1-1 1,0 0-1,-1 0 1,1 0 0,-1 0-1,0-1 1,1 1-1,-1-1 1,0 1-1,-1-1 1,1 0-1,0 0 1,-1 1-1,1-1 1,-1 0 0,1-5-1,0 0 12,-1 0 0,0-1-1,0 1 1,-1-1 0,0 0-1,0 1 1,-1-1 0,0 1 0,-3-9-1,4 15-6,-1 0-1,1 0 0,-1 0 1,0 0-1,0 0 1,1 0-1,-1 0 0,-1 1 1,1-1-1,0 0 1,0 1-1,-1-1 0,1 0 1,0 1-1,-1 0 1,0-1-1,1 1 0,-1 0 1,0 0-1,0 0 1,0 0-1,1 0 0,-1 0 1,0 1-1,0-1 1,0 0-1,0 1 0,0 0 1,0 0-1,-1-1 1,1 1-1,0 0 1,0 0-1,0 1 0,0-1 1,0 0-1,0 1 1,0-1-1,0 1 0,0 0 1,0 0-1,-3 1 1,-1 2-5,0-1 1,0 1 0,1 1 0,0-1 0,-1 1 0,1-1 0,1 1 0,-1 1 0,1-1-1,0 1 1,0 0 0,1-1 0,-1 2 0,1-1 0,1 0 0,-1 1 0,1-1 0,-2 13 0,2-14-5,1 0 1,0 1 0,0-1 0,0 1 0,1-1 0,-1 1 0,2-1-1,-1 1 1,0-1 0,1 1 0,0-1 0,0 0 0,1 1 0,0-1 0,0 0-1,0 0 1,0 0 0,1 0 0,0 0 0,0 0 0,0-1 0,0 0-1,1 1 1,4 3 0,1-2-3,0-1 0,0 0 0,0-1 0,0 0 0,1 0-1,0-1 1,0 0 0,0-1 0,20 3 0,4-3-516,57-2 1,-69 0-330,-1-2 0,35-7-1,-35 3-8,-1-2-1,26-11 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4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44 6537,'-52'-9'3273,"48"-11"1680,3 19-4761,6 1-72,-3-1 80,2-1-48,25 0-32,54-6-32,-31 9-24,-5 3-176,4 0-176,-14 4-2872,-8-7 807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2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10290,'8'1'1993,"5"-3"1063,7 0-3040,17-2 24,10 0 48,22 0 104,-1 2-48,17 6 96,-15 2-3408,-23-11 1111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5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40 8362,'-14'-3'4531,"13"2"-4511,1 1 1,-1-1-1,1 1 0,-1 0 1,1-1-1,-1 1 0,1-1 1,0 1-1,-1-1 0,1 0 0,-1 1 1,1-1-1,0 1 0,0-1 1,-1 0-1,1 1 0,0-1 1,0 1-1,0-1 0,0 0 1,0 1-1,0-1 0,0 0 1,0 1-1,0-1 0,0 0 0,0 1 1,0-1-1,0 0 0,1 1 1,-1-1-1,0 1 0,0-1 1,1 0-1,-1 1 0,0-1 1,1 1-1,-1-1 0,1 1 1,-1-1-1,0 1 0,1-1 0,-1 1 1,1-1-1,0 1 0,-1 0 1,1-1-1,-1 1 0,1 0 1,0 0-1,-1-1 0,2 1 1,3-2-11,0 0 0,1 1 0,-1 0 0,1 0 0,-1 0 0,1 1 0,-1 0 0,1 0 0,8 1 0,-7 0-4,-3-1-9,-1 1-1,1 0 0,0 0 0,0 0 0,-1 1 1,1-1-1,-1 1 0,1 0 0,-1 0 1,0 0-1,0 0 0,0 1 0,0-1 0,0 1 1,0 0-1,-1 0 0,1 0 0,-1 0 1,0 0-1,0 1 0,0-1 0,3 8 1,-2-3-1,0 0 0,0 1 0,0 0 0,-1 0 0,-1 0 0,0 0 0,1 18 0,-4-12 30,-1 1 0,-1-1 0,0 0 0,-1 0 0,-1-1 0,0 0 0,0 0 0,-2 0 0,0-1 0,0 0 0,-1 0 0,-1-1 0,0 0 0,-1-1 0,0 0 0,-22 16 0,21-22 48,15-5 330,5 1-333,32 2-155,82 2-3101,-65-7 755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1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6985,'24'-23'4020,"22"-14"-4144,-42 34 368,0-1-214,0 1 1,0 0-1,0 0 1,0 0-1,1 1 0,-1 0 1,1 0-1,0 0 0,0 0 1,0 1-1,0-1 0,0 1 1,0 0-1,0 1 1,0-1-1,0 1 0,0 0 1,0 1-1,0-1 0,0 1 1,0 0-1,8 2 1,-7 0 30,0 0 1,-1 1-1,1 0 1,-1-1 0,1 2-1,-1-1 1,0 1-1,-1-1 1,1 2 0,-1-1-1,0 0 1,0 1 0,-1-1-1,0 1 1,4 10-1,6 12-58,-2 1 0,-1 1 0,7 36 0,-14-52 15,-1 0-1,0 0 1,-1 0-1,-1 0 1,0 0-1,-1 0 1,0 0-1,-1 0 1,-6 21-1,8-33-3,-1 0-1,1 0 1,-1-1-1,0 1 1,1 0 0,-1-1-1,0 1 1,0 0-1,0-1 1,-1 1 0,1-1-1,0 1 1,-1-1-1,-2 3 1,3-4-6,1 0-1,-1 0 1,0 1 0,1-1-1,-1 0 1,0 0 0,0 0-1,1 0 1,-1 0 0,0 0-1,0 0 1,1 0 0,-1 0-1,0 0 1,0-1 0,1 1-1,-1 0 1,0 0 0,1-1 0,-1 1-1,0 0 1,1-1 0,-1 1-1,0-1 1,0 0 0,-2-2-12,1 0 1,-1 0 0,1 0 0,-1 0 0,1 0 0,0-1-1,0 1 1,0-1 0,1 0 0,0 1 0,-3-9 0,2-3-11,1 0 0,0 0 0,1 0 0,0 0 1,1-1-1,1 1 0,0 0 0,2 0 0,-1 1 1,2-1-1,0 1 0,0-1 0,2 2 0,-1-1 1,2 1-1,0 0 0,10-13 0,-11 17 31,0-1 0,1 1-1,0 1 1,0-1 0,1 1 0,0 1 0,0-1-1,1 2 1,0-1 0,0 1 0,1 1-1,-1 0 1,1 1 0,0 0 0,1 0-1,-1 1 1,1 0 0,-1 1 0,1 1 0,0 0-1,0 0 1,19 3 0,-26-1 56,-1 0 1,1 1-1,0 0 1,-1 0 0,1 1-1,-1-1 1,0 1-1,0 0 1,0 0-1,0 0 1,0 0-1,-1 1 1,1 0-1,-1-1 1,0 1-1,0 1 1,-1-1-1,1 0 1,-1 1 0,0-1-1,0 1 1,0-1-1,1 7 1,5 15 119,-2 0 1,7 51 0,-12-73-194,12 109 184,0 9-331,1-44-3135,-8-51 692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46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68 8386,'-1'-39'2168,"1"21"641,0 9-2409,1 7-240,1 9-80,1 4-8,0 14 192,5 17 24,-1 30 32,2 12-16,3 29-72,2-1-224,3 13 8,2-19-40,3 1-504,-3-27-400,-3-6-2169,-7-34 81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46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47 11875,'6'-8'4314,"-6"0"-3059,-1 9-1284,0 0-1,0 0 0,0 0 0,0 0 0,0 0 0,0 0 1,0 0-1,0 1 0,1-1 0,-1 0 0,0 1 0,1-1 0,0 0 1,-1 1-1,1-1 0,0 0 0,-1 1 0,1-1 0,0 3 1,-4 16-58,0 0 0,2 1 0,0-1 1,2 1-1,0 0 0,3 24 1,-1-32-70,0-1 0,0 1 0,1-1 0,0 1 0,1-1 0,1 0 0,0 0 0,0-1 0,1 1 0,1-1 1,0 0-1,9 10 0,-15-20 129,0 1 1,0-1 0,1 0-1,-1 1 1,0-1-1,1 0 1,-1 0 0,1 0-1,-1 0 1,1-1 0,0 1-1,-1 0 1,1-1-1,0 1 1,-1-1 0,1 1-1,0-1 1,0 0-1,-1 1 1,1-1 0,0 0-1,0 0 1,0-1 0,-1 1-1,1 0 1,2-1-1,0-1 13,-1 0 0,1 0 0,-1 0 0,0 0 0,1-1 0,-1 1 0,0-1 0,0 0 0,-1 0 0,1 0 0,3-5 0,3-6 29,-1 0 0,0-1 0,-1 0 0,10-32 0,-12 31-33,-1-2 1,-1 1-1,-1 0 0,-1-1 0,0 1 0,-2-21 0,1 32-14,0 1 0,-1-1 0,0 0 0,0 0 0,0 1 0,-1-1 0,0 0 0,0 1 0,0-1 0,0 1 0,-1 0 0,0 0 0,0 0 0,-1 0 0,1 1 0,-1-1 0,0 1 0,0 0 0,-1 0 0,1 0 0,-1 1 0,-6-5 0,7 7-103,1 0 0,-1 0 0,1 0-1,-1 0 1,0 1 0,1-1 0,-1 1 0,0 0 0,0 0 0,1 0 0,-1 1 0,0-1 0,1 1 0,-1 0 0,1 0 0,-1 0 0,1 0 0,-1 1 0,1 0-1,0-1 1,-5 4 0,-10 13-1910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4:47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5 10946,'-1'0'165,"0"-1"-1,1 1 1,-1-1-1,1 1 1,-1 0 0,0-1-1,1 1 1,-1 0-1,1-1 1,-1 1-1,0 0 1,0 0-1,1 0 1,-1 0-1,0 0 1,1-1-1,-1 1 1,0 1-1,1-1 1,-1 0 0,0 0-1,0 0 1,1 0-1,-1 0 1,0 1-1,1-1 1,-1 0-1,0 0 1,1 1-1,-1-1 1,1 1-1,-1-1 1,0 1-1,-44 16-940,28-9 1198,-62 18-157,50-18-209,1 1 0,0 2 0,-27 14-1,55-25-91,-1 0-1,1 0 0,0 0 1,0 0-1,0 0 0,-1 0 1,1 0-1,0 0 0,0 1 1,0-1-1,0 0 0,-1 0 1,1 0-1,0 0 0,0 0 1,0 0-1,0 1 0,-1-1 1,1 0-1,0 0 0,0 0 1,0 1-1,0-1 0,0 0 1,0 0-1,0 0 0,0 1 1,0-1-1,0 0 0,0 0 1,0 0-1,0 1 0,-1-1 1,2 0-1,-1 0 0,0 0 1,0 1-1,0-1 0,0 0 1,0 0-1,0 0 0,0 1 1,0-1-1,0 0 0,0 0 0,0 0 1,0 1-1,1-1 0,-1 0 1,0 0-1,0 0 0,0 0 1,0 0-1,0 1 0,1-1 1,-1 0-1,0 0 0,0 0 1,0 0-1,1 0 0,-1 0 1,0 0-1,0 0 0,0 0 1,1 1-1,-1-1 0,0 0 1,1 0-1,27 6-1087,35-2 553,-47-4 582,0-2 0,0 0 0,0-1 0,0-1 0,0 0-1,17-8 1,-29-7 5590,-7-14-4125,1 13-1808,4 41 511,8 65-236,-5 1-1,-6 107 0,-29 174 58,5-105-239,7 114-1196,18-359 1293,-4 49-364,4-64 473,0 0 0,-1 1 1,0-1-1,0 0 0,0 0 1,0 1-1,0-1 1,-1 0-1,1 0 0,-1 0 1,0-1-1,0 1 0,0 0 1,0-1-1,-5 5 1,6-6 29,-1-1 1,1 1 0,-1-1 0,1 1-1,-1-1 1,0 0 0,1 0 0,-1 1-1,1-1 1,-1 0 0,0 0 0,1-1-1,-1 1 1,1 0 0,-1 0 0,1-1-1,-1 1 1,1-1 0,-1 0 0,1 1-1,-1-1 1,1 0 0,-1 0 0,1 0-1,0 0 1,0 0 0,-1 0 0,1 0-1,0 0 1,-1-2 0,-35-44-2,24 24-26,2-2 0,0 0-1,1 0 1,1-1 0,2 0-1,1-1 1,1 0 0,1 0-1,1 0 1,1-34 0,3-1-92,3-1 1,2 1 0,20-80-1,-12 82-22,3 0-1,2 1 0,31-63 0,-36 91-305,2 1 0,1 1 1,2 1-1,0 0 0,2 1 0,1 2 0,30-28 0,26-4-1965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5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57 3001,'-28'-48'-769,"27"40"729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3441,'0'-11'3565,"1"-13"5428,11 54-6692,1 22-2314,-3 0 0,8 102 0,-11 123 74,-6-119-95,1-81 10,35 749-20,-33-709 82,-4 0 1,-17 121 0,-2 91 52,19-306-43,1 0-200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29 11562,'-9'-29'11758,"24"108"-11794,10 142 1,-15 89 143,-9-304-105,-1 8-10,-1-8-6,1-1 0,0 1-1,1 0 1,-1-1-1,1 1 1,0-1 0,3 8-1,-4-13 0,0 0-1,0 0 1,1 0-1,-1 0 1,0 0-1,0 0 1,0 1-1,0-1 1,1 0 0,-1 0-1,0 0 1,0 0-1,0 0 1,1 0-1,-1 0 1,0 0-1,0 0 1,0 0-1,1 0 1,-1 0-1,0 0 1,0 0-1,0 0 1,0 0-1,1 0 1,-1 0-1,0 0 1,0-1-1,0 1 1,0 0-1,1 0 1,-1 0-1,0 0 1,0 0 0,0 0-1,0-1 1,0 1-1,1 0 1,-1 0-1,0 0 1,0 0-1,0 0 1,0-1-1,0 1 1,0 0-1,0 0 1,0 0-1,0-1 1,0 1-1,0 0 1,0 0-1,1 0 1,-1-1-1,-1 1 1,1 0-1,0 0 1,0-1-1,9-17-992,-9 17 842,23-51-3808,6-13-165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6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43 9546,'-3'1'323,"-1"0"0,1-1 0,0 1-1,-1-1 1,1 0 0,0 1 0,-1-2 0,-5 1 0,-7-2 2009,54 0 897,20-7-3120,-18 2-48,37-3-45,-32 3-12,1 1 1,0 3-1,79 4 0,-118 1-275,-12-2-903,-11 1-1455,-11-4-303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7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79 7578,'-2'-45'2164,"1"11"7896,8 47-9826,6 19-201,-2 0 0,-2 1 0,-1 0 0,8 64 1,-7 136 72,-9-170-44,16 208 54,-1-26-100,25 319 37,-16-348-13,17 299 160,-41-515-176,2 39-1460,0-29 757,1 16-292,-9-6-3350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08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7346,'3'-8'9347,"4"3"-6416,19-2-3454,-20 5 1093,56-11-404,0 3 0,81-2 1,137 8 137,-213 4-106,-86-1-8231,1 2 2980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5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47 6897,'-7'-6'730,"0"0"0,-1 0-1,0 1 1,0 0-1,-12-4 1,14 7-680,-1 0 1,0 0 0,0 1 0,1 0 0,-1 0-1,0 1 1,0-1 0,0 2 0,0-1 0,0 1-1,1 0 1,-1 0 0,0 1 0,1 0 0,-1 0-1,1 1 1,-1-1 0,1 2 0,-9 5 0,-3 1-40,0 1 1,1 0-1,0 2 1,1 0 0,0 1-1,1 0 1,1 2 0,0 0-1,1 0 1,1 1-1,0 0 1,1 1 0,1 1-1,-9 22 1,12-18 8,0 0 0,1 0 0,1 1 0,1-1 0,1 1 0,1 0-1,1 0 1,1 0 0,1 0 0,2 0 0,0 0 0,9 30 0,-2-16 32,3 0 1,1-1-1,1 0 1,2-1-1,2-1 0,1-1 1,1-1-1,47 54 0,-53-70-21,1-1 0,1-1 0,0 0-1,1-2 1,1 0 0,0-1-1,28 14 1,-33-20 1,1 0 0,1-1 1,-1-1-1,1 0 0,0-1 0,-1-1 0,1 0 0,0-1 0,1-1 1,-1-1-1,19-2 0,-19 0-5,-1-1-1,-1-1 1,1 0 0,-1-1 0,0 0 0,0-1-1,0-1 1,-1 0 0,0-1 0,-1 0-1,0-1 1,-1 0 0,0-1 0,0-1 0,-1 1-1,-1-2 1,0 1 0,0-1 0,12-27-1,-9 16 26,-1-1 0,-1-1 0,-2 1-1,0-2 1,-2 1 0,0-1-1,-2 0 1,-1 0 0,-2 0-1,-1-40 1,-6 21 38,-2 1-1,-2 0 1,-2 1-1,-2 1 1,-2 0-1,-1 0 1,-2 2-1,-32-50 1,45 82-162,1 1 0,-2-1 1,1 2-1,-1-1 0,0 1 0,-1 0 1,0 0-1,0 1 0,0 0 1,-1 0-1,0 1 0,0 0 0,0 1 1,0 0-1,-1 0 0,0 1 1,0 0-1,0 1 0,0 0 1,0 1-1,0 0 0,0 0 0,-1 1 1,1 1-1,-14 2 0,-55 8-2226,-2 2 286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593 49 8850,'-17'-44'1899,"17"44"-1841,-1-1 1,0 1-1,1 0 0,-1-1 1,0 1-1,1-1 0,-1 1 1,0 0-1,1 0 0,-1-1 1,0 1-1,1 0 0,-1 0 1,0 0-1,0 0 0,1 0 1,-1 0-1,0 0 0,0 0 1,1 0-1,-1 0 0,0 0 1,1 1-1,-1-1 0,0 0 1,0 0-1,1 1 0,-1-1 1,1 1-1,-1-1 0,0 0 1,1 1-1,-1-1 0,1 1 1,-1-1-1,1 1 0,-1 0 1,1-1-1,-1 1 0,1-1 1,0 1-1,-1 0 0,1 0 1,-3 2-21,-27 26 108,2 1 1,2 2 0,-37 55 0,-56 114 181,93-156-290,-56 110 110,-18 32 136,98-184-289,1-1 0,-1 1-1,0-1 1,0 1 0,0-1 0,0 0 0,0 1-1,-1-1 1,1-1 0,0 1 0,-1 0-1,0 0 1,1-1 0,-1 0 0,0 1-1,0-1 1,0 0 0,0 0 0,0-1 0,0 1-1,-5 0 1,-4 1-984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6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5 4729,'-87'-4'7722,"72"5"-7292,-1 0 1,0 1 0,1 1-1,0 1 1,-26 9-1,27-7-462,1 0-1,0 1 0,0 1 1,1 0-1,0 0 0,1 1 1,-1 1-1,2 0 0,-1 1 1,1 0-1,1 0 0,-8 14 1,1-1 51,2 1-1,1 0 1,1 1 0,2 1 0,0 0 0,2 0-1,0 1 1,2 0 0,2 0 0,0 0 0,2 1-1,1-1 1,1 1 0,5 36 0,-2-42 13,1 0 0,1 0-1,1-1 1,0 0 0,2 0 0,1-1 0,1 0 0,0 0 0,2-1 0,0 0 0,1-1 0,1-1 0,1 0-1,1-1 1,0-1 0,1 0 0,1-1 0,21 14 0,-18-16-15,1 0 0,1-2 0,0 0 0,0-2 0,1-1-1,0 0 1,1-2 0,-1-1 0,1-1 0,0 0 0,33-2 0,-42-2-1,0-1 1,0 0-1,0-2 1,0 0-1,-1 0 1,1-2-1,-1 0 1,0 0-1,0-2 1,-1 1-1,0-2 1,0 0-1,0-1 1,-1 0-1,-1-1 1,1-1-1,-2 0 1,21-24-1,-19 17 6,-2-1 0,0-1-1,-1 1 1,0-2 0,-2 1-1,-1-1 1,0-1 0,-2 1 0,0-1-1,-1 0 1,-2 0 0,0 0-1,-2-40 1,-2 28 53,-1 0-1,-2 0 0,-1 1 1,-2 0-1,-1 0 0,-2 1 1,-1 0-1,-19-38 1,22 54-65,-1 1 1,0 0 0,-1 0 0,0 1 0,-1 0 0,-1 1-1,0 0 1,-1 1 0,0 0 0,-1 2 0,0-1-1,-1 2 1,0 0 0,-21-8 0,14 9-562,0 1-1,-1 0 1,0 2 0,0 1 0,-1 1-1,1 0 1,-1 2 0,1 1-1,-43 6 1,-18 8-2988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7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9234,'12'-85'2423,"-13"56"3606,6 35-6025,97 90 88,171 127-1,-76-68-42,72 80-54,-202-169 51,109 136 0,-161-250-5155,-1 16 1435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7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8482,'-9'3'8959,"-2"14"-10211,4-6 1749,-2 5-519,0-1 0,1 1 0,0 1 1,1-1-1,1 1 0,1 0 0,0 1 0,-3 29 0,5-24 29,2-1 0,0 1 0,2-1 0,0 1 1,2-1-1,0 0 0,1 0 0,2 0 0,0 0 0,1-1 1,1 0-1,1 0 0,1-1 0,1 0 0,1-1 0,0 0 0,1-1 1,1-1-1,1 0 0,1 0 0,0-2 0,1 0 0,0-1 1,2 0-1,-1-2 0,1 0 0,1-1 0,0-1 0,1-1 0,0-1 1,0-1-1,40 9 0,-48-14 15,-1-1 1,1 1-1,0-2 1,-1 0-1,1-1 1,0 0-1,-1 0 1,1-2-1,-1 1 1,1-2-1,11-4 1,-16 4-3,0 0 1,-1 0-1,1 0 1,-1-1 0,0 0-1,-1-1 1,1 1-1,-1-1 1,0 0-1,0-1 1,-1 0 0,0 0-1,0 0 1,-1 0-1,0-1 1,0 1-1,3-11 1,0-4-20,-2 1 1,0 0-1,-2-1 0,0 0 1,-1 0-1,-2 0 1,0 0-1,-1 0 0,-1 1 1,-1-1-1,-1 0 0,-1 1 1,-1 0-1,-1 0 0,-11-23 1,12 30-230,-1-1 1,0 1-1,-1 1 0,0-1 1,-2 1-1,1 1 0,-1 0 1,-1 0-1,0 1 0,-1 0 1,0 1-1,-1 1 0,0 0 1,0 0-1,-1 1 1,0 1-1,0 0 0,-1 1 1,0 1-1,0 0 0,-27-4 1,-68 3-2774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8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712 4 5201,'-9'-3'5763,"-15"11"-3544,9 2-2180,1 0-1,-1 1 1,2 0 0,-1 1 0,2 0-1,-16 20 1,-71 100 207,67-88-84,-362 580 1486,353-565-1844,39-57-830,2-1 924,0-1-1,0 0 1,0 1-1,0-1 1,0 0-1,0 0 1,0 1-1,0-1 0,0 0 1,0 0-1,0 1 1,0-1-1,0 0 1,1 0-1,-1 1 1,0-1-1,0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28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279 170 9818,'-8'-1'284,"-1"0"0,1 0-1,-1 1 1,1 0 0,-1 0-1,1 1 1,-1 0 0,1 1-1,0 0 1,-1 0 0,1 1 0,0 0-1,0 0 1,1 1 0,-12 6-1,10-3-208,0 1 0,0-1 0,1 1-1,0 1 1,0 0 0,1 0 0,0 0-1,0 1 1,1 0 0,-6 14-1,3-4-86,1 1 0,1 0 0,2 0-1,-1 0 1,2 1 0,1-1 0,1 1 0,1 0-1,0 0 1,2 0 0,5 36 0,-1-38 36,0-1 0,0 0 0,2 0 0,0 0 0,2-1 0,0 0 0,0-1 0,2 0 0,0 0 0,1-2 0,1 1 0,0-1 1,1-1-1,0 0 0,2-1 0,-1-1 0,2 0 0,-1-1 0,1-1 0,1-1 0,0 0 0,0-1 0,1-1 0,0-1 0,0 0 1,1-2-1,-1 0 0,1-1 0,0-1 0,0-1 0,0-1 0,0-1 0,0 0 0,-1-2 0,1 0 0,19-6 0,-25 5-43,-1-1 0,0 0 0,0-1 0,-1-1-1,0 0 1,0 0 0,-1-1 0,0-1-1,0 0 1,-1 0 0,0-1 0,15-20 0,-13 14-47,-2-1 0,0-1 0,-1 1 0,0-2 0,-2 1 0,0-1 0,-1 0 0,4-24 0,-5 7 18,0-1 0,-3 0 0,-1 1 1,-1-1-1,-3 0 0,0 1 0,-3-1 0,-1 1 1,-14-42-1,17 62 106,-2 1-1,0 1 1,-1-1 0,0 1 0,-1 0-1,-1 0 1,0 1 0,-1 0 0,0 1-1,-1 0 1,0 1 0,-1 0 0,-1 1-1,1 0 1,-22-12 0,22 17-228,1-1 1,-1 2-1,0 0 1,0 0-1,-1 1 0,1 1 1,-1 0-1,0 1 1,1 0-1,-1 1 1,0 0-1,0 1 1,1 0-1,-1 1 0,1 1 1,-1 0-1,1 1 1,0 0-1,-23 11 1,-90 58-2636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13003,'-8'183'4333,"-22"98"-2686,10-126-1402,1 182 0,21-290 474,1-35-1535,2-28-5286,3-23 1686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8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12 12731,'-18'-12'6857,"4"12"-6545,2 9-208,-19 8-96,-6 11 80,-14 13-760,-3 1-752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4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67 8922,'-33'-28'3927,"-10"1"-3798,39 25-10,1 0-126,0 1-1,-1-1 0,1 1 1,0 0-1,0 0 0,-1 1 0,1-1 1,0 1-1,-1 0 0,1 0 1,0 0-1,-1 0 0,1 0 0,0 1 1,-1-1-1,1 1 0,0 0 1,-1 0-1,1 0 0,0 1 0,0-1 1,0 1-1,0-1 0,-4 4 0,-1 2 8,0-1-1,0 1 1,0 0-1,1 1 0,0 0 1,-6 10-1,-4 7 3,2 1 0,1 0 0,1 1 0,1 1 1,2 0-1,0 0 0,2 1 0,1 1 0,2-1 0,1 1 0,-1 53 0,4-64 11,2 0 1,0 0-1,2-1 0,0 1 0,0 0 0,2-1 0,1 0 0,0 0 1,1 0-1,0-1 0,2 0 0,0 0 0,1-1 0,1-1 0,0 1 1,1-2-1,1 1 0,0-2 0,23 19 0,-26-25-11,0 0 1,1 0-1,0-1 0,0-1 0,0 0 0,1-1 1,0 0-1,0 0 0,0-1 0,0-1 1,0 0-1,0-1 0,1 0 0,-1-1 0,0 0 1,1-1-1,-1 0 0,0-1 0,0-1 1,0 0-1,0 0 0,0-1 0,-1-1 0,1 0 1,-1 0-1,13-9 0,-4 1-25,-1-1 0,0 0 0,-1-1 1,0-2-1,-2 1 0,0-2 0,0 0 0,-2-1 0,0-1 0,-2 0 1,0 0-1,16-39 0,-21 40 51,-1 0-1,-1 0 1,0 0 0,-2 0 0,0-1 0,-1 1-1,-1-1 1,-1 0 0,-1 0 0,0 1 0,-2-1-1,0 1 1,-1-1 0,-8-20 0,8 27 15,-2 0 1,1 1-1,-1 0 0,-1 0 0,0 1 1,-1 0-1,0 0 0,-1 1 1,0 0-1,-1 0 0,0 1 0,0 0 1,-1 1-1,0 0 0,0 1 1,-1 0-1,0 1 0,0 0 1,0 1-1,-1 0 0,-16-4 0,17 7-261,1-1 0,-1 1 0,0 1 0,0 0 0,0 1-1,0 0 1,0 1 0,0 0 0,1 1 0,-1 0 0,0 1-1,1 0 1,0 1 0,0 1 0,0-1 0,-20 13 0,-23 23-2288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4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39 10602,'0'-3'345,"0"0"0,-1 0-1,0 0 1,1 0 0,-1 0-1,0 1 1,0-1 0,-1 0-1,1 1 1,-1-1 0,1 1-1,-3-4 1,3 6-302,0 0 0,1 0 0,-1 0 1,1 0-1,-1 0 0,1 0 0,-1 0 0,0 1 0,1-1 0,-1 0 0,1 0 1,-1 0-1,1 1 0,-1-1 0,1 0 0,-1 1 0,1-1 0,-1 0 0,1 1 0,0-1 1,-1 1-1,1-1 0,-1 1 0,1-1 0,0 0 0,-1 1 0,1 0 0,0-1 1,0 1-1,-1-1 0,1 1 0,0-1 0,0 1 0,0-1 0,0 2 0,-8 21-385,-9 47 0,10-36 502,-35 119-243,-87 382 300,128-529-226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5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426 187 8642,'-3'-6'347,"0"1"0,-1 0 0,1 0 0,-1 1-1,0-1 1,0 1 0,-1-1 0,1 1 0,-1 1 0,0-1 0,-7-4 0,2 4-360,-1-1 0,0 1 1,1 1-1,-1 0 0,-14-2 0,14 3 74,0 0 0,0 1-1,1 0 1,-1 1 0,0 0 0,0 1-1,0 0 1,0 0 0,0 1 0,1 1-1,-1 0 1,-19 8 0,22-6-39,0 0 1,-1 1 0,2 0 0,-1 0-1,1 0 1,0 1 0,0 0 0,0 1-1,1 0 1,1 0 0,-1 0 0,1 0-1,1 1 1,-1 0 0,-2 10 0,1 0-21,0 0 1,2 1 0,0-1 0,2 1-1,0 0 1,1 0 0,1 0-1,1-1 1,0 1 0,2 0 0,0 0-1,1-1 1,1 0 0,1 0-1,1 0 1,0 0 0,2-1 0,0-1-1,15 23 1,-15-25 2,1 0 1,1-1-1,0 0 0,1 0 1,1-1-1,0-1 0,0 0 1,2-1-1,-1-1 0,1 0 1,0-1-1,1 0 1,0-1-1,1-1 0,0-1 1,0 0-1,0-1 0,0-1 1,1-1-1,0 0 0,0-1 1,18-1-1,-23-2-5,-1 0 0,1-1 0,-1-1 0,1 0 1,-1 0-1,0-1 0,0-1 0,-1 0 0,1-1 0,-1 0 0,12-9 0,-8 4-16,0-1-1,-1-1 0,0-1 1,-1 0-1,-1 0 0,20-30 0,-14 14-25,-2-2 0,0 0-1,-2 0 1,-2-1-1,0-1 1,-3 0 0,8-50-1,-14 68 43,-1 0 0,-1 0 0,-1 0 0,0 0 1,-1 0-1,0 0 0,-2 0 0,0 0 0,0 1 0,-2-1 0,0 1 0,-7-16 0,6 22 6,1-1 0,-1 1-1,-1 0 1,0 0 0,0 1 0,-1 0-1,0 0 1,0 1 0,-1 0 0,0 0 0,0 1-1,0 0 1,-1 1 0,0 0 0,0 1 0,0 0-1,-1 0 1,-12-2 0,-3 0-331,0 2-1,0 1 1,0 1 0,0 1 0,0 1-1,0 2 1,0 0 0,0 2 0,-49 14-1,-19 15-1950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6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23 10026,'0'-1'190,"0"0"0,0 0-1,0 0 1,0 0 0,0 0 0,0 0 0,0 0-1,-1-1 1,1 1 0,0 0 0,-1 0-1,1 0 1,-1 0 0,1 1 0,-1-1-1,0 0 1,1 0 0,-1 0 0,0 0-1,1 1 1,-2-2 0,1 2-148,0 0 0,0 0 1,0 0-1,1 1 0,-1-1 0,0 0 0,1 0 1,-1 1-1,0-1 0,1 1 0,-1-1 1,0 1-1,1-1 0,-1 1 0,1-1 0,-1 1 1,0-1-1,1 1 0,0 0 0,-1-1 0,1 1 1,-1 0-1,-28 57-1240,24-47 1540,-251 637-155,236-593-110,3 1-1,-10 65 0,26-117-271,1-8-678,2-11-1483,10-14-134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22 11362,'-4'-2'372,"-1"2"-1,1-1 0,0 0 1,0 1-1,0 0 0,0 0 0,0 0 1,0 0-1,0 1 0,0 0 0,-1 0 1,1 0-1,-7 3 0,6-1-381,0 0 0,0 1-1,0 0 1,1 0 0,0 0-1,-1 1 1,2-1 0,-8 11 0,6-9-20,1 2 1,0-1 0,0 0-1,0 1 1,1-1 0,0 1-1,1 0 1,0 0-1,0 0 1,1 1 0,0-1-1,0 16 1,1-11 14,2 1 0,0-1-1,0 1 1,1-1 0,1 0-1,0 0 1,8 16 0,0-4 26,1-1 1,2 0-1,0-1 1,1-1 0,2 0-1,39 37 1,-41-45 0,0 0 0,1-2 0,1 0 0,0-1 0,0-1 0,1 0 0,0-1 0,1-2 0,-1 0 0,2-1 0,-1-1 0,33 5 0,-35-9-18,0 0 1,0-1-1,0-1 0,-1-1 1,1 0-1,0-1 0,-1-1 1,0-1-1,0 0 0,0-1 1,0-1-1,-1-1 0,0 0 0,-1-1 1,16-12-1,-15 8-34,0-1 0,-1 0 0,-1-1 0,0 0 0,-1-1-1,-1-1 1,0 0 0,-2-1 0,0 0 0,0 0 0,-2-1 0,10-33 0,-15 41 16,-1 1 0,0-1 1,-1 0-1,0 0 0,0 0 1,-1 1-1,-1-1 0,0 0 1,0 0-1,-1 0 0,-4-12 1,3 15 13,0-1 1,-1 1-1,-1 0 1,1 0-1,-1 1 1,-1-1-1,1 1 1,-1 0-1,0 0 0,-1 1 1,0 0-1,0 0 1,0 1-1,-16-10 1,5 6-33,0 1-1,-1 0 1,0 2 0,0 0 0,0 1-1,-1 1 1,0 1 0,0 0 0,-37 1 0,13 3-402,0 3 0,1 1 0,-59 14 0,74-12-421,0 1 0,-27 13 0,-40 28-1782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7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43 10946,'-1'-27'990,"1"12"2171,-7 35-2196,-6 19-978,-2-1 0,-32 60 0,-6 14 148,15-11-82,6 1 1,-37 190-1,62-207-1985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5:47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367 100 9018,'-32'-7'922,"21"4"-273,1 0-1,0 1 0,-1 0 1,1 1-1,-1 0 0,0 1 1,1 0-1,-1 1 0,-18 3 1,19-1-651,0 0 1,0 2 0,0-1-1,0 1 1,1 0-1,0 1 1,0 0 0,0 1-1,1 0 1,0 0 0,0 1-1,-9 12 1,7-7-5,1 1 0,1 0 0,0 1-1,1-1 1,0 1 0,1 1 0,-6 26 0,6-17 6,2 1-1,1 0 1,1-1 0,0 1 0,3 0 0,0 0 0,1 0 0,2 0 0,0-1 0,12 35-1,-10-42-41,2 1 0,0-1 0,0-1-1,2 0 1,0 0 0,2-1-1,-1 0 1,2-1 0,0 0-1,1-1 1,0 0 0,1-2-1,23 16 1,-25-20-23,1 0-1,-1-1 0,2-1 1,-1 0-1,1-1 1,0 0-1,0-1 1,0-1-1,1-1 1,-1 0-1,1-1 0,0 0 1,-1-1-1,1-1 1,-1-1-1,1 0 1,20-6-1,-17 2 21,0-2 0,0 1 0,0-2 0,-1-1 0,-1 0-1,0-1 1,0-1 0,-1-1 0,-1 0 0,0-1 0,0 0 0,-2-2 0,0 1 0,0-2 0,-2 1-1,0-2 1,-1 1 0,12-30 0,-12 23 42,-1 0 0,-1-1 0,-1 0 0,-1 0-1,-1-1 1,-1 0 0,-1 1 0,-2-1 0,-1 0 0,0 0-1,-2 0 1,-1 0 0,-1 0 0,-9-26 0,9 39 53,0 0 0,-2 0 0,1 0 0,-2 1 0,0 0 0,0 0 0,-1 1 0,-1 0 0,0 0 0,0 1 0,-1 0 0,0 0 0,-1 1 1,0 1-1,0 0 0,-1 0 0,-13-6 0,10 8-63,0 0 0,0 1 0,-1 0 1,0 2-1,0 0 0,0 0 0,0 1 1,0 1-1,0 1 0,-1 0 0,1 2 1,0-1-1,0 2 0,-24 6 0,10 1-786,0 1 0,-42 21 0,-56 41-1550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1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60 9738,'-10'-36'2700,"4"12"199,8 47-2493,31 325-406,-11-87 84,22 52-102,-21-177-2497,-24-158-3185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1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11066,'26'3'2161,"20"-15"1128,14 5-3321,23 1-64,3-6 15,14-1-247,-12-2 40,11 2-512,-21-4-16,14 0-2401,-16-4 529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1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35 112 10106,'-8'-24'1347,"-19"-64"4506,102 585-2740,-1 2-5932,-69-472 1480,2 1 1,0-1 0,16 35 0,1-20-2275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58 132 8690,'-1'3'3281,"-48"-22"127,42-2-1583,8 21-1329,5 0 136,8-2-16,22-3 0,12-6-280,36-3-144,16 0-264,29 4-1448,-8-4-2505,2-11 248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26 351 10130,'1'-8'166,"1"0"0,0 0 0,1 0 1,-1 0-1,2 1 0,-1-1 0,1 1 0,0 0 0,1 0 0,-1 0 0,10-8 0,4-12 34,-12 17-101,0-2 0,0 1 0,-1-1 0,-1 1 0,0-1 0,0-1 0,-1 1 0,1-18 0,-3 26-70,0 1 0,-1-1 0,0 0-1,0 1 1,0-1 0,0 0 0,-1 0 0,0 1 0,1-1-1,-1 0 1,0 1 0,-1-1 0,1 1 0,-1-1 0,1 1-1,-1 0 1,0 0 0,0 0 0,-1 0 0,1 0 0,-1 0 0,1 0-1,-1 1 1,0-1 0,0 1 0,0 0 0,0 0 0,0 0-1,0 0 1,-1 1 0,1-1 0,-5 0 0,5 1-25,1 0 0,0 1 0,0-1 0,0 1 0,0 0 0,-1 0 0,1 0 0,0 0 0,0 0 0,0 0 0,0 0 0,-1 1 0,1-1 0,0 1 0,0 0 0,0-1 0,0 1 0,0 0 0,0 0 0,0 1 0,0-1 0,1 0 0,-1 0 0,0 1 0,1-1 0,-1 1 0,1 0 0,-1-1 0,1 1 0,0 0 0,0 0 0,0 0 0,0 0 0,0 0 0,0 0 0,0 0 0,1 0 0,-1 0 0,0 5 1,-1 2-22,1 1 1,0 0-1,0 0 1,1-1-1,0 1 1,0 0-1,4 18 1,-1-18-230,-1 0 0,2 0 0,-1-1 1,1 1-1,1-1 0,-1 0 0,2 0 0,-1-1 0,1 1 1,0-1-1,1 0 0,0-1 0,0 0 0,1 0 0,0 0 0,0-1 1,1 0-1,-1-1 0,1 0 0,0 0 0,1-1 0,14 5 0,56 13-2957</inkml:trace>
  <inkml:trace contextRef="#ctx0" brushRef="#br0" timeOffset="1">535 50 7050,'-15'-8'-281,"9"6"1730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2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1 410 9898,'0'-2'757,"0"-12"5047,1 11-4744,9 34-1362,-3 6 425,-1 1-1,1 65 1,-5-57-1049,13 82 0,-15-127 706,1 1 0,-1-1 1,0 1-1,0-1 1,1 1-1,-1-1 0,0 1 1,1-1-1,0 1 0,-1-1 1,1 1-1,0-1 1,0 0-1,-1 0 0,1 1 1,0-1-1,1 0 0,-1 0 1,0 0-1,0 0 1,3 2-1</inkml:trace>
  <inkml:trace contextRef="#ctx0" brushRef="#br0" timeOffset="1">19 1 12883,'16'4'776,"20"9"-776,-3 8-3777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3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426 636 14003,'-3'1'463,"0"0"-1,0-1 1,0 1 0,0 0-1,0-1 1,0 0 0,0 0-1,0 0 1,-4 0 0,5 0-374,1-1 1,-1 1-1,0 0 1,0 0 0,0 0-1,0 1 1,0-1-1,0 0 1,0 1-1,1-1 1,-1 1 0,0 0-1,0 0 1,1-1-1,-1 1 1,0 0-1,1 0 1,-1 1-1,1-1 1,-1 0 0,1 0-1,-2 2 1,-9 10-173,-24 22-189,-2-2-1,-52 37 1,80-63-23,-1 1 0,1 0 0,-13 15 0,21-21 150,1 0 0,-1 0 0,0 0 1,1 0-1,-1 1 0,1-1 1,0 1-1,0-1 0,0 1 1,0-1-1,-1 4 0,2-5 59,0 0 1,0 0-1,0 0 0,1 0 1,-1 0-1,0 0 0,0 0 0,0 0 1,1 0-1,-1 0 0,1 0 0,-1 0 1,1 0-1,-1 0 0,1 0 1,-1 0-1,1 0 0,0-1 0,0 1 1,-1 0-1,1 0 0,0-1 0,0 1 1,0-1-1,0 1 0,0-1 1,0 1-1,1 0 0,3 1-16,1-1 0,-1 0-1,0 0 1,0 0 0,0-1-1,1 0 1,-1 1 0,0-2 0,1 1-1,-1-1 1,0 0 0,0 0-1,7-2 1,67-26 358,-72 26-276,20-8 352,49-29 1,-69 35 27,1 0 1,-1 0 0,-1-1 0,1 1-1,-1-2 1,0 1 0,0-1 0,-1 1-1,1-2 1,6-12 0,-10 14-96,-1 0 0,1 0 0,-1 0 1,0 0-1,-1 0 0,0 0 0,0-1 0,0 1 0,-1-7 1,0-19 748,15 93-1039,-8 46-79,-12 187 1,-1-161-139,-8 424-2343,15-551 2542,-1 15-156,-1 0 0,0 0-1,-11 38 1,12-54 183,0-1 0,-1 1 1,0-1-1,0 1 0,0-1 1,0 0-1,-1 0 0,0 0 1,1 0-1,-2 0 0,1-1 1,0 1-1,-1-1 0,1 0 1,-1 0-1,0 0 0,0 0 0,0-1 1,0 0-1,-1 0 0,1 0 1,0 0-1,-7 1 0,1-2 15,-1 0-1,0-1 0,1 0 1,-1 0-1,1-2 0,-1 1 0,1-1 1,-1-1-1,1 1 0,0-2 1,0 0-1,0 0 0,1 0 1,-1-1-1,1-1 0,-9-6 0,1 0 4,1-1 0,0 0-1,1-1 1,0-1 0,1 0-1,0-1 1,-13-22-1,20 27-12,1-1-1,0-1 1,0 1-1,1-1 1,1 0-1,0 0 0,1 0 1,0-1-1,1 1 1,0-1-1,1-23 1,3 16-70,0 0 1,1 0 0,2 0 0,0 1-1,1 0 1,16-37 0,10-4-270,3 1-1,2 2 1,70-83 0,-83 110 234,252-300-766,35-46 1361,-292 352-277,-1 0-1,-1-1 1,-2-1 0,0 0-1,12-35 1,-24 54-120,-1-1-1,0 1 0,0 0 1,-1 0-1,0-1 0,0 1 1,-1-1-1,0 1 1,-1-1-1,-2-13 0,2 16-41,-1 1-1,-1-1 0,1 1 1,-1-1-1,1 1 0,-1 0 1,-1 0-1,1 0 0,-1 0 0,0 1 1,0 0-1,0 0 0,-1 0 1,1 0-1,-1 0 0,-10-5 1,9 6-28,0 0-1,0 0 1,0 1 0,0-1 0,-1 1 0,1 1 0,0-1-1,-1 1 1,1 0 0,-1 1 0,0 0 0,1 0 0,-1 0-1,1 1 1,-1-1 0,1 2 0,-1-1 0,1 1 0,-1 0-1,1 0 1,0 1 0,0-1 0,0 2 0,1-1 0,-1 0-1,1 1 1,0 0 0,-1 1 0,2-1 0,-1 1 0,1 0-1,-1 0 1,1 0 0,1 0 0,-1 1 0,1 0 0,0-1-1,0 1 1,-2 7 0,-3 16-1,1 1-1,1-1 0,-3 59 1,7 93 60,3-122-48,-2 15-32,4 0-1,3 0 0,3-1 1,22 89-1,-25-142-8,1 1 0,13 24-1,-19-40 20,1-1 0,1 0 0,-1 0-1,0 0 1,1-1 0,0 1-1,0-1 1,0 1 0,0-1 0,1 0-1,-1 0 1,1 0 0,0-1-1,0 1 1,0-1 0,5 3-1,-8-5 3,0 0 0,0 0-1,0 0 1,0 0-1,0 0 1,0 0-1,0 0 1,0 0-1,0-1 1,0 1-1,0 0 1,0 0-1,-1-1 1,1 1-1,0-1 1,0 1 0,0-1-1,0 1 1,-1-1-1,1 1 1,0-1-1,0 0 1,-1 1-1,1-1 1,0 0-1,-1 0 1,1 0-1,-1 1 1,1-2-1,13-30 19,-13 28-22,29-108 1,-22 75-19,1 1 1,17-40-1,-25 74 16,0 0-1,-1 0 0,1 0 0,0 0 0,0 0 0,1 0 1,-1 0-1,0 0 0,0 0 0,1 1 0,-1-1 0,1 1 0,0-1 1,-1 1-1,1 0 0,0-1 0,3 0 0,-4 1 2,0 1-1,0 0 0,1 0 1,-1 0-1,0 1 0,0-1 1,0 0-1,0 0 0,0 1 1,0-1-1,0 0 1,0 1-1,0-1 0,0 1 1,0 0-1,0-1 0,0 1 1,0 0-1,0-1 0,0 1 1,0 0-1,-1 0 1,2 2-1,6 8-12,-1 0 0,-1 1 0,0 0-1,7 19 1,-4-11 14,-1-1-24,2 0-1,0-1 1,2 0-1,0 0 1,0-1-1,2-1 0,19 19 1,-28-31-73,1 1 0,-1-1 0,0 0 0,1-1-1,0 1 1,0-1 0,0 0 0,0-1 0,0 1 0,1-1 0,-1 0 0,1-1 0,-1 0 0,1 0 0,0 0 0,0-1-1,-1 0 1,1 0 0,0-1 0,-1 0 0,1 0 0,0 0 0,-1-1 0,0 0 0,1 0 0,9-6 0,0-1-439,0-1 0,-1-1 0,-1 0 0,1-1 0,-2 0 0,0-1 1,0-1-1,17-25 0,19-33-1670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4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31 293 8338,'-3'-57'3672,"-14"-140"2706,11 169-5968,2 17 90,3 20 361,28 460-751,-3-27-107,-26-401-102,-4-23-697,6-18 742,0 0 0,0 1 0,0-1 0,-1 0 0,1 0 0,0 0 0,0 0 1,-1 1-1,1-1 0,0 0 0,-1 0 0,1 0 0,0 0 0,0 0 0,-1 0 0,1 0 0,0 0 0,-1 0 0,1 0 0,0 0 0,0 0 0,-1 0 1,1 0-1,0 0 0,-1 0 0,1 0 0,0 0 0,0 0 0,-1-1 0,1 1 0,0 0 0,0 0 0,-1 0 0,1 0 0,0-1 0,0 1 1,-1 0-1,1 0 0,0-1 0,0 1 0,0 0 0,0 0 0,-1-1 0,1 1 0,0 0 0,0-1 0,-8-16-3604,1-8-420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4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15 11739,'-12'-15'2360,"28"15"1161,9 10-3489,18 1-72,7 1 40,22-3 24,0-5-8,12-5 104,-10 5-2873,-17-17-776,-27-4-631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6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93 580 8786,'-19'4'742,"16"-4"-609,0 0 1,0 0-1,0 0 0,1 1 0,-1-1 1,0 1-1,1-1 0,-1 1 0,0 0 1,1 0-1,-1 1 0,1-1 0,-1 0 1,1 1-1,0-1 0,0 1 0,0 0 1,0 0-1,0 0 0,0 0 0,0 0 1,0 0-1,1 0 0,-1 1 0,1-1 1,0 1-1,-1-1 0,1 1 1,0-1-1,1 1 0,-2 4 0,0 8-120,0-1 0,1 1-1,0 0 1,1-1 0,1 1 0,0 0-1,1-1 1,7 26 0,-7-33-12,0-1 0,0 0 0,1 0 0,0 0 0,0-1 0,1 1 0,-1-1 0,1 0 0,0 0 0,8 8 0,-9-10-4,1-1 0,-1 1 0,1-1 0,0 0 0,0 0 0,0 0 0,0-1 0,0 1 0,0-1 0,0 0 0,0 0 0,1-1 0,-1 1 0,0-1 0,0 0 0,1 0 0,7-1 0,-3-1-12,0 0 0,0-1 0,0 0 0,0 0 0,-1-1 0,1 0 0,-1-1 0,0 0 0,0 0 0,-1 0 0,0-1 0,0 0 0,0-1 0,-1 0 0,1 0-1,-2 0 1,1 0 0,-1-1 0,7-14 0,-8 15 11,0 0 1,-1 0-1,0-1 0,-1 1 0,1-1 0,-2 1 0,1-1 0,-1 0 1,0 0-1,0 0 0,-1 1 0,0-1 0,-1 0 0,0 0 1,0 0-1,0 0 0,-1 1 0,0-1 0,-1 1 0,0-1 0,0 1 1,0 0-1,-7-10 0,-4 0-7,-1 0 1,-18-15 0,24 25-27,0-1 1,0 0-1,1-1 1,0 0 0,0 0-1,1-1 1,0 0-1,1 0 1,0-1 0,1 1-1,-7-20 1,12 26 1,0-1 1,0 1-1,0-1 0,0 1 1,1 0-1,0 0 1,-1-1-1,2 1 1,-1 0-1,0 0 0,1 0 1,0 0-1,0 0 1,0 0-1,0 0 1,1 1-1,-1-1 0,1 1 1,6-6-1,6-5-67,0 0-1,32-22 1,86-44 328,15-12 1910,-146 92-2057,-1-1 1,0 1 0,0-1-1,0 0 1,0 0 0,0 0-1,0 0 1,0 1 0,0-1-1,0-1 1,0 1 0,0 0-1,-1 0 1,1 0 0,0 0-1,-1 0 1,1-1 0,-1 1-1,0 0 1,1 0-1,-1-1 1,0 1 0,1 0-1,-1-3 1,-1 2-17,0 1 0,1 0-1,-1 0 1,0-1 0,0 1 0,0 0 0,0 0-1,0 0 1,0 0 0,0 0 0,-1 0 0,1 1-1,0-1 1,0 0 0,-1 0 0,1 1 0,0-1-1,-3 0 1,-4-1 37,0-1-1,-1 1 1,1 1-1,-1 0 1,1 0-1,-16 1 1,19 0-100,1 1 0,0 0 1,0 0-1,0 0 1,0 0-1,0 1 0,0-1 1,1 1-1,-1 0 1,0 0-1,1 1 0,0-1 1,-1 1-1,1-1 1,0 1-1,0 0 1,1 0-1,-1 1 0,0-1 1,1 0-1,0 1 1,0 0-1,0-1 0,0 1 1,1 0-1,-1 0 1,0 5-1,-2 11-13,0 0 1,1 0-1,1 1 0,2 28 1,0-35 9,43 737-145,-24-539-10,-12-128 70,12 248-490,-19-322 537,0 0 0,-1 0 1,0 0-1,-1 0 1,0 0-1,0 0 0,-1-1 1,0 1-1,-1-1 0,0 0 1,-1 0-1,0 0 1,-8 12-1,8-17-71,0 1-1,0-1 1,0 1-1,-1-1 0,1-1 1,-1 1-1,0-1 1,0 0-1,0 0 1,-1-1-1,1 0 1,0 0-1,-1-1 1,0 1-1,1-1 1,-1-1-1,0 1 1,1-1-1,-1 0 1,-8-2-1,2 1-612,1-1-1,-1 0 1,-19-7-1,-36-20-2362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7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10322,'12'-17'3201,"4"1"256,0 5-2777,9 5-1480,5 5-297,11 1-2543,7-7 583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7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484 51 10818,'-4'-4'277,"0"-1"1,-1 1-1,1 0 0,-1 0 0,0 0 0,0 0 0,0 1 0,0 0 0,0 0 1,-1 0-1,0 1 0,-10-4 0,8 5-83,0 1 0,0-1-1,0 1 1,-1 1 0,1-1 0,0 1 0,0 1 0,0 0 0,-15 5 0,-18 6-177,-74 36 1,99-41-34,0 1-1,2 0 1,-1 1-1,1 0 1,0 1-1,1 1 1,-19 21-1,29-30-17,1 0 0,0 0-1,0 0 1,0 0 0,0 0-1,0 1 1,1-1-1,0 1 1,-1-1 0,1 1-1,1 0 1,-1-1-1,0 1 1,1 0 0,0-1-1,0 1 1,0 0-1,0 0 1,0-1 0,1 1-1,0 0 1,0-1-1,0 1 1,0 0 0,0-1-1,1 1 1,0-1 0,0 0-1,-1 0 1,2 1-1,-1-1 1,0-1 0,6 6-1,-2-1-113,2-1-1,-1 0 1,1 0 0,-1-1-1,2 0 1,-1 0 0,0-1-1,1 0 1,0-1 0,0 0-1,0 0 1,10 1-1,-4-2 41,1-2 0,-1 0 0,0 0-1,1-1 1,-1-1 0,0-1 0,0 0-1,0-1 1,0-1 0,-1 0 0,0-1-1,0 0 1,24-16 0,-31 18 215,0-1 0,-1 0 0,1-1 0,-1 0 0,0 0 0,-1 0 0,1 0 0,-1-1 0,0 0 0,-1 0 0,7-14 0,-9 15 188,0 0 0,-1 0 0,1 0 0,-1-1 0,0 1 0,-1-1 0,0 1 0,0 0 0,0-1 0,-1 1 0,0-1 0,0 1 0,0 0 0,-1-1 0,0 1 0,-5-11 0,7 17-275,0 0 0,0 0 0,0 0 0,0 0 0,0 0 0,0 0 0,1 0 1,-1 0-1,0 0 0,0 0 0,0 0 0,0 1 0,0-1 0,0 0 0,0 0 0,0 0 0,1 0 0,-1 0 0,0 0 0,0 0 0,0 0 0,0 0 0,0 0 0,0-1 0,0 1 0,0 0 0,0 0 0,1 0 0,-1 0 0,0 0 0,0 0 1,0 0-1,0 0 0,0 0 0,0 0 0,0 0 0,0 0 0,0 0 0,0 0 0,0 0 0,1-1 0,-1 1 0,0 0 0,0 0 0,0 0 0,0 0 0,0 0 0,0 0 0,0 0 0,0 0 0,0 0 0,0-1 0,0 1 0,17 13 241,25 23-580,-36-30 342,10 8-1084,1 0 0,1-1 0,28 16 0,12-5-2089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8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53 150 12411,'-46'-128'2512,"42"112"1185,1 12-3681,3 3 32,1 2-16,-1 0 16,3 13-64,9 36-8,2 67-24,-11-30 72,1 16-56,-3-17 64,3 2-216,2-22-320,1-10-976,-1-19-2249,-2-28 72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28 135 11042,'-6'-10'825,"3"5"-110,-1 0 0,1 0 0,1 0 0,-1-1 1,-3-10-1,6 15-694,0-1 0,-1 1 0,1 0 0,0-1 0,0 1 0,0-1 0,0 1 0,1 0 0,-1-1 0,0 1 0,0 0-1,1-1 1,-1 1 0,1 0 0,-1-1 0,1 1 0,0 0 0,0 0 0,-1 0 0,1-1 0,0 1 0,0 0 0,0 0 0,0 0 0,0 0 0,0 1 0,0-1 0,1 0 0,-1 0 0,0 1 0,2-2 0,14-5-177,1-1 1,0 2-1,0 0 1,1 2-1,-1 0 1,38-3-1,116 4 249,-154 4-109,46 1 47,0 3 0,119 26 0,-152-24-34,0 2 0,-1 1 1,0 2-1,-1 1 0,0 1 0,-1 1 0,42 31 0,-62-40 3,0 1 0,-1-1 0,0 1 0,0 1-1,-1-1 1,10 15 0,-15-20 3,0-1 0,0 1 1,0 0-1,0 0 0,0 0 0,-1 0 1,1 0-1,-1 0 0,1 0 1,-1 0-1,0 0 0,0 0 0,1 0 1,-2 1-1,1-1 0,0 0 0,0 0 1,-1 0-1,1 0 0,-1 0 0,1 0 1,-1 0-1,0 0 0,0 0 1,0 0-1,0-1 0,0 1 0,0 0 1,-1-1-1,1 1 0,0 0 0,-1-1 1,1 0-1,-1 1 0,-2 1 0,-8 4 19,0 0-1,0 0 0,-1-1 0,0-1 0,0 0 0,0 0 1,-1-2-1,-26 5 0,15-5-28,1-1 0,-1-2 0,1 0 0,-32-5 0,78 10-113,-1 1 0,0 0 0,0 1 0,-1 2 0,0 0 0,-1 1 0,0 1 0,0 0 0,19 17 0,-25-18 91,1 1-1,-1 0 1,-1 1-1,0 0 0,-1 1 1,0 0-1,-1 1 0,-1 0 1,0 1-1,-1 0 0,0 0 1,-1 1-1,8 28 0,-14-41 4,0 1 0,0 0 0,0-1 0,-1 1 0,1 0-1,-1 0 1,0 0 0,0-1 0,-1 1 0,1 0 0,-1 0-1,0-1 1,0 1 0,0 0 0,0-1 0,0 1-1,-1-1 1,0 1 0,0-1 0,0 0 0,-3 5 0,1-5-4,0 0 1,0 0-1,0-1 1,-1 1-1,1-1 1,0 0-1,-1 0 1,1-1-1,-1 1 0,0-1 1,0 0-1,1 0 1,-1 0-1,-7-1 1,-11 0-101,1-1 0,0-2 0,-1 0 0,1-1 1,-40-13-1,18 1-494,2-2 0,0-2 0,1-1 1,1-2-1,1-2 0,-36-30 0,37 19-1363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09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16195,'7'-11'4249,"5"-13"1081,18-13-4930,-28 51-5754,-20-9 1346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8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58 9290,'-26'-11'1017,"0"2"0,0 0 0,-30-6 0,27 10-811,-1 1 0,-51-1 0,202 26-372,-10-12 46,153-7 0,-105-20-4428,-122 10 1415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9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65 9322,'-12'-23'3313,"-9"3"223,16 6-2087,0 10-1313,6 1 128,3 2 568,-3 2-640,1 3-160,7 25-72,11 60 80,-16-7-40,-4 5 8,5 26-1520,-5-9-2273,4-10 232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29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181 124 9594,'-33'-19'387,"8"5"813,0 0 0,-1 1 1,-46-15-1,131 18-851,749-16-828,-794 27 217,-10-2-10,0 1 0,0 0 0,0 0 0,0 0 1,1 1-1,-1-1 0,0 1 0,0 0 0,0 0 0,0 1 0,0-1 1,5 4-1,-17 0-2726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0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12307,'0'20'6009,"0"-19"-6017,-1-1-8,1 2 24,3 7-16,11 37 40,18 66-64,-15-25 96,-1 17-40,-3-7 32,-2 15-80,0-4-232,-1-12-552,-1-20-2897,-2-12 520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0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12027,'0'0'141,"0"-1"0,-1 1 0,1-1 1,0 1-1,0 0 0,0-1 1,0 1-1,0-1 0,0 1 0,0 0 1,0-1-1,1 1 0,-1-1 1,0 1-1,0 0 0,3-4 1555,-3 3-1555,0 1 0,1 0 1,-1 0-1,1-1 0,-1 1 0,0 0 1,1 0-1,-1 0 0,0 0 1,1 0-1,-1 0 0,1 0 0,-1 0 1,0 0-1,1 0 0,12 17 805,4 30-1686,-12-5 288,-1-1-1,-2 1 1,-6 60-1,1-6-2367,-7-170 1836,2 35 1097,-3-70 0,10 100-83,1 0 1,0 0-1,1 0 0,0 0 1,0 0-1,1 0 1,0 0-1,1 1 1,0-1-1,0 1 1,1-1-1,0 1 0,8-13 1,-7 16-33,1 0 0,-1 0 0,1 1 0,-1 0-1,1 0 1,1 0 0,-1 0 0,0 1 0,1 0 0,0 1 0,-1-1 0,1 1 0,0 1 0,0-1 0,0 1-1,9 0 1,13-1-945,-1 2-1,48 6 1,-9 1-1116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0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11490,'3'-2'535,"0"0"-1,0 0 0,0 0 0,0 0 0,0-1 0,-1 1 0,1-1 1,3-4-1,-5 5-507,1 0 1,0 0 0,-1 0 0,1 1 0,0-1-1,0 0 1,0 1 0,0-1 0,0 1-1,0 0 1,1-1 0,-1 1 0,0 0 0,1 0-1,-1 1 1,1-1 0,-1 1 0,1-1-1,-1 1 1,4-1 0,29 0-739,-24 2 469,0-1-1,0-1 1,0 0 0,0 0-1,0-1 1,15-5 0,-24 6 234,0 0 0,0-1 0,1 1 1,-1 0-1,0-1 0,0 1 0,-1-1 0,1 0 1,0 1-1,0-1 0,-1 0 0,1 0 0,-1 0 0,0-1 1,0 1-1,0 0 0,0 0 0,0-1 0,0 1 1,0 0-1,-1-1 0,1 1 0,-1-1 0,1 1 1,-1-1-1,0 1 0,0-1 0,0 1 0,-1-1 0,1 1 1,-1 0-1,1-1 0,-1 1 0,-1-4 0,1 1 61,-1 1-1,1-1 0,-1 1 0,0 0 1,0 0-1,0 0 0,0 0 0,-1 0 1,0 1-1,1-1 0,-2 1 0,1-1 1,0 1-1,0 0 0,-1 0 0,0 0 1,0 1-1,-6-4 0,7 5-50,0 0 1,0 0-1,0 0 1,0 1-1,0-1 0,0 1 1,0 0-1,0-1 1,0 1-1,0 1 0,0-1 1,0 0-1,0 1 0,0 0 1,0-1-1,0 1 1,0 0-1,0 1 0,1-1 1,-1 0-1,0 1 1,1 0-1,-1-1 0,1 1 1,-1 0-1,1 0 0,0 0 1,0 1-1,-2 2 1,-2 2-17,1 0 0,0 1 1,0-1-1,1 1 0,0 0 1,0 1-1,1-1 1,0 1-1,1-1 0,0 1 1,0 0-1,1 0 1,0 0-1,0 0 0,1 0 1,0 0-1,1 0 0,0 0 1,2 10-1,0-6 0,0-1-1,1 0 0,1 0 1,0 0-1,0 0 0,1-1 1,1 0-1,0 0 0,0-1 1,1 0-1,0 0 0,1-1 1,12 11-1,-4-8-268,1 0-1,1-2 1,-1 0-1,2 0 0,-1-2 1,1-1-1,1 0 1,-1-2-1,1 0 1,0-1-1,0-1 1,25 0-1,55-7-2335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1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4 231 8530,'-4'-13'4469,"18"11"-3497,-12 2-1144,28-4 106,-1-1 1,47-14-1,-68 17 41,-1 0 0,0-1 0,0 0 0,0 0 0,0 0 0,0-1 0,-1 0 0,1-1 0,-1 1 0,-1-1 0,1-1 0,0 1 0,-1-1 0,0 0 0,-1 0 0,5-8 0,-7 12 46,-1-1-1,-1 1 0,1-1 0,0 1 1,-1-1-1,1 0 0,-1 0 0,0 1 0,0-1 1,0 0-1,0 1 0,0-1 0,-1 0 0,1 1 1,-1-1-1,0 0 0,0 1 0,0-1 0,0 1 1,0-1-1,0 1 0,-1 0 0,1-1 0,-1 1 1,0 0-1,1 0 0,-1 0 0,0 0 0,0 0 1,0 1-1,-1-1 0,1 1 0,0-1 1,-1 1-1,1 0 0,-1 0 0,-2-2 0,-3 0 1,0-1 0,-1 1 0,1 1 0,0-1 0,-1 1 0,0 1 0,1 0-1,-1 0 1,0 0 0,-11 2 0,15 0-24,-1 0-1,1 1 0,0 0 1,0 0-1,0 0 1,0 1-1,0-1 1,0 1-1,1 0 1,-1 1-1,1-1 1,0 1-1,0 0 1,0 0-1,1 0 1,-1 0-1,1 1 1,0-1-1,0 1 1,1 0-1,0 0 1,-1 0-1,1 0 1,1 0-1,-1 1 1,1-1-1,-1 6 1,0 1-4,1-1-1,-1 0 1,2 1 0,0-1 0,0 1 0,1-1 0,0 0 0,1 1 0,1-1 0,-1 0 0,2 0-1,6 15 1,-5-17-64,0 0 0,0-1 0,1 1-1,1-1 1,-1 0 0,1 0 0,1-1-1,-1 0 1,1-1 0,1 1 0,-1-1-1,1-1 1,18 9 0,-13-8-181,1-1 1,0 0 0,0-1 0,1-1-1,-1 0 1,1-1 0,-1-1-1,32-1 1,66-17-2096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1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11883,'1'5'6225,"-1"-3"-6017,2-2-144,0 0 24,13 0-56,64-2 32,-22-2-80,-1 4-160,5 0-848,-15 4-353,-9 4-2335,-20 0-137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1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10906,'7'-11'2281,"17"6"1064,13-3-3193,21-1-64,13 4 32,19-3-849,-11-5-2623,-19-12 599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5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9530,'4'-21'7010,"-2"24"-6266,-2-2-368,3 4 64,17 40-56,22 83 224,-17-28-536,1 24-216,-3 10-320,-10 6 1376,-12-24-4745,-19-3 1713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1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0 369 13379,'15'-23'398,"-2"3"265,0-1-1,-1 0 1,-1 0 0,-1-1 0,-1-1-1,-1 0 1,-1 0 0,6-38 0,-9-25 259,-10 62 820,8 33-270,14 37-1484,-2 1 0,-2 0 0,-3 0 0,-1 1 0,2 76 0,-20 248-16,-1-132 16,14-171-93,7-176-9546,-10 33 3995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5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79 193 12347,'-15'-55'2730,"15"54"-2617,-1 0 0,1-1 1,0 1-1,0 0 1,-1 0-1,1 0 1,-1 0-1,1 0 1,-1 0-1,1 0 1,-1 0-1,0 0 1,0 0-1,1 0 0,-1 0 1,0 0-1,0 0 1,0 1-1,0-1 1,0 0-1,0 1 1,0-1-1,0 0 1,0 1-1,0 0 0,0-1 1,0 1-1,-1 0 1,1-1-1,0 1 1,0 0-1,0 0 1,0 0-1,-1 0 1,1 0-1,-2 0 0,2 1-113,-1 0-1,1-1 0,-1 1 1,1 0-1,0 0 0,-1 0 0,1 0 1,0 0-1,-1 0 0,1 0 1,0 1-1,0-1 0,0 0 0,0 1 1,0-1-1,0 1 0,1-1 1,-1 1-1,0-1 0,1 1 1,-1 2-1,-2 11-63,1 0 1,1 1 0,0-1-1,2 1 1,-1-1-1,2 0 1,0 1 0,5 16-1,-5-22-167,1-1-1,0 0 0,0 0 1,1-1-1,0 1 1,0-1-1,1 0 0,0 0 1,1 0-1,0-1 0,0 1 1,1-2-1,0 1 1,12 9-1,-17-14 128,1 0-1,-1-1 1,0 1-1,1-1 1,0 0-1,-1 0 1,1 0 0,0 0-1,-1 0 1,1 0-1,0-1 1,0 1 0,0-1-1,0 0 1,0 0-1,-1 0 1,1 0 0,0-1-1,0 1 1,0-1-1,4-1 1,-4 0 56,1 0 1,-1 0-1,0 0 1,0-1-1,0 1 0,0-1 1,0 0-1,0 0 0,-1 0 1,1 0-1,-1-1 1,0 1-1,3-7 0,0-1 147,-1-1 0,0 0 0,0 0 0,-1 0 0,-1 0-1,0 0 1,-1-1 0,0 1 0,-1-14 0,-2 9 132,0 0 1,-1 0-1,-1 1 0,-1-1 1,0 1-1,-1 1 0,-1-1 1,-1 1-1,-12-19 1,17 28-284,-1 0 0,0 0 1,-1 1-1,1 0 1,-1 0-1,0 0 0,-1 0 1,1 1-1,-1 0 1,0 0-1,0 1 0,0-1 1,0 1-1,-1 1 1,1-1-1,-1 1 0,0 0 1,1 1-1,-1-1 1,0 1-1,0 1 0,0-1 1,0 1-1,0 0 1,-8 2-1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6:36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4 9082,'34'-3'8454,"-54"6"-6891,8-1-1548,0 1 1,1-1-1,-1 2 1,0 0 0,1 0-1,0 1 1,0 0-1,0 1 1,1 0-1,0 1 1,-16 13-1,25-18-74,-1 0 0,0 0-1,0 0 1,1 0 0,0 0-1,-1 0 1,1 0 0,0 1-1,0-1 1,0 1 0,0-1-1,0 1 1,1-1 0,-1 1-1,1-1 1,0 1 0,0 0-1,0-1 1,0 1 0,0 0-1,0-1 1,1 1-1,-1-1 1,1 1 0,0-1-1,-1 1 1,1-1 0,1 1-1,-1-1 1,0 0 0,0 0-1,1 1 1,0-1 0,-1 0-1,1 0 1,0 0 0,0-1-1,4 4 1,2 3-256,2-1 1,-1 0 0,1-1-1,0 0 1,0 0-1,0-1 1,16 6-1,-16-8 203,0 0 0,0 0 0,0-1 1,1 0-1,-1-1 0,1 0 0,12-1 0,-20 0 210,0-1 0,-1 1 0,1-1 0,0 1 0,-1-1 0,1 0 0,-1 0 0,1 0 0,-1 0 0,0 0-1,1 0 1,-1-1 0,0 1 0,0-1 0,0 0 0,0 0 0,0 0 0,0 0 0,-1 0 0,1 0 0,0 0 0,-1 0 0,0 0 0,0-1 0,1 1 0,-1-1 0,-1 1 0,1-1 0,0 1-1,-1-1 1,1 0 0,-1 1 0,0-5 0,2-5 377,-1-1-1,0 0 0,-1 0 0,-1 0 0,0 1 1,0-1-1,-2 0 0,1 1 0,-8-19 1,11 34-440,1 0 0,-2 1 0,1-1 0,0 0 0,0 1 0,-1-1 0,0 1 0,0 4 0,2 25-65,119 1101-956,-117-1088 841,2 127-465,-6-156 525,-1 0 0,-1-1 0,-1 1 0,0-1 0,-1 0 0,-1 0 0,-11 26 1,14-38 69,0 0 0,-1 0 1,1 0-1,-1 0 0,0-1 1,0 1-1,0-1 1,-1 0-1,1 0 0,-1 0 1,1 0-1,-1-1 1,0 1-1,0-1 0,0 0 1,-1 0-1,1-1 1,0 1-1,-1-1 0,1 0 1,-1 0-1,1 0 0,-1-1 1,0 0-1,1 0 1,-1 0-1,1 0 0,-1-1 1,1 1-1,-6-3 1,-2 0-34,1 0 1,-1-1 0,1 0-1,1-1 1,-1 0 0,1-1-1,0 0 1,0-1 0,0 0-1,-15-15 1,12 8-72,1 0 0,0-1-1,1 0 1,1-1 0,0 0 0,1 0-1,1-1 1,1-1 0,-8-23 0,9 16-67,0 0 0,2 0-1,1-1 1,1 1 0,1-1 0,3-32 0,3 13-131,2 1 1,2 0 0,2 1 0,1 0 0,3 1-1,1 0 1,38-67 0,-31 70-292,1 1 1,1 1-1,3 1 1,1 1 0,40-37-1,28-9-1460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4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49 10090,'-6'-13'1459,"5"9"-885,0 0 0,0 0 0,-1 1 0,0-1 0,1 1 0,-1-1 0,-1 1 1,-2-4-1,11 23 2418,-2 2-3038,14 53 187,-3 0 1,-3 1 0,2 98 0,-13 231 642,-4-163-567,55 1050 322,-28-882-387,9 98 38,-14-376-161,-10-80 14,4 96 0,-17-120 285,3-24-424,1 0-1,0 0 1,-1 0-1,1 0 0,0 0 1,-1 0-1,1 0 1,0 0-1,-1 0 1,1 0-1,0 0 0,-1 0 1,1 0-1,0 0 1,-1 0-1,1 0 0,0 0 1,-1-1-1,1 1 1,0 0-1,-1 0 1,1 0-1,0 0 0,0-1 1,-1 1-1,1 0 1,0 0-1,0-1 0,-1 1 1,1 0-1,0-1 1,0 1-1,0 0 0,0-1 1,-1 1-1,-2-6-1048,0 1 0,0-1-1,0 0 1,1 0-1,0 0 1,-2-7 0,-7-48-4194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44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51 7346,'-52'17'1991,"89"-24"5257,41 0-5809,22-3-1430,232-24 519,-268 29 108,-62 1 843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0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4 127 7026,'-1'-6'322,"0"1"-1,1-1 1,-1 1 0,1-1 0,0 0 0,0 1 0,1-1 0,-1 1 0,1-1 0,3-8 0,-3 12-246,0-1-1,0 1 0,1 0 1,-1-1-1,1 1 0,-1 0 0,1 0 1,0 0-1,-1 1 0,1-1 1,0 0-1,1 1 0,-1-1 0,0 1 1,0-1-1,0 1 0,1 0 1,-1 0-1,1 0 0,-1 0 0,1 1 1,-1-1-1,1 1 0,-1 0 0,1-1 1,3 1-1,-3 1-71,-1-1 0,0 0 1,0 1-1,0 0 0,0-1 0,0 1 1,0 0-1,0 0 0,0 0 0,0 0 1,0 1-1,0-1 0,0 0 0,-1 1 0,1-1 1,0 1-1,-1 0 0,0-1 0,1 1 1,-1 0-1,0 0 0,0 0 0,0 0 0,0 0 1,0 0-1,0 3 0,18 65-87,-17-61 99,0-1-3,4 22-10,3 47 0,-8-70 0,-1 1 0,0-1 0,0 0 1,-1 1-1,0-1 0,0 0 0,0 0 1,-1 0-1,0 0 0,-1 0 1,0 0-1,-5 10 0,8-17 2,-1 1 0,1 0 0,0 0 0,-1 0 0,1 0 0,-1-1 0,1 1 0,-1 0 0,0-1 0,1 1 0,-1 0 0,0-1 0,1 1 0,-1-1 1,0 1-1,0-1 0,1 1 0,-1-1 0,0 1 0,0-1 0,0 0 0,0 0 0,1 1 0,-1-1 0,0 0 0,0 0 0,0 0 0,0 0 0,0 0 0,0 0 0,0 0 0,1 0 0,-1 0 0,0-1 0,0 1 0,0 0 0,0 0 0,0-1 0,1 1 0,-1-1 0,0 1 0,0-1 0,0 1 0,1-1 0,-1 1 1,0-1-1,1 0 0,-1 1 0,1-1 0,-1 0 0,1 1 0,-1-1 0,1 0 0,-1 0 0,0-1 0,-1-2-6,-1-1 0,1 0 1,0 0-1,0 0 0,0 0 1,1 0-1,-2-11 0,3 6-20,1 1 1,-1-1-1,2 1 0,-1-1 0,1 1 0,1-1 1,0 1-1,0 0 0,1 0 0,0 1 1,0-1-1,1 1 0,0 0 0,0 0 0,1 0 1,0 1-1,1 0 0,0 0 0,0 0 0,0 1 1,10-7-1,9-4 174,0 1-1,0 1 1,2 1 0,0 1-1,36-11 1,-56 21-103,0 0 1,0 1 0,0-1-1,0 2 1,0-1-1,1 1 1,-1 1-1,0 0 1,1 0 0,8 1-1,-14 0-55,1 0 0,-1 0-1,0 1 1,0-1 0,0 1 0,0 0 0,0 0-1,0 0 1,0 0 0,-1 1 0,1-1-1,-1 1 1,1-1 0,-1 1 0,0 0-1,0 0 1,0 0 0,0 0 0,-1 0-1,0 0 1,1 1 0,-1-1 0,0 0-1,0 1 1,0 5 0,3 15-17,-1 0-1,-2 1 1,0-1 0,-2 1 0,0-1-1,-5 26 1,2-25 49,1 0-1,2 0 1,0 0 0,2 1-1,5 36 1,-3-55 150,0-15-3421,-1-4 854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08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 7138,'-1'0'200,"0"-1"1,0 1-1,0 0 1,1 0-1,-1 0 1,0-1 0,0 1-1,0 0 1,1-1-1,-1 1 1,0-1-1,0 1 1,1-1 0,-1 1-1,0-1 1,1 0-1,-1 1 1,1-1 0,-1 0-1,1 1 1,-1-1-1,1 0 1,-1 0-1,1 1 1,0-1 0,-1 0-1,1-1 1,28-1 1468,-11 3-2009,237-11 931,203-4 154,-374 19-1153,-99 4-3449,-13 0 985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09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56 6017,'0'-2'266,"0"-1"0,0 1-1,0 0 1,0 0 0,1 0-1,-1-1 1,0 1 0,1 0-1,0 0 1,0 0 0,0 0-1,-1 0 1,2 0 0,-1 0-1,0 0 1,0 0 0,1 0-1,-1 1 1,1-1 0,-1 1-1,4-3 1,-2 2-190,-1 1 0,1 0-1,0 0 1,0 0 0,0 0 0,0 0 0,0 0-1,0 1 1,0 0 0,0 0 0,0-1 0,0 2 0,1-1-1,2 1 1,0 0-99,0 0 1,-1 0-1,1 1 0,-1-1 0,1 1 1,-1 1-1,0-1 0,0 1 0,0 0 0,0 0 1,0 1-1,-1-1 0,0 1 0,1 0 1,-1 0-1,6 9 0,-6-6 24,-1 1 1,-1 0-1,1-1 1,-1 1-1,0 0 1,-1 0-1,0 1 1,0-1-1,-1 0 1,0 0-1,-1 0 1,-2 16-1,-3 4 5,0 0-1,-15 36 1,15-49 17,-1 0 0,0 1 0,-1-2-1,0 1 1,-1-1 0,-15 17 0,18-25-11,1 0 1,-1 0-1,0-1 0,0 1 0,0-1 1,-1-1-1,0 1 0,0-1 0,0 0 1,-1-1-1,1 0 0,-1 0 1,0 0-1,-15 2 0,177-27 377,-41 3 34,1 5-1,138 1 0,-250 13-418,8 0 15,1 1 0,-1 0 0,1 0 0,-1 1 0,16 5 0,-26-7-38,0 0 1,1 0-1,-1 0 1,0 0 0,0 0-1,1 0 1,-1 0-1,0 0 1,1 0-1,-1 0 1,0 0-1,0 0 1,1 0-1,-1 0 1,0 0-1,0 1 1,0-1-1,1 0 1,-1 0 0,0 0-1,0 0 1,0 1-1,1-1 1,-1 0-1,0 0 1,0 1-1,0-1 1,0 0-1,0 0 1,1 0-1,-1 1 1,0-1 0,0 0-1,0 1 1,0-1-1,0 0 1,0 0-1,0 1 1,0-1-1,0 0 1,0 0-1,0 1 1,0-1-1,0 0 1,0 0-1,0 1 1,0-1 0,-1 0-1,1 0 1,0 1-1,0-1 1,0 0-1,0 0 1,0 1-1,-1-1 1,-14 8-1918,-17 0-322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10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20 2088,'-12'-7'6705,"-7"-2"-4397,18 9-2310,0-1 0,0 1 1,0-1-1,0 1 0,0 0 0,0-1 0,0 1 0,-1 0 0,1 0 1,0 0-1,0 0 0,0 0 0,0 0 0,0 0 0,-1 0 0,1 0 0,0 1 1,0-1-1,0 0 0,0 1 0,0-1 0,0 1 0,0-1 0,0 1 0,0 0 1,0-1-1,0 1 0,0 0 0,-1 1 0,-1 25-45,0 380-78,5-130 716,-3-165-200,2-24 195,-3-1 0,-16 93 1,9-158-261,9-22-338,-1 0 1,1 0-1,-1 0 0,1 0 0,0 0 1,-1 0-1,1 0 0,-1 0 0,1-1 1,0 1-1,-1 0 0,1 0 0,0 0 1,-1-1-1,1 1 0,0 0 1,-1 0-1,1-1 0,0 1 0,-1 0 1,1-1-1,0 1 0,0 0 0,0-1 1,-1 1-1,1 0 0,0-1 0,0 1 1,0 0-1,0-1 0,-1 0 0,-13-44-2608,3-3 326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10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15 106 5193,'-7'-7'1389,"7"6"-1316,-1 1 1,0 0 0,1-1 0,-1 1-1,1-1 1,-1 1 0,1-1 0,0 0-1,-1 1 1,1-1 0,-1 1 0,1-1-1,0 0 1,0 1 0,-1-1 0,1 0-1,0 0 1,0 1 0,0-1 0,0 0-1,0 1 1,0-2 0,1 0-52,0 1 0,1-1 1,-1 1-1,1-1 0,-1 1 0,1 0 0,0 0 0,0-1 1,-1 1-1,1 0 0,0 1 0,0-1 0,3-1 1,36-14 39,46-12 0,-66 22-217,1 1 0,0 1 0,0 1 0,41-1 0,-58 7-1259,-9 2-21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12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41 1520,'-60'4'598,"86"-8"3553,20-8-3988,-20 4-27,-19 7-126,25-6 39,47-5 0,-68 12-41,-1 0 1,0 0 0,1 1 0,-1 0 0,1 1-1,-1 0 1,0 1 0,11 4 0,-1-2-28,-12 0 1630,-10-4-1599,0 0-1,0 0 1,0 1-1,1-1 1,-1 1-1,0-1 1,1 1-1,-1-1 1,1 1 0,-1 0-1,1 0 1,0 0-1,0 0 1,0 0-1,0 0 1,0 0-1,0 0 1,0 0-1,1 0 1,-1 3 0,-6 47-213,6-42 263,-5 118 451,3-20 414,-23 578 2965,26-514-665,6-215-3266,-4 37-124,-1 1 0,0-1-1,-1 0 1,1 0 0,-1 1 0,0-1 0,-1 0 0,1 1-1,-3-10 1,-5 3-2803,-4 4-125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25 116 13219,'-25'-65'7303,"25"64"-7298,0 0 1,0 0-1,0 0 1,0 0-1,1 0 1,-1 0 0,0 0-1,1 0 1,-1 0-1,0 0 1,1 0-1,-1 0 1,1 0-1,-1 0 1,1 0-1,0 1 1,-1-1 0,1 0-1,0 0 1,-1 1-1,1-1 1,0 0-1,0 1 1,0-1-1,0 1 1,0-1 0,0 1-1,-1 0 1,1-1-1,0 1 1,2-1-1,38-10-4,-36 10 7,24-4-12,0 1 0,0 1 0,0 2 1,0 1-1,0 1 0,0 1 0,0 2 0,28 7 0,-35-5-5,1 0 0,-1 2 0,-1 0 0,1 1 0,-1 1 0,-1 2 1,0 0-1,-1 0 0,0 2 0,26 24 0,-38-31-24,-1 0 0,0 0 0,0 0 0,0 1 0,-1 0 0,0 0 0,0 1 0,-1-1 0,0 1 0,-1 0 0,0 0 0,0 0 0,-1 0 1,2 19-1,-4-20-21,0 0 1,-1 1 0,0-1 0,0 0 0,-1 0 0,0 0 0,0 0-1,-1 0 1,0-1 0,-1 1 0,0-1 0,0 0 0,0 0 0,-1 0-1,0-1 1,0 1 0,-10 8 0,-3 1-69,-1-1 1,-1 0-1,0-2 0,0 0 0,-2-1 1,1-2-1,-1 0 0,-46 14 1,49-18 1,-1-1 1,1-1 0,0-1 0,-1-1 0,0 0 0,0-1 0,1-1 0,-1-1 0,0-1 0,0-1 0,-28-8 0,40 9-216,1-1 1,0 0-1,0-1 1,-12-7-1,19 10 233,-1 1 0,0-1 0,1 1 0,-1-1 0,1 1 0,-1-1 0,1 1 0,-1-1-1,1 1 1,-1-1 0,1 0 0,0 1 0,-1-1 0,1 0 0,0 1 0,-1-1 0,1 0 0,0 1 0,0-1-1,0 0 1,0 0 0,0-1 0,0 2-66,1-1 0,-1 0-1,1 0 1,0 0 0,-1 0 0,1 0-1,0 1 1,0-1 0,0 0 0,0 1-1,0-1 1,0 1 0,0-1 0,0 1-1,0-1 1,0 1 0,0 0 0,0-1-1,0 1 1,2 0 0,40-9-4157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14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0 4921,'-36'28'3729,"36"-28"-3587,0 0 0,-1 1 1,1-1-1,-1 0 0,1 0 0,-1 0 1,1 1-1,-1-1 0,1 0 1,-1 0-1,1 0 0,-1 0 0,1 0 1,-1 0-1,0 0 0,1 0 0,-1 0 1,1-1-1,-1 1 0,1 0 1,-1 0-1,1 0 0,0-1 0,-1 1 1,1 0-1,-1-1 0,-13 0 402,-67 39-504,62-34 297,39-11 226,17 2-565,-21 2-94,0 0 0,0 2 0,0 0 0,0 1 0,0 0 0,0 1 0,27 6 0,-23 3-2265,-9 3-1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15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10 7298,'6'-9'4424,"-12"8"-3216,-26 14-1355,7 0 130,1 0-26,0-1-1,0-1 1,-1-1 0,-27 6-1,51-15-8,1-1-1,0 0 0,-1 0 1,1 0-1,-1 0 1,1 0-1,0 0 0,-1 0 1,1 0-1,-1 0 0,1 0 1,-1 0-1,1 0 0,0 0 1,-1 0-1,1 0 1,-1 0-1,1 0 0,0-1 1,-1 1-1,1 0 0,-1 0 1,1 0-1,0-1 0,-1 1 1,1 0-1,0-1 1,0 1-1,-1 0 0,1-1 1,0 1-1,0 0 0,-1-1 1,1 1-1,0 0 0,0-1 1,0 1-1,-1-1 1,1 1-1,0 0 0,0-1 1,0 1-1,0-1 0,0 1 1,0 0-1,0-1 0,0 1 1,0-1-1,-2-25-1899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27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26 10306,'-17'-26'8762,"48"255"-8497,1 288 0,-32-506-261,2 18 7,-2 0-1,-1 0 1,-1 0 0,-1-1 0,-13 47 0,11-114-5574,11 11 1781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28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528 1 11266,'-26'17'4957,"-5"4"-4226,2 16-682,1 1 0,1 1-1,-32 68 1,3-9 0,6-18-557,-3-2-1,-97 110 1,132-161-5751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28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9282,'32'-47'3857,"-26"29"128,-3 13-2217,9 9-1784,-11-4-25,228 90 628,272 89-427,-456-167-196,120 36-631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45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18 4481,'0'-1'342,"-1"0"0,1 0 0,0 0 0,-1 0 0,-5-8 3419,5 9-3419,0-1 0,0 1 0,0-1-1,0 1 1,1-1 0,-1 1 0,-2-1 0,4 31 4062,1-17-5229,13 434 3288,-15-341-2308,-9 436 1106,0 16-504,10-492-674,-19 788 635,7-709-578,7 1-1,5 0 1,8 0-1,30 164 1,-33-276-103,12 85 26,-17-108-47,-1 0-1,0 1 0,0-1 1,-1 0-1,-1 0 0,0 1 1,0-1-1,-6 12 1,6-21-837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7:46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22 7970,'-27'-18'8232,"58"14"-5665,658 23-680,-616-15-1843,-66-4-376,0 0 857,-20 1-4737,9-1 2704,-13 2-2103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8:15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26 471 10514,'-21'-41'5059,"17"29"-3296,12 28-2010,61 124-89,-39-73 305,4-1 1,2-2-1,58 78 0,-86-131 48,1-1-1,0 0 1,1 0 0,12 9-1,-19-17-2,0 0-1,0 0 0,1 0 0,-1 0 1,0 0-1,1-1 0,-1 0 0,1 1 1,0-1-1,-1-1 0,1 1 0,0 0 1,-1-1-1,1 0 0,0 0 0,0 0 1,0 0-1,-1-1 0,7-1 0,-2-1 21,0 0-1,0-1 1,0 0 0,0-1-1,0 0 1,-1 0-1,0 0 1,0-1-1,-1 0 1,9-10-1,9-13 77,24-37 0,-28 37-53,223-344 261,-47 66-1776,-136 227-1552,-20 37-30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3:58:15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12859,'-1'9'5160,"12"9"-3665,19 24-2523,-23-34 1455,108 164-582,-78-111 160,2-1-1,4-3 1,95 101-1,-129-149 4,-1-1-1,2-1 1,-1 1-1,1-2 1,0 1-1,0-1 1,1-1 0,17 7-1,-23-11 3,1 0 1,-1 0-1,1-1 1,-1 1-1,1-1 0,-1-1 1,1 1-1,-1-1 0,1 0 1,-1 0-1,0 0 0,0-1 1,1 0-1,-1 0 1,0 0-1,0 0 0,-1-1 1,1 0-1,-1 0 0,1-1 1,5-5-1,28-27 32,-2-3-1,-2 0 1,-2-2-1,35-59 1,16-18-217,89-88-1547,-47 85-2190,-37 50 195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4:03:07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17569 16768 933 0,'5'-55'317'0,"-8"46"37"15,3 7-243-15,0 0-40 16,0 2-30-16,0 0 1 16,0 2 1-16,2 3 3 15,4 28-16-15,13 46-5 16,-13-30-1-16,-1 11-11 16,0-7-29-16,0 1-107 15,-4-8-287-15,-10-1 39 16</inkml:trace>
  <inkml:trace contextRef="#ctx0" brushRef="#br0" timeOffset="383.58">17552 16735 1487 0,'-8'-10'305'0,"8"-2"149"15,0 11-438-15,3 0 2 16,4 1-4-16,-5 0 6 16,0 2-2-16,19 12-5 15,40 37-9-15,-30-15 2 16,-1 2-3-16,3 9-2 16,-5-3 0-16,3 4-6 15,-4-3 3-15,-3-7-8 16,-6-15 2-16,-5-6-5 15,-6-10 8-15,-3-13-1 16,-5-8 8-16,-3-18-1 16,-2-9 8-16,-4-16-1 15,0-2-1-15,-2-12-2 16,3 17 0-16,-2 7-6 16,6 16-137-16,4 12-55 15,10 30-277-15,3 5-51 16</inkml:trace>
  <inkml:trace contextRef="#ctx0" brushRef="#br0" timeOffset="902.51">18176 16912 917 0,'-8'-7'340'0,"-3"-3"34"15,5 5-204-15,-2 5-83 16,4 0-15-16,-3 3 6 16,1 1-19-16,-4 4-16 15,2 3-25-15,-4 2-8 16,0 2-7-16,0 5-9 15,1-5-14-15,1 4-45 16,5-5-18-16,4 3-19 16,-2 2-1-16,8 3-2 0,-1-7 33 15,5 1 17-15,2-5 16 16,3-6 13-16,0-8 18 16,4-3 13-16,-2-4 12 15,0-5 17-15,-8-5 7 16,4-3 12-16,-4 0 0 15,0-3-1-15,-4 2-14 16,2 0-7-16,-5 8-12 0,0 3-5 16,-3 7-6-16,5 6-5 15,-4 4-5-15,1-3-4 16,0 3 0-16,2 27 5 16,2 38 3-16,4-20 2 15,-1-9-3-15,6 1-44 16,3-13-33-16,4-7-296 15,3-12 46-15</inkml:trace>
  <inkml:trace contextRef="#ctx0" brushRef="#br0" timeOffset="1534.78">18384 16944 1403 0,'-3'-1'328'0,"1"-3"113"0,6 5-412 15,-4-1-12-15,0 0-19 16,1 1 5-16,1 1 0 16,2 1-2-16,2 9 0 15,21 43-2-15,-21-32 2 16,-5 1-1-16,-2-3 0 16,-1-5-7-16,0-5-4 15,-1-5-17-15,1-3-3 0,1-4-1 16,0 0 4-16,0-1-17 15,0-3 16-15,1-13 3 16,1-45 2-16,4 28 10 16,-1 5 23-16,3 3 10 15,0 9 1-15,2-1 6 16,-2 10-4-16,8 4-1 16,-1 2-9-16,4 4-2 15,1 5-6-15,0 10-6 16,-3 1 3-16,1 10-5 15,-8 1 5-15,-1 6-1 16,-4-8-1-16,-1-1-13 16,-3-7-4-16,1-6-16 15,0-8 0-15,-2-1 3 16,1-7 4-16,-1 2 3 0,0-1 14 16,-2-3 3-16,-2-15 6 15,-8-32 15-15,11 32 5 16,5 2 1-16,2 3-5 15,6-1-3-15,3 3-9 16,4 0 2-16,1 2 2 16,1 3-2-16,1 5 0 0,3 5 8 15,-6 4 1-15,0 7-4 16,-2 5 5-16,-5 6-2 16,-6 3-1-16,2 7-4 15,-4-4-1-15,-1 2-24 16,3-7-41-16,1-4-86 15,7-9-276-15,6-16 29 16</inkml:trace>
  <inkml:trace contextRef="#ctx0" brushRef="#br0" timeOffset="1916.8">18911 17038 1260 0,'48'-41'280'0,"-33"29"105"16,8 7-357-16,1 2-48 16,-2 1 1-16,-7 0 18 15,-3 2 2-15,-8 1 2 16,0-1-3-16,-3-3 3 16,-1 2 12-16,0 0-2 15,0-2 3-15,2-1 1 16,0-12 2-16,7-33-13 0,-13 31-4 15,1 5-5-15,-5 2-3 16,0 3-5-16,-6 1 8 16,0 6 3-16,-4 4 5 15,0 5 3-15,-2 7 2 16,4 6-7-16,3 10 4 16,4 2-1-16,9 8 1 15,7 0-4-15,13-3 5 16,9-8-7-16,17-3-84 15,6-15 150-15,16-14-474 16,-11-14 121-16</inkml:trace>
  <inkml:trace contextRef="#ctx0" brushRef="#br0" timeOffset="2533.11">17744 17368 947 0,'-24'-7'244'0,"-2"3"79"15,2 1-256-15,2 0 12 16,8-1 2-16,-1 1 21 15,7 1-3-15,2 0-9 16,4 2-41-16,0 0-9 16,2 0-21-16,0 0-1 0,1 0-4 15,1 0 8-15,9 0-1 16,22 2 8-16,39 0-1 16,-12-6 10-16,1 0 1 15,21 1 7-15,-3 1-3 16,19 1 6-16,-8-1-9 15,16 0 3-15,-9 0-9 0,17-1 0 16,-14-2-9-16,17 0-1 16,-17 2-8-16,9-3-4 15,-14 2-7-15,2-2-3 16,-18 4 2-16,-3-1-1 16,-18 0 1-16,-13 0-1 15,-19 2 1-15,-8 1-40 16,-12-1-61-16,-13 9-452 15,-12-3 95-15</inkml:trace>
  <inkml:trace contextRef="#ctx0" brushRef="#br0" timeOffset="12244.73">11427 3288 796 0,'-42'16'202'0,"37"-24"80"16,0 5-218-16,3 0-2 16,-1 1 0-16,2 1 3 15,0-1-17-15,-1 1-12 16,2 0-19-16,0 1-14 15,0 0-6-15,2 0-1 16,0 0 7-16,1 1 1 16,3 0 10-16,14 8 2 0,34 16 0 15,-31-13-4 1,-5 0 1-16,-1-3-3 0,-5-3 0 16,-3-3 6-16,-4 0 4 15,0-3 30-15,-3 0 12 16,-2-1 33-16,0 0 11 15,0-1 2-15,1-1-23 16,8-21-15-16,28-58-37 16,18-3-58-16,24-19-110 15,40-51-344-15,-6-24 37 0</inkml:trace>
  <inkml:trace contextRef="#ctx0" brushRef="#br0" timeOffset="15715.72">10719 3681 809 0,'-35'-13'193'16,"33"3"73"-16,1 2-230 15,0 5 0-15,1 1-3 0,0 1 1 16,0-1-9-16,0 1 12 16,0 0-6-16,0 1-8 15,0 0 2-15,-1 0 1 16,1 0-19-16,0 0-7 16,0 0-3-16,0 0-4 15,0 0-5-15,0 0-6 16,1 1 0-16,0 2 0 15,0 1 6-15,10 25 3 16,8 38 2-16,-13-20 4 16,0 2-1-16,-4 4 0 15,0-10-1-15,2-3 6 16,-1-13-1-16,0-6 4 16,-1-13 0-16,-1 0 5 0,0-6-2 15,-2-2 6-15,1 0 0 16,0 0 8-16,0 0-1 15,0 0 4-15,0 0-6 16,0-1 0-16,0 0-13 16,0 0-3-16,0 0-2 15,0 1-4-15,-1 0-2 16,1 0 1-16,0 0 2 0,0 0-2 16,0 0 2-16,0 0 3 15,0 0 0-15,0 0 1 16,0 0 0-16,-1 0 0 15,1 0-2-15,0 0 1 16,0 0 3-16,0 0-1 16,0 0-2-16,0 0 2 15,0 0 1-15,0 0-2 16,0 0-1-16,0 0 3 16,0 0 1-16,0-1-3 15,0 1-2-15,-1 0 1 16,0 0-1-16,-1 0-1 15,-3 0 0-15,-1 1 5 16,-16 3 0-16,-36 14-1 16,31-12-2-16,-10 4 1 0,-1-1 1 15,-11 4 0-15,1-3 0 16,-1 3 4-16,5-1-1 16,-2 3-3-16,9-4 2 15,-2 6 2-15,3-4-2 16,1-1 4-16,2-2 0 15,-5 2-1-15,3-1-1 16,-8 3 0-16,1 0-2 16,-4 7 0-16,1-6 1 15,-1 4 0-15,8-3 0 0,-5 1-2 16,5-5 0-16,-6 2-1 16,0-3 1-16,-5 4 0 15,5-1 2-15,-1-1 0 16,8 0 2-16,2 0-4 15,9-3 0-15,-3 3-2 16,4-2 0-16,-6 3-1 16,3-2 2-16,-11 4-5 15,2-1 5-15,-13 5-10 16,1-5 0-16,-12 8-1 16,7-3 2-16,-4-2-1 15,13-5 7-15,-1 6 2 16,12-7 0-16,1 0 0 0,3 0-3 15,2 0 3-15,4-2 0 16,-4 0-2-16,3 0 2 16,-4 2 1-16,-2-1-1 15,-6 2-3-15,5 2 5 16,-2 0-4-16,4-2 2 16,7-1-3-16,11-1 3 0,-2-4-5 15,14-2 4-15,-6 2-2 16,-3-2 3-16,-2 0 0 15,1-3-2-15,-5 3 2 16,11-5 1-16,1 2-2 16,3-4-2-16,0 2-20 15,0-1-38-15,1-4-283 16,7-19 61-16</inkml:trace>
  <inkml:trace contextRef="#ctx0" brushRef="#br0" timeOffset="16133.41">8665 4608 907 0,'-42'7'179'15,"33"-10"93"-15,2 4-265 0,-6 2-4 16,4 1 5-16,-6 3 8 16,-3 3 0-16,-4 3 5 15,3 2-2-15,-2 6 0 16,1 1-6-16,-2 5-4 15,4 0-4-15,1 6 0 16,8-5-2-16,-5 2 6 16,4-7 2-16,2-5-5 15,2-11 1-15,-6 0 0 16,7-4-5-16,2-3-10 16,-1 2-5-16,3-2-37 15,0 0-220-15,1 0-39 16,0 1-87-16</inkml:trace>
  <inkml:trace contextRef="#ctx0" brushRef="#br0" timeOffset="16401.74">8340 4883 995 0,'-25'30'234'0,"24"-29"80"16,0-2-284-16,2 1-25 15,-1-1-16 1,1 0 4-16,4 0 2 0,23-1 0 16,44 0 4-16,-21-2 12 15,0 3-4-15,9 0 0 16,-10 3-1-16,-1-1 1 16,-13 2-2-16,-6 1-1 15,-14-2-4-15,-2-1-9 16,-10 0-26-16,2 0-286 15,2-5 80-15</inkml:trace>
  <inkml:trace contextRef="#ctx0" brushRef="#br0" timeOffset="35528.21">5589 4883 1105 0,'-7'0'225'15,"0"-7"111"-15,6 4-336 16,1 2-5-16,4 1-5 15,-4 0-6-15,0 0-3 16,3 2 0-16,5 4 9 0,14 1-2 16,28 44 7-16,-30-33 3 15,-4-8 5-15,-1 0 16 16,-6-5 23-16,0-9 54 16,0-5 17-16,4-13 7 15,4-12-19-15,16-30-34 16,13-16-101-16,29-33-394 15,10-8 87-15</inkml:trace>
  <inkml:trace contextRef="#ctx0" brushRef="#br0" timeOffset="36028.04">6828 4915 1494 0,'0'-3'278'0,"0"5"140"15,4 0-449-15,-4-2-20 16,3 1 5-16,-1 2 28 16,10 3 5-16,42 47 13 15,-31-38-4-15,-7-3 4 16,1-4 1-16,-6-7 8 0,0-8 20 16,-1-6 6-16,17-21 2 15,11-20-14-15,42-45-436 16,14-31 121-16</inkml:trace>
  <inkml:trace contextRef="#ctx0" brushRef="#br0" timeOffset="46971.64">15045 4757 788 0,'-37'28'211'0,"35"-32"70"16,0 3-204-16,1-1-23 0,0 1 2 15,1 1-19-15,0 0-1 16,0-1-18-16,0 1 5 15,0 0-4-15,1 0 12 16,2 2-7-16,0 1 2 16,8 13-10-16,30 38 0 15,-27-33-13-15,2-1 2 16,-3-5-4-16,-2-2 4 16,-3-3-3-16,-2-5 33 15,-5-4 13-15,-1-1 30 16,0-1 8-16,0-1 14 15,2-3-30-15,5-28-12 16,68-61-33-16,7-13-36 16,20-17-63-16,56-37-373 15,2-9 76-15</inkml:trace>
  <inkml:trace contextRef="#ctx0" brushRef="#br0" timeOffset="60290.55">4949 5236 463 0,'-3'-3'180'0,"-1"0"27"16,0-1-108-16,3 4-25 16,0-1-7-16,0 0-24 0,0 0 3 15,0 0-9-15,0 0 9 16,-1-1 1-16,1 1 8 16,0 0-9-16,0 1 9 15,0-1-8-15,0 1 5 16,0 0-14-16,0 0 2 15,0 0-13-15,0 0-6 16,-1 0-9-16,0 0 7 16,0 0 2-16,-1-1 18 15,0 0 8-15,-1 0 7 16,2 0-2-16,0 1-8 16,0 0-19-16,1 0-11 15,-1 0-7-15,1 0-10 16,0 0 0-16,1 0-4 15,-2 1 2-15,1 1-4 16,0 1 2-16,-1 9-3 0,-8 42 5 16,9-29-2-16,-1 0 3 15,2 6 0-15,-3-2 6 16,1 3-3-16,1-1-3 16,1-2-1-16,0-9 2 15,0 1-4-15,0-7-2 16,-1 3 3-16,-1 0 1 0,-1 7 4 15,1 1-3 1,0 3 3-16,1-2 3 0,-2 0-4 16,3-5-5-16,-2 3 5 15,-1-2 4-15,1 2-3 16,2-2 6-16,0 1 3 16,4-3 3-16,-4 0 1 15,1-3 4-15,-2 4-3 16,-2-3 3-16,-1 1-5 15,1 0-2-15,-2 0-3 16,3-2 5-16,2 3-4 16,-3-5 3-16,2-1-6 15,3-3 4-15,-3-3-1 16,0-6 1-16,0-2 10 16,1 0 11-16,-1 0 12 15,1-1 7-15,0 0 12 0,0 0-4 16,0 0-10-16,0 0-14 15,-3 0-5-15,2 0-16 16,0-1-9-16,1 2-1 16,0 0 0-16,0 0-4 15,0 0-1-15,0 0 6 16,0 0 1-16,0 0-4 16,0 0 0-16,0 0 6 0,0 0-2 15,0 0-5-15,0 0 6 16,0 0-3-16,0 0-1 15,0 0 1-15,0 0 4 16,-1 0-9-16,0 0 6 16,1 0-5-16,-2 0 0 15,0 0-1-15,-2 2 6 16,-3-1-6-16,-19 7 5 16,-35 15 0-16,27-13 4 15,5 2-7-15,-4 0 6 16,5-1-6-16,0-1-2 15,5-3 4-15,-2-1 0 16,2 1 1-16,-9 4-3 16,1-1 5-16,-6 8-6 15,0-1 1-15,-10 6-1 0,5-2 8 16,-6-1-9-16,2 0 5 16,-5 2-2-16,6-5 1 15,-5-1-2-15,9-1 5 16,-3-3-2-16,9-2-1 15,-5 2-2-15,3-2 3 16,-3 1-5-16,0 1 3 16,-6 5 4-16,2 1-1 0,-3 4-8 15,1 0 5-15,-7 2-2 16,6-5-4-16,-10 1 4 16,6-3 1-16,-9 0 0 15,6-2 2-15,-8 4 4 16,11-1-6-16,-10 5 5 15,9-1-2-15,-7 5-6 16,7-3 4-16,-8 0 2 16,5-3 0-16,-6 3-1 15,5-3 3-15,-9 3-6 16,8 0 1-16,-7 3 0 16,2-4-2-16,-9 5 2 15,10-7 6-15,-12 3 0 16,8-5-1-16,-3 2 1 0,7-4-4 15,-8 6-1-15,11-4-2 16,-9 6 1-16,9 1-3 16,-5 1 6-16,9-3-2 15,-4 3 2-15,9-7 1 16,-3 1 0-16,8-4 0 16,-3 2-1-16,4-3-2 0,-2 0 2 15,7 0-1-15,-4 3-3 16,10-6 3-16,-2 4 2 15,7-4-5-15,1-3 6 16,10-3-1-16,1 2 2 16,4-6-4-16,4 1 2 15,3-2 0-15,2-2 3 16,2 0-6-16,-1 0 6 16,1-1-1-16,0 1-8 15,0 0-9-15,0-1-37 16,1 1-37-16,1 0-114 15,2 0-283-15,11 0 32 16</inkml:trace>
  <inkml:trace contextRef="#ctx0" brushRef="#br0" timeOffset="60826.44">1399 7080 826 0,'-49'-10'321'15,"36"7"12"-15,1 3-166 16,4 0-142-16,-1 3-7 15,1 2-3-15,-2 8-4 16,1 3-12-16,-3 10 3 0,3 6 2 16,-5 10 0-16,-1-3-1 15,-1 7 4-15,0-5-6 16,-2-3 7-16,3-9 1 16,5-3 13-16,1-13 3 15,4-2 5-15,2-6-6 16,2-2 0-16,1-1-16 0,0-2-7 15,-1 0-7-15,0 0-25 16,1 0-22-16,-2 0-41 16,1 0-18-16,-1 1-259 15,1 0 63-15</inkml:trace>
  <inkml:trace contextRef="#ctx0" brushRef="#br0" timeOffset="61166.62">1123 7462 904 0,'-9'1'254'16,"1"0"69"-16,3 1-221 16,-31 11-55-16,33-11-3 15,7 2-4-15,1 1-6 16,-5-5-19-16,2 1 4 0,10 2-1 16,59 13 3-16,-29-12 2 15,22-3-2-15,-1 0-3 16,8 0-2-16,-3 2-3 15,2 5-116-15,-15 4-278 16,-23-1 57-16</inkml:trace>
  <inkml:trace contextRef="#ctx0" brushRef="#br0" timeOffset="71913.73">6376 5339 532 0,'-1'-5'171'0,"-1"1"42"16,2 0-114-16,0 4-27 15,0-1 20-15,0-1-9 16,0 1-6-16,-2 0-28 15,0 0-8-15,2 0-26 0,0 0-3 16,0 1-7-16,0 0 1 16,0 0-1-1,0 0 1-15,0 0-7 0,0 0-3 16,0 0-3-16,0-1-8 16,0 1-9-16,0 1 1 15,0 1 5-15,2 5 2 16,1 17 8-16,4 44 8 15,-4-38 1-15,-1 5 0 16,-2-2-1-16,1 5 2 16,-1-6-5-16,-1 9 4 15,1-2-1-15,0 6 2 16,0-1-1-16,-2 5 11 16,1-5 1-16,-1 5 4 0,0-6-2 15,0 4 8-15,1-6-6 16,1 6-5-16,0-4-5 15,3 8 3-15,1-3-8 16,1 10 10-16,-2-6-1 16,3 4 8-16,-2-7-4 15,2 0 6-15,-3-9-9 0,1 2 9 16,-1-7-7-16,0 4 7 16,-1-4-3-16,3 4 4 15,-1-3-6-15,2 4 5 16,-2-5-9-16,2 4 6 15,-3-6-3-15,0 5 3 16,-1-2-6-16,1 1 7 16,-1-8-9-16,3 4-1 15,0-3-5-15,-2 4 5 16,-1-3-7-16,0 4 2 16,0-4 1-16,-1-7 2 15,0-7-7-15,1-4 9 16,-2-5-4-16,-2 0 3 15,0-2 2-15,1 3 3 16,2 1-8-16,-1 5-2 16,-1 1-4-16,0 8 1 0,1-2-1 15,-2 3 2-15,4-10 1 16,-4 1 3-16,4-11-2 16,-2-1 5-16,0-6-1 15,-2 2 8-15,2 0-2 16,0 0 0-16,0 0-33 15,-2-1-96-15,0-1-283 16,1-1 35-16</inkml:trace>
  <inkml:trace contextRef="#ctx0" brushRef="#br0" timeOffset="72505.48">6239 7224 811 0,'-1'-15'237'16,"0"3"70"-16,0 6-223 16,2-1 15-16,0 4-10 15,-2 2 10-15,1 0-23 16,0 0-15-16,0 1-32 16,0 0-11-16,1 1-21 15,1 1 2-15,4 2 4 0,11 19 2 16,34 34-6-16,-32-28 3 15,1 1-2-15,0 1 1 16,-4-8 0-16,1 2 3 16,-5-8 1-16,-5-6 1 15,-1-5 3-15,-3-4 22 16,-2-2 5-16,-1-1 8 16,0 1-1-16,0-1 3 15,0 0-20-15,2 0-4 16,-1-1-8-16,5-3 3 15,7-5-6-15,44-46 3 16,-32 29-1-16,8-9 0 16,2 0-3-16,6-12-8 15,-4 3-9-15,0 4-6 16,-13 13-5-16,-3 7-5 0,-11 13 3 16,-7 6-42-16,-5 9-65 15,-11 9-314-15,-12 4 43 16</inkml:trace>
  <inkml:trace contextRef="#ctx0" brushRef="#br0" timeOffset="74870.86">6993 7491 692 0,'-72'-59'183'0,"58"32"50"16,3 12-194-16,4 4-23 0,5 3-8 16,-2 3-63-16,6 5-178 15,6 3 38-15</inkml:trace>
  <inkml:trace contextRef="#ctx0" brushRef="#br0" timeOffset="74988.66">7080 7507 404 0,'22'-44'270'0,"11"-28"-84"16,6-10-181-16,20-18-191 16,6 11-80-16</inkml:trace>
  <inkml:trace contextRef="#ctx0" brushRef="#br0" timeOffset="76140.98">7853 7393 1025 0,'-7'-12'220'0,"3"8"98"15,4 2-296-15,3 2-13 16,-3 0 4-16,2 1 6 15,2 1-5-15,9 3 1 16,45 51-5-16,-31-34-5 0,2-2 5 16,1-7 9-16,3-10 31 15,-6-10 14-15,10-19 14 16,-1-7-7-16,15-24-4 16,6-12-59-16,18-12-406 15,1 7 112-15</inkml:trace>
  <inkml:trace contextRef="#ctx0" brushRef="#br0" timeOffset="78161.89">7770 5431 792 0,'-36'-69'208'0,"34"61"75"16,1 2-220-16,0 3 5 16,-2-1-5-16,3 4 8 15,-2 0-15-15,1 0-15 16,1 0-19-16,0 0-21 16,0 1-18-16,1 2-4 15,2 11 3-15,14 57 2 16,-8-26 12-16,-4 16 6 15,3 1 5-15,2 13 0 16,-3-7-2-16,-1 8 3 16,-1-16-2-16,-1-2-2 15,-3-17 1-15,2-7 0 16,0-16-3-16,-1-4 3 0,2-9-1 16,-4-1 3-16,0-5 2 15,0 1 1-15,0 0-4 16,0 0-25-16,-2 0-31 15,0 1-287-15,2 1 59 16</inkml:trace>
  <inkml:trace contextRef="#ctx0" brushRef="#br0" timeOffset="79477.89">7799 6115 1028 0,'-42'-19'208'0,"41"14"94"16,3 4-299-16,2 4-16 15,-4-3 5-15,2 0 4 0,0 1 4 16,2 1 1-16,14 4 4 15,39 17-1-15,-30-15 3 16,4 1 4-16,8 2-2 16,0-1-1-16,6 4 1 15,-2 1-4-15,6 5 2 16,-5 2-1-16,11 2 4 16,-5-1 0-16,11 2 5 15,-7-5-6-15,8-2 1 16,-14 0-4-16,0-3-4 15,-6 3-3-15,2 1 2 16,-3 1-1-16,7 5 0 16,1 0 1-16,4 2 2 15,0 0-2-15,6 3 0 16,-6-7 4-16,9 4 2 16,-6-1-5-16,4 4 5 0,-8-3-2 15,5 6-3-15,-7-2-2 16,7-1 5-16,-8-4 0 15,10 1 3-15,-9-4 2 16,13 1 3-16,-8-3 0 16,8 1 1-16,-7-7-2 15,12 6 4-15,-9-4-3 16,4 4 2-16,-13-3-9 0,4 0 0 16,-14-3-3-16,-1-1 0 15,-7-2-3-15,8 0 4 16,-11 3 7-16,4-2-1 15,-5 1-3-15,-1 0 0 16,-7-1 2-16,1-1-7 16,-3-1-3-16,-1 0 5 15,-2-2-4-15,-2-1-2 16,-6-3 5-16,2 2 1 16,-4-4-4-16,2 2 3 15,0-1 2-15,4 2-5 16,-1-3 1-16,4 5 3 15,-1-3-3-15,2 2-1 16,-2 1 3-16,1-3 0 16,-1 3-1-16,1-3 3 0,-1 1-2 15,2 0-1-15,-1 1-4 16,1 2 6-16,0-2-3 16,-1-3 2-16,-3 2 0 15,0-2 1-15,-4-2-1 16,0 1 1-16,-1 2-4 15,-2-2 0-15,2 2 3 0,-3-2-3 16,1-1 1-16,-4-2 2 16,0 0 2-16,1 2-1 15,1-1-2-15,0 0 1 16,1 1-2-16,6 2 0 16,4 4-3-16,38 22 4 15,-38-23-3-15,2 2 3 16,-3-2-4-16,3 0 7 15,-1-1-5-15,-1 0 1 16,-2 1 0-16,0-4 3 16,-5-1-4-16,-4 2 1 15,-1-4-8-15,-1-1-69 16,-1 1-47-16,0 0-273 16,0 0 12-16</inkml:trace>
  <inkml:trace contextRef="#ctx0" brushRef="#br0" timeOffset="80097.14">10762 7242 898 0,'-14'-9'205'0,"1"-2"100"16,5 6-255-16,-1 1 12 16,6-1-2-16,1 4 17 15,1 1-17-15,0-1-2 16,1 0-15-16,0 1-6 16,0-1-23-16,0 1-5 15,0 0-8-15,0 1-1 16,1 0-2-16,2 2 11 15,6 4-3-15,8 7-2 16,38 35 0-16,-33-31 6 16,-2 1-9-16,3-2 5 0,-6-2 1 15,-3-1 1 1,-3-6-3-16,-4-2 1 0,-3-2-3 16,-3-2-5-16,0-1 1 15,-2-1-5-15,-1 2 7 16,-2 0 4-16,-23 4 6 0,-58 52 3 15,31-35 6 1,-1 0-16-16,14-7-2 0,9-6 1 16,20-7-9-16,3-1-34 15,6 0-19-15,-1 3-77 16,0 0-262-16,4-5 32 16</inkml:trace>
  <inkml:trace contextRef="#ctx0" brushRef="#br0" timeOffset="137294.74">14071 5371 524 0,'-5'-35'210'16,"5"31"25"-16,0 3-120 15,1 2-44-15,-1-1-12 16,0 0-17-16,0 0-4 16,0 0-8-16,0 0 12 15,0 0-1-15,0 0 4 16,0 0-4-16,0 0 4 16,0 0-12-16,0 0-2 15,0 0-4-15,0 1 1 16,0 0 2-16,0 3 10 15,0 2-2-15,1 15-3 0,7 35-5 16,-6-26-2-16,-1-3-15 16,1 4 7-16,-1-3-2 15,-1 5 5-15,3-4-9 16,-3 7 9-16,0-5-5 16,2 4 0-16,-1-5-2 15,-1 3 1-15,3-4-9 16,0 3 2-16,1-7 2 0,0 4-1 15,-1-8-3-15,0-1 0 16,-1-4 0-16,1 2-4 16,-1-3 2-16,2 2 7 15,-2-4 0-15,0 3 0 16,0-4 1-16,0 0-3 16,2-1-3-16,1 4-1 15,-1 1-3-15,5 5 3 16,-2 2-2-16,2 5-1 15,3-2-2-15,3 8 11 16,2 1-7-16,5 3 3 16,1-2 4-16,4 3 4 15,-2-8-13-15,-2 4 6 16,-1-1-3-16,-1 6 2 16,-3-5-1-16,4 2 3 0,-3-8-7 15,1 3 0-15,1-5-2 16,0 6-1-16,-3-3 0 15,1 7 9-15,-1-5 2 16,0 3 0-16,-1-5 2 16,1 3-3-16,-2-5-1 15,0 4-5-15,-3-6 2 16,3 4-5-16,-6-9 4 16,2 4-4-16,-6-3 6 0,1 1-1 15,-1 0 2-15,1 4-2 16,-1-4 0-16,2 1 0 15,0-5-4-15,-2-7-3 16,-1-2 1-16,-3-5 2 16,0-3-5-16,-2-1 5 15,0-1-2-15,0 0 3 16,0 0-1-16,-1 0 0 16,0 0-4-16,1 0 3 15,0 0-2-15,0 0-6 16,0 0-20-16,1 1-53 15,0 1-61-15,1-1-69 16,2 0-285-16,-1-1 36 16</inkml:trace>
  <inkml:trace contextRef="#ctx0" brushRef="#br0" timeOffset="137844.31">14576 7127 1041 0,'-10'-4'237'0,"4"-1"145"16,4 5-292-16,2 0 7 16,0 0 1-16,0 0-11 15,0 0-45-15,0 0-9 16,0 0-11-16,0 0-3 16,0 2 9-16,2 0 11 15,0 2-10-15,6 16 4 16,44 38 4-16,-28-29-7 0,0-1-13 15,5 2 1-15,-3-1-1 16,3 3-8-16,-5-6-4 16,-1-2 4-16,-3-3-3 15,-7-8-1-15,-3-5 2 16,-2-4-3-16,-2-4 7 16,0-8 7-16,3-6 1 0,2-17 2 15,0-9-2-15,5-22-4 16,1-4-5-1,0-4-4-15,0 8-2 0,-1 2 1 16,-4 19-8-16,-2 10-33 16,-4 10-46-16,-5 12-75 15,-9 21-357-15,-11 10 52 16</inkml:trace>
  <inkml:trace contextRef="#ctx0" brushRef="#br0" timeOffset="142243.69">15863 5314 862 0,'-8'-10'179'0,"3"-1"91"16,3 5-250-16,1 2 16 15,3 1 1-15,-2 2 13 16,0 1 0-16,0 0 2 15,1 0-11-15,0 0 16 16,0 1-2-16,0 1-1 16,0 4-7-16,8 24 0 0,3 41-14 15,-11-19 0 1,-2 1 1-16,1 16 3 16,0-5-6-16,0 7-4 0,0-11-13 15,2 3-2-15,2-18-6 16,-1-5 2-16,1-17 3 15,1-5 7-15,-3-12 3 16,1-3 9-16,-3-1 2 0,-1-4 2 16,1 2-7-16,0-1-5 15,0 0-13-15,0-1-27 16,0 0-39-16,1 0-119 16,0-2-286-16,2 1 25 15</inkml:trace>
  <inkml:trace contextRef="#ctx0" brushRef="#br0" timeOffset="143360.41">16000 5887 907 0,'-38'0'189'16,"34"-5"112"-16,0 2-260 15,1 1 12-15,2 0 3 0,-1 2 5 16,1 0-17-16,1 0 3 15,0 2-5-15,0-2 6 16,0 0-9-16,0 0 3 16,1 0-13-16,2 0-4 15,0 1-7-15,13 2 5 16,41 13-10-16,-26-8 2 16,-5 2-5-16,9 2 1 15,-4-1-6-15,7 2 5 16,-5-2-3-16,9 1 6 15,-4 1-5-15,10 2 7 16,-4-1-8-16,14 1 8 16,-1 0-6-16,8 1 11 15,-3 0-4-15,6 3 5 0,-12-2-7 16,5 2 1-16,-6-2-10 16,4-1 5-16,-3-1 2 15,9 5 0-15,-7-1-2 16,7 6 2-16,-4-1-6 15,15 4-4-15,-5-4 2 16,9 4-1-16,-3-5 1 16,7 3-3-16,-14-2 1 0,10 5-3 15,-10-2 3-15,10 6-6 16,-6-3 7-16,11 1-2 16,-6-5 4-16,13 4-3 15,-9-6 4-15,13 4-2 16,-11 1-1-16,10 4-1 15,-14-6 2-15,11 5-3 16,-10-8 3-16,5 1 4 16,-14 0-5-16,9 4 1 15,-14-6-2-15,9 7-3 16,-11-2 2-16,7-3 3 16,-11-3-3-16,2 0 3 15,-13-2-3-15,-1-3-1 16,-13-4-1-16,1 3 1 15,-8-4-1-15,-1 0 4 16,-3-3-4-16,2 5 7 0,-4-3-4 16,4 2 1-16,-2-2-2 15,2 1 3-15,-5-4-3 16,5 7 4-16,-9-8-6 16,1 1 2-16,-3-2-3 15,-3 0 6-15,-2-3-8 16,2 4 7-16,-3-2-1 15,2 2 4-15,-1 0-8 0,2-2 5 16,-6-2 0-16,6 2 2 16,-3-1-4-16,-1-2 0 15,0-1 3-15,1 3 0 16,-6-3-5-16,2 1 0 16,-2 1 4-16,-1-2 2 15,-4-1-8-15,1 0 4 16,0 1 4-16,1 1-6 15,1-1 0-15,1 0 1 16,1 0 0-16,7 1 0 16,32 14 3-16,-31-9-6 15,0 0-3-15,2-2-72 16,-4 2-68-16,-1 2-333 16,-7 2 21-16</inkml:trace>
  <inkml:trace contextRef="#ctx0" brushRef="#br0" timeOffset="143900.94">20007 7111 1232 0,'-24'-9'250'0,"21"2"144"16,0 7-359-16,3-1 2 15,0 1 3-15,0 0-3 16,0 0-16-16,2 1-6 15,0 2-8-15,2 0 4 16,14 12 3-16,46 45 2 16,-31-34-4-16,7 1 5 15,-2-1-5-15,2 1-3 16,-6-7-5-16,-5 1-2 0,-11-5-2 16,-4-4 2-16,-10-3 1 15,-16 3 6-15,-11 2 0 16,-24 12 5-16,-13 1-6 15,-37 8-17-15,-9-1-45 16,-32 8-147-16,5-14-245 16,-6-14-5-16</inkml:trace>
  <inkml:trace contextRef="#ctx0" brushRef="#br0" timeOffset="149036.34">595 7846 1127 0,'-11'-3'272'0,"-8"-4"149"16,2 0-317-16,-10-9 2 15,-3-6-7-15,-13-15 23 16,4-1-31-16,-10-14 11 16,11-2-11-16,3-13-3 15,8 6-32-15,0-13-23 16,11 7-23-16,2-15 0 15,10 10 5-15,13-12-9 16,11 7 4-16,18-5-5 16,6 17 4-16,9-1-8 15,-6 14 5-15,3 9-4 16,-13 13-1-16,-6 6-5 16,-11 10-2-16,-6 6-15 0,-9 4-9 15,-1 1-23-15,-4 3-32 16,-1-1-117-16,0 0-37 15,-1 0-289-15,1-1-11 16</inkml:trace>
  <inkml:trace contextRef="#ctx0" brushRef="#br0" timeOffset="149326.37">285 6683 1562 0,'-7'-2'333'15,"0"-14"138"-15,6 13-472 16,1 1-23-16,2 2 2 16,-2-2 1-16,1 1 7 15,2 0 12-15,18 1 1 16,42 4-3-16,-22-2 2 16,-6-1 2-16,1-1 5 15,-10-1-6-15,-5 0 5 16,-10 0-1-16,-3 2-5 15,-5 0-3-15,-1 9 0 16,-2 7-3-16,0 19-23 16,1 10-59-16,3 28-22 0,12-1-338 15,16-13 45 1</inkml:trace>
  <inkml:trace contextRef="#ctx0" brushRef="#br0" timeOffset="149792.65">771 5885 1405 0,'-12'-19'325'0,"1"8"117"15,5 6-418-15,3 12-26 0,4 7-13 16,5 16-6-16,-1 8-4 16,4 21 9-16,0-2 9 15,3 7 3-15,-2-11 4 16,-2-2 6-16,-4-22-1 16,-3-4-9-16,-3-10 5 15,-9-7 0-15,-2-7-4 16,-3-3 0-16,-1-4 4 15,-5-9-2-15,4-3-3 0,0-5-2 16,-1 0-3-16,5-7-9 16,7 5-4-16,7-3-8 15,7 6 5-15,6 2 9 16,4 6 8-16,1 5-2 16,5 11 11-16,10 10 3 15,0 8-3-15,7 8-4 16,4 2 0-16,3 4-73 15,-7-8-37-15,-1-7-283 16,2-15 15-16</inkml:trace>
  <inkml:trace contextRef="#ctx0" brushRef="#br0" timeOffset="150175.53">1093 6096 1328 0,'-42'-41'272'16,"37"38"97"-16,4 1-423 15,3-1-34-15,-2 2 0 16,1 0 4-16,1-1 25 16,2-2 25-16,9-4 17 0,37-49 5 15,-38 32-1-15,-5-6 5 16,-10 5 13-16,-7 3 15 15,-3 5 4-15,-9 6 6 16,2 10 2-16,-6 6-4 16,5 5-13-16,2 10-11 15,10 6-7-15,8 7-6 16,10 3-1-16,10 2-2 16,5-3 5-16,10-4-1 15,1-11 4-15,4-7 1 16,1-12-5-16,8-15-45 15,-8-8 70-15,9-9-340 16,-13-2 93-16</inkml:trace>
  <inkml:trace contextRef="#ctx0" brushRef="#br0" timeOffset="150575.29">1398 5751 774 0,'-8'-2'492'16,"-1"-3"-94"-16,5 3-76 15,-3 1-306-15,3 2-14 0,3-1-5 16,0 0 4-16,-3 0-1 16,1 1-3-16,0 1-3 15,-1 0 1-15,-1 3-16 16,-9 12-10-16,-17 39-10 16,29-31 3-16,3 9-10 15,6-5 13-15,1-3-5 16,3-7 10-16,6-6-6 15,-2-12 12-15,5-7 1 16,-3-8 12-16,3-10 6 16,-5-3 5-16,0-6 1 15,-9 1 7-15,-1 2 5 16,-4 9 1-16,-2 3 15 16,-2 7 0-16,0 4-6 15,2 6-6-15,-2 7-4 16,4 2-12-16,4 9-4 0,1 3 0 15,5 4-4-15,2-3-16 16,3-3-57-16,4-5-27 16,14-13-242-16,-3-9 24 15</inkml:trace>
  <inkml:trace contextRef="#ctx0" brushRef="#br0" timeOffset="151075.21">1648 5719 1196 0,'-4'-5'346'0,"-2"0"97"15,1-2-330-15,-32-31-35 16,36 34-19-16,-2 0-4 16,2 2-24-16,1 2-14 15,0 0-17-15,1 1-5 0,2 2-8 16,0 2 0-16,5 16 10 16,43 38 6-16,-37-34-1 15,1-1 3-15,-6-7-6 16,-1-5 1-16,-6-4 3 15,-1-10 8-15,-2-3-2 16,-3-12 8-16,-5-6 2 16,-5-16-3-16,-6-5-2 15,-5-15 4-15,-7 0-7 0,-4-10-4 16,1 5-7-16,-1-2-22 16,2 7-16-16,8 5-15 15,5 10-15-15,9 6-9 16,7 9-18-16,15 7-7 15,8 7 16-15,17 6-9 16,4 5-7-16,12 7-171 16,0 7-78-16,0 3-57 15</inkml:trace>
  <inkml:trace contextRef="#ctx0" brushRef="#br0" timeOffset="151254.75">1523 5537 1222 0,'-15'-5'401'0,"23"-1"24"16,3-4-296-16,6 0-179 16,16-8-72-16,10-4-27 15,19-6-276-15,-3-2 25 16</inkml:trace>
  <inkml:trace contextRef="#ctx0" brushRef="#br0" timeOffset="151959.41">1556 6274 1029 0,'-16'-16'393'0,"4"-5"38"15,4 9-239-15,3 4-111 16,4 3-20-16,-5-1-11 16,5 6-23-16,1-1-8 15,0 1-13-15,1 1-4 0,2 2-2 16,14 17 2-16,35 46-2 16,-27-28 2-16,-8-3-5 15,-1-1 4 1,-6-13-2-16,-1-7 6 0,-6-8-6 15,1-2 10-15,-8-8 1 16,3 3 5-16,-1-2 4 16,-1 0 16-16,-6-8 2 15,-38-49 10-15,27 33-7 0,-2-5-8 16,6 4-9-16,3 4-13 16,6 10-13-16,2 2-8 15,7 7-4-15,2 2-10 16,2 3 4-16,-5 0-6 15,2 0 14-15,17 5 9 16,48 19 3-16,-22-4-2 16,-1 3 6-16,4 4-11 15,-7-7-6-15,-4-2 5 16,-15-8-5-16,-4 0-3 16,-9-6 14-16,-8-7 18 15,-4-5 0-15,-2-11 14 16,-7-11 8-16,-6-16-9 15,-5-3-14-15,-7-14-5 16,2 11-16-16,-3 4-2 0,9 15-16 16,6 9-89-16,5 18-96 15,12 13-289-15,6 10-23 16</inkml:trace>
  <inkml:trace contextRef="#ctx0" brushRef="#br0" timeOffset="152308.84">2044 6181 1140 0,'-20'4'435'0,"7"-5"5"16,5 0-239-16,0 1-201 16,2 2-4-16,-1-1 5 15,1 1 1-15,-3 2-8 16,5-1-3-16,1 5-27 15,6 4-23-15,4 9-47 16,3 1-7-16,10 7-3 16,2-3 18-16,8-4 8 15,-2-8 50-15,2-10 15 16,-7-8 8-16,-3-13 31 16,-10-3 23-16,-6-11 15 0,-7-1 6 15,-9-10 5-15,-8 6-38 16,-10 0 0-16,-3 12-18 15,-8 5-51-15,5 14-28 16,2 5-277-16,16 4 39 16</inkml:trace>
  <inkml:trace contextRef="#ctx0" brushRef="#br0" timeOffset="153114.41">2269 5839 1489 0,'-6'-22'318'16,"-6"4"151"-16,4 9-435 0,1 1-3 16,3 3 8-16,2 0 16 15,-3 3-11-15,4 1-3 16,0 0-14-16,1 0-12 16,0 0-25-16,0 1-3 15,0 0 0-15,2 2 1 16,3 2 0-16,17 27 5 15,34 39 7-15,-28-15 1 16,-3-5 0-16,-4 2 1 16,-2-13 2-16,-4-7-4 0,-8-19-5 15,-3-5 6-15,-1-10 3 16,-5-9-8-16,-1-7-5 16,-10-7-27-16,-5-2-24 15,-8 3-17-15,-6 8 0 16,-8 12-9-16,5 10 20 15,2 11-5-15,7 4 5 16,9 5-13-16,13-1 12 0,15 1 3 16,7-7 19-16,23-4 15 15,6-9 17-15,12-7 6 16,-2-10 7-16,6-12 5 16,-12-4-1-16,-3-10 1 15,-14 0 2-15,-8-4 7 16,-13 6 10-16,-6-5 20 15,-7 5 9-15,-7-2 10 16,-5 6-12-16,-4 1 6 16,-4 13-17-16,-8 5-15 15,6 6-10-15,-2 10-7 16,7 7-20-16,2 9-15 16,7 6 2-16,13 11-3 15,13 1 7-15,16 3 0 16,10-7 9-16,22-2 5 0,5-15 6 15,23-16-57-15,-4-13-321 16,-3-52 93-16</inkml:trace>
  <inkml:trace contextRef="#ctx0" brushRef="#br0" timeOffset="155677.81">1012 7980 772 0,'7'-12'167'16,"0"2"70"-16,1 3-231 0,2 2-5 15,-6 2-4-15,-1 1 5 16,0 1 15-16,-3 1 30 16,0-1 6-16,-1 1 18 15,1-1-3-15,-2-1-1 16,1 1-23-16,0 0-9 16,0 0-14-16,0-1 0 15,0 0-10-15,0 0-9 16,1-1 0-16,0 1 0 15,0 0-2-15,0 0 2 16,0 0 2-16,0 1-2 16,0-1-2-16,0 1 0 15,0 0-2-15,0 0 2 16,0 0 2-16,0 0 2 16,0 1-2-16,0-1-1 0,0 0 1 15,0 1-1-15,0-1-3 16,0 1-4-16,1 1-2 15,0 0-4-15,0 2-4 16,2 5 4-16,2 8 5 16,7 39 6-16,-10-34 5 15,1 2 8-15,-2-2-2 16,-1 1 1-16,2-5-1 0,0 4 1 16,-2-4-6-1,1 4 4-15,1-2 0 0,-1 5 1 16,-1-2 0-16,0 4 4 15,0-4-3-15,1 2 2 16,0-3 0-16,2-1 1 16,-2-4-1-16,1-2 1 15,-2-3-4-15,1-2-3 16,-1-1-4-16,1 0-1 16,0 2-1-16,-1 5 0 15,1 3-2-15,-2 5 7 16,2 1 0-16,-1 4-1 15,2-5 2-15,-4 0 5 16,1-4-4-16,0 3 1 0,1 1 1 16,0 0 6-1,1 0-2-15,0 4-2 0,1-4-1 16,-2 1 1-16,1-1-4 16,-1 2-1-16,2-1 0 15,-2 4 8-15,1 0 0 16,-1 6 1-16,0-4-1 15,0 0 0-15,-1-7-7 16,-1-2-5-16,1-6-1 16,1 7 3-16,-2 0 3 0,2 10 2 15,-1 2 7-15,-2 4 1 16,1-7 0-16,-2 7 0 16,2-3-3-16,-1 3-2 15,1-5-2-15,-1 4 2 16,1-6-2-16,1 2 6 15,1-5-1-15,-4 7 3 16,2-3-1-16,-2 6 0 16,1-4-3-16,2 5 0 15,1-5-6-15,2 2 2 16,1-2 1-16,1 3-4 16,-3-7-2-16,3 0 1 15,-1-5-2-15,-3 1-6 16,2-4 0-16,-2 6 1 0,0 3 0 15,1 5 0-15,2-3 2 16,-2 2-1-16,1-4 2 16,0 5 2-16,1-7-1 15,-1 5-1-15,-2-4-1 16,2-1 1-16,0-4-3 16,-2 4-4-16,0-4 4 0,0 10 2 15,0 0-1-15,-1 3-4 16,0 0 7-16,1 10-2 15,1-9-3-15,0 8-2 16,2-1 4-16,3 4-1 16,-2-9-1-16,3 11 1 15,-3-7 1-15,1 3 4 16,-2-7-3-16,1 7 0 16,2-7 0-16,-4 3 2 15,2-2-4-15,3 5 1 16,-5-9 0-16,3 8 2 15,1-3-1-15,-2 3-1 16,0-4-1-16,-1 10 1 16,3-8 4-16,-2 5-5 15,1 2 4-15,1 5 3 0,2-8-1 16,-2 7-4-16,0-7 3 16,0 3 2-16,-3-2-5 15,1 7 6-15,0-7 2 16,-2 10-3-16,0-3-2 15,1 3 4-15,-3-6-2 16,2 13-2-16,-2-11 4 16,0 6 2-16,0-7-1 0,1 10 1 15,0-8-1-15,0 6 3 16,2 1-2-16,0 8-4 16,-2-9 0-16,0 12 2 15,1-4-4-15,-2 5 1 16,2-8 3-16,0 11-2 15,2-17 0-15,-2 6 0 16,1-9-3-16,-2 8-2 16,1-10 0-16,-2 7 0 15,2-3-1-15,-4 8 7 16,1-9 0-16,-3 7 4 16,2-6 1-16,0 2 2 15,-3-11-5-15,3 6 7 16,-1-8-1-16,1 5 2 0,0-9 3 15,-3 1 1-15,2-9-9 16,-1 8-5-16,0-7-1 16,-1 15-2-16,0 0 2 15,-5 13 8-15,2-4 5 16,-3 9 6-16,0-9-4 16,1 1-2-16,2-10-4 15,-1 9-3-15,5-9-7 16,-3 9 3-16,4-3 0 15,-2 8 2-15,0-13 2 0,1 4-4 16,2-8-3-16,-1 0 3 16,3-7-6-16,3 2-1 15,-3-9 4-15,0-2-1 16,0-8 0-16,1-3 1 16,1-8 1-16,-3 0-2 15,3-3 1-15,0 0-2 16,-2-2-2-16,0 3-3 15,2-2 0-15,-3 3 2 16,1-3-1-16,0 0 2 16,1-2 1-16,-2 2 1 15,0-5-6-15,1 5 0 16,0-1 0-16,-2-2 2 0,1-2-3 16,0 1 2-16,1-5 3 15,-1-2-29-15,0 0-41 16,1 0-210-16,-3-1-291 15,-5-31-55-15,-20-86-263 16</inkml:trace>
  <inkml:trace contextRef="#ctx0" brushRef="#br0" timeOffset="157240.68">1260 13276 1068 0,'-5'-9'229'0,"3"2"116"16,2 5-311-16,-4 1-2 15,4 1 1-15,0 0-10 16,0 0-14-16,0 0-12 16,0 0-6-16,0 2-7 15,0 1 3-15,1 21 0 16,3 46 6-16,-3-13 2 16,1 9 7-16,4 25 16 15,-1 4 11-15,2 23 24 16,-1-3 16-16,1 26 1 15,-3-17-1-15,-4 27 1 0,0-15-13 16,-3 13 4-16,0-24 0 16,-4 10-11-16,7-28-11 15,0 1 6-15,0-25-17 16,7 3-2-16,-1-20 0 16,2-1 0-16,-1-14-18 15,0-4 3-15,-3-14-2 0,-1-8-3 16,-2-11-1-16,-1-4 0 15,-1-8-2-15,1 3 1 16,1-2-2-16,-2-3 1 16,1 0-1-16,-1 1 0 15,1 1-4-15,-1 1-22 16,0 0-42-16,0 3-167 16,1 7-281-16,-2 13-5 15</inkml:trace>
  <inkml:trace contextRef="#ctx0" brushRef="#br0" timeOffset="160207.66">1150 15692 868 0,'-10'-5'193'16,"1"2"89"-16,2 1-246 0,1-1 2 15,4 4 10-15,-2-1 28 16,3-1-1-16,1 0 9 16,0 0-10-16,0 0-1 15,0 0-23-15,0 0 3 16,1 1-17-16,1 0 9 16,1 0-9-16,3 0-2 15,13 1-9-15,38 2 7 16,-29-3-7-16,5-3 17 15,3 1-2-15,5-1-1 16,-1 0-4-16,4-1-1 16,-3 3-19-16,4-2-3 15,-8 1-3-15,6 0 0 16,-5 1-5-16,7 0 4 16,-3-2 7-16,7 0-1 0,-4 0-4 15,3 3 3-15,-7-2-6 16,5 0 5-16,-8 0 2 15,9 0 3-15,-7-1-1 16,4 0 4-16,-4 2-15 16,5-4 2-16,-8 3-3 0,7-1 2 15,-6 2-7 1,2 1 7-16,-3 0-3 0,4 1 1 16,-1-1 0-16,5 0 1 15,1 1-3-15,5-1 1 16,-5 1-3-16,6-3 5 15,-10-1-3-15,3 0 2 16,-9 3-3-16,2-1 0 16,-7 5-3-16,4-1 1 15,-4 1 1-15,6 0 0 16,0-2 3-16,6 0-1 16,-1-2 0-16,5-2 1 15,-1-2-1-15,7 4 3 16,-10-1-3-16,11 1 3 15,-5 1-2-15,8 2 3 16,-4 0-5-16,14-1-1 0,-7-1 1 16,8 0 2-16,-7-2-4 15,10-1 3-15,-10 0 2 16,10-4 1-16,-8 0-8 16,5 1 7-16,-7 3 0 15,4-2 1-15,-12 3 4 16,9 2 2-16,-6-3-2 15,5-3 1-15,-3 3-4 16,9 0-5-16,-11-1 2 0,4 3-2 16,-9-1-1-16,1-2 2 15,-7 2 0-15,5 1-4 16,-7-1 2-16,10 1-1 16,-6 1 4-16,5-1-4 15,-6-1 5-15,15 0 2 16,-11 0-4-16,10-2-2 15,-3 0 4-15,10 0-5 16,-10-1-2-16,10-1 4 16,-8 3 0-16,5-2 3 15,-9 2 0-15,15-1-3 16,-8 2 0-16,10-2-1 16,-4 2 1-16,7 0 2 15,-12 0 1-15,5 1-3 0,-13-1 3 16,2 1-5-16,-8 0-2 15,0-1 2 1,-10-2 7-16,2 2-7 0,-9 0 3 16,4 1 3-16,-7 0-3 15,3 2-1-15,-6 0 2 16,8-2 4-16,-6-2-4 16,5 1 5-16,-3-1-6 0,2 2 0 15,-7-1-2-15,1 1 4 16,-4 1-4-16,5-1 6 15,-3 0-1-15,7 2-6 16,1-1 1-16,8 2-1 16,-6-2-2-16,6 0 1 15,-5 0 7-15,3-1-4 16,-1 2-1-16,1-3 3 16,-2 0-4-16,8 0 0 15,1 0 1-15,10-1 4 16,-1 0-2-16,14 1 8 15,-1 1-5-15,13-1 1 16,-6 0-5-16,16-2 2 16,-7-2 0-16,12 1-3 0,-14-1 4 15,11 0-2-15,-11 1-2 16,9 1 0-16,-14-2 0 16,11 1 2-16,-11-1-1 15,11 1-1-15,-12-2-1 16,14 1 7-16,-14 2-9 15,2 0 3-15,-13 0 0 16,6 1 3-16,-15-1-8 16,4 1 6-16,-13 2-4 0,1 0 10 15,-12 1-11-15,2 1 9 16,-8-1-3-16,2 1 3 16,-5-2-6-16,3 2 1 15,-3 0 1-15,3 0-5 16,-2-1 1-16,3 1 4 15,-4-1 1-15,4 2-4 16,-6 0 8-16,2 0-1 16,-1-1-4-16,-1 0-3 15,-1 0 5-15,5 0-5 16,-5-2 2-16,3 2-2 16,-2-2 5-16,1 0-1 15,-3 1-3-15,6-1 2 16,-5 1-2-16,3 0 0 15,-5 0 0-15,3 1 3 0,-4 0-2 16,-1 1 1-16,-3-2-2 16,-2 2 0-16,-3-2 1 15,2 0 0-15,-1 0 0 16,5 0 4-16,-2-1-1 16,4 2-3-16,-1-1 3 15,1 2-1-15,-3-1 1 16,11 2-6-16,-1 0 6 15,9-1-3-15,1 3 3 0,12-2-4 16,-4-2 7-16,10 0-5 16,-2-1-3-16,5 0 4 15,-7 1 1-15,3 0-6 16,-12 1 4-16,2 3 4 16,-7-4-1-16,-1 2-5 15,-4 0 2-15,5 0 0 16,-2-1-1-16,4 3-2 15,1-5 0-15,1 1 5 16,-3 1 0-16,4-2-6 16,-8 1 2-16,5-1 8 15,-5 3-4-15,2-1-2 16,-6 1 0-16,7 0 0 16,-6 0-2-16,10 0 1 0,-2-1-2 15,16-2 4-15,2 1 1 16,12-2-5-16,-3 0 1 15,12 2 6-15,-8 1-1 16,10 0-7-16,-10-1 3 16,12-3 4-16,-9 1-6 15,9 3-2-15,-13 0 6 16,4 3 2-16,-11 0-6 0,9 1 5 16,-8-7-2-16,15 2-2 15,-8-2-1-15,12-3 1 16,-9 0 0-16,9 3 1 15,-10-5 3-15,8 3-1 16,-12 2 3-16,8-2-6 16,-9 1 1-16,6 3-2 15,-6 0 1-15,9 2-2 16,-8 2 6-16,18-3-2 16,-12-2 2-16,13 0-3 15,-8-4 0-15,10 3 2 16,-15-1-2-16,8 2 5 15,-10-1 2-15,4 6 1 16,-11-4-6-16,9 3 2 16,-13 1-1-16,10 4-1 0,-14-7-4 15,10 1 4-15,-10 0 0 16,3-4 2-16,-10-5 2 16,7 5 2-16,-12 0-2 15,1-5 2-15,-11 5-3 16,-3 0 2-16,-8-3-3 15,-1 2 3-15,-6 2-4 0,0 1 0 16,-7-2-3 0,-3 0 3-16,-1 0-4 0,-3 2 8 15,-2-2-6-15,0-1 3 16,0 1-1-16,-1 0 0 16,1-1-5-16,0-1 3 15,-1 1-4-15,1 1 4 16,0 0-2-16,0 0-12 15,0 0-18-15,-2 0-42 16,-1 0-37-16,1 0-97 16,-4 0-44-16,-18 0-67 15,-37 0-219-15,33-7 36 16</inkml:trace>
  <inkml:trace contextRef="#ctx0" brushRef="#br0" timeOffset="160624.66">14951 15536 927 0,'-9'-12'294'0,"5"2"43"16,-3 1-215-16,-3 6-97 16,3-1 44-16,-2 2 18 0,3 0 29 15,3 0 2-15,2 1 21 16,0 1-39-16,1 0-12 15,-1 0-29-15,1 0-4 16,1 1-18-16,3 1-4 16,19 12-5-16,48 31 1 15,-34-22-8-15,9 6-8 16,-6 0-1-16,4 4-6 16,-7-9-5-16,1 2 3 15,-10-7 0-15,-6-6-5 16,-8-6 5-16,-6-3 3 15,-11-3-3-15,-9-1 5 16,-9 1 2-16,-19 5-6 16,-7 2 4-16,-19 7-1 15,-2 7-6-15,-6 4-2 0,10 0 7 16,5 1-13-16,19-8-36 16,3-1-209-16,4-4-305 15,-2-11-6-15</inkml:trace>
  <inkml:trace contextRef="#ctx0" brushRef="#br0" timeOffset="162536.79">17453 15910 868 0,'-49'-13'189'0,"31"9"85"15,4 5-245-15,1-2 19 16,3-3 8-16,1 2 20 16,4 0 5-16,-1 0 9 0,3 1-7 15,2 0 14-15,0 0-13 16,1-1 5-16,0 1-19 16,0 0-14-16,0 1-28 15,0 0-7-15,0 0-12 16,2 0-3-16,1 1-2 15,11 3 4-15,46 18 3 0,-24-10 0 16,-2 1 5-16,10 3-1 16,-3-3 2-16,6 2-5 15,-2-6 1-15,12 0-2 16,-4-3 0-16,13-3-5 16,-2-2 3-16,12-1-1 15,-9 0-8-15,9-4 4 16,-7-3-3-16,8-2 0 15,-11-2-1-15,7-5 4 16,-8 0-5-16,-3 0 7 16,-13 3-1-16,-1 3 3 15,-16 3-1-15,-4 3 3 16,-7-1-1-16,-2-1-3 16,-7-1-4-16,2-3 7 15,-3-3 2-15,-3-5 5 16,-3-1 0-16,1-6 3 0,-8-1-3 15,-3-5 7-15,-1 6-6 16,-7-6 9-16,-4 8-7 16,-1-3 0-16,-1 3-14 15,-4-2 5-15,-1 3-9 16,-5-3 6-16,3 4-4 16,-11-1 6-16,2 5-3 0,-6 0-1 15,7 5-4-15,-8 2 5 16,4 2-6-16,-2 1 3 15,3 2 4-15,-4-2 4 16,8 2-9-16,2-1 4 16,3 3-3-16,-2-1 2 15,5 0-4-15,2 2 2 16,0 3-3-16,-3 0 0 16,4 2-2-16,-7 2 2 15,-1 0 1-15,-8 2 0 16,4 2 2-16,-10-2 0 15,7 1-5-15,-8 1 0 16,8-3 4-16,-4 1-2 16,5 0-2-16,-6 2 6 15,6 0-3-15,-1 1 1 0,5-1-3 16,-1 0-3-16,6 0 4 16,-1 2 1-16,-2-1-3 15,-6 4-1-15,4-1 6 16,-3 1-4-16,7 1 1 15,3-5 3 1,10-3-1-16,4 2-1 0,8-1 4 16,0-1-5-16,2 10 4 15,1-3 1-15,1 8 1 16,3 1-1-16,4 4 4 16,4 0-2-16,11 10-2 15,2-3 4-15,11 8 2 16,6-3-5-16,12 1 0 15,-1-10-4-15,12 1-61 16,-8-13-144-16,16-16-364 16,-5-12 14-16</inkml:trace>
  <inkml:trace contextRef="#ctx0" brushRef="#br0" timeOffset="175816.69">21434 7942 742 0,'-41'-13'168'0,"36"10"69"16,1-2-203-16,4 1-4 15,-1 3 6-15,1 0 9 0,-2-1 14 16,1 1-4-16,0-1 2 16,1 0-6-16,-3 0 1 15,0 0-14-15,-2-1 1 16,1 0-4-16,0 0 14 16,-1 1-1-16,1-2 11 15,-1 2-5-15,1 0 5 16,1 0-19-16,-1 0-8 15,1-1-15-15,1 1-5 16,0 1-11-16,0 0 2 16,-1 0-3-16,2 1 1 15,0-1-4-15,0 0 1 16,0 0-2-16,0 0 0 16,0 1 1-16,1 0 1 0,0 1 0 15,0 1 1-15,0 1 4 16,0 5-2-16,1 10 7 15,1 39 2-15,-3-34 1 16,-1 6 0-16,0-2 3 16,-2 4-2-16,4-8 1 15,0 3-1-15,-1-4 2 16,2 1 0-16,0-2-3 0,-1 2 6 16,0-2-5-16,-1 0 1 15,0-5-3-15,1 0 0 16,-1-1-3-16,1-6 2 15,2 0-5-15,-2-1 4 16,-1-2-4-16,1-2 3 16,-1-1-4-16,0-3 1 15,1 0-3-15,-2 0 3 16,2 0-5-16,0 1 4 16,0 0 2-16,0 0 2 15,0 0-4-15,0 1 7 16,-1-1-1-16,1-1 2 15,0 0-3-15,-1 0 5 16,1 0-10-16,0 0 0 16,0 0 0-16,0 0 0 0,0 0-7 15,0 0 3-15,0 0 4 16,0 0-4-16,0 0-4 16,0 0 7-16,0 1-4 15,0 0-2-15,-1-1 3 16,-1 1 0-16,2 0 2 15,-2 0-1-15,1 0 4 16,-1 0-6-16,-1 0 6 0,-1 0-5 16,0 1 3-16,-1 0-2 15,-6 2-1-15,-35 20-1 16,34-15 3-16,-4 2 1 16,1-2-4-16,-4 5 3 15,3-1 4-15,-3 2-6 16,2 0 6-16,-4 3 2 15,4-1-1-15,-3-1-1 16,1-1 2-16,-2 1 0 16,5-3-5-16,-3-1 6 15,3-1 0-15,-2 2-2 16,4-2 1-16,-3 0 3 16,3-1-4-16,-3 2 0 15,2-2-1-15,-4 3-1 16,0 2 2-16,-4 1 1 0,2-1-7 15,-2 6 9-15,0-4-6 16,0 2 2-16,5-1 0 16,-2 0 2-16,2-4 0 15,-1 3 2-15,1-1-4 16,2 3 3-16,1 0 0 16,-5-1-3-16,2-2 3 0,-5 3 1 15,0-6 1-15,-3 3 1 16,5 0 0-16,-5-1 1 15,2-1-4-15,-1 4 0 16,4-1 0-16,-5 3 1 16,6-2-5-16,2 0 6 15,2-2-5-15,0-1 0 16,4-2 1-16,-3-1-2 16,4 1 3-16,-5 0 1 15,1-1 2-15,-1-1-4 16,3 1 2-16,0-6-2 15,7-1 1-15,4 0-5 16,0-4 2-16,2-1-1 16,-1 0-1-16,1 0 0 15,-1 0 0-15,1 0-2 0,0 0 6 16,0 0-4-16,0 0 0 16,0 0 3-16,0 0-4 15,-1 0-1-15,1 0 1 16,0 0 1-16,0 0-2 15,0 0 2-15,0 0 1 16,0 0 2-16,0 0-8 16,-1-1 7-16,1 1-2 15,0 0 0-15,0 0-6 16,0 0 6-16,0 0-2 0,0 0 2 16,0-1-6-16,0 1 5 15,0 0 2-15,0 0-4 16,0 0 2-16,0 0 3 15,0 0-1-15,0 0-2 16,0 0-4-16,0 0 1 16,0 0 3-16,0 0-4 15,0 0 6-15,0 0 1 16,0 0-2-16,0 0-1 16,0 0 2-16,0 0-6 15,0 0 1-15,0 0 8 0,0 0-5 16,0 0 2-1,-2 0 4-15,2 0 1 16,0 0-8-16,0 0 4 0,0 0 2 16,0 0-2-1,-2 0-3-15,1 0 1 0,0 0-4 16,0 0 4-16,-2 0-1 16,0-1-3-16,-1 1 2 15,1 0 0-15,-4-1-5 0,-4 1 1 16,6 0 6-16,-37 1 2 15,38 0 2-15,-3-2 0 16,1 1-5-16,5 0 0 16,0-1-1-16,-4-1 2 15,3 1-2-15,-3 0 3 16,0 0 0-16,0 0-4 16,0 0-1-16,-1 0 4 15,0 0-1-15,0 0-1 16,-2 1-1-16,-1 0 3 15,-33 0-6-15,30 0 4 16,0 0-1-16,-3 2 2 16,4-2-5-16,2 1 7 15,-2 1-1-15,-1-2 0 16,2 1-3-16,-3 0 6 0,0-1-8 16,-3 0 2-16,3 0 0 15,-2 0 5-15,1-1-8 16,1 0 6-16,2-1-4 15,0 2 6-15,3-1-7 16,-1 0 4-16,0-1-2 16,-1-1 6-16,0 0-6 15,-6 1 0-15,-5 0 4 0,-7 1 1 16,1 1-7 0,-4 0 3-16,4-4 0 0,4 3-5 15,6-1 3-15,-2 2 4 16,5-4 0-16,-1 4 2 15,2-1-3-15,-3 1 2 16,5-2-4-16,0 6 0 16,5-4-2-16,-1 1 3 15,2-2-1-15,0 0 2 16,4 0 0-16,0 1 1 16,-1 0-1-16,0 0-4 15,0 0 7-15,-2 0-3 16,1 0-1-16,0 0-2 15,-1 0 4-15,1 0-6 16,-1 0 2-16,-4 0 4 0,-9 0-1 16,-37 0-2-16,32 0 0 15,-5 1-2-15,1-1 2 16,-1 2 3-16,0-2 1 16,-5 1-2-16,3 1 3 15,-1-2-1-15,2-1-3 16,0 1-2-16,4-3 4 15,-2 2-3-15,4 2-3 0,1 0 6 16,5 0 2 0,2 1 1-16,2-1-2 0,-4 0 5 15,-1-2-6-15,-8 2 3 16,0-2-9-16,-5 1 2 16,4-2 2-16,-3 1-1 15,2 1-2-15,-2 1 6 16,1-1 0-16,0 1-6 15,2-2 7-15,-6 0 0 16,8 1-6-16,-6 0 0 16,5-1 4-16,-7 4-5 15,4-2 3-15,-7-1 3 16,6 4-4-16,-10-4 3 16,7 0-3-16,-7 3 1 0,-1-1-4 15,-7 0 4-15,3 0-1 16,-12 2 2-16,6-2-4 15,-7-2 3-15,5-1 4 16,-4 2-5-16,6-3-1 16,-4 2 5-16,5 1-3 15,-10 1-2-15,2 2 2 16,-11 3-2-16,6-2-2 16,-6 2 4-16,9-3-2 0,-7 0 5 15,10-1-3-15,-7-1 1 16,6 2 2-16,-7-1 0 15,11-2-13-15,-6-1 2 16,8-1 2-16,-6 1-4 16,9 0-2-16,-7-1 11 15,6 3-2-15,-6-1-2 16,7-1 3-16,-4 3-1 16,6-3 2-16,-3 1 1 15,9 0-4-15,-6 0 2 16,5-2 0-16,-2 5-1 15,-1-4-5-15,-3 3 5 16,4-1-13-16,-4 2 4 16,6-1-2-16,-5 0 7 15,8-2-5-15,-4 1 12 0,6-1-3 16,-3-2 5-16,6 1-5 16,-4 1 4-16,8-3-1 15,-2 2-4-15,9 0 3 16,-1-1 2-16,4-2-4 15,0 4-4-15,4-6 3 16,-2 3-6-16,2 3-1 16,-2-3 3-16,-2-2 0 0,3 3-2 15,2 1 3-15,-4-5 0 16,5 3-1-16,1 2 4 16,1-2 1-16,1-1 1 15,0-1-2-15,0 1-1 16,3 0-2-16,-3 3-1 15,1-2-3-15,-3 1 1 16,4 2 3-16,-3 2-3 16,-2-4 3-16,1 2 5 15,3 1-1-15,-3-3 1 16,3 0 3-16,0 1-1 16,1 0-4-16,-1 0 2 15,3 2 0-15,-3-2 0 16,5-1-4-16,-6 3 3 15,2-1 3-15,-1-2-4 0,-1 2 3 16,1 0 3-16,0-2-3 16,0 1-3-16,0 0 7 15,3-1-5-15,-3 2 2 16,1-1 1-16,0-1-4 16,-3 1-7-16,-3 0 0 15,6 0-4-15,-3 3 5 16,2-1 2-16,2-1 2 0,-2 0 3 15,0 0 1-15,-1-3 1 16,2 4 0-16,0-3-2 16,-1 1 4-16,2-2 1 15,4 3-7-15,-3-2 5 16,5 1 1-16,0 0-3 16,1 0-2-16,-3 0-3 15,1 0 2-15,1 0-5 16,-3 0 3-16,2 0 1 15,1 0 4-15,-2 0-3 16,1 0 7-16,1 0-4 16,1 0 2-16,-3 0 3 15,2 0-3-15,0 0-1 16,0 0-3-16,0 0 5 16,1-2-6-16,-2 1 4 0,1 1-3 15,0 0 7-15,0 0-8 16,-1 0 6-16,2 0-3 15,0 0 1-15,-2 0 1 16,1 0 4-16,0 0-8 16,1 0 7-16,0 0-4 15,0 0-2-15,0 0-3 16,0 0 5-16,0 0-1 16,0 0 1-16,0 1 0 0,-1-1 3 15,0 0-3-15,-1 0-3 16,-1 2 2-16,1-1-1 15,-3 1-3-15,-1 0 5 16,0 0-3-16,-6 3 2 16,-33 15-2-16,32-15 4 15,3 0-3-15,-6 2 3 16,6-3 0-16,-4 4 0 16,3 1-5-16,-4 2 5 15,2 0-1-15,-3 3 1 16,1-4-3-16,-1 0 7 15,2-1-7-15,0 0-3 16,2-2 5-16,0 3 0 16,3-3-3-16,-2 1 6 15,1-2-1-15,-3 3-6 0,1-3 6 16,-1 2-1-16,3-1-4 16,-1 3 5-16,2-5-2 15,-1 3-3-15,0 0 4 16,1 0-1-16,1-3 0 15,-2 6 5-15,2-1-7 16,-2 1 3-16,-1 1 1 0,1 3-5 16,1-2 2-16,-2-2 5 15,4-2-2-15,0-2 2 16,3-1 1-16,-2-1-3 16,1 3-1-16,-3 2 2 15,0 2-4-15,-1 2 2 16,2-2 4-16,-4 3 0 15,4-3-5-15,0-1 7 16,0-4-4-16,-2 3 0 16,4-3-2-16,0-2 6 15,4-1-7-15,-5 3 7 16,3-4-6-16,2-3 3 16,0 1 0-16,-1 1-3 15,-1 0-2-15,1 0 3 16,0 1 6-16,0 0-5 0,0 2 1 15,0-1 3-15,-2 2-4 16,2-1-1-16,1 0-3 16,-2-1 4-16,0-1-4 15,1 1 1-15,0-1 1 16,0 0 1-16,0 0-1 0,0 1-2 16,-1-1 5-16,1-1-4 15,0 0 0-15,1 1-1 16,0-1 4-16,0 0-2 15,0 0-3-15,-1 0 2 16,1 0-1-16,0 1-2 16,0-2 3-16,0 0-1 15,1 0 1-15,-1 1 1 16,0 0 0-16,0 1-3 16,0 0 2-16,-1 0 0 15,-3 7 3-15,-1 4-4 16,-17 35 1-16,14-27 1 15,0 0 1-15,0 6-2 16,3-2-1-16,-2 1 2 16,3-2-3-16,0 4-1 15,5-4 3-15,-2 5 1 0,4-2-2 16,0 6 3-16,1-2-2 16,-1 7 4-16,-1-4 3 15,1 9 6-15,-3-2 2 16,3 1 10-16,0-6-6 15,-1 4 5-15,2-6-6 16,1 2-1-16,1-4-5 0,2 1 1 16,0-6-2-16,1 6 7 15,0-6 2-15,0 5 0 16,-2-2 1-16,0 5 2 16,-4-10-8-16,1 2 2 15,-2-9-8-15,-1-4-1 16,0-8-5-16,1 2 6 15,-2-4-8-15,1 1 6 16,0-1-6-16,-1 1 1 16,1-3 0-16,0-3-1 15,0 0-5-15,0 1 9 16,0 0-4-16,-1 0-1 16,1 1 1-16,0-1-1 15,0 0 1-15,0 0 4 16,-1 0-7-16,1 0 8 0,0 0-1 15,0 0-5-15,0 0-2 16,0 0 6-16,0 0-8 16,0 1 4-16,0-1-1 15,0-1 4-15,0 0-6 16,0 0 9-16,0 0-6 16,0 0 3-16,0 0-2 15,0 0 3-15,0 0-2 0,0 0 5 16,0 0-6-16,0 0 7 15,0 0 0-15,0 0-4 16,0 0-1-16,0 0 5 16,0 0-5-16,1 0 0 15,0 0-3-15,1 0 3 16,2 0 1-16,11 0 0 16,38 4 0-16,-24-4 4 15,0 1-2-15,6-3-4 16,-5 2-2-16,9-2-3 15,-8-2 2-15,7 2 3 16,-5 1-5-16,3 1 5 16,-8 2 3-16,1 1-4 15,-5 1 0-15,1-1 2 16,-8-1-3-16,6 0-3 0,-2 0 6 16,3-2-4-16,-1-1-1 15,5-3 6-15,-9 2-1 16,4-1-3-16,-5 1 1 15,-5-1 2-15,-4 5 0 16,1-2 0-16,-4 0-3 16,2 1 0-16,0-2 4 15,3 1-4-15,1 0-4 0,3 0 5 16,-1-2 0-16,3 2-4 16,-4 0 4-16,-3 2 0 15,-3-2 1-15,-3 1 2 16,-3-1-4-16,-1 0-2 15,0 0 5-15,0 0-3 16,0 0 1-16,0 0 3 16,1 0-1-16,0-1-4 15,1 1 3-15,-2-2-4 16,1 1 4-16,0 0 0 16,0 0 0-16,-1 0-3 15,-1-1 2-15,-1-1-7 16,-1-1 1-16,-7-2 3 15,-44-25 0-15,31 23 1 16,3 1 2-16,-2-3 0 0,2 0 1 16,0 0 2-16,7 4-1 15,-2-2 0-15,3 2-2 16,1 2-2-16,3 2 0 16,-5-2 4-16,3 1-1 15,1 1 6-15,2-1 4 16,-1 1-2-16,6 1-1 15,-4 1 3-15,6 0 0 0,-1 0-5 16,1 0-1-16,-2 0-4 16,2 0-2-16,0 0-6 15,0 0 1-15,2 1 2 16,0 1 7-16,13 8 2 16,46 29 0-16,-25-24 4 15,0 0-3-15,6 1-4 16,-2 1 0-16,4 0 3 15,-7 1-7-15,-5-2 6 16,-11-6-4-16,-6-1 1 16,-9-6 1-16,-4 0 2 15,-3-3-4-15,0 0 6 16,-2 0-3-16,-10 4-2 16,-55 23-1-16,17-7 3 0,2 3-6 15,-4 1 4-15,8-4 1 16,8-3-3-16,15-6 3 15,7-5-5-15,10-2-15 16,10-5-66-16,10 0-69 16,30-13-485-16,5-18 78 15</inkml:trace>
  <inkml:trace contextRef="#ctx0" brushRef="#br0" timeOffset="176835.44">17684 11249 985 0,'-11'-7'226'0,"1"0"109"15,2 4-263-15,2-1 5 16,2 3 13-16,-1 4 14 15,5-5-19-15,0 2-15 16,0 2-28-16,0-1-2 16,2 2-17-16,3 6 5 15,3 3 1-15,49 32 3 16,-29-35-1-16,10-5 14 16,-1-8 0-16,4-4 9 15,0-3-3-15,5-10 2 16,-6-1-12-16,2-4 5 15,-9 3-5-15,-9-4 8 16,-9 2-5-16,-1-5-1 0,-7-1-16 16,0-2 3-16,-2 2-19 15,-2-5 1-15,-4 6 3 16,-4-9 2-16,-3 0-12 16,-5-4 6-16,-5 9-5 15,-6-3-15-15,-6 11-5 16,-10 0-10-16,0 8-4 0,-6-1-10 15,1 8 3-15,3 3 2 16,9 4 13-16,-3 3 0 16,7 6 12-16,-4 2 4 15,3 1-2-15,-3 5 3 16,5 0 2-16,-4 2-4 16,5 2 2-16,-3 4 5 15,3-3-2-15,-1 5 0 16,6 4 2-16,-3 7 4 15,6 1 5-15,1 2 5 16,6-1 2-16,3 0 3 16,10-4 1-16,8 5 10 15,3-2 0-15,9 3 11 16,5-4-3-16,4-3 3 16,2-8-14-16,8 1 0 0,-2-8-13 15,14 1 5-15,2-6-6 16,11-6 2-16,2-8-7 15,17-11 3-15,-10-9-27 16,5-25-254-16,-25-6-354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1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8 141 12227,'-6'8'4372,"6"-7"-4060,-1 0 1,1-1-1,0 1 0,0 0 1,0 0-1,0-1 0,0 1 0,0 0 1,0 0-1,12 18-798,7 5 659,4 12-187,-2 1 0,-1 1-1,26 71 1,-39-93 24,-6-12-4,1-1 0,0 0 0,-1 1 0,1-1-1,-1 1 1,0-1 0,0 1 0,0 0 0,-1-1 0,1 1 0,-1 0-1,0-1 1,0 8 0,-1-11 6,0 0-1,1 0 1,-1 1-1,1-1 0,-1 0 1,0 0-1,1 0 1,-1 0-1,0 0 1,1 0-1,-1 0 1,0 0-1,1 0 1,-1 0-1,1 0 1,-1 0-1,0-1 1,1 1-1,-1 0 0,1 0 1,-1-1-1,0 1 1,1 0-1,-1-1 1,1 1-1,-1 0 1,1-1-1,-1 1 1,1-1-1,-1 1 1,1-1-1,0 1 0,-1-1 1,1 1-1,0-1 1,-1 1-1,1-2 1,-18-21 327,12 13-308,1 0 0,0 0 0,1-1 0,0 1 1,1-1-1,0 0 0,1 0 0,0 0 0,0 0 0,1-1 0,1 1 0,0 0 0,1 0 0,0-1 1,0 1-1,1 0 0,1 0 0,0 0 0,0 0 0,1 1 0,1-1 0,-1 1 0,2 0 0,-1 0 1,2 1-1,-1 0 0,1 0 0,0 0 0,1 1 0,15-13 0,6 1-526,1 0-1,0 3 0,1 0 1,55-20-1,-79 34 137,0 1 0,0-1 0,0 1 0,1 0 0,-1 1 0,0 0 0,1 0 0,-1 1 0,1-1 0,-1 2-1,1-1 1,-1 1 0,1 0 0,-1 1 0,11 3 0,23 19-3535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12763,'18'-39'6392,"-7"-7"-6273,-6 18 1103,19 89-293,-10-12-961,-1 1 1,-3 1 0,-2 0 0,-2 0 0,-1 61 0,-12-178-6324,7-3 2106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14979,'7'-2'3257,"-10"-14"1120,10 11-5633,10 10-689,29 9-2704,10-10-480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2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13683,'5'-22'4302,"-5"22"-4254,0 0 0,0 0 1,0-1-1,0 1 0,0 0 1,0 0-1,0 0 0,0 0 1,0-1-1,0 1 0,0 0 1,0 0-1,0 0 1,0 0-1,0 0 0,1-1 1,-1 1-1,0 0 0,0 0 1,0 0-1,0 0 0,0 0 1,0 0-1,1 0 0,-1 0 1,0 0-1,0-1 0,0 1 1,0 0-1,1 0 0,-1 0 1,0 0-1,0 0 0,0 0 1,0 0-1,1 0 0,-1 0 1,0 0-1,0 0 0,0 0 1,0 0-1,1 0 0,-1 0 1,0 1-1,0-1 0,0 0 1,0 0-1,1 0 0,-1 0 1,3 5 2,-1-1 0,1 1 0,-1 0 0,0 0 0,0 0 0,0 0 0,1 6 0,2 5-65,1 4-7,-1-1 0,0 2 0,2 34 0,9 133-3,-15-185 34,1-11-2,3-31 4,3-52 5,5-149 87,-13 234-94,1 1-1,-1 0 1,1 0-1,0-1 1,0 1-1,0 0 1,1 0-1,0 0 1,0 0-1,5-9 1,-6 13-10,1 0-1,-1 0 1,1-1 0,-1 1 0,1 0-1,0 0 1,-1 1 0,1-1 0,0 0-1,-1 0 1,1 1 0,0-1-1,0 1 1,0 0 0,0-1 0,0 1-1,0 0 1,-1 0 0,1 0 0,0 0-1,0 1 1,0-1 0,0 0 0,0 1-1,-1 0 1,1-1 0,0 1-1,0 0 1,-1 0 0,1 0 0,0 0-1,1 2 1,17 10-51,0 2 0,-2 0 0,0 1 0,0 0 0,-2 2 0,0 0 0,20 31 0,-14-21-290,-13-17 49,-1 0 0,-1 1 0,1 0 0,-2 0 0,0 0 0,0 1 0,-1 0 0,-1 0 1,0 1-1,-1-1 0,0 1 0,-1-1 0,0 1 0,-2 0 0,0 18 0,-2-13-31,2-33 339,2-36 302,8 3 367,1 1-1,3 1 1,27-62-1,-20 52 224,-20 53-859,0 0 0,-1-1 0,1 1 0,0 0-1,0 0 1,0 0 0,0 0 0,1 0 0,-1 0 0,1 0 0,-1 0 0,1 0-1,-1 1 1,1-1 0,0 1 0,0-1 0,0 1 0,0 0 0,0 0-1,0-1 1,3 0 0,-3 2-34,1 0 1,-1 0-1,0 0 0,0 1 0,0-1 0,0 1 0,1-1 0,-1 1 1,0 0-1,0-1 0,0 1 0,0 0 0,0 0 0,-1 1 0,1-1 0,0 0 1,0 1-1,1 1 0,9 9-44,-1 0 0,-1 1 0,0 0 0,12 22 0,-21-34 34,24 46-860,30 74 1,-40-84-960,4-2-2026,0-24-614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3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383 124 9698,'22'-8'2542,"6"-11"7437,-29 18-9861,-10-8-59,0 0 0,-1 0 0,-1 1 0,1 1 0,-1 0 0,0 0 0,-17-4 0,25 9-95,0 1 1,0-1-1,0 2 0,0-1 1,0 0-1,0 1 0,-1 0 1,1 0-1,0 1 0,0-1 1,0 1-1,0 0 0,0 1 1,0-1-1,0 1 0,0 0 1,0 0-1,-8 6 0,0 1-124,0 0 0,0 1 0,1 1-1,-14 16 1,9-8-79,0 0 0,2 1 0,0 1 0,1 1 0,-11 24 0,20-35 145,0 0-1,0 0 0,1 1 1,1-1-1,0 1 1,0 0-1,1 0 1,1 0-1,0 0 0,1 0 1,0 1-1,3 19 1,-3-28 72,1-1 0,0 1 0,0 0 0,0-1 0,0 1 0,0 0 0,1-1 0,-1 0 0,1 1 0,0-1 0,0 0 0,0 0 0,1 0 0,-1 0 0,1 0 0,-1 0 0,1-1 0,0 1 0,0-1 0,5 3 0,-4-4-7,0 0 1,-1 0-1,1 0 0,0-1 0,0 1 1,0-1-1,0 0 0,0 0 0,0-1 1,0 1-1,0-1 0,0 0 0,0 0 1,0 0-1,-1 0 0,5-2 0,9-6-79,0 0 0,-1-1 0,1-1-1,-2 0 1,0-1 0,21-22-1,-15 10 174,-1 0-1,-1-2 1,-1 0-1,-1-1 1,-1-1-1,-2 0 1,-1-1 0,-1-1-1,-2 0 1,-1 0-1,-1-1 1,4-32-1,-6 107 198,1-1-1,15 46 0,-20-80-270,50 163 14,-45-152-19,1 0-1,1 0 0,1-1 1,1 0-1,1-1 0,15 20 1,-26-36-102,0-1 1,1 1 0,-1 0 0,0-1 0,0 0 0,1 1-1,-1-1 1,1 0 0,0 0 0,-1 1 0,1-1 0,0 0-1,-1-1 1,1 1 0,0 0 0,0 0 0,0-1 0,0 1-1,0-1 1,0 0 0,0 0 0,0 0 0,0 1 0,0-2-1,0 1 1,0 0 0,-1 0 0,1-1 0,0 1 0,0-1 0,0 1-1,0-1 1,0 0 0,-1 0 0,1 0 0,0 0 0,0 0-1,-1 0 1,1 0 0,-1-1 0,1 1 0,-1 0 0,0-1-1,2-2 1,19-32-3415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6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183 437 13387,'-1'-1'225,"0"0"0,0-1 0,1 1 0,-1-1 0,0 1 0,1-1 0,-1 1 0,1-1 0,-1 1 0,1-1 0,0 0 0,0 1 0,0-1 0,0 1 0,0-1 0,0 0 0,0 1 0,0-1 0,1 0 0,0-1 0,2 0-177,0 0 1,0 0-1,0 0 0,0 0 1,1 1-1,-1 0 1,1 0-1,0 0 0,0 0 1,4-1-1,20-11-57,-1-1-1,0-1 1,-1-1 0,0-1-1,22-22 1,-42 34 3,1 0 0,-1-1 0,-1 1 0,0-2 0,0 1 0,0 0-1,-1-1 1,0 0 0,0 0 0,4-14 0,-7 17 1,0 0-1,-1-1 0,1 1 1,-1-1-1,0 1 1,-1-1-1,1 0 1,-1 1-1,0 0 1,0-1-1,-1 1 1,0 0-1,0-1 1,0 1-1,0 0 1,-1 1-1,0-1 1,-5-7-1,5 7-14,-1 1-1,1 0 1,-1 0 0,0 0 0,1 0-1,-2 1 1,1 0 0,0 0 0,-1 0-1,1 0 1,-1 1 0,0-1-1,0 1 1,0 0 0,0 1 0,0-1-1,-9 0 1,5 1 9,1 1-1,0 1 1,-1-1 0,1 1 0,-1 1-1,1-1 1,0 1 0,0 1-1,0 0 1,-10 5 0,-1 1 0,0 2 1,1 0 0,1 2 0,0 0-1,1 0 1,0 2 0,1 0 0,-14 17-1,19-19 0,1 0 0,0 0-1,1 1 1,1 0 0,0 0-1,0 1 1,2 0 0,0 0-1,1 0 1,0 1 0,-2 20-1,6-26 19,-1-1-1,2 1 0,-1-1 0,1 1 0,1-1 0,-1 0 0,2 1 0,-1-1 0,1 0 0,1 0 0,0 0 0,0-1 0,0 0 0,1 1 0,1-1 0,-1-1 0,1 1 0,0-1 0,1 0 0,10 8 0,1-1-252,1-2 0,0 0-1,1-1 1,1 0 0,0-2-1,0-1 1,0 0 0,1-2-1,0 0 1,1-2 0,-1 0-1,45 1 1,-36-6-1060,55-9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3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11723,'2'-13'6497,"5"15"-4691,15 32-2328,-19-28 812,4 5-276,2 4 2,0 0 0,-1 0 0,-1 1 1,0 0-1,-1 0 0,6 30 1,-4-1 5,-3 1 1,-2 0 0,-2 0 0,-2 0 0,-9 64 0,18-202 727,7-49-352,-12 124-367,0-6 1,0 0-1,2 1 0,1 0 0,0 0 1,2 0-1,1 1 0,14-27 1,-20 44-38,0 1 1,0 0 0,0 0 0,1 0 0,-1 0 0,1 1 0,0-1 0,0 1-1,0 0 1,0 0 0,0 1 0,0-1 0,0 1 0,1 0 0,-1 0 0,1 0 0,-1 0-1,0 1 1,1 0 0,-1 0 0,1 0 0,-1 1 0,1-1 0,5 2 0,12 3-29,-1 0 0,1 2 1,29 13-1,-42-17 35,10 4-9,-12-5-42,0 0 1,-1 0 0,1 1 0,-1 0-1,0 0 1,11 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13939,'55'-42'3097,"-55"28"1256,0 3-4001,3 9-232,4 1 0,-7-1 24,2 0-24,1 0 0,8 2-24,28 11-40,66 42-72,-53-13 8,4 12-936,-7-3-705,14-5-2856,-8-16-120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4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22 14523,'-2'-2'550,"1"-1"1,-1 1-1,0 1 0,0-1 0,0 0 1,0 0-1,0 1 0,0-1 0,0 1 0,-4-2 1,5 2-430,-1 1-1,1 0 1,0 1 0,-1-1 0,1 0-1,0 0 1,0 0 0,0 1 0,-1-1 0,1 1-1,0-1 1,0 1 0,0-1 0,0 1 0,0 0-1,0-1 1,0 1 0,0 0 0,0 0 0,0 0-1,0 0 1,0 0 0,0 0 0,1 0-1,-1 0 1,-1 2 0,-355 555 296,57 32-593,289-572-510,8-17-337,3-1 959,0 0 0,0 0 0,0 0 0,-1 0 0,1 0 0,0 0 0,0 0 0,0 0 0,0 0 0,-1 0 0,1 0 0,0 0 0,0 0 0,0 0 0,0 0 0,-5-35-7582,5-2 2133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71 198 10474,'-28'-61'5586,"21"50"-4797,1 0 0,1-1 0,0 1-1,0-1 1,2-1 0,-1 1 0,1 0-1,1-1 1,-1-16 0,17 84-104,2 19-723,-4 1-1,5 122 0,-25 77 47,1-123 66,5-132 98,-2-25-2509,-5-53-3803,0-74 1112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5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10 109 11210,'-9'-5'3417,"19"-1"512,13-4-2809,9-2-952,26-8-136,12 3 48,30-4-72,5 7-568,31 10-3457,-6 9 921</inkml:trace>
  <inkml:trace contextRef="#ctx0" brushRef="#br0" timeOffset="1">183 873 12851,'-9'-2'7281,"13"2"-6785,-1 0-552,4 0 0,60 4 48,78 6-88,-11-6-1360,13-1-2649,9-13 328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5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95 151 14531,'-75'-102'3302,"72"98"-2850,0 0 0,1-1-1,-1 1 1,1-1 0,0 1 0,1-1-1,-2-7 1,3 7 288,3 13-1000,30 190 159,-13-65 32,-16-111 73,-1-17 70,-2-16 108,0-32-144,3 0 0,1 0 0,2 1 0,21-74 0,-27 113-40,0 0 0,-1 0 0,2 0 0,-1 0 0,0 1 0,0-1 0,1 0 0,0 0 0,-1 1 0,1-1 0,0 1 0,0 0 0,1-1 0,-1 1 0,0 0 0,1 0 0,-1 1 0,1-1 0,0 0 0,-1 1 0,1-1 0,0 1 0,0 0 0,0 0 0,0 0 0,0 1 0,0-1 0,0 1 0,0-1 0,0 1 0,6 1 0,2 0-12,1 1 0,-1 1 0,0 0-1,0 1 1,0 0 0,0 1 0,14 8 0,-12-6 9,-1 1 0,-1 0-1,1 1 1,-2 0 0,1 0 0,-1 1-1,0 0 1,11 17 0,-2 1-395,-1 2 1,19 42-1,-36-70 357,20 36-2239,-19-35 1862,-1-1 0,1 0 1,0 0-1,-1 0 0,1 0 0,0-1 1,0 1-1,0 0 0,1-1 0,-1 0 1,0 1-1,1-1 0,-1 0 0,5 1 1,21-2-4390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6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396 102 15611,'-12'-46'5792,"9"38"-5079,1 1 1,-1-1 0,2 1 0,-1-1 0,0-10 0,19 39-832,8 17 39,-13-23 61,-2 0 0,0 1 0,-1 0 0,-1 1 0,0 0 0,-1 0-1,-1 0 1,-1 1 0,0 0 0,-2 0 0,3 22 0,-2 29-13,-3 0 1,-10 93-1,-36 138 58,45-299-25,1-1 0,-1 1 0,0 0 0,0 0 0,0-1 0,-1 1-1,1 0 1,0 0 0,0-1 0,0 1 0,0 0 0,-1 0 0,1-1 0,0 1 0,-1 0 0,1-1 0,-1 1 0,1 0 0,0-1 0,-1 1 0,1-1 0,-1 1 0,0-1 0,0 2 0,-12-20-339,-2-6 93,-13-19-159,-3 1 0,-1 2 0,-41-41 1,55 64 226,-1-1-94,-37-28-1,52 42 212,-2 0 1,1 1-1,0 0 0,-1 0 0,1 1 0,-1-1 0,0 1 0,0 0 1,0 1-1,0-1 0,0 1 0,0 1 0,-7-1 0,10 1 25,0 0-1,0 1 1,1-1-1,-1 1 1,0 0-1,1 0 1,-1 0-1,0 0 1,1 0-1,-1 0 1,1 1 0,0-1-1,-1 1 1,1 0-1,0-1 1,0 1-1,0 0 1,-2 3-1,1 0 0,0-1 1,0 1-1,1 0 1,0 0-1,0 0 0,0 0 1,0 0-1,1 0 0,-1 7 1,0 0 11,1 0 1,1 0-1,0 0 1,0 1-1,1-1 1,1 0-1,0 0 1,5 14-1,-4-16 2,1 0 0,0 0-1,0 0 1,1 0 0,1-1 0,0 0-1,0 0 1,1 0 0,-1-1 0,2 0-1,-1 0 1,2-1 0,-1 0 0,0 0-1,1-1 1,0 0 0,11 5 0,-9-7-298,1 1 1,0-2-1,0 1 1,0-2-1,0 0 1,0 0-1,0-1 1,1 0-1,20-2 1,46-10-3374,0-8-558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1 358 13755,'11'5'6309,"-1"-2"-3806,26-9-3720,-25 3 1846,155-47-2025,-163 49 1354,0 0 1,-1 0-1,1-1 0,0 1 1,0-1-1,-1 0 0,1 0 1,-1 0-1,1 0 0,-1 0 1,0-1-1,0 1 0,0-1 1,0 1-1,0-1 0,-1 0 1,3-5-1,-2 2 27,0 0-1,-1 0 1,1 0 0,-1-1 0,0 1 0,-1 0-1,0-1 1,-1-9 0,-1-1 5,0-1 1,-2 0-1,-1 1 1,0-1-1,-11-23 1,14 36-35,0 0 0,0 1 0,-1-1 1,1 1-1,-1 0 0,0 0 0,-1 0 1,1 0-1,-1 0 0,0 1 0,1 0 0,-2 0 1,1 0-1,0 0 0,0 0 0,-1 1 0,-5-2 1,7 3 15,0 0 0,0 1 0,0 0 1,0-1-1,-1 1 0,1 0 1,0 1-1,0-1 0,0 1 0,0-1 1,0 1-1,0 0 0,0 0 0,0 0 1,0 0-1,0 1 0,0-1 1,1 1-1,-1 0 0,1 0 0,-1 0 1,1 0-1,0 0 0,-1 0 0,1 1 1,0-1-1,1 1 0,-4 5 1,-2 2 5,0 1 0,1 0 0,1 0 0,-1 1 1,2-1-1,0 1 0,0 0 0,1 0 0,1 1 1,0-1-1,0 0 0,1 1 0,1 0 0,0-1 1,1 1-1,0-1 0,1 0 0,1 1 0,-1-1 1,2 0-1,0 0 0,0 0 0,1-1 0,1 0 1,0 0-1,0 0 0,1 0 0,1-1 0,-1 0 1,2-1-1,15 15 0,-7-11-619,1-1-1,0-1 1,1 0 0,0-1 0,0-1-1,41 12 1,45 4-2841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71 9962,'-26'-66'8637,"30"61"-7259,9 8-746,27 12-483,211 103 28,-210-95-616,-1 2 1,-1 2-1,-1 1 0,40 40 0,-74-65-23,-1 0-1,0 0 1,0 0 0,0 1-1,0-1 1,-1 1-1,1 0 1,-1 0-1,0 0 1,0 0-1,0 0 1,1 7-1,-4 1-3944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7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11 13947,'-8'-9'7826,"6"8"-7426,0 1-216,0 1-176,-3 6-24,-12 49 40,-90 86-16,49-42-48,-2 19 72,16-20-56,11-15-16,23-25-128,8-13-1577,18-23-2744,-6-29 272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305 260 7722,'-304'-72'7525,"351"71"-5634,-10-1-1712,465-1 571,279-6 250,-70-16-375,109 9-214,-598 13-319,433-11 201,308-25 384,-41 13 21,-387 20-393,652-16 291,-958 18-67,-207 0-711,-47-1-1514,-47 0-2243,-22 1-134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83 151 8242,'5'-50'1899,"-6"48"-1693,-1-1 1,0 1-1,1 0 1,-1-1-1,0 1 1,0 0-1,-1 0 1,1 0-1,0 1 1,-1-1-1,1 0 1,-1 1-1,1 0 0,-1-1 1,0 1-1,1 0 1,-1 0-1,-5 0 1,-6-5 1083,13 5-1119,0 1 0,0-1-1,-1 0 1,1 1 0,0-1 0,0 0 0,0 0 0,1 0-1,-1 1 1,0-1 0,0 0 0,0 0 0,1 0-1,-1-1 1,0 1 0,1 0 0,-1 0 0,0-2 0,1 2-91,0 0 0,0 1 0,1-1 0,-1 0 0,0 0 0,0 1 0,1-1 1,-1 0-1,0 0 0,1 1 0,-1-1 0,0 1 0,1-1 0,-1 0 0,1 1 0,-1-1 1,1 1-1,0-1 0,-1 1 0,1-1 0,0 1 0,0-1 0,6-3-10,1 1 0,-1 0 0,0 1 0,1-1 0,9 0 0,-8 0-75,0 1 1,0 0-1,0 1 0,0 0 1,0 1-1,1 0 1,-1 0-1,0 1 1,0 0-1,0 0 0,0 1 1,0 1-1,-1-1 1,1 1-1,15 8 0,-13-4 0,-1-1 0,-1 1 0,1 1-1,-2 0 1,1 0 0,-1 1-1,0 0 1,0 0 0,-1 1-1,-1 0 1,0 0 0,0 1-1,-1 0 1,5 12 0,-5-7 1,-1-1 0,-1 1 0,0 0 0,-2 0 0,1 0 0,-2 0 0,0 0 0,-1 0 0,-5 28 0,2-21-12,-2-1 1,-1 1 0,0-1-1,-2-1 1,0 0-1,-2 0 1,0 0 0,-1-1-1,-1-1 1,-1 0-1,-1-1 1,0-1 0,-1 0-1,-30 24 1,-35 10-61,73-47 125,0 0-1,0-1 1,0 1 0,-1-1 0,1-1-1,-1 0 1,1 0 0,-13 0-1,51-2 27,-1-2 1,37-7-1,32-4-159,269-16-5825,-230 11 1830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8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15427,'-30'43'3849,"29"-60"1144,1 10-4433,7-2-408,0 7-280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94 13043,'-39'-70'3170,"38"68"-2976,-2 0 0,1 0 0,0 0 0,0 0 0,-1 0 0,1 1 0,-1-1 0,1 1 0,-1-1 1,0 1-1,1 0 0,-1 0 0,0 0 0,0 1 0,0-1 0,0 1 0,0 0 0,0-1 0,0 1 0,0 0 0,-3 1 0,-6 0-227,0 1 0,0 1 0,-18 6-1,22-7 167,-16 6-114,1 0 1,0 1 0,0 2 0,1 0-1,-25 17 1,39-22-23,0 0-1,0 1 1,0 0 0,1 0-1,0 0 1,0 1-1,1 0 1,0 0 0,0 1-1,1 0 1,0 0-1,0 0 1,1 1 0,1-1-1,-5 16 1,6-14-15,0 0 0,0 0 0,1 0 0,0 1 0,1-1 0,1 0 0,0 0 0,0 0 0,5 21 0,-3-26 12,-1 0 1,1 0-1,0 0 0,1 0 1,-1-1-1,1 0 0,0 1 0,0-1 1,1-1-1,0 1 0,0-1 1,0 0-1,0 0 0,0 0 0,1 0 1,0-1-1,0 0 0,8 3 1,38 13 9,61 14 1,-63-20 14,70 28 1,-104-34-20,-1 1 1,1 0-1,-1 1 0,-1 1 0,1 0 1,-2 1-1,0 1 0,15 15 0,-23-21 2,0 0-1,0 1 0,0-1 0,-1 1 1,0 0-1,0 0 0,-1 1 0,0-1 0,0 1 1,-1-1-1,0 1 0,0 0 0,-1 0 1,0 0-1,0 0 0,-1 0 0,0 0 1,-1 11-1,-1-10 3,0 0 0,-1 0 0,0 0 0,0 0 0,-1 0 0,0-1-1,-1 1 1,0-1 0,0-1 0,0 1 0,-1-1 0,-1 1 0,1-2 0,-1 1 0,-11 8 0,0-2-5,-1 0-1,-1-1 0,0-1 1,-1-1-1,0-1 1,0-1-1,-1 0 1,0-2-1,-1 0 1,1-2-1,-1 0 1,-28 0-1,38-4-23,0 0 0,0 0-1,0-1 1,0-1 0,1 0 0,-1 0 0,0-2-1,1 1 1,-1-2 0,1 0 0,0 0-1,1-1 1,0 0 0,-1-1 0,2-1-1,-1 1 1,1-2 0,1 1 0,-1-2-1,1 1 1,1-1 0,0 0 0,-7-12 0,14 20-60,-1 0 0,1 0 0,-1-1 0,1 1 0,0 0 0,0-1 0,0 1 0,0 0 0,1-1 0,-1 0 0,1 1 0,-1-1 0,1 1 0,0-1 0,0 1 0,0-1 0,0 0 0,1 1 0,-1-1 0,1-2 0,1 2-210,0 0 1,0 0-1,1 0 0,-1 1 1,1-1-1,-1 1 1,1 0-1,0 0 0,-1-1 1,1 2-1,0-1 0,1 0 1,-1 1-1,4-2 1,47-21-3742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9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199 355 12971,'2'-10'3358,"7"-10"-1386,25-5-2575,-15 12 555,-10 6 17,0 0 0,0 1 0,1 0 1,-1 1-1,2 0 0,-1 1 1,0 0-1,1 0 0,15-3 0,8 3-173,-25 4 106,-1-1 0,1 0 0,-1 0 0,0-1 0,1 0 0,-1 0 1,0-1-1,0 0 0,0 0 0,12-8 0,-19 10 90,0-1 0,0 1 0,0-1 1,0 1-1,0-1 0,0 0 0,0 1 0,-1-1 0,1 0 1,0 1-1,-1-1 0,0 0 0,1 0 0,-1 0 1,0 1-1,0-1 0,0 0 0,0 0 0,0 0 1,0 0-1,-1 1 0,1-1 0,0 0 0,-1 0 1,0 1-1,1-1 0,-2-2 0,-26-44 51,20 39-49,0 0-1,0 1 1,-1 0 0,0 0 0,-1 1 0,0 1 0,0-1 0,0 2 0,-1-1-1,0 1 1,0 1 0,0 0 0,-1 1 0,1 0 0,-1 0 0,0 1 0,-21 0-1,19 1 9,0 1 0,0 0 0,0 1 0,0 1 0,0 0 0,0 0 0,0 2 0,1 0 0,-1 0 0,1 1 0,0 1 0,1 0 0,0 1-1,-23 16 1,29-17-2,0 0 0,1 1-1,-1 0 1,1 0-1,1 0 1,-1 0 0,1 1-1,1 0 1,-1 0 0,1 0-1,1 0 1,-1 0-1,2 1 1,-1-1 0,1 1-1,0-1 1,1 1 0,0-1-1,0 1 1,1 0-1,3 15 1,-1-7 4,1-1 0,0 0 0,1 0 0,1 0 0,0-1 0,2 0 0,-1 0 0,2-1 0,0 0 0,12 15 0,-11-19-21,0 0 0,0-1 0,1-1 0,0 1 0,1-2 0,0 1 0,0-2 0,0 1 0,1-2 0,0 0 0,0 0 0,22 4 0,-6-4-638,1-1 1,0-1-1,0-2 1,50-3-1,43-13-1904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19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58 8546,'53'-27'9211,"-53"26"-9085,-12-10 2087,-15-6-1650,21 16-565,1 1 0,0 0 0,-1 0 0,1 0 0,-1 0 0,1 1 0,0 0 0,-1 0 0,1 1 0,0-1 0,0 1 0,0 0-1,0 1 1,0-1 0,0 1 0,1 0 0,-9 7 0,12-10 2,-5 5-11,1-1 1,0 1-1,0 0 0,1 0 1,-1 1-1,1 0 0,0-1 1,0 1-1,1 1 1,0-1-1,0 0 0,-2 8 1,-1 1-26,0-1-89,0 1-1,1 0 0,0 0 1,1 0-1,1 1 0,1-1 0,-1 24 1,2-35-53,1 1 1,1-1 0,-1 1 0,1-1 0,-1 1 0,1-1 0,0 0-1,1 1 1,-1-1 0,1 0 0,0 0 0,0 0 0,0 0-1,1-1 1,-1 1 0,1 0 0,0-1 0,0 0 0,0 1-1,0-1 1,1-1 0,-1 1 0,1 0 0,0-1 0,0 0 0,0 0-1,0 0 1,0 0 0,0-1 0,0 1 0,5 0 0,2 0-474,-1 0 0,1-1 0,0 0-1,0 0 1,11-2 0,67-15-3623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0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131 123 11634,'-7'-22'6699,"-12"1"-4734,18 20-1973,0 0 0,0 0 1,0 0-1,0 1 0,0-1 1,-1 0-1,1 1 0,0-1 1,0 0-1,-1 1 0,1 0 1,0-1-1,-1 1 0,1 0 0,-1 0 1,1 0-1,0-1 0,-1 1 1,1 1-1,0-1 0,-1 0 1,1 0-1,-1 1 0,1-1 1,0 0-1,0 1 0,-1-1 0,1 1 1,0 0-1,0-1 0,-1 1 1,1 0-1,0 0 0,0 0 1,0 0-1,0 0 0,-1 2 1,-4 4-34,1 1 0,-1 0 0,2 0 0,-1 0 0,1 1 0,1-1 0,-1 1 0,2 0 0,-1 0 0,-1 11 0,0-3-34,2-7 8,0-1-1,1 1 1,0-1-1,0 1 1,1-1-1,1 1 1,-1-1-1,1 1 1,1-1-1,0 1 1,0-1-1,1 0 1,0 0-1,1 0 1,-1 0-1,11 15 1,-11-20 33,1 1 1,-1 0-1,1-1 1,0 0-1,1 0 0,-1 0 1,1-1-1,-1 1 1,1-1-1,0 0 1,0-1-1,1 1 0,-1-1 1,1 0-1,-1 0 1,1-1-1,-1 1 1,1-1-1,0-1 0,0 1 1,-1-1-1,1 0 1,0 0-1,0 0 1,0-1-1,10-3 0,-7 2 50,0-1 0,1-1-1,-1 1 1,-1-1 0,1-1 0,0 0-1,-1 0 1,0-1 0,0 0-1,-1 0 1,0-1 0,0 0-1,0 0 1,-1 0 0,0-1 0,-1 0-1,1 0 1,-1-1 0,-1 0-1,0 1 1,0-2 0,-1 1-1,0 0 1,0-1 0,-1 1 0,-1-1-1,1 1 1,-2-1 0,1 0-1,-1 0 1,-1 1 0,0-1-1,0 0 1,-1 1 0,0-1 0,0 1-1,-1-1 1,-1 1 0,0 0-1,0 0 1,0 1 0,-1-1-1,0 1 1,-1 0 0,0 0 0,0 1-1,-10-9 1,4 7-419,0 1 0,-27-14-1,24 15-5449,39 3 2602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0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8682,'11'5'8087,"-2"7"-5539,4 25-4138,-7-18 2375,11 40-748,-3 0 0,12 109 0,-24-148 31,-2-19 30,0-46 309,4 1-220,2 1 0,17-62 0,-17 86-180,0 1 1,1 1-1,1-1 0,0 1 1,2 1-1,0 0 0,0 0 1,18-19-1,-25 32-7,0-1 1,1 1 0,-1 0-1,1 0 1,0 0-1,0 1 1,0-1-1,0 1 1,1 0-1,-1 0 1,1 1-1,-1-1 1,1 1 0,-1 0-1,1 0 1,5 0-1,-2 1 4,0 0 1,-1 1-1,1 0 0,-1 0 0,1 0 0,-1 1 1,1 1-1,-1-1 0,10 6 0,-4-1 1,1 0-1,-1 1 1,-1 1 0,1 0-1,-1 1 1,-1 1-1,0-1 1,-1 2 0,15 20-1,-13-13-185,-1 0 0,-1 1-1,-1 0 1,-1 1 0,-1 0 0,-1 0-1,-1 1 1,0 0 0,-2-1 0,0 2-1,-2 32 1,-5-27-3390,-5-40-289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1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85 10362,'-4'-6'1195,"1"-2"-1,0 1 0,1 0 1,0 0-1,0-1 1,1 0-1,-1 1 0,2-1 1,-1-10-1,18 76 430,55 265-1706,-57-234 99,37 192 27,-58-294-12,0 1 0,-1 1 0,-15-22 1,11 17-55,-15-20-283,0 1-1,-41-41 1,56 65 84,-1 0-1,0 1 0,0 0 0,-1 1 1,-1 0-1,1 1 0,-1 1 1,-1 0-1,-28-10 0,41 17 184,1-1-1,0 1 1,-1 0-1,1 0 1,-1-1-1,1 1 1,0 0-1,-1 0 1,1 0-1,-1 0 1,1 1-1,0-1 1,-1 0-1,1 1 1,0-1-1,-1 1 0,1-1 1,0 1-1,-1-1 1,1 1-1,0 0 1,0 0-1,0 0 1,0 0-1,0-1 1,-2 3-1,1 0-4,0 1 0,1-1-1,-1 0 1,1 0-1,0 1 1,0-1-1,0 0 1,0 1-1,1-1 1,-1 6-1,0 7-9,1-1 0,1 1-1,5 28 1,-3-33-37,0-1 1,0 1-1,1-1 0,0 0 0,0 0 1,2 0-1,-1-1 0,1 0 0,0 0 1,1 0-1,0-1 0,0 0 1,11 9-1,-10-11-340,0 0 1,0 0-1,1-1 0,-1 0 1,1 0-1,0-1 1,1 0-1,-1-1 0,1 0 1,-1-1-1,1 0 1,0 0-1,0-1 0,19 0 1,-3-3-1845,49-12 0,-74 14 2243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1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74 13355,'1'0'288,"0"0"1,-1 0-1,1 0 1,0-1-1,0 1 0,7-6 3462,-7 5-3462,-1 0 1,1 1-1,-1-1 0,1-1 1,-11-11 1411,-42-10-2527,47 21 1172,-3-1-349,1-1-21,0 1 1,-1 0-1,1 1 0,-1 0 0,1 0 0,-1 0 0,0 1 1,1 0-1,-1 1 0,0-1 0,0 2 0,0-1 1,0 1-1,1 0 0,-1 1 0,0-1 0,-8 5 1,5 0-100,1 0 1,0 1 0,0 1 0,1-1 0,0 2 0,0-1 0,1 1 0,0 1 0,0-1 0,1 1 0,-10 20 0,12-23 27,2 1-1,-1 0 0,1 0 1,0 0-1,1 0 1,0 0-1,0 0 0,1 1 1,0-1-1,0 1 0,1-1 1,0 0-1,0 1 1,1-1-1,0 1 0,1-1 1,4 14-1,-4-18 57,-1 0 0,1 0 0,0 0 0,0-1 0,1 1 0,-1-1 0,1 1 0,0-1 0,-1 0 0,2 0 0,-1 0 0,0 0 0,0-1 0,1 1 0,0-1 0,-1 0 0,1 0 0,0 0 0,0-1 0,0 1 0,0-1 0,0 0 0,0 0 0,1 0 0,-1-1 0,0 0 0,1 1 0,-1-1 0,0-1 0,0 1 0,1-1 0,4-1 0,3 0-8,0-2 1,-1 0 0,1 0-1,0-1 1,-1 0 0,0-1-1,-1 0 1,1-1 0,18-16-1,-17 12 54,0-1 0,-1 0-1,0-1 1,-1 0-1,12-21 1,-18 27 193,-1 0 0,1 0 1,-1 0-1,0 0 0,-1-1 0,0 1 1,0-1-1,-1 1 0,1-1 0,-2 0 0,1 0 1,-1 1-1,0-1 0,-2-8 0,6 35-119,2 13 40,17 50 0,-19-70-226,1 0 0,0-1 0,1 0 0,1 0 0,0 0 0,0-1 0,15 15 0,-19-20-252,1-1-1,0 0 0,0-1 1,1 1-1,-1-1 0,1 0 1,0 0-1,0 0 0,0-1 1,0 1-1,0-1 1,0 0-1,8 1 0,22-5-3347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13019,'2'-10'1918,"2"-3"2665,-3 13-4543,-1 0-1,1 0 1,-1 1-1,0-1 1,1 0-1,-1 0 0,0 0 1,1 1-1,-1-1 1,0 0-1,1 0 1,-1 1-1,0-1 0,1 0 1,-1 0-1,0 1 1,0-1-1,1 0 1,-1 1-1,0-1 0,0 1 1,0-1-1,1 0 1,-1 1-1,0-1 0,0 0 1,0 1-1,0-1 1,0 1-1,0-1 1,0 0-1,0 1 0,0-1 1,0 1-1,0-1 1,0 1-1,17 62-41,-2 0 1,9 92-1,-22-119-1,-2-23 6,1 0 0,0-1 0,0 1 0,2 0 0,4 18-1,-7-38-12,-1 1 0,1-1 0,0 0 0,1 1 0,2-13 0,1-13-18,-1-9 10,1 1 0,3 0 0,1 1 0,17-51-1,-21 79-1,1 0 0,0 0-1,1 0 1,0 1-1,1-1 1,0 2-1,0-1 1,16-15 0,-17 20-34,0 1 1,0-1-1,0 1 1,1 0-1,-1 1 1,1 0 0,0 0-1,0 0 1,0 1-1,0 0 1,1 0 0,-1 1-1,0 0 1,1 0-1,13 1 1,-14 0-494,1 1 1,-1 0-1,1 1 0,-1 0 1,0 0-1,0 1 0,0-1 1,0 1-1,7 5 0,27 18-3427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8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745 34 12299,'-1'-29'2690,"1"29"-2637,0 0 1,0 0 0,0-1 0,0 1 0,0 0 0,-1 0 0,1-1 0,0 1 0,0 0 0,0 0 0,-1 0 0,1-1 0,0 1 0,0 0 0,-1 0 0,1 0 0,0 0-1,0-1 1,-1 1 0,1 0 0,0 0 0,0 0 0,-1 0 0,1 0 0,0 0 0,-1 0 0,1 0 0,0 0 0,-1 0 0,1 0 0,0 0 0,0 0 0,-1 0 0,1 0-1,0 0 1,-1 0 0,1 1 0,0-1 0,0 0 0,-1 0 0,1 0 0,0 0 0,-38 38 749,37-37-886,-181 229 35,90-110 79,35-48-13,-201 249-30,254-317 4,-1 3 10,0-2-1,0 1 1,0 0 0,-1-1 0,0 0 0,-6 4 0,11-9 2,0 1-1,0-1 1,1 0 0,-1 1 0,0-1-1,0 0 1,0 0 0,1 0 0,-1 0-1,0 1 1,0-1 0,0 0-1,0 0 1,1-1 0,-1 1 0,0 0-1,0 0 1,0 0 0,0 0 0,1-1-1,-3 0 1,2 0 6,-1 0 0,1-1 0,0 1 0,-1-1 0,1 1 0,0-1 0,0 1 0,0-1 0,0 0 0,0 0 0,0 1 1,-1-5-1,-4-15 27,1 1 0,1-1 1,1-1-1,1 1 0,1 0 1,0-1-1,2 1 0,0-1 1,2 1-1,0 0 0,2 0 1,0 0-1,1 1 0,12-29 1,-16 46-43,0 0 1,0 0-1,-1 0 1,2 0-1,-1 0 1,0 0-1,1 0 1,-1 1-1,1-1 1,0 1-1,-1 0 1,1 0-1,0 0 1,1 0-1,-1 1 1,0-1-1,0 1 1,1-1 0,-1 1-1,5 0 1,0 0-3,-1 0-1,0 1 1,1 0 0,-1 1 0,0 0 0,1 0 0,-1 0 0,0 1 0,11 4 0,7 4-7,1 2-1,-2 1 1,1 1 0,24 19 0,58 54-86,-68-52 140,69 45 1,-97-72-170,1-1 1,0-1-1,0 0 1,1-1-1,0 0 1,0-1-1,0 0 1,0-1-1,0-1 1,26 2-1,-32-4-154,1-1-1,-1 0 1,0 0-1,1 0 1,-1-1-1,0 0 1,0-1-1,0 0 1,-1 0 0,1 0-1,-1-1 1,1 1-1,-1-2 1,0 1-1,-1-1 1,1 0-1,-1 0 1,0 0-1,0-1 1,-1 0-1,1 0 1,3-8-1,11-17-2022,20-45 0,-38 72 2169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2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14 14491,'37'12'8018,"-32"-17"-7530,7 3-448,-12 0-40,6 2-16,13 2 24,84 28-512,-54-6-552,18 13-1729,-4 2-1824,0-10-584</inkml:trace>
  <inkml:trace contextRef="#ctx0" brushRef="#br0" timeOffset="1">668 105 8794,'36'-63'5686,"-35"61"-5240,-1 0-1,1 0 0,-1 0 0,1 0 1,-1-1-1,1 1 0,-1 0 0,0 0 1,0 0-1,0 0 0,-1 0 0,1 0 0,0 0 1,-1-1-1,1 1 0,-2-2 0,2 4-394,0 0 0,0-1-1,0 1 1,0 0-1,-1 0 1,1 0-1,0-1 1,0 1 0,0 0-1,0 0 1,-1 0-1,1 0 1,0-1-1,0 1 1,0 0 0,-1 0-1,1 0 1,0 0-1,0 0 1,-1 0 0,1-1-1,0 1 1,0 0-1,-1 0 1,1 0-1,0 0 1,0 0 0,-1 0-1,1 0 1,0 0-1,0 0 1,-1 0 0,1 0-1,0 0 1,0 1-1,-1-1 1,1 0-1,0 0 1,-1 0 0,-10 19-495,10-16 442,-5 10-1,1 0 0,-2-1 0,-10 17-1,-40 54 16,-72 112 47,-222 463-496,345-645 303,-9 18-1505,-34 55 0,49-85 1400,-1 1-1,0-1 1,0 1 0,0-1-1,0 0 1,0 0 0,0 1-1,0-1 1,-1 0-1,1 0 1,0 0 0,-1 0-1,1 0 1,-1 0-1,1-1 1,-1 1 0,-2 1-1,2-3-37,1 0-1,0 0 1,0 0-1,0 1 1,0-1-1,0-1 1,0 1 0,0 0-1,0 0 1,0 0-1,0 0 1,1-1-1,-1 1 1,1 0-1,-1-1 1,0-1-1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3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92 13523,'-2'-12'1750,"0"0"0,1 0 0,0 0 0,2-12-1,-1 5 983,1 20-2733,0 1 0,0 0 0,0-1 0,0 1 0,0 0 0,0 0 0,0-1 0,-1 1 0,1 0 0,-1 0 0,1 0-1,-1 0 1,0 0 0,0 3 0,3 9-12,7 41-25,-3 1 1,1 64-1,-10 133 4,1-45-85,-1-185-11,3 12-2144,-2-41 1320,0 0 0,0 0 0,1 0 0,-1 0 0,1 0 0,2-11 0,3-30-3455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99 10618,'-16'5'4785,"26"-5"-280,-4-11-1992,8 1-2449,21-6-112,9-5 0,26-2-624,5 9-641,7 5-3144,-19 9 184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73 13691,'-18'-9'7337,"22"11"-7040,10-6-289,9 2-48,33 1 16,21-3 8,40-5-1177,11 1-703,30-8-2353,-20-5-624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4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58 191 14803,'-18'-23'1377,"-2"-3"436,9 1 3443,12 50-5376,-4 3 103,-3 208-1316,10-288 1092,2 1 1,3 0-1,1 0 0,24-66 0,-32 112 248,0 0 0,0 0-1,1 1 1,0-1 0,-1 0-1,1 1 1,1 0 0,-1 0 0,1 0-1,-1 0 1,1 0 0,0 1 0,1 0-1,-1-1 1,0 2 0,1-1-1,0 0 1,0 1 0,0 0 0,0 0-1,0 0 1,0 1 0,0 0 0,0 0-1,1 0 1,-1 1 0,0-1 0,1 1-1,-1 1 1,0-1 0,0 1-1,1-1 1,7 4 0,-3-2-19,-1 1-1,0 1 1,0 0 0,0 0 0,-1 0-1,0 1 1,1 0 0,-2 1 0,1 0-1,-1 0 1,1 1 0,-2 0 0,1 0-1,-1 0 1,0 1 0,-1 0 0,0 0-1,5 11 1,-2 4-191,-1 0-1,-1 1 1,-1 0 0,3 46 0,0-3-2298,2-34-1360,7-23-826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4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60 15523,'7'-59'10980,"6"98"-11259,1 26 236,-3 1 0,5 127 0,-31 262 187,2-471-783,-8-16 279,3 5 81,0 1 0,-2 0 0,-39-38 0,46 51 48,0 1 0,-2 0 0,1 0 0,-18-9 0,28 18 111,-2 0-1,1 0 1,0 1 0,-1-1 0,1 1 0,-1 1 0,1-1 0,-1 1 0,0 0 0,0 0 0,0 0 0,1 1-1,-1 0 1,0 0 0,0 1 0,-11 1 0,13 0 56,0 1 0,1-1-1,-1 0 1,1 1 0,0-1 0,-1 1-1,1 0 1,1 0 0,-1 1 0,0-1 0,1 0-1,0 1 1,0 0 0,0-1 0,0 1-1,0 0 1,1 0 0,-2 7 0,-1 1-4,1 0 0,0 1 0,1 0 0,-1 24 0,3-32 53,0 0 1,0 1-1,1-1 0,-1 0 1,1 0-1,1 0 0,-1 0 1,1 0-1,0 0 1,0 0-1,0 0 0,1-1 1,-1 1-1,1-1 0,0 0 1,1 0-1,-1 0 1,7 6-1,-3-4-50,1-2 0,-1 1 1,1-1-1,0 0 0,0 0 0,0-1 1,0 0-1,1-1 0,-1 0 0,13 2 1,5-1-780,0-2 1,1 0 0,-1-2-1,0-1 1,0-1 0,39-10-1,19-13-3195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5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106 225 13315,'-1'43'8251,"1"-43"-8179,17-10-1158,3-1 1108,0 0-148,-2 3-72,-1-1 1,0-1-1,-1 0 1,23-19-1,-37 26 171,1-1-1,-1 1 1,1 0-1,-1-1 1,0 1 0,0-1-1,-1 0 1,1 1-1,-1-1 1,0 0 0,0 0-1,0 0 1,0 0-1,-1 0 1,1 0-1,-1 0 1,0 0 0,0-1-1,-1 1 1,1 0-1,-1 0 1,0 0 0,0 0-1,0 1 1,-1-1-1,0 0 1,1 0-1,-1 1 1,0-1 0,-1 1-1,1-1 1,0 1-1,-1 0 1,0 0 0,-4-3-1,5 3-10,-1 0 0,0 0-1,0 0 1,0 1 0,-1-1 0,1 1-1,-1 0 1,1 0 0,-1 0-1,0 1 1,1-1 0,-1 1 0,0 0-1,0 0 1,0 0 0,0 0 0,0 1-1,0 0 1,0 0 0,0 0 0,-1 0-1,1 0 1,0 1 0,0 0 0,0 0-1,0 0 1,1 0 0,-1 1-1,0-1 1,0 1 0,1 0 0,-1 0-1,1 0 1,0 1 0,-7 5 0,-2 6 36,-1 0 1,2 0-1,0 2 1,0-1-1,2 1 1,0 1-1,0 0 1,2 0-1,0 0 1,1 1-1,-7 36 1,12-46 3,0 0 0,0 1 0,1-1 0,0 0 0,0 1 0,0-1 0,2 0 0,-1 0 0,1 1 0,0-1 0,0 0 0,1-1 0,0 1 0,1 0 0,-1-1-1,2 0 1,-1 1 0,1-2 0,0 1 0,0-1 0,1 1 0,-1-1 0,2-1 0,-1 1 0,1-1 0,-1 0 0,1-1 0,0 0 0,12 6 0,1-3-459,-1 0 0,1-1 0,1 0 0,-1-2 0,1-1 0,-1 0 0,1-2 0,32 0 0,68-16-2589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0:25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13307,'12'-24'7425,"2"17"-6920,5 3-273,18-1-80,1 1 48,13 4-56,4 6-16,13 13-136,-3 9 32,12 21-72,-12 5-32,-4 8-680,-15-6-585,-15-4-3064,-13-18 168</inkml:trace>
  <inkml:trace contextRef="#ctx0" brushRef="#br0" timeOffset="1">521 39 14123,'-14'-30'7954,"10"21"-6442,3 11-1336,-3 3-88,-6 42-96,-94 87 32,34-26-296,5 8-624,13 10-2033,29-30-1832,46-62-704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82 9930,'-46'-57'2653,"29"32"3168,18 36-4725,1-2-1272,10 118 232,-6 1 0,-12 149 0,2-176-505,11 113-1,-7-209 169,0-4 54,0 1 1,-1-1-1,1 1 0,0-1 0,0 1 0,1-1 0,-1 1 0,0-1 0,0 1 0,1-1 0,-1 0 1,1 1-1,-1-1 0,1 1 0,0-1 0,0 0 0,-1 1 0,1-1 0,0 0 0,0 0 0,0 0 1,0 0-1,3 2 0,6-10-3950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4 168 14987,'-1'-2'222,"1"1"-1,-1-1 0,1 0 0,-1 0 1,1 0-1,0 1 0,0-1 1,0 0-1,0 0 0,0 0 1,0 0-1,0 1 0,0-1 1,1 0-1,-1 0 0,1 0 0,0 1 1,-1-1-1,1 0 0,0 1 1,0-1-1,0 1 0,0-1 1,0 1-1,0-1 0,1 1 1,-1 0-1,0-1 0,1 1 0,-1 0 1,4-2-1,5-3-213,0 0 0,0 0 0,22-7 0,-20 8 86,29-11-87,1 1-1,1 3 0,0 1 0,1 2 0,0 2 1,0 3-1,89 0 0,-108 5-23,1 1-1,-1 1 1,0 1 0,1 2-1,-2 0 1,1 2 0,-1 0-1,0 2 1,-1 1 0,0 0-1,-1 2 1,0 0-1,-1 2 1,-1 0 0,24 24-1,-35-30-2,-1 0-1,0 1 0,0 0 1,-1 0-1,-1 1 0,0 0 1,0 0-1,-1 0 0,7 25 1,-10-28 2,0 0 0,-1 1 0,0 0 0,-1-1 0,0 1 0,0-1 0,-1 1 0,0 0 0,0-1 0,-1 1 0,0-1 0,-1 0 0,1 0 0,-2 0 0,-6 13 0,0-5-1,-1-1 0,-1 0 0,-1-1 0,0 0 0,0-1 0,-1 0 0,-1-1 0,0-1 0,-1-1 0,0 0 0,0 0 0,-1-2 0,-35 13 0,32-14 3,0-1 1,0 0 0,0-2 0,-1 0 0,1-2 0,-1 0 0,0-1 0,0-1-1,1-1 1,-1-1 0,0 0 0,-31-9 0,48 9 12,0 1 1,0-1-1,0 0 0,0 0 1,0 0-1,0 0 0,1-1 1,-6-4-1,9 7 4,-1-1-1,1 1 1,0 0 0,0-1-1,-1 1 1,1 0 0,0-1 0,-1 1-1,1-1 1,0 1 0,0 0 0,0-1-1,0 1 1,-1-1 0,1 1-1,0-1 1,0 1 0,0-1 0,0 1-1,0-1 1,0 1 0,0-1 0,0 1-1,0 0 1,0-1 0,0 1-1,1-2 1,0 1 0,0 1-1,0-1 1,0 0-1,0 0 0,0 1 1,0-1-1,0 0 1,0 1-1,0-1 1,0 1-1,0 0 1,0-1-1,1 1 0,-1 0 1,0 0-1,2-1 1,17-1-19,0 0-1,0 1 1,0 1 0,0 1-1,0 1 1,0 0 0,22 7 0,-8 0-12,-1 1 1,0 2 0,42 21 0,-42-16 4,0 2-1,-2 1 1,0 2-1,32 30 1,-50-41 9,-1 1 1,-1 0 0,0 0-1,0 1 1,-1 0-1,-1 1 1,0 0 0,-1 0-1,-1 1 1,0 0-1,8 31 1,-14-42 9,0 0 0,0 1 1,-1-1-1,0 0 0,0 0 0,0 1 1,-1-1-1,1 0 0,-1 1 0,0-1 1,0 0-1,-1 0 0,1 0 0,-1 0 0,0 0 1,0 0-1,0-1 0,0 1 0,-1-1 1,1 1-1,-1-1 0,0 0 0,0 0 0,0 0 1,-1 0-1,1-1 0,-1 1 0,1-1 1,-6 2-1,-6 4 1,-1-1 0,0-1-1,0-1 1,-1 0 0,-31 5 0,11-5-84,1-1-1,-1-2 1,1-2-1,-1-1 1,1-2-1,-64-13 1,77 11-329,0-1 0,1-1 0,0 0 1,0-2-1,1-1 0,0-1 0,1-1 0,0 0 1,1-1-1,1-2 0,-27-24 0,21 4-2889,18 9 109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3.17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30 8394,'0'-1'5785,"7"-3"-4769,-3 4-1696,22 0 552,107 0 208,-40-6 8,43-3-8,10 3-32,21 3-256,-16 3-592,6 1-2145,-43 3 297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7:59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97 202 7130,'0'-27'654,"-5"-66"5391,5 87-5723,-1 0 0,-1 0 0,1 0 0,-1 0 0,0 0 0,0 1 0,-1-1 1,1 0-1,-1 1 0,0 0 0,-1 0 0,-4-6 0,6 9-1010,8 20 284,5 37 392,-3 1 0,-2 0 1,-1 59-1,-14 180 635,3 92 176,14-316-751,-4-50-52,-2 1 0,0 0 1,-2 44-1,0-65-60,0 0 0,-1 0 0,1 0-1,0 0 1,-1 0 0,1 0 0,0 0 0,-1 0 0,1 0 0,-1 0 0,0 0 0,1 0 0,-1 0-1,0-1 1,1 1 0,-1 0 0,0 0 0,0-1 0,0 1 0,0 0 0,0-1 0,0 1-1,0-1 1,0 1 0,0-1 0,0 0 0,0 1 0,0-1 0,-2 0 0,-32-1-3518,0-7-179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5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46 14651,'-2'-4'410,"0"1"0,0 0 0,0 0 0,0 1 1,-1-1-1,1 0 0,-1 1 0,0 0 0,0-1 0,0 1 0,0 0 0,0 0 0,0 1 0,0-1 0,-1 1 1,1-1-1,-5 0 0,1 1-282,-1 0 0,1 0 0,-1 0 0,1 1 0,-1 0 0,1 1 0,-1 0 0,-8 2-1,-2 1-214,0 2-1,0 0 1,1 1-1,0 0 1,0 1-1,-21 15 0,21-12-12,0 1 0,0 1 0,2 1 0,-1 0 0,2 1 0,-20 24 0,33-38 13,1 1-1,-1-1 1,0 0-1,0 0 1,1 1-1,-1-1 1,1 0-1,-1 1 1,1-1-1,-1 1 1,1-1-1,0 1 1,0-1-1,0 1 1,0-1-1,0 0 1,0 1-1,0-1 1,0 1-1,1-1 1,-1 1-1,0-1 1,1 0-1,-1 1 1,2 1-1,0-1-66,0 1 0,0-1-1,0 0 1,0 0 0,1 0 0,-1 0-1,1 0 1,-1-1 0,1 1 0,0-1-1,4 2 1,6 2-190,-1-1 0,1-1 0,0 0 0,20 1 0,-21-3 347,-1-1 0,0 0-1,0 0 1,0-1 0,0-1 0,0 0 0,0 0 0,0-1 0,-1-1 0,1 0 0,-1 0 0,0-1 0,0 0 0,12-9-1,-14 8 303,0-1-1,-1 0 1,0 0-1,0 0 1,0-1-1,-1 0 1,0 0-1,-1-1 1,0 0-1,5-11 0,-10 19-212,0 0-1,0 0 0,1-1 1,-1 1-1,1 0 0,-1 0 0,1 0 1,-1 0-1,1 0 0,0-1 0,-1 1 1,1 0-1,0 0 0,0 1 0,0-1 1,0 0-1,0 0 0,0 0 0,0 0 1,0 1-1,0-1 0,0 1 0,0-1 1,0 1-1,1-1 0,-1 1 0,2-1 1,3 3-160,-1 0 0,1 0 0,-1 1-1,1 0 1,-1 0 0,0 0 0,5 4 0,-5-3-105,1 0 19,65 46-1777,-19-2-2174,-13-1-398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5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22 15043,'-2'-2'486,"1"0"0,-1 0 0,0 1 0,0-1 0,1 1 0,-1-1 0,0 1 0,0 0 0,-1-1 0,1 1 0,0 0-1,0 1 1,0-1 0,-1 0 0,-2 0 0,1 1-275,0-1 0,0 1 0,0 0-1,-1 1 1,1-1 0,0 1 0,0-1 0,-4 2-1,-8 4-607,1 0-1,-1 1 1,-20 13-1,19-11 1153,-9 7-725,-1 2 1,-31 26-1,-18 13-315,70-55-1160,17-2-158,15 6 1591,-1 1 1,0 1 0,0 1-1,0 1 1,-1 2 0,-1 0-1,24 17 1,-33-19 7,0 1 0,0 0 0,-1 1 0,0 1 0,12 15 0,-20-21-4,1 1 0,-1 0 0,0 0 0,-1 0 0,0 0 1,0 1-1,-1 0 0,0 0 0,-1 0 0,3 13 0,-4-19 1,-1 0 0,1 1 0,-1-1-1,0 0 1,0 1 0,0-1 0,0 0-1,-1 0 1,1 1 0,-1-1 0,0 0-1,0 0 1,0 0 0,0 1 0,0-1-1,-1 0 1,0-1 0,1 1 0,-1 0-1,0 0 1,0-1 0,-1 1 0,1-1-1,0 0 1,-1 0 0,1 0 0,-1 0-1,0 0 1,0 0 0,0-1 0,0 1-1,0-1 1,0 0 0,0 0 0,0 0-1,0 0 1,-1 0 0,1-1 0,-6 0-1,-3 1-142,0-1-1,0 0 0,0-1 0,0-1 0,0 0 1,0 0-1,1-1 0,-1-1 0,-15-6 1,18 6-342,0-1 0,0 1 0,0-2 0,1 1 0,0-1 0,0 0 0,1-1 0,0 0 0,0 0 0,-10-15 0,-6-30-3621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6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161 271 10162,'14'-14'7300,"-12"-1"-5277,-2 14-2022,1-1 0,0 1 0,-1-1-1,1 1 1,0-1 0,0 1-1,0 0 1,0-1 0,0 1-1,0 0 1,1 0 0,-1 0-1,0 0 1,0 0 0,1 0-1,-1 0 1,1 0 0,2-1-1,20-14-10,-22 15 10,19-17 3,32-36-1,-52 53 2,0 0-1,0 0 0,0 0 1,0 0-1,0 0 0,-1-1 1,1 1-1,0 0 0,-1-1 0,1 1 1,-1 0-1,1-1 0,-1 1 1,0-1-1,1 1 0,-1-1 1,0 1-1,0 0 0,0-1 0,0 1 1,0-1-1,-1 1 0,1-1 1,-1-2-1,-1 1 13,1 0 0,-1 0 0,0 0 1,0 0-1,0 0 0,0 0 0,-1 0 0,1 1 0,-1-1 0,-3-1 1,-5-5 17,0 2 0,-1 0 1,0 0-1,-19-7 1,22 10-52,1 1 1,-1 1 0,0 0-1,0 0 1,-1 1 0,1 0-1,0 1 1,0-1 0,-1 2-1,-15 2 1,20-2 8,1 0 0,-1 0-1,1 0 1,0 1 0,0 0 0,0 0-1,0 0 1,0 0 0,0 1 0,0-1 0,1 1-1,-1 0 1,1 0 0,0 0 0,0 1-1,0-1 1,0 1 0,1 0 0,-1-1-1,1 1 1,0 0 0,0 1 0,1-1-1,-3 7 1,2 0-22,1 0 1,0 0-1,0-1 0,1 1 0,1 0 1,-1 0-1,2 0 0,0-1 0,0 1 0,1 0 1,0-1-1,1 0 0,0 0 0,1 0 1,-1 0-1,2-1 0,0 0 0,0 0 1,10 11-1,-2-3-483,0-1 0,2-1 0,-1 0 1,2-1-1,0-1 0,1 0 0,0-1 0,35 16 1,-20-15-1248,48 12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6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33 13171,'-1'-2'448,"0"0"0,1 0 0,-1 1 0,1-1 0,-1 0 1,1 0-1,0 0 0,0 0 0,0 0 0,0 0 0,0 1 0,0-1 0,0 0 1,2-3-1,-2 5-364,0 0 0,1 0 1,-1-1-1,0 1 1,1 0-1,-1 0 0,1 0 1,-1 0-1,0 0 0,1 0 1,-1 0-1,1 0 1,-1 0-1,0 0 0,1 0 1,-1 0-1,1 0 0,-1 0 1,0 0-1,1 0 1,-1 0-1,1 1 0,-1-1 1,0 0-1,1 0 0,-1 0 1,0 1-1,1-1 1,-1 0-1,0 1 0,1-1 1,-1 0-1,0 1 0,13 13 812,-13-14-875,0 0 0,0 0-1,0 0 1,-1 0-1,1 0 1,0 0 0,0 0-1,0 0 1,0 0 0,0 0-1,0 0 1,0 0-1,-3 1 1015,9 21-1199,6 27 152,-2 1 0,-3-1 1,-1 2-1,-3-1 0,-2 0 0,-6 60 0,-12 13 32,-12 114 12,27-205-33,0 39-1,2-66 5,1-1-1,0 1 0,-1-1 0,1 0 0,1 1 0,-1-1 0,1 0 0,0 0 1,0 0-1,0 0 0,4 6 0,-6-10 1,0 0 0,0 0 0,0 1 1,1-1-1,-1 0 0,0 0 0,0 0 0,0 0 0,0 0 1,0 0-1,0 0 0,0 0 0,1 0 0,-1 1 0,0-1 1,0 0-1,0 0 0,0 0 0,0 0 0,1 0 0,-1 0 1,0 0-1,0 0 0,0 0 0,0 0 0,1 0 0,-1 0 1,0 0-1,0 0 0,0 0 0,0 0 0,0 0 0,1-1 1,-1 1-1,0 0 0,0 0 0,0 0 0,0 0 0,0 0 1,0 0-1,1 0 0,-1 0 0,0 0 0,0-1 0,0 1 1,0 0-1,0 0 0,0 0 0,0 0 0,0 0 0,0 0 0,0-1 1,0 1-1,0 0 0,1 0 0,-1 0 0,0 0 0,0-1 1,0 1-1,0 0 0,0 0 0,-1 0 0,5-21 73,-3-26-27,-2 25-77,-2 0 0,-1 1 1,0 0-1,-2 0 0,-1 0 0,0 0 0,-12-21 0,15 31 1,-2 1 1,0 0-1,0 0 0,-1 0 0,0 1 0,0 0 0,-1 1 1,0 0-1,-1 0 0,0 0 0,0 1 0,-1 0 0,0 1 1,0 0-1,-12-4 0,18 8 13,0 1 0,0-1 0,0 1-1,0 0 1,0 1 0,0-1 0,0 1 0,0 0 0,0 0 0,-1 0 0,1 0-1,0 1 1,0-1 0,0 1 0,0 0 0,0 1 0,0-1 0,0 1 0,0-1 0,0 1-1,1 0 1,-1 1 0,1-1 0,0 0 0,-1 1 0,1 0 0,0 0 0,0 0-1,1 0 1,-4 6 0,1-1-33,0 0-1,1 0 1,0 1-1,0-1 1,1 1-1,0 0 1,1 0-1,0 0 1,0 0-1,1 1 1,0-1-1,1 14 1,1-12-121,0-1 0,0 0 0,1 0 0,0-1 0,1 1 0,0 0 0,1-1 0,0 1-1,0-1 1,1 0 0,0-1 0,1 1 0,0-1 0,7 8 0,-4-7-355,0 0-1,0-1 1,1-1-1,0 0 0,0 0 1,1-1-1,0 0 1,0-1-1,0 0 1,1-1-1,14 4 1,77 10-4181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7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1 12891,'-69'24'7626,"-54"24"-6993,105-39-641,-9 3 21,2 1 0,-39 26 1,59-36-14,1 0 1,-1 0-1,1 1 1,0-1-1,0 1 1,0 0 0,1 0-1,-1 1 1,1-1-1,0 1 1,0 0 0,0 0-1,1 0 1,0 0-1,0 0 1,0 0 0,1 1-1,-1-1 1,1 0-1,0 7 1,1-9-15,1 0-1,-1-1 1,1 1-1,0 0 1,0 0 0,0 0-1,0 0 1,0-1 0,0 1-1,1 0 1,0-1 0,-1 1-1,1-1 1,0 0 0,0 0-1,0 1 1,0-1 0,1-1-1,-1 1 1,1 0-1,-1 0 1,1-1 0,-1 0-1,1 1 1,0-1 0,0 0-1,4 1 1,3 1-60,1-1 1,-1 0-1,1 0 0,0-1 1,-1 0-1,16-2 0,-8-1 38,-1 0-1,0-2 1,0 0-1,0-1 0,0 0 1,0-2-1,-1 0 1,0 0-1,-1-2 1,0 0-1,0-1 0,-1 0 1,26-25-1,-38 34 70,0-1 0,0 0 0,0 0 0,-1 0 0,1 0 0,0-1 0,-1 1 0,0 0 0,1-1 0,-1 1 0,0-1 0,0 1 0,0-1 0,-1 1 0,1-1 0,-1 0 0,1 0 0,-1 1 0,0-1 0,0 0 0,0 1 0,0-1 0,-1 0 0,1 0 0,-1 1-1,1-1 1,-1 1 0,0-1 0,0 0 0,0 1 0,-1 0 0,1-1 0,0 1 0,-1 0 0,0 0 0,1-1 0,-1 1 0,0 0 0,0 1 0,0-1 0,0 0 0,-1 1 0,1-1 0,-3-1 0,-11-6-60,1 0-1,-2 1 1,1 0 0,-1 2 0,-24-7 0,-24 0-1239,-5-1-4314,53 5 1223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7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8778,'3'1'685,"0"1"1,0-1-1,0 1 1,0 0-1,0 0 1,-1 1-1,1-1 1,0 0-1,3 6 0,-4-5-334,0 0 0,0 1 0,0-1 0,-1 1 0,1-1 0,-1 1 0,0-1 0,0 5 0,1 5-195,-1 0 0,-1 0-1,0 0 1,-3 18-1,0 22 622,3-40-739,0 0 0,1 0 1,0 0-1,1 0 0,1 0 0,0 0 1,1 0-1,0-1 0,10 19 0,-14-31-35,0 1-1,0-1 0,0 0 0,0 0 0,1 0 0,-1 1 0,0-1 0,0 0 1,0 0-1,1 0 0,-1 0 0,0 1 0,0-1 0,1 0 0,-1 0 1,0 0-1,0 0 0,1 0 0,-1 0 0,0 0 0,0 0 0,1 0 0,-1 0 1,0 0-1,1 0 0,-1 0 0,0 0 0,0 0 0,1 0 0,-1 0 1,0 0-1,0 0 0,1 0 0,-1 0 0,0-1 0,0 1 0,0 0 0,1 0 1,-1 0-1,0 0 0,0 0 0,0-1 0,1 1 0,-1 0 0,0 0 1,0-1-1,0 1 0,0 0 0,1 0 0,-1 0 0,0-1 0,0 1 0,0-1 1,9-19 47,-6 13-46,127-333 156,-129 337-145,0-1 1,1 1 0,-1-1-1,1 1 1,0 0 0,0 0-1,0-1 1,0 1 0,1 1-1,-1-1 1,5-4 0,-5 7-15,0-1 0,0 1 1,0-1-1,0 1 0,0 0 1,0 0-1,0 0 0,-1 0 1,1 0-1,0 0 0,0 1 1,0-1-1,0 1 0,0-1 1,0 1-1,-1-1 0,1 1 1,0 0-1,0 0 1,-1 0-1,1 0 0,-1 0 1,1 1-1,-1-1 0,2 2 1,14 11-34,0 1 0,-1 1 0,-1 0 0,-1 1 1,0 1-1,-1 0 0,-1 1 0,12 26 0,2 9-1964,32 97 0,-25-36-1083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78 15451,'-38'-77'8929,"58"147"-8695,-3 2 0,-2-1 0,7 132 0,-17-96-309,-6-1 1,-14 112-1,14-202-24,0-7-69,0 0 1,0-1 0,0 1-1,-1-1 1,-1 1 0,1-1 0,-5 9-1,7-17 111,0 1-1,-1-1 1,1 1-1,0-1 1,0 0-1,-1 1 1,1-1-1,0 0 1,0 0-1,-1 1 0,1-1 1,0 0-1,-1 0 1,1 1-1,0-1 1,-1 0-1,1 0 1,-1 0-1,1 0 1,0 1-1,-1-1 0,1 0 1,-1 0-1,1 0 1,0 0-1,-1 0 1,1 0-1,-1 0 1,1 0-1,-1 0 1,1 0-1,0 0 0,-1-1 1,1 1-1,-1 0 1,1 0-1,0 0 1,-1 0-1,1-1 1,0 1-1,-1 0 1,1 0-1,0-1 0,-1 1 1,1 0-1,0-1 1,0 1-1,-1-1 1,-12-19-2331,-4-28-2365,0-17-683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8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 9738,'-12'-2'9962,"14"2"-9386,1 0-448,27 5-24,95 16 88,-1-17-136,23-8-680,44-5-3537,0-5 897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9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60 133 14371,'-8'-19'1722,"-7"-18"3202,-21-40-1,62 168-4956,-11-14-22,8 143 0,-17 98-163,-4-182-130,1-94 49,0-31 78,3-23-51,82-346 92,-87 358 176,-1-1 1,0 1-1,1 0 1,-1 0-1,0-1 1,1 1 0,-1 0-1,0 0 1,1-1-1,-1 1 1,0 0 0,1 0-1,-1 0 1,0 0-1,1 0 1,-1 0 0,1 0-1,-1 0 1,0 0-1,1 0 1,-1 0 0,1 0-1,-1 0 1,1 0-1,-1 0 1,0 0 0,1 0-1,-1 0 1,0 0-1,1 1 1,-1-1 0,1 0-1,-1 0 1,0 0-1,1 1 1,-1-1-1,0 0 1,0 1 0,1-1-1,-1 0 1,0 1-1,20 14-75,11 19-454,0 2-1,-3 1 1,39 65 0,-27-41-1694,13 14-2226,8-10-608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49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198 259 10146,'4'20'10301,"7"-21"-8958,13-4-3797,-15 3 2368,4 0-410,0 0 0,0-1-1,0-1 1,-1 0 0,20-10 0,-29 13 427,0-1 1,0 0-1,0 0 0,-1 0 1,1 0-1,0 0 0,-1-1 1,1 1-1,-1-1 0,0 0 0,0 1 1,0-1-1,0 0 0,-1 0 1,1-1-1,-1 1 0,1 0 1,-1 0-1,0-1 0,-1 1 1,1-1-1,-1 1 0,1-1 1,-1 1-1,0-1 0,0 1 0,0-1 1,-1 1-1,0-5 0,-1 1 132,-1-1-1,1 1 0,-1 0 1,0 0-1,-1 0 0,0 0 1,0 1-1,0-1 0,-1 1 1,0 0-1,0 1 0,-1-1 1,1 1-1,-1 0 0,0 0 1,-1 1-1,1-1 0,-1 2 1,0-1-1,0 1 0,-12-5 1,5 3-2,-1 1 0,1 0 0,-1 1 0,0 0 0,0 1 0,-1 1 0,1 0 0,0 1 0,0 1 0,-18 3 0,29-4-59,0 1 0,0 0 0,0 0 0,0 0 0,0 1 0,1-1 0,-1 1 0,0 0 0,1 0 0,-1 0-1,1 1 1,0-1 0,0 1 0,0 0 0,0 0 0,0 0 0,0 0 0,1 0 0,-1 1 0,1-1-1,0 1 1,0 0 0,1-1 0,-1 1 0,1 0 0,0 0 0,0 0 0,0 0 0,0 0 0,1 0 0,-1 0-1,1 0 1,0 1 0,1 5 0,1 8 8,0-1-1,2 1 0,0 0 0,1-1 1,0 0-1,13 27 1,-7-23-56,1 0 1,0 0 0,1-2 0,2 1 0,0-2 0,0 0 0,2 0 0,0-2 0,1 0 0,26 17 0,-21-18-504,0-1-1,1-1 0,0-1 1,1-1-1,28 8 1,71 9-2200,-121-28 2681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00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27 139 7842,'-9'-20'1843,"6"15"-1367,0-1 1,1 1-1,-1-1 0,1 0 0,0 0 0,-1-7 1,3 11-422,0 0 0,0 0 0,1 0 0,-1 1 0,0-1 0,0 0 1,1 0-1,-1 0 0,1 1 0,0-1 0,-1 0 0,1 0 0,0 1 1,0-1-1,0 1 0,0-1 0,0 1 0,1-1 0,-1 1 1,0 0-1,1 0 0,-1-1 0,1 1 0,-1 0 0,3-1 0,6-3-17,1 0 1,-1 1-1,1 0 0,0 1 0,0 1 0,1-1 0,-1 2 0,0-1 0,1 1 0,-1 1 0,1 0 0,-1 1 0,20 4 1,-2 0-40,0 1 0,0 2 0,-1 1 1,31 14-1,-50-19-5,-1 1 1,1 0-1,-1 0 0,0 1 1,-1 0-1,1 0 0,-1 1 1,-1 0-1,1 0 0,-1 0 1,9 16-1,-12-19 9,-1-1 0,0 1-1,-1 0 1,1 0 0,-1 0-1,1 0 1,-1 0 0,-1 0-1,1 0 1,0 0 0,-1 0 0,0 0-1,0 1 1,0-1 0,-1 0-1,1 0 1,-1 0 0,0 0 0,0 0-1,0 0 1,-1 0 0,1 0-1,-1 0 1,0 0 0,0-1-1,0 1 1,-1-1 0,1 0 0,-6 5-1,2-2 0,0 0 0,0-1 0,-1 0 0,0 0 0,0-1 0,0 0 0,0 0 1,-1-1-1,1 0 0,-1 0 0,0-1 0,0 0 0,0 0 0,0-1 0,-1 0 0,-14 0 0,56 1-20,0 1-1,0 1 1,0 2 0,63 20-1,-72-19 5,0 2 0,-1 1-1,0 1 1,-1 1-1,0 1 1,-1 1 0,31 26-1,-50-39 14,1 1-1,-1 0 0,0 1 1,0-1-1,0 0 1,-1 1-1,1-1 0,0 1 1,-1-1-1,0 1 0,1 0 1,-1-1-1,0 1 1,-1 0-1,2 3 0,-2-4 4,0 0-1,0-1 1,-1 1-1,1-1 1,0 1-1,-1 0 1,1-1-1,-1 1 1,1-1-1,-1 1 1,0-1-1,0 1 1,0-1-1,0 1 1,0-1-1,0 0 1,0 0-1,0 1 1,-2 1-1,-5 2 7,-1 0 0,1 0-1,-1-1 1,0 0 0,0 0-1,0-1 1,-13 3 0,-52 10-358,-106 11 0,123-20-1255,54-7 1395,0 1 1,0-1-1,0 1 1,0-1-1,0 0 1,0 0-1,0 0 0,0-1 1,0 1-1,0-1 1,1 1-1,-1-1 1,-5-2-1,6 1-35,0 0 1,1 0-1,-1-1 1,1 1-1,-1 0 0,1-1 1,0 1-1,0-1 0,0 1 1,0-1-1,0 1 1,1-1-1,-1-2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0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13499,'1'-1'225,"0"0"1,0 1 0,-1-1-1,1 0 1,0 1-1,0-1 1,0 0-1,0 1 1,0-1-1,0 1 1,0 0-1,0-1 1,0 1 0,0 0-1,0 0 1,0-1-1,0 1 1,0 0-1,0 0 1,1 0-1,-1 0 1,0 0 0,0 1-1,0-1 1,0 0-1,0 0 1,1 1-1,2 2-127,-1-1-1,0 0 1,0 1 0,0-1-1,0 1 1,-1 0-1,5 6 1,7 10-111,-2 0 0,0 1-1,-1 0 1,-2 1 0,0 0 0,13 44 0,16 138-376,-26-126-234,-45-180-2251,24 59 2945,-4-57 0,12 86 95,1 0 0,0 0 1,1-1-1,0 1 0,1 0 1,1 0-1,8-23 0,-10 34-124,1 0 0,-1 1 0,1-1-1,0 1 1,1-1 0,-1 1 0,0 0-1,1 0 1,0 0 0,0 0 0,0 0-1,0 1 1,0-1 0,0 1 0,1 0 0,-1 0-1,7-3 1,-3 3-12,0 0 0,1 0-1,-1 1 1,1 0 0,-1 0 0,1 0-1,-1 1 1,15 2 0,-2 1-4,-1 1 0,0 0 0,0 2 0,0 0 0,-1 1 0,24 13 0,-20-7 8,0 2 1,0 1-1,-2 0 1,0 2-1,-1 0 1,0 1-1,-2 1 1,0 0-1,25 44 0,-12-13-2,-3 2 0,-3 1 0,25 75 0,-46-123-615,-2-10-210,1-22-1196,0-8-486,14-36-1278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0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14835,'34'-19'8975,"-34"19"-8925,5 22-145,69 178-433,-65-172 325,1 3-433,24 54 0,-31-79 541,0 1 1,1-1-1,-1 0 0,2 0 1,-1 0-1,0 0 1,1-1-1,0 0 1,1 0-1,-1 0 0,1 0 1,0-1-1,0 0 1,7 3-1,-9-6 76,0 0 0,1 0 0,-1 0 1,1 0-1,-1-1 0,1 0 0,-1 0 0,1 0 0,-1-1 1,0 1-1,1-1 0,-1 0 0,1-1 0,-1 1 0,0-1 0,0 1 1,0-1-1,0-1 0,0 1 0,0 0 0,5-6 0,6-3 19,-2-1 0,0-1 0,23-27 0,-21 21-1,0-2-1,-2 0 1,0-1 0,-1 0-1,-1-1 1,9-27-1,-16 36 29,0 0 1,0 0-1,-1 0 0,-1 0 0,-1 0 1,0 0-1,0-1 0,-2 1 0,0 0 1,0-1-1,-1 1 0,-5-17 0,-8 0 286,9 22-1098,7 18-2627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0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67 11234,'-4'-15'6828,"0"4"-2236,5 33-4253,31 292-472,-30-276 16,-1 0-377,0-66-52,2-57 550,4-1 0,32-150 0,-30 219 269,-8 17-277,-1 0 0,1 1 0,0-1 0,0 0 0,0 1 0,-1-1 0,1 1 0,0-1 0,0 1 0,-1-1 0,1 1 1,0 0-1,-1-1 0,1 1 0,-1 0 0,1 0 0,-1-1 0,1 1 0,-1 0 0,1 0 0,-1 0 0,0-1 0,0 1 1,1 0-1,-1 0 0,0 0 0,0 0 0,0 1 0,7 15-4,1-1-1,0 0 1,1-1-1,0 1 1,20 22-1,-14-19 4,-1 0 0,-1 2 0,14 27 0,70 195-1280,-107-273 1154,2-1 1,-5-39-1,10 56 329,2-1-1,-1 1 0,2 0 1,0-1-1,1 1 1,0-1-1,1 1 1,1 0-1,5-18 1,-5 26-182,1 0 0,-1 0 0,1 0 1,1 1-1,-1-1 0,1 1 1,0 0-1,0 0 0,0 1 0,0 0 1,1 0-1,0 0 0,0 0 0,0 1 1,0 0-1,1 1 0,-1-1 0,1 1 1,0 0-1,-1 1 0,1-1 0,12 1 1,-3-1-42,1 1 1,-1 1-1,1 1 1,-1 0-1,1 1 1,-1 0-1,0 2 1,23 7-1,-29-7-96,-1 1 1,1 0-1,-1 0 0,0 1 0,-1 0 0,1 0 1,-1 1-1,0 0 0,-1 1 0,0 0 1,0 0-1,-1 0 0,0 1 0,0 0 1,6 13-1,-2 1-1042,0 1 1,-2 0 0,-1 0 0,0 1-1,3 31 1,1 22-3200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63 15347,'-3'-2'539,"0"0"-1,0 0 0,1 0 0,-1-1 1,1 1-1,-1-1 0,1 1 1,0-1-1,0 0 0,0 0 1,0 0-1,0 0 0,1-1 0,-2-3 1,-5-11 671,47 91-639,-26-51-579,0 0-1,-2 2 1,-1-1 0,9 35-1,-8-17-34,-2 1-1,-1-1 0,-3 2 0,-1-1 0,-3 1 0,-4 60 1,20-145-163,2 2 1,1 1 0,37-52-1,-54 85 182,1 1 1,0 0-1,0 0 0,0 0 1,0 1-1,1-1 0,0 1 1,0 0-1,0 0 0,0 1 1,0 0-1,1 0 0,0 0 1,10-4-1,-11 7 7,0-1 0,0 1 0,0 0 0,0 1 0,0-1 0,-1 1 1,1 0-1,0 0 0,0 0 0,-1 1 0,1 0 0,-1 0 0,1 0 0,-1 0 0,0 1 0,0-1 0,0 1 0,0 0 1,4 4-1,0 1-26,1 0 1,-2 0-1,1 1 1,-1 0-1,0 1 1,-1-1-1,0 1 1,-1 0-1,0 1 1,0-1-1,-1 1 1,0 0-1,-1 0 1,-1 0-1,1 1 1,-2-1-1,0 1 1,0 14-1,-1-5-94,-2-1-1,0 1 1,-1-1 0,-1 0 0,-1 1-1,0-2 1,-2 1 0,0-1-1,-15 27 1,17-38 40,0 1 0,0-1 0,-1-1 0,0 1 0,0-1-1,-1 0 1,1 0 0,-2-1 0,-14 10 0,18-13 61,-1 0 1,0-1 0,0 1-1,0-1 1,-1-1-1,1 1 1,0-1-1,-1 0 1,1 0-1,-1 0 1,1-1-1,-1 0 1,1 0 0,-1 0-1,1-1 1,-1 0-1,1 0 1,0 0-1,-6-3 1,-3-2 33,1 0 0,0-2 0,0 0 0,1 0 0,0-1 0,0 0 0,1-1 0,0-1 1,1 0-1,0 0 0,1-1 0,-9-14 0,-3-6-162,2-2 0,1 0 0,-21-57 1,37 84-13,-8-25-950,9 31 959,1 0 0,0 0 0,0-1 0,0 1 0,0 0 0,0 0 0,0-1 0,0 1 0,0 0 0,0 0 0,0-1 1,1 1-1,-1 0 0,1 0 0,-1-1 0,1 1 0,-1 0 0,1 0 0,-1 0 0,1 0 0,1-2 0,32-11-3455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7 384 14587,'13'-5'790,"-9"4"-485,-1 0 0,0 0 1,-1 0-1,1-1 0,0 1 0,0-1 1,0 0-1,-1 1 0,1-1 0,-1-1 1,0 1-1,1 0 0,-1 0 0,0-1 0,0 1 1,0-1-1,1-3 0,0 3-319,0 0 0,0 0-1,1 1 1,-1-1 0,1 1 0,-1 0-1,1 0 1,0 0 0,0 0 0,-1 1-1,1 0 1,0 0 0,1 0 0,4-1-1,10-3-163,35-9-179,-41 12 344,1-1 0,-1 0 0,0-1 0,-1-1 0,1 0 0,-1 0-1,0-1 1,15-10 0,-24 13 15,-1 0 0,0 1-1,1-1 1,-1 0 0,0 0 0,0-1-1,-1 1 1,1 0 0,-1-1 0,0 1-1,1-1 1,-2 1 0,1-1 0,0 1-1,-1-1 1,1 0 0,-1 1-1,0-1 1,0 0 0,-1 1 0,1-1-1,-1 0 1,0 1 0,0-1 0,-1-4-1,-1 0 8,0 0-1,-1 0 1,1 1 0,-1-1-1,-1 1 1,1 0-1,-1 0 1,0 0-1,-11-9 1,7 8-18,0 1 1,0 0-1,-1 1 0,0 0 0,-1 1 1,1 0-1,-1 0 0,0 1 1,0 0-1,0 1 0,-1 1 1,-16-3-1,23 5 2,0 0 0,0-1 0,0 2 0,0-1 0,0 0 0,0 1-1,0 0 1,0 0 0,1 1 0,-1-1 0,0 1 0,1 0 0,-1 0 0,1 1 0,-1-1 0,1 1 0,0 0 0,0 0 0,0 1 0,1-1 0,-1 1-1,1 0 1,0-1 0,0 2 0,0-1 0,0 0 0,1 0 0,0 1 0,0 0 0,-3 7 0,0 6-3,1 1 0,0-1 1,1 1-1,2 0 0,-1 0 0,2 0 0,1 0 1,0-1-1,1 1 0,1 0 0,1-1 0,1 1 1,0-1-1,2 0 0,0-1 0,0 1 0,2-1 1,14 20-1,-14-23-123,0-1 0,2 0 1,0-1-1,0 0 0,1-1 1,0 0-1,1-1 0,0 0 1,22 11-1,-23-15-246,1 0 0,-1-1 0,1-1 0,0 0 0,0-1 0,0 0 0,1-1 0,-1 0 0,1-1 0,-1-1 0,1 0 0,17-3 0,-13 0-853,-1-1-1,29-10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11811,'6'-15'7895,"3"50"-7633,4 14-262,-1 1-1,-3 0 0,4 89 1,-10-74 2,-1-43 3,0 0 0,-2 0 0,0-1 1,-2 1-1,-5 30 0,4-47 85,2-6 366,0-23 489,30-212-124,-22 201-817,2-1 1,1 2-1,1 0 0,28-58 1,-35 85-9,0 0 1,0 0-1,1 0 1,0 1-1,0 0 1,0 0-1,1 0 1,-1 0-1,2 1 1,-1 0 0,0 0-1,1 1 1,0 0-1,0 0 1,0 1-1,1 0 1,-1 0-1,1 0 1,0 1-1,0 0 1,8 0-1,-1 1-51,0 1-1,-1 0 0,1 1 1,0 1-1,-1 1 1,1 0-1,-1 0 0,0 2 1,0 0-1,17 8 1,-27-11-94,0 0 0,0 0 0,0 1 0,0-1 0,-1 1 1,1 0-1,-1 0 0,1 0 0,-1 0 0,3 5 0,-5-6-32,0-1-1,0 0 0,-1 1 0,1-1 0,0 0 1,-1 1-1,1-1 0,-1 1 0,0-1 0,1 1 1,-1-1-1,0 1 0,0-1 0,0 1 0,0-1 1,0 1-1,0-1 0,0 1 0,-1-1 1,1 1-1,-1-1 0,1 1 0,-1-1 0,1 0 1,-1 1-1,0-1 0,0 0 0,1 1 0,-1-1 1,0 0-1,0 0 0,-2 2 0,-29 18-4448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2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93 11650,'-57'37'3340,"55"-36"-3029,0 0 0,0 0-1,0-1 1,-1 1 0,1-1 0,0 1 0,0-1 0,0 0-1,0 0 1,-1 0 0,1 0 0,0 0 0,0 0 0,0-1-1,0 1 1,-1-1 0,1 1 0,0-1 0,-2-1 0,-12-2 1012,11 4-1321,-1 1-1,0 0 1,1 0 0,-1 1-1,1-1 1,0 1-1,-1 0 1,1 1 0,0-1-1,0 1 1,0 0-1,1 0 1,-1 1 0,-7 7-1,10-9-20,0 0 0,1 0 0,-1 0 0,1 1 0,-1-1 0,1 0 0,0 1 0,0-1-1,0 1 1,0 0 0,1-1 0,-1 1 0,1-1 0,-1 1 0,1 0 0,0 0 0,0-1 0,1 5 0,11 45-412,-9-43 327,2 11-103,1-1 1,1 0-1,1 0 1,0-1 0,2 0-1,0 0 1,1-1-1,15 19 1,-24-34 199,-1-1 0,1 0 0,-1 1 0,1-1 0,0 0 0,-1 1 0,1-1 0,0 0 0,0 0 0,0-1 0,0 1 0,0 0 0,0-1 0,0 1 0,0-1 0,0 1 0,0-1 0,1 0 0,-1 0 0,0 0 0,0 0 0,0 0 0,0-1 1,0 1-1,0-1 0,0 1 0,0-1 0,0 0 0,0 0 0,0 0 0,0 0 0,0 0 0,0 0 0,-1 0 0,1-1 0,0 1 0,-1 0 0,0-1 0,3-3 0,6-6 29,-1 0 0,-1-1-1,0-1 1,10-18 0,-18 30-23,14-27 52,-1-1 1,-2 1-1,-1-2 0,11-50 0,-20 74-36,-1 1 0,1-1 0,-1 1-1,0-1 1,0 0 0,0 1 0,-1-1 0,0 0 0,0 1-1,0-1 1,-1 1 0,0 0 0,0-1 0,0 1-1,-1 0 1,-4-7 0,2 6 5,0 0-1,0 0 1,-1 1-1,0 0 1,0 1 0,0-1-1,0 1 1,-1 0 0,1 0-1,-1 1 1,-8-3-1,-2 0-167,0 1-1,-1 1 1,1 1 0,-1 0-1,0 1 1,0 1-1,0 1 1,0 0-1,-28 5 1,9 6-1357,36-11 1362,0 1 1,0-1-1,-1 1 1,1 0 0,0-1-1,0 1 1,1 0-1,-1-1 1,0 1 0,0 0-1,0 0 1,0 0 0,1 0-1,-1 0 1,0 0-1,1 0 1,-1 0 0,1 0-1,-1 0 1,1 0 0,-1 1-1,1-1 1,0 0-1,0 0 1,0 0 0,-1 1-1,1 0 1,15 27-3755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3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44 936 15611,'-13'-5'1515,"-8"-1"7409,28 30-8860,4 2-84,6 36-20,-3 0 1,7 75 0,-14-98-87,-4-29 36,-4-24 46,-25-156 210,-33-315 105,56 427-260,2 0-1,4 0 0,1 0 0,3 0 0,3 1 0,21-68 0,-27 112-10,1 0-1,0 0 1,1 1-1,0 0 1,1 0-1,1 0 1,10-12-1,-16 22-31,0-1-1,0 0 0,1 1 1,-1 0-1,1-1 0,-1 1 1,1 0-1,0 0 0,0 1 1,0-1-1,0 0 0,0 1 1,1 0-1,-1 0 0,0 0 1,1 0-1,-1 0 1,0 1-1,1 0 0,-1-1 1,1 1-1,-1 0 0,1 1 1,-1-1-1,0 1 0,1-1 1,-1 1-1,0 0 0,1 0 1,-1 1-1,0-1 0,6 4 1,6 7-863,-1 0 1,0 0-1,0 2 1,-2 0-1,0 0 1,11 17-1,5 4-2153,18 23-2439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3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37 15091,'-7'-7'2841,"15"-16"1440,17 16-4601,40 7-617,21 6-447,40 13-2985,3 4 368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4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13475,'2'-88'8522,"1"23"-6024,8 69-2038,-11-4-460,5 2 0,-2 0-1,1 1 1,0-1 0,0 1-1,-1 0 1,0 0 0,1 0-1,3 5 1,7 7-1,0 1 0,-1 1 0,-1 0 0,-1 1 0,0 0 0,-1 0 0,-1 1 1,-1 0-1,7 23 0,-7-5 7,-1 0 0,-2 0 0,-1 1 0,-2-1 0,-3 39 0,-27 190 2,2-41-26,27-174-288,2-42-891,0-29-1144,-4-22-2216,-4-17-465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01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77 615 8938,'-10'-12'44,"2"2"493,0 0-1,1 0 0,0-1 0,1 0 0,0-1 1,0 1-1,1-1 0,1 0 0,0 0 0,-2-24 2419,14 42-2114,16 22-1295,-5-7 637,71 82-180,105 155-1,-180-235-1,-4-7 3,0 1 0,-1 0-1,-1 0 1,-1 1 0,0 0-1,6 21 1,-14-38-4,0-1 0,0 1 0,0-1 1,0 0-1,0 1 0,0-1 0,0 1 0,0-1 0,0 0 0,0 1 0,0-1 0,0 1 0,0-1 0,-1 0 0,1 1 1,0-1-1,0 1 0,0-1 0,-1 0 0,1 1 0,0-1 0,-1 0 0,1 1 0,0-1 0,0 0 0,-1 0 0,1 1 1,-1-1-1,1 0 0,0 0 0,-1 0 0,1 1 0,0-1 0,-1 0 0,1 0 0,-1 0 0,1 0 0,0 0 1,-1 0-1,1 0 0,-1 0 0,1 0 0,-1 0 0,1 0 0,0 0 0,-1 0 0,1 0 0,-1-1 0,-25-4-9,22 4 9,-19-7-4,-1 0 1,1-1-1,1-2 0,0 0 1,-24-16-1,35 19 4,-1 0 1,1-1-1,0 0 0,1-1 0,0 0 1,1-1-1,0 0 0,0 0 1,1-1-1,-8-17 0,13 23-4,1 1 0,0-1 0,1 1 0,-1-1 0,1 1 0,1-1 0,-1 0 0,1 1 0,0-1 0,0 0 0,0 0 0,1 1 0,0-1-1,2-7 1,0 2-4,1 1 0,1 0 0,-1 0 0,1 1 0,1 0 0,0-1 0,8-8-1,12-11-5,1 2-1,1 1 0,41-30 1,-48 40 22,158-113 72,-42 34 96,-125 86-102,-1-1 0,0 0 0,0 0-1,-1-1 1,0 0 0,-1-1 0,0 0 0,13-26-1,-20 34-60,0 0-1,0 0 1,-1 0-1,0 0 0,0 0 1,0 0-1,0 0 1,0 0-1,-1-1 0,0 1 1,0 0-1,0 0 0,0 0 1,-1-1-1,0 1 1,0 0-1,0 0 0,0 0 1,-1 0-1,1 0 0,-1 0 1,0 0-1,0 1 1,0-1-1,-1 1 0,1-1 1,-1 1-1,0 0 0,0 0 1,0 0-1,0 0 1,-1 1-1,1-1 0,-7-2 1,2 0-363,0 1 0,-1 1 0,1 0 0,-1 0 0,0 1 0,1 0 0,-1 0 0,0 1 0,0 0-1,0 1 1,0 0 0,-10 1 0,-50 6-3208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4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1 12755,'-7'21'6561,"-5"-14"-6473,-9 7 32,-9 7 0,-15 9-8,-8 8-88,-5 8-712,7-1-584,9-1-2713,23-17-24</inkml:trace>
  <inkml:trace contextRef="#ctx0" brushRef="#br0" timeOffset="1">25 264 13219,'15'3'7313,"-2"3"-6953,18 4-256,58 25-144,-32-14 24,4 4 40,23 6-248,-5 2-944,7-8-3017,-16-15 472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105 425 11674,'56'-103'10625,"-48"92"-10758,1 1 0,0 0-1,18-14 1,-18 16 78,0 0 0,-1 0-1,15-19 1,-20 22 41,0 1 0,-1 0 0,0-1 0,0 0 0,0 1 0,-1-1 0,0 0 0,1 0 0,-2 0 0,1 0 0,0 0 0,-1 0 0,-1-7 0,0 5 18,0 0 0,-1 0 0,0 0 0,-1 1 0,0-1 0,0 0 1,0 1-1,-1 0 0,0 0 0,0 0 0,0 0 0,-1 1 0,0 0 1,0 0-1,0 0 0,0 0 0,-1 1 0,0 0 0,0 0 0,0 0 1,-1 1-1,1 0 0,-1 0 0,-7-2 0,9 4-18,1-1 0,-1 1 0,1-1 1,-1 1-1,0 0 0,1 1 0,-1-1 0,0 1 0,0 0 0,1 0 0,-1 1 0,0-1 1,0 1-1,1 0 0,-1 0 0,0 1 0,1-1 0,0 1 0,-1 0 0,1 0 1,0 1-1,0-1 0,0 1 0,0 0 0,0 0 0,1 0 0,-1 1 0,1-1 0,0 1 1,0-1-1,0 1 0,1 0 0,0 0 0,-1 1 0,1-1 0,0 0 0,-1 6 0,-1 2-54,1 1 0,1 0 0,0 1-1,0-1 1,1 0 0,1 0-1,0 1 1,1-1 0,0 0-1,1 0 1,1 0 0,0 0-1,0 0 1,2 0 0,-1-1-1,2 0 1,0 0 0,0 0-1,1-1 1,0 0 0,1 0 0,9 10-1,-9-12-77,1 0 0,0 0 0,1-1 0,-1-1 0,1 1 0,1-1 0,-1-1 0,1 0 1,0-1-1,1 0 0,-1 0 0,1-1 0,0-1 0,0 0 0,0-1 0,1 0 0,-1-1 0,1 0 0,-1-1 0,0 0 0,1-1 0,-1-1 0,21-4 0,-21 3 122,-1-1 0,1-1 0,-1 1 1,1-2-1,-2 0 0,1 0 0,0-1 0,-1 0 0,-1-1 0,1 0 0,-1 0 0,-1-1 1,1 0-1,-1-1 0,-1 0 0,0 0 0,0-1 0,9-20 0,-12 19 421,0 1-1,0-1 1,-1 0-1,0 0 1,-1 0-1,-1 0 0,0 0 1,0 0-1,-1-1 1,-1 1-1,-4-23 1,-1 22 893,12 32-956,6 6-369,0 1 1,2-2-1,1 0 1,1-1-1,1 0 1,37 36-1,-45-50-29,0-1 0,0 0 0,1 0 0,0-1 0,0-1 0,1 0-1,0 0 1,0-1 0,1 0 0,-1-1 0,1-1 0,0 1 0,0-2-1,0 0 1,0 0 0,0-1 0,1-1 0,19-1 0,-26 0 78,0 0 1,-1-1 0,1 1-1,-1-1 1,0 0 0,0-1-1,0 1 1,0-1 0,0 0-1,0 0 1,-1-1-1,1 1 1,-1-1 0,0 0-1,0 0 1,0 0 0,-1-1-1,1 0 1,-1 1 0,0-1-1,-1 0 1,1 0 0,2-9-1,2-7 488,-1 1-1,-1-1 1,-1 0-1,2-39 1,-7 44 46,-5 16-125,-15 26-109,16-19-368,-62 94 69,5 3 0,4 2-1,5 3 1,5 2 0,5 2 0,5 2 0,5 1-1,-24 155 1,40-168-2765,23-118 1277,1 0-1,0 1 0,13-19 1,-7 11 28,43-70-3829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5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10194,'-2'58'3736,"2"-56"-3433,-1 0 1,0 1-1,0-1 0,0 0 1,0 0-1,0 0 1,0 0-1,-1 0 1,1 0-1,-1 0 1,1 0-1,-1 0 1,0 0-1,1-1 1,-1 1-1,0-1 0,-4 3 1,-44 19 225,20-9-47,22-9-379,8-5-83,-1 1 0,0 0 0,0-1 0,0 1 0,1 0 0,-1-1 0,0 1 0,0-1 0,0 1 0,0-1 0,0 0 0,0 1 0,0-1-1,0 0 1,0 0 0,0 1 0,0-1 0,0 0 0,0 0 0,0 0 0,0 0 0,0-1 0,0 1 0,0 0 0,0 0 0,0-1 0,0 1 0,0 0 0,0-1 0,-2 0 0,3 1-24,0 0 0,0-1 0,-1 1 0,1 0 1,0 0-1,-1 0 0,1 0 0,0 0 1,-1 0-1,1 0 0,0 0 0,-1 0 0,1 0 1,0 0-1,-1 0 0,1 0 0,0 0 1,-1 0-1,1 0 0,0 0 0,-1 1 1,1-1-1,0 0 0,0 0 0,-1 0 0,1 0 1,0 1-1,-1-1 0,1 0 0,0 0 1,0 1-1,0-1 0,-1 0 0,1 0 0,0 1 1,0-1-1,0 0 0,0 1 0,-1-1 1,1 0-1,0 1 0,0-1 0,0 0 0,0 1 1,0-1-1,0 0 0,0 1 0,0-1 1,0 0-1,0 1 0,1 20-86,2-7 86,1 0 1,1 0-1,1 0 1,0 0-1,0-1 1,2 0 0,-1-1-1,2 0 1,16 20-1,108 102 16,-83-87 4,-1-2-4,-15-14 2,33 38 0,-67-69-13,1 1-1,-1-1 1,1 0-1,-1 0 0,0 1 1,1-1-1,-1 0 1,0 1-1,0-1 1,1 0-1,-1 1 1,0-1-1,0 0 1,1 1-1,-1-1 1,0 1-1,0-1 0,0 0 1,0 1-1,0-1 1,0 1-1,1-1 1,-1 1-1,0-1 1,0 0-1,0 1 1,0-1-1,-1 1 1,1-1-1,0 1 0,0-1 1,0 1-1,0-1 1,0 0-1,0 1 1,-1-1-1,1 1 1,0-1-1,0 0 1,-1 1-1,1-1 0,0 0 1,-1 1-1,1-1 1,0 0-1,-1 0 1,1 1-1,0-1 1,-1 0-1,1 0 1,-1 1-1,1-1 1,0 0-1,-2 0 1,-30 4 1,22-4-13,-29 2-1375,1-1-1,-42-6 0,-27-12-1758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6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95 164 14995,'-67'-90'3538,"64"86"-3154,1 1-1,1-1 0,-1 0 0,0 0 0,1 0 1,0 0-1,0 0 0,0 0 0,0 0 1,1-5-1,-6-16 377,6 25-753,0 0 1,0 0-1,0 0 0,0 0 0,0 1 1,-1-1-1,1 0 0,0 0 0,0 0 1,0 0-1,0 0 0,0 0 0,0 0 1,0 0-1,0 1 0,-1-1 0,1 0 1,0 0-1,0 0 0,0 0 1,0 0-1,0 0 0,0 0 0,-1 0 1,1 0-1,0 0 0,0 0 0,0 0 1,0 0-1,0 0 0,0 0 0,-1 0 1,1 0-1,0 0 0,0 0 0,0 0 1,0 0-1,0 0 0,-1 0 0,1 0 1,0 0-1,0 0 0,0 0 1,0 0-1,0-1 0,0 1 0,0 0 1,-1 0-1,1 0 0,0 0 0,0 0 1,0 0-1,0 0 0,0-1 0,0 1 1,0 0-1,-1 20 26,13 84-109,30 212-1437,-37-300-411,-3-25-979,-2-31-1311,-2-26-494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39 7450,'-5'-38'13474,"10"40"-13458,-3-2-136,3 1-240,36 15-1392,78 38-2409,-33-25 104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7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61 14723,'-5'-12'395,"-10"-9"5454,15 39-4538,5 79-1579,20 107 0,-28-234-53,1 0 1,4-56-1,-1 71 332,0 0 0,1 0-1,0 0 1,2 1 0,0-1-1,0 1 1,1 0 0,1 0-1,0 0 1,10-13 0,-15 24-9,1 1 0,0 0 1,0 0-1,1 0 0,-1 0 0,0 0 1,1 0-1,-1 0 0,1 1 0,-1 0 1,1-1-1,0 1 0,0 0 0,0 0 1,-1 0-1,1 1 0,0-1 0,3 1 1,0-1-2,0 2 1,-1-1 0,1 1 0,-1 0 0,0 0 0,1 0 0,-1 1 0,0 0 0,6 2-1,2 3-1,-2-1-1,1 1 0,-1 1 0,0 0 0,0 1 1,17 18-1,-11-4-498,-1 1 1,-2 0-1,0 1 1,-2 0-1,0 1 0,12 43 1,2 2-2986,2-7-1038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7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162 633 11330,'45'-106'4237,"-44"104"-3960,0 0-1,0 0 1,0-1-1,0 1 0,-1-1 1,1 1-1,0 0 1,-1-1-1,0 1 1,0-1-1,1 1 0,-2-1 1,1 1-1,0-1 1,0 1-1,-1-1 0,1 1 1,-2-4-1,-2-9 1050,19 57-341,4 28-1560,16 115 1,-32-164-815,-24-90-12762</inkml:trace>
  <inkml:trace contextRef="#ctx0" brushRef="#br0" timeOffset="1">1 30 13403,'0'-22'7225,"3"15"-7177,15 7-960,17 10-848,5 11-2425,9 9 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8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14171,'0'-1'146,"1"0"-1,-1 1 1,1-1 0,-1 1-1,1-1 1,0 1-1,-1-1 1,1 1 0,0-1-1,-1 1 1,1 0 0,0-1-1,0 1 1,0 0-1,-1-1 1,1 1 0,0 0-1,0 0 1,0 0 0,-1 0-1,1 0 1,0 0-1,0 0 1,0 0 0,-1 0-1,1 0 1,0 1-1,1-1 1,5 29 2942,-6-24-3241,21 281-380,-31-366-359,9 52 870,1 1 0,6-42 0,-4 57 17,0 0 0,0-1 1,1 1-1,0 0 0,1 1 0,1-1 0,0 1 1,14-20-1,-15 24 3,1 0-1,0 1 1,0-1 0,1 1-1,0 1 1,0-1 0,0 1-1,1 0 1,0 1 0,0 0 0,9-3-1,-13 5 3,1 1-1,-1 0 0,1 0 1,0 0-1,-1 1 0,1-1 0,0 1 1,0 0-1,-1 1 0,1-1 1,0 1-1,0 0 0,-1 0 1,1 1-1,-1-1 0,1 1 1,-1 0-1,0 0 0,0 0 1,0 1-1,0-1 0,0 1 1,4 4-1,3 4-69,-1 1 0,0 0 0,-1 1 0,0-1 0,-1 2 0,-1-1 0,0 1 0,-1 0 1,0 1-1,-1-1 0,3 18 0,3 17-1778,-2 0 0,3 51 0,-5-17-2350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432 34 11915,'0'-1'145,"0"1"1,0-1 0,0 0 0,0 1 0,0-1 0,0 0 0,0 1-1,0-1 1,0 0 0,0 1 0,0-1 0,0 0 0,0 1 0,-1-1 0,1 0-1,0 1 1,0-1 0,-1 0 0,1 1 0,0-1 0,-1 1 0,1-1-1,-1 1 1,1-1 0,-1 1 0,1-1 0,-1 1 0,1-1 0,-1 1-1,0 0 1,1-1 0,-1 1 0,1 0 0,-1 0 0,0-1 0,1 1-1,-1 0 1,0 0 0,1 0 0,-1 0 0,0 0 0,0 0 0,1 0 0,-1 0-1,0 0 1,1 0 0,-1 0 0,0 0 0,1 1 0,-1-1 0,0 0-1,1 0 1,-2 1 0,-7 1 1237,8-2-1303,1 0 1,-1 0-1,1 0 0,-1 0 1,1-1-1,-1 1 0,1 0 1,-1 0-1,1 0 0,-1-1 1,1 1-1,0 0 0,-1 0 1,1-1-1,-1 1 1,1 0-1,0-1 0,-1 1 1,1 0-1,0-1 0,0 1 1,-1 0-1,1-1 0,0 1 1,0-1-1,-1 1 0,1-1 1,0 1-1,0-1 0,0 1 1,0 0-1,0-1 1,0 1-1,0-1 0,0 1 1,0-1-1,0 0 0,4-3-81,8 13 86,-12-9-85,22 24-10,30 45 1,-44-56 1,-1 0 0,-1 1 1,0-1-1,0 2 0,-2-1 0,5 18 0,-1 14-12,-2 1 0,-2 0 0,-2 0 0,-7 85 0,-44 186 138,47-319-115,1 1 0,0 0 1,0-1-1,0 1 0,0-1 1,0 0-1,0 1 0,0-1 1,0 0-1,0 1 0,0-1 1,0 0-1,0 0 0,0 0 1,1 0-1,-1 0 0,0-1 1,-85-115-136,-20-26-344,88 122 311,-1 1 0,-1 0-1,0 2 1,-31-22 0,43 35 74,0 0 0,0 1 1,0-1-1,0 2 0,-1-1 0,-12-2 0,19 5 62,0 0-1,-1 1 0,1-1 0,0 1 1,-1 0-1,1 0 0,0 0 0,-1 0 1,1 0-1,0 1 0,-1-1 0,1 1 1,0-1-1,0 1 0,-1 0 0,1 0 1,0 0-1,0 0 0,0 0 0,0 0 1,0 1-1,0-1 0,1 1 0,-1-1 1,0 1-1,1 0 0,-1-1 0,1 1 1,-1 0-1,0 2 0,-2 5-17,1 0 0,1 0 0,-1 0-1,1 0 1,1 1 0,0-1 0,0 0 0,0 1 0,1-1-1,1 1 1,0-1 0,0 0 0,1 1 0,4 12-1,-1-5 23,0 0 0,1 0 0,1-1 0,0 0-1,2-1 1,17 27 0,-19-33-96,1 0 0,0-1 0,1 0 0,-1 0 0,1-1 0,1 0 0,-1-1 0,1 0 0,1 0 1,-1-1-1,1-1 0,16 6 0,-12-6-478,0-1-1,0-1 1,1 0 0,-1 0 0,1-2 0,-1 0 0,1-1 0,26-4 0,59-24-3690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8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1 218 14299,'39'23'3247,"-22"-19"845,6-11-4142,-14 4 207,10-1-186,12-1-5,0-1 1,0-2-1,-1-1 0,0-2 1,38-18-1,-67 28 26,1 1 0,-1-1-1,1 0 1,-1 0 0,1-1 0,-1 1 0,1 0-1,-1 0 1,0-1 0,0 1 0,0-1 0,0 1-1,0-1 1,0 1 0,0-1 0,0 0 0,0 1-1,-1-1 1,1 0 0,-1 0 0,1 1 0,-1-1 0,0 0-1,0 0 1,0 0 0,0 1 0,0-1 0,0 0-1,0 0 1,-1 0 0,1 1 0,-1-1 0,1 0-1,-1 0 1,0 1 0,1-1 0,-1 0 0,0 1-1,0-1 1,0 1 0,0-1 0,0 1 0,-2-2 0,-3-4-15,-1 0 1,1 0 0,-1 0 0,-1 1 0,1 0 0,-15-8 0,11 8-8,-1 0 0,0 1 0,0 0 0,0 1 0,-1 1 0,1 0 0,-1 0 0,0 1-1,-21 0 1,29 2 1,1 0 0,-1 0-1,0 0 1,0 1 0,0 0-1,0 0 1,1 0 0,-1 0 0,0 1-1,1 0 1,-1 0 0,1 0-1,0 0 1,-1 1 0,1 0-1,1 0 1,-1 0 0,0 0-1,1 0 1,-1 1 0,1 0-1,0 0 1,0 0 0,1 0-1,-1 0 1,1 0 0,0 1 0,-3 5-1,2 4 10,0-1 1,0 1-1,1-1 0,1 1 1,0 0-1,1-1 0,0 1 0,1 0 1,1 0-1,0-1 0,1 1 0,0-1 1,1 0-1,1 0 0,0 0 0,13 23 1,-11-23-284,1-1 0,0 0 1,1 0-1,1-1 1,0 0-1,0-1 0,1 0 1,0 0-1,0-1 1,1-1-1,1 0 0,-1-1 1,1 0-1,1 0 1,22 6-1,49 5-2958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02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5 8986,'-70'-4'5197,"47"4"-4622,1 2 0,-1 1-1,1 0 1,0 2 0,-35 11 0,53-14-561,0-1 1,-1 2-1,1-1 0,0 0 1,0 1-1,1 0 1,-1 0-1,1 0 0,-1 0 1,1 1-1,0-1 1,0 1-1,0 0 1,1-1-1,-3 7 0,1-1-10,0-1 0,1 1 0,0 1-1,1-1 1,0 0 0,0 1 0,0 10-1,1 1-3,1 0 0,1 0 0,1 0-1,1 0 1,1 0 0,8 24-1,-8-31 3,2 0-1,0-1 0,0 0 1,1 1-1,1-2 0,0 1 1,1-1-1,0-1 0,1 0 1,0 0-1,1-1 0,0 0 1,15 10-1,5 0 36,1-2 0,1-1-1,1-2 1,36 12 0,-56-22-33,0 0 0,-1 2-1,1-1 1,-1 2 0,0-1 0,17 16 0,-26-20-6,-1 0 1,0 0 0,0 1 0,0 0-1,0-1 1,0 1 0,-1 0 0,0 0 0,0 1-1,0-1 1,0 0 0,0 1 0,-1-1-1,0 1 1,0-1 0,0 1 0,-1-1 0,0 1-1,0 0 1,0 0 0,0-1 0,0 1 0,-1-1-1,0 1 1,-2 5 0,0 0-5,0 0 1,-1 0-1,-1-1 1,0 0-1,0 0 0,-1 0 1,0 0-1,0-1 1,-1 0-1,-14 14 1,19-20 2,-1 0 1,0 1 0,0-1 0,0 0-1,1 0 1,-2-1 0,1 1 0,0-1-1,0 1 1,0-1 0,-1 0-1,1 0 1,-1-1 0,1 1 0,-1-1-1,1 0 1,-1 1 0,1-1 0,-1-1-1,1 1 1,0-1 0,-1 1 0,1-1-1,-1 0 1,1 0 0,0 0 0,0-1-1,-1 1 1,1-1 0,0 0-1,0 0 1,1 0 0,-1 0 0,0 0-1,-3-4 1,-1-3-59,0 0 1,0 1-1,1-2 0,0 1 0,1-1 1,0 0-1,0 0 0,1-1 0,0 1 1,1-1-1,1 0 0,-3-14 0,4 20-135,0 1 0,1-1 0,-1 0 0,1-1 0,0 1 0,0 0 0,1 0 0,-1 0 0,1 0 0,0 1 0,1-1 0,-1 0 0,1 0 0,0 1 0,0-1 0,0 1 0,1-1 0,0 1 0,0 0 0,0 0 0,0 0 0,0 0 0,1 1 0,0-1 0,-1 1 0,1 0-1,1 0 1,-1 1 0,7-4 0,41-11-2940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9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62 14443,'-5'-4'8026,"5"1"-7474,-2 1-464,4 2-48,6 2 40,43 12-32,75 42-32,-47-5-40,7 15-680,-18-1-552,-1 2-921,-20-13-2504,-20-10 16</inkml:trace>
  <inkml:trace contextRef="#ctx0" brushRef="#br0" timeOffset="1">462 35 12947,'-14'-14'3921,"-2"-1"592,2 9-3705,-5 12-336,-8 15-488,-15 35 48,-7 14-8,-14 28-784,11 2-1041,31 7-2752,22-43-224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1:59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24 691 15587,'-1'-4'665,"1"1"0,-1-1 0,1 0 0,-1 0-1,0 1 1,-1-1 0,1 0 0,0 1 0,-4-5 0,4 5-482,-1 0 1,1 0 0,-1-1-1,1 1 1,0 0-1,0-1 1,0 1 0,1-1-1,-1-4 1,2 15-205,-1 0 0,1-1 0,1 1 0,-1-1 0,1 1 0,3 6 0,6 20 4,11 46 39,23 160 0,-59-368 526,-19-287 527,32 350-1047,2 0 0,4-1 0,2 2 0,22-86 0,-28 146-31,0 1-35,0-1 0,0 1 1,0 0-1,1 0 0,0 0 0,-1 0 0,5-6 0,-4 9 2,-1 0 0,0 0-1,0 0 1,1 0-1,-1 0 1,1 0 0,-1 0-1,1 1 1,-1-1-1,1 1 1,-1-1 0,1 1-1,0-1 1,-1 1-1,1 0 1,-1 0 0,1 0-1,0 0 1,-1 0-1,1 0 1,0 1 0,-1-1-1,3 1 1,27 6-1064,-1 2 0,0 1 1,48 23-1,76 50-4877,-55-26 1035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00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32 149 13739,'-22'-4'3625,"18"-8"696,-1-2-3985,14-2-232,6 1-344,31-3 8,17-3 32,42-2-945,11 9-559,34 7-2625,-15 2-232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0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95 323 13483,'-10'-5'7081,"4"2"-6785,1-1-168,0 1-7,1 3-17,1 1 8,1 6-88,2 48-16,11 80 0,-4-55-8,-4 4-32,-1-15-56,1-13-849,-3-30-503,0-12-2833</inkml:trace>
  <inkml:trace contextRef="#ctx0" brushRef="#br0" timeOffset="1">1 1 13339,'8'28'2464,"3"-25"505,6 1-4369,22 12-2705,3 0-48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00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93 14939,'0'-21'6128,"-3"0"-3495,-5-27-2413,7 45 80,21 132 48,-7 1-1,-5 1 1,-18 259 0,6-345-372,1-23-106,1 1 0,1 0 0,4 40 0,-3-62 71,0-1 1,0 1-1,0-1 0,0 1 1,0-1-1,0 0 1,0 1-1,0-1 1,0 1-1,0-1 1,1 1-1,-1-1 1,0 1-1,0-1 0,0 0 1,1 1-1,-1-1 1,0 0-1,1 1 1,-1-1-1,0 0 1,1 1-1,-1-1 0,0 0 1,1 1-1,-1-1 1,1 0-1,-1 0 1,0 0-1,1 1 1,-1-1-1,1 0 1,-1 0-1,1 0 0,-1 0 1,1 0-1,-1 0 1,1 0-1,-1 0 1,0 0-1,1 0 1,-1 0-1,1 0 0,-1 0 1,1 0-1,-1-1 1,1 1-1,-1 0 1,0 0-1,1 0 1,-1-1-1,1 1 0,-1 0 1,0 0-1,1-1 1,-1 1-1,0 0 1,1-1-1,22-23-4323,2-24-613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01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71 250 13627,'2'1'318,"-1"-1"1,1 0-1,0 0 1,0 0-1,0 0 1,-1 0 0,1 0-1,0 0 1,0 0-1,0-1 1,-1 1-1,1-1 1,0 1-1,-1-1 1,1 0-1,0 0 1,-1 0-1,1 0 1,2-2-1,20-8-155,9 2-636,-17 5 305,0 0-1,-1 0 0,0-1 1,0-1-1,0-1 0,-1 0 1,0-1-1,19-13 0,-31 19 215,-1 0 0,1 0 0,0-1 0,-1 1 0,1 0 0,-1 0 1,0-1-1,0 1 0,0 0 0,0-1 0,0 1 0,-1-1 0,1 0 0,-1 1 0,1-1 0,-1 1 0,0-1 0,0 0 0,0 1 0,-1-1 0,1 0 0,0 1 0,-1-1 0,0 1 0,0-1 0,0 1 0,0-1 0,0 1 0,-2-4 1,0 1 3,-1 0 0,1 0 0,-1 0 1,0 1-1,0-1 0,0 1 0,-1 0 1,1 0-1,-1 0 0,0 1 0,-10-5 1,6 4-59,0 0 0,0 1 0,-1 0 0,1 1 0,-1 0 0,0 1 0,1-1 0,-1 2 0,0 0 0,0 0 0,1 0 0,-1 2 0,0-1 0,1 1 0,-19 6 0,22-6-4,0 1 1,1 0-1,-1 0 0,1 0 0,0 1 0,0-1 0,0 1 1,0 1-1,0-1 0,1 1 0,0-1 0,0 1 1,0 1-1,1-1 0,0 0 0,0 1 0,0-1 0,1 1 1,-1 0-1,1 0 0,1 0 0,-1 0 0,1 1 1,0-1-1,0 11 0,1-6-8,0 0 1,1 0-1,1 0 1,0 0 0,0 0-1,1 0 1,0 0-1,1-1 1,1 0-1,-1 0 1,1 0-1,1 0 1,0-1-1,0 0 1,1 0-1,0 0 1,1-1-1,0 0 1,0-1-1,15 12 1,-4-6-473,0-1 1,0-1-1,1 0 1,0-1-1,1-1 1,0-2 0,1 0-1,0-1 1,22 4-1,76-2-3109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01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0 13507,'-9'23'4905,"19"-42"240,-8 40-3073,-2 17-2728,-26 39-2648,-34 6-1825,-25-18-809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70 14771,'49'-70'7482,"-54"70"-7410,6 4-264,-2-4 40,-1 1-72,-2 6 136,-13 60-16,-29 73 88,4-24-8,-1-8-104,-1-6-889,9-34-471,14-17-2825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3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9202,'7'-32'5313,"-1"9"-904,-8 13-1192,9 8-3105,2 4-176,-8-2 0,3 0 72,8 5-24,27 6 24,61 99-40,-51-38 40,3 24-32,-10 2 40,-3 14-880,-9-14-561,-9 9-3000,-7-35-48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4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15531,'7'-28'2729,"16"19"1736,10 0-4609,18-1-200,7-6-416,28-3-3713,-4-9 936</inkml:trace>
  <inkml:trace contextRef="#ctx0" brushRef="#br0" timeOffset="1">875 225 15595,'14'2'2585,"-46"-2"79,32-30-13274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02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43 11859,'40'-33'3048,"-35"25"-60,-10 7-2045,-16 9-1090,9-1 150,1 0-1,-1 1 1,2 0 0,-1 0 0,1 2 0,0-1 0,1 1-1,-11 15 1,-1 0 4,6-7-5,1 1-1,0 0 1,2 1 0,0 1 0,1 0 0,1 0 0,1 1-1,1 0 1,1 1 0,-4 24 0,9-37-7,0-1 0,1 1 0,1-1 0,-1 1 0,1 0 0,1-1 0,0 1 0,0-1 0,1 1 0,0-1 0,1 0 0,0 1 0,0-1 0,1-1 0,0 1 0,1-1 0,-1 1 0,2-1 0,-1 0 0,1-1 0,0 0 0,1 1 0,0-2 0,0 1 0,0-1 0,10 5 0,-5-4-166,0 0 0,0-2-1,0 1 1,1-2 0,0 1 0,0-2 0,0 0-1,1 0 1,17 0 0,-1-2-1037,-1-1 1,1-2-1,41-6 0,34-12-2311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5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 15811,'-12'-21'7938,"15"28"-7842,1-7-176,-4 2-64,1 1 120,10 22-104,40 99 112,-27-24-80,-8 12 112,-11 28-376,-14-27-424,-5-3-1297,-1-22-2552,-5-64-64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6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16612,'4'-25'2649,"-4"23"-2227,0-1 1,1 1-1,-1-1 0,0 1 0,1-1 0,-1 1 0,1-1 1,0 1-1,0-1 0,0 1 0,2-3 0,-2 4-421,0 0-1,0 0 0,0 1 1,0-1-1,0 0 1,0 1-1,0-1 0,0 0 1,0 1-1,0-1 1,0 1-1,1 0 1,-1-1-1,0 1 0,0 0 1,1 0-1,1 0 1,23 0-48,0 2 0,0 1 0,0 1 1,0 1-1,32 11 0,-21-6 33,22 5-5,-1 3 0,0 3 0,-2 2 0,-1 3 0,-1 2 0,62 42 1,-90-51-52,0 2 1,-2 0-1,0 2 1,-1 0 0,31 43-1,-40-46-49,-2 0-1,0 1 1,-1 1 0,-1 0-1,-1 0 1,-1 1 0,-1 0-1,6 34 1,-10-42 30,-2 1-1,0-1 1,0 1 0,-2 0 0,0-1 0,-1 1 0,0-1-1,-1 0 1,-1 1 0,0-1 0,-1 0 0,-1-1 0,0 0-1,-1 0 1,-1 0 0,0-1 0,0 0 0,-2 0 0,0-1-1,0 0 1,-1-1 0,0 0 0,-1-1 0,0 0 0,-1-1-1,0 0 1,0-1 0,-1 0 0,0-1 0,0-1 0,-1 0-1,1-1 1,-1-1 0,-1 0 0,-26 2 0,7-3-72,1-1-1,-1-2 1,1-2 0,-1-1 0,1-1 0,-50-14 0,55 11-187,0-2 1,1-2-1,0 0 1,0-1 0,2-2-1,0-1 1,-43-32-1,65 44 84,0 0 0,1-1 0,-1 1 0,1-1 0,0 0 0,0 0 0,0 0 0,-4-7 1,6 9 94,1 0 0,-1 0 0,0 0 0,1 0 0,0 0 0,-1 0 1,1 0-1,0-1 0,0 1 0,0 0 0,1 0 0,-1 0 0,0 0 1,1 0-1,-1 0 0,1 0 0,0 0 0,0 0 0,0 0 0,0 1 1,1-3-1,33-34-3791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6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38 182 9194,'0'2'111,"0"-1"0,1 1 0,-1-1 0,0 1 0,1-1 1,-1 1-1,1-1 0,-1 1 0,1-1 0,0 0 0,-1 1 0,1-1 0,0 0 0,0 0 0,0 0 0,0 1 1,0-1-1,0 0 0,1 0 0,-1 0 0,2 1 0,-1-2 80,0-1 1,0 1-1,1 0 0,-1 0 0,0-1 1,0 1-1,0-1 0,0 0 0,0 1 1,0-1-1,0 0 0,2-2 0,19-7-35,15-2-65,-29 10-12,-1 0 1,1 0 0,-1-1-1,0 0 1,0 0 0,0-1 0,-1 0-1,1-1 1,-1 0 0,0 0 0,10-10-1,-15 14 16,-1-1-1,0 1 1,0-1 0,-1 1-1,1-1 1,0 0 0,0 1-1,-1-1 1,1 0-1,-1 0 1,0 1 0,1-1-1,-1 0 1,0 0-1,0 0 1,0 1 0,0-1-1,-1 0 1,1 0-1,0 0 1,-1 1 0,0-4-1,-1 2-6,0-1-1,0 1 0,0-1 1,0 1-1,-1 0 1,0 0-1,1 0 1,-1 0-1,-6-4 0,0 0-74,-1 1-1,0 0 0,0 1 0,0 0 0,0 1 0,-15-5 1,18 7-38,0 0 1,1 1 0,-1 0 0,0 0 0,0 1-1,0 0 1,0 0 0,0 1 0,0-1 0,-10 4-1,14-3 9,-1 0 0,1 1 0,0-1 0,1 1 0,-1 0-1,0-1 1,0 2 0,1-1 0,-1 0 0,1 0-1,0 1 1,-1-1 0,1 1 0,0 0 0,1-1 0,-1 1-1,0 0 1,1 0 0,0 0 0,0 0 0,0 1-1,0-1 1,0 0 0,0 6 0,-2 16-30,2-1 1,1 1-1,1-1 1,1 1-1,0-1 1,3 0-1,0 0 1,1 0-1,1-1 0,1 0 1,1 0-1,1-1 1,22 36-1,-27-51-221,1 0-1,-1 0 0,1 0 1,1-1-1,-1 1 0,1-2 0,0 1 1,0-1-1,1 0 0,-1 0 1,1-1-1,0 0 0,1 0 1,12 3-1,49 1-2853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13603,'2'-9'7567,"1"20"-7682,7 30 99,-3-18 9,-1 2 1,-2-1-1,0 0 0,-1 27 1,12 157-1056,-12-245 811,1 1 0,1 0 0,17-53 0,-15 66 388,1 1 0,0 1-1,2-1 1,0 2-1,2-1 1,23-30-1,-33 49-115,0-1 0,0 2-1,0-1 1,1 0 0,-1 0 0,1 1-1,-1-1 1,1 1 0,0 0-1,-1 0 1,1 0 0,0 0-1,0 0 1,0 0 0,0 1 0,0-1-1,0 1 1,0 0 0,-1 0-1,1 0 1,0 1 0,0-1 0,0 1-1,0-1 1,0 1 0,0 0-1,0 0 1,-1 0 0,1 0 0,0 1-1,3 2 1,4 2-47,-1 0 1,1 0-1,-1 1 1,-1 0-1,1 1 1,12 15-1,-8-5-13,-1 2-1,-1 0 0,0 0 0,-2 1 1,-1 0-1,7 24 0,26 59-2518,-39-99 2099,0-1 0,0 0 0,1 0 1,-1 0-1,1 0 0,0-1 0,4 5 1,-4-7 71,-1 1 0,0-1 0,0 0 0,1 0 0,-1 0 0,0 0 0,1 0 0,-1-1 0,1 1 0,2 0 0,-5-1 372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7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 11875,'-17'-3'8572,"-6"3"-4825,-48 11-5233,56-8 2462,3-1-1048,-1 0 0,0-1 0,0-1 0,0 0 1,0-1-1,-13-2 0,26 3 45,0 0 1,1 1-1,-1-1 0,0 0 1,0 0-1,0 0 1,0 0-1,0 0 0,0 0 1,0 0-1,0 0 0,0 0 1,0 1-1,0-1 1,0 0-1,0 0 0,0 0 1,0 0-1,0 0 0,0 0 1,-1 0-1,1 0 1,0 0-1,0 1 0,0-1 1,0 0-1,0 0 0,0 0 1,0 0-1,0 0 1,0 0-1,0 0 0,0 0 1,0 0-1,0 0 0,-1 0 1,1 0-1,0 0 1,0 0-1,0 1 0,0-1 1,0 0-1,0 0 0,0 0 1,0 0-1,0 0 1,-1 0-1,1 0 0,0 0 1,0 0-1,0 0 0,0 0 1,16 14 157,1 0-222,10 9 95,1-2 1,48 30-1,-51-38-4,-1 1-1,-1 1 1,0 1 0,-2 1-1,28 28 1,-47-44-6,-1-1 0,0 1 0,0 0 0,0 0 0,0 1 0,0-1 0,-1 0 1,1 0-1,0 0 0,0 0 0,-1 1 0,1-1 0,-1 0 0,1 1 0,-1-1 0,0 1 1,1-1-1,-1 0 0,0 1 0,0-1 0,0 1 0,0-1 0,0 0 0,0 1 0,0-1 1,-1 1-1,1-1 0,0 0 0,-1 1 0,1-1 0,-1 0 0,0 1 0,1-1 0,-1 0 0,0 0 1,0 1-1,0-1 0,0 0 0,0 0 0,0 0 0,0 0 0,0 0 0,0-1 0,0 1 1,0 0-1,-1 0 0,-1 0 0,-5 3-116,0-1 0,0 0 0,-1 0 0,1-1 0,0 0 0,-16 2 0,8-3-366,0 0 0,-1-1-1,1-1 1,-20-3 0,31 4 176,0-1 0,1 0 0,-1 0 0,1 0 0,-1-1 1,1 1-1,0-1 0,0 0 0,-1 0 0,1-1 0,1 1 0,-1-1 0,0 0 1,1 0-1,-1 0 0,1-1 0,0 1 0,0-1 0,-4-6 0,-1-26-3195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7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126 269 12979,'0'-9'9418,"27"2"-11052,-7 2 2105,9-2-776,-1-2-1,0-1 1,0-1 0,-1-1 0,-1-1 0,43-29-1,-67 41 277,1-1-1,0-1 0,-1 1 0,1 0 0,-1-1 0,0 1 0,0-1 0,0 0 0,0 0 0,0 0 0,-1 0 1,1 0-1,-1 0 0,0 0 0,0 0 0,0 0 0,1-7 0,-2 7 30,0 1-1,-1-1 1,1 1 0,-1-1 0,0 1-1,0-1 1,1 1 0,-2-1-1,1 1 1,0 0 0,0 0 0,-1 0-1,1 0 1,-1 0 0,0 0-1,1 0 1,-1 0 0,-3-2-1,-2-1 20,-1 0 0,0 0-1,0 0 1,-1 1 0,1 0-1,-1 1 1,0 0 0,0 1-1,0-1 1,0 2 0,-12-2-1,6 2-24,1 1 0,0 1 0,-1 0 0,1 1 0,0 0-1,0 1 1,0 0 0,0 2 0,1-1 0,0 2 0,0 0 0,-13 7-1,18-7 6,-1 0 0,2 0 0,-1 0 0,1 1 0,0 0-1,0 0 1,0 1 0,1 0 0,1 0 0,-1 1-1,1-1 1,1 1 0,0 0 0,0 0 0,1 1-1,0-1 1,-4 20 0,5-16 23,1 1 0,0 0 0,1-1 0,1 1 0,0 0 0,0-1 0,1 1 0,1-1 0,1 0 0,0 0 0,0 0 0,1 0 0,1-1 0,0 0 0,1 0 0,0 0 0,0-1 0,2 0 0,-1 0 0,12 10 0,-8-10-237,0 0 1,1-1-1,0-1 0,0 0 0,1 0 1,1-2-1,-1 1 0,1-2 0,0 0 1,1-1-1,-1 0 0,1-2 0,0 1 1,0-2-1,0 0 0,23-1 0,-6-3-1121,62-14-1,-93 15 1286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8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48 13803,'1'-10'1470,"0"8"-951,-1 0-1,0 0 0,0 0 1,1 0-1,-1 0 1,-1-1-1,1 1 1,0 0-1,0 0 0,-1 0 1,1 0-1,-1 0 1,0 0-1,0 0 1,1 0-1,-3-2 0,22 46 530,-10-12-1070,10 33 65,-2 1 0,15 129-1,-7 147-2869,-18-204-2852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9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90 14971,'-2'-7'3393,"13"-5"1232,13 3-4217,27-3-488,12-4 16,27 2 48,-1 2-424,16 5-1737,-14 16-2472,-8 6-216</inkml:trace>
  <inkml:trace contextRef="#ctx0" brushRef="#br0" timeOffset="1">6 1094 12267,'-5'-3'4777,"20"-32"-16,38 3-2553,24 8-2216,37-11-416,12 3-320,27 11-1553,-20 5-2488,-11-5-136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9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36 186 16115,'-36'-127'8429,"56"227"-10086,13 174 0,-31-252 1540,-2-13-53,1 0-33,-1-1-1,1 0 1,1 0 0,0 0-1,2 8 1,-4-16 198,1 0 0,-1 0 0,0 0-1,1 0 1,-1 0 0,0 0 0,1 0 0,-1 0 0,0 0 0,1 0 0,-1 0 0,0 0-1,1 0 1,-1-1 0,0 1 0,0 0 0,1 0 0,-1 0 0,0 0 0,1-1 0,-1 1-1,0 0 1,0 0 0,0-1 0,1 1 0,-1 0 0,0 0 0,0-1 0,0 1 0,0 0-1,1-1 1,-1 1 0,0 0 0,0-1 0,0 1 0,0 0 0,0-1 0,0 1 0,0 0-1,0 0 1,0-1 0,0 0 0,8-18 32,34-156 211,-28 108 123,35-102 0,-47 162-293,1 0 0,1 0 0,-1 0 0,1 0 0,0 1 0,0-1 0,11-10 0,-14 15-62,1 0 1,0 1-1,0-1 1,0 1-1,1 0 1,-1 0-1,0-1 0,0 2 1,1-1-1,-1 0 1,1 0-1,-1 1 1,1-1-1,-1 1 0,1 0 1,-1 0-1,1 0 1,-1 0-1,1 0 0,-1 0 1,1 1-1,-1-1 1,0 1-1,1 0 1,-1-1-1,0 1 0,4 2 1,4 3-24,0-1 0,0 2 0,0-1 0,-1 1 0,0 1-1,-1 0 1,1 0 0,-1 0 0,-1 1 0,0 0 0,6 11 0,8 16-439,30 68 0,-36-69-2195,28 47-1,-16-47-1460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19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20 17004,'1'-2'436,"1"1"0,-1-1 0,1 1 0,-1-1 0,1 1 0,-1 0 0,1-1 0,0 1 1,0 0-1,-1 0 0,1 0 0,0 0 0,0 1 0,0-1 0,4 0 0,-3 1-293,1-1 0,-1 2-1,1-1 1,-1 0 0,0 1-1,1 0 1,-1-1 0,0 1-1,1 1 1,-1-1 0,0 0-1,0 1 1,0 0 0,4 2-1,1 2-236,0 0-1,-1 0 1,0 1-1,0 0 1,0 0-1,-1 1 1,0 0-1,6 10 1,0 7 60,-1 0 0,-1 1-1,-2 1 1,0-1 0,-2 1 0,-1 0 0,2 40 0,-5 199-82,-4-199 113,1-40-14,2 112 20,0-120-6,1 0-1,1-1 1,1 0-1,0 1 1,8 19-1,-2-25-135,-4-21-131,-3-28-312,-6 13 343,-1 0-1,-1 0 1,-1 1 0,-1 0-1,-1 0 1,0 1 0,-2 0-1,-1 0 1,0 1-1,-27-35 1,31 46 191,-1 0 0,-1 0 0,1 1 0,-2 0 0,1 0 0,-1 1 0,0 0 0,0 1 0,-22-10 0,24 13 25,0 1 1,0 0 0,-1 0-1,1 0 1,0 1 0,-1 1-1,1-1 1,-1 2-1,1-1 1,0 1 0,-1 0-1,1 0 1,0 1-1,0 1 1,-12 4 0,13-4-40,0 0 0,0 0 0,0 1 0,1 0 0,0 0 0,0 1 0,0 0 0,0 0 0,1 0 0,0 1 0,0 0 1,0 0-1,1 0 0,-1 0 0,2 1 0,-1-1 0,1 1 0,0 0 0,0 0 0,1 1 0,-3 13 0,4-15 19,1 1-1,-1-1 0,1 1 1,1-1-1,-1 1 1,1-1-1,0 0 0,1 1 1,-1-1-1,1 0 0,1 0 1,-1 0-1,1 0 1,0 0-1,0 0 0,1-1 1,-1 1-1,1-1 0,1 0 1,-1-1-1,1 1 1,-1-1-1,1 1 0,1-1 1,10 6-1,2-1-339,1-2-1,0 1 1,1-2 0,0-1-1,-1 0 1,2-2 0,-1 0-1,0-1 1,1-1 0,39-4-1,42-8-2602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03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20 193 8834,'-14'-8'4697,"9"-10"-704,13 7-1561,24-8-2216,17-4-504,37-6-680,19 6-696,18-17-2321,-22 19-224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0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1 302 11763,'0'3'316,"0"-1"1,0 0 0,1 0 0,-1 1-1,1-1 1,-1 0 0,1 0 0,0 1-1,0-1 1,0 0 0,0 0 0,3 3-1,-2-5-7,-1 0-1,1 1 1,0-1-1,-1 0 1,1-1-1,-1 1 1,1 0-1,0 0 1,-1-1 0,1 1-1,0-1 1,-1 1-1,1-1 1,-1 0-1,3-1 1,13-5 269,105-33-178,-83 30-882,0-3-1,0-1 0,70-37 0,-106 50 402,0-1 0,0 1 0,-1-1 0,1 0 0,-1 0 0,1 0 0,-1 0 0,0 0 0,0-1 0,0 1 0,0-1 0,0 1 0,0-1-1,-1 0 1,1 0 0,-1 1 0,0-1 0,0 0 0,0 0 0,0 0 0,0-4 0,-1 4 40,-1-1 0,1 1 0,-1-1 0,0 1 0,0 0 0,0 0 0,0-1 0,0 1 0,-1 0 1,0 0-1,1 0 0,-1 1 0,0-1 0,-1 0 0,1 1 0,-3-4 0,-4-2 35,-1 0 0,0 0 1,0 1-1,0 1 0,-1-1 1,0 2-1,0-1 0,-1 2 0,-14-5 1,10 5 8,0 0 1,0 2-1,0 0 1,0 1-1,-1 0 1,1 1-1,-27 4 1,37-3-9,1 0 0,0 1 0,0-1 0,0 1 0,0 0 0,0 1 0,0-1 0,1 1-1,-1 0 1,1 0 0,0 0 0,-1 1 0,2-1 0,-1 1 0,0 0 0,1 0 0,-1 0 0,1 1 0,1-1 0,-1 1 0,0 0 0,1 0 0,0 0 0,0 0 0,1 0 0,-2 8 0,-4 20 12,2 1 0,1-1-1,1 1 1,2 0 0,2 0 0,1 0 0,1 0 0,2-1 0,14 49 0,-17-74-68,1 0 0,0 0 0,1 0 0,0 0 0,0-1 0,1 0 1,-1 0-1,2 0 0,-1 0 0,1-1 0,0 0 0,0 0 0,1 0 0,-1-1 0,1 0 0,1-1 0,-1 1 0,13 5 0,-11-7-275,0-1-1,0 1 1,0-1-1,0-1 0,1 0 1,-1 0-1,0-1 0,0 0 1,1 0-1,-1-1 1,10-2-1,71-24-3089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0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27 9778,'-9'-27'7954,"6"32"-6282,13 17-1224,13 4-416,15 14 64,8 0 8,29 15 32,2-6-96,16 5 24,-7-8-304,3-8-1160,-22-13-2697,-18-18 272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1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432 13 12859,'-32'-13'4057,"-3"13"512,4 20-3481,-8 32-768,2 17-352,-15 36 72,1 14-656,-28 39-3937,4-17 1104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16 181 13659,'11'-132'3105,"-32"108"1192,17 5-3945,2 15-256,4 2-64,-2 4 88,0 0-88,0 3-56,5 27-8,9 90-48,-10-38 80,-4 25-32,5-14-416,18 6-1393,19-15-2456,16-28-120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59 11698,'-5'-1'237,"-31"-12"3208,36 13-3347,-1 0 0,0-1 0,0 1 0,1 0 0,-1-1 1,1 1-1,-1-1 0,0 1 0,1 0 0,-1-1 0,1 1 1,-1-1-1,1 0 0,-1 1 0,1-1 0,-1 1 0,1-1 1,0 0-1,-1 1 0,1-1 0,0 0 0,-1 1 0,1-1 1,0 0-1,0 0 0,0 1 0,0-1 0,0 0 0,0 1 1,0-1-1,0 0 0,0 0 0,0 1 0,0-1 0,0 0 1,0 0-1,1 1 0,-1-1 0,0 0 0,1 1 0,-1-1 1,0 0-1,1 0 0,12-4 457,7 1-551,1 0 0,0 2-1,0 0 1,0 1 0,0 1 0,-1 1 0,1 1 0,0 1 0,0 1 0,-1 1 0,0 0 0,0 2 0,0 0 0,-1 1 0,0 1-1,0 1 1,22 16 0,-12-3-65,0 2 0,-2 2 0,-1 0 0,-1 2 1,-2 0-1,31 51 0,-52-78-38,-1 1 0,1 0 0,-1 0 0,1-1 0,-1 1 0,0 0 0,0 0 0,0 1 0,-1-1 0,1 0 0,-1 0 0,1 0 0,-1 0 0,0 1 0,-1 4 0,0-7 2,1 1-1,-1-1 1,0 1 0,0-1-1,0 1 1,-1-1 0,1 1 0,0-1-1,0 0 1,-1 0 0,1 0-1,-1 0 1,1 0 0,-1 0 0,1 0-1,-1 0 1,0 0 0,1-1 0,-1 1-1,0-1 1,1 1 0,-1-1-1,0 0 1,0 1 0,0-1 0,1 0-1,-4-1 1,-9 1-139,0-1 1,0 0-1,0-1 0,1-1 1,-1 0-1,0-1 0,1 0 0,0-1 1,0-1-1,1 0 0,-1 0 1,1-2-1,0 1 0,-13-13 1,24 20 273,1 0-1,-1-1 1,0 1 0,1-1 0,-1 1 0,1-1 0,-1 1 0,1-1 0,-1 0 0,1 1 0,-1-1 0,1 0 0,0 1 0,-1-1 0,1 0 0,0 1 0,0-1 0,-1 0 0,1 0 0,0 1 0,0-1 0,0 0 0,0-1 0,14-2 818,32 12-190,-9 3-595,0 1 0,-1 2-1,-1 1 1,0 2 0,46 30-1,-26-10-26,-1 3 0,61 58-1,-106-90-43,-1 0 1,0 1-1,0 0 0,-1 0 0,-1 1 1,1 0-1,9 20 0,-15-28 0,-1 1 0,1-1 0,0 1 0,-1 0 0,1-1 0,-1 1 0,0-1-1,1 1 1,-1 0 0,-1 0 0,1-1 0,0 1 0,-1-1 0,1 1 0,-1 0 0,-1 3 0,0-3 0,0-1 0,0 1 0,0 0 0,0-1 0,0 0 0,-1 1 0,1-1 0,-1 0 0,0 0 0,1-1 0,-1 1 0,0 0 0,0-1 0,0 0 0,0 1 1,-6 0-1,-8 2-8,0-1 0,0-1 0,0 0 0,0-1 1,0-1-1,-1-1 0,1-1 0,0 0 0,0-1 1,1 0-1,-22-8 0,11 2-150,0-1-1,1-1 1,0-1 0,1-2 0,1 0-1,-27-21 1,45 30 8,2 4-85,1-2 0,0 1 0,0 0 0,0-1 0,0 1 0,0-1 0,0 0 0,1 0 0,-1 0 0,1 0 0,0-1 1,0 1-1,0 0 0,-2-7 0,15 3-2244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2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26 16259,'-3'-22'8674,"5"18"-8682,3 4-1296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2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652 16 12363,'-24'-5'2671,"-23"-4"664,37 8-3221,0 1 1,0 0-1,0 0 1,0 1 0,-16 3-1,-20 8 100,0 2 0,-80 37 0,97-38-203,-1 1 1,2 1 0,0 1 0,1 2-1,-38 33 1,62-49-12,0 1 0,0 0 0,0 0 0,0 0 0,1 0 0,-1 0-1,1 1 1,0-1 0,0 1 0,0-1 0,0 1 0,1 0 0,-1 0 0,1 0 0,0-1-1,1 1 1,-1 0 0,0 1 0,1-1 0,0 0 0,0 0 0,0 0 0,1 0 0,-1 0-1,1 0 1,0 0 0,0 0 0,1 0 0,-1-1 0,1 1 0,-1 0 0,1-1 0,1 1-1,-1-1 1,5 7 0,2-1 16,0 1 0,0-2 0,1 1 0,1-1 0,-1-1-1,1 0 1,0 0 0,1-1 0,23 9 0,20 1 13,1-3 0,0-2 0,1-2 1,57 0-1,-54-5-37,1 3 0,-2 2 0,70 20 1,-127-28 1,0-1 0,0 1 0,1-1 0,-1 1 0,0 0 0,0 0 0,0 0 0,1 0 1,-1 0-1,0 0 0,-1 1 0,1-1 0,0 1 0,0-1 0,-1 1 0,1 0 0,-1 0 1,1 0-1,1 2 0,-4-2 1,1 0 0,0 0 0,-1 0 0,1 0 0,-1 1 0,1-1 0,-1 0 0,0 0 0,0-1 0,0 1 0,0 0 0,0 0 0,-1 0 0,1-1 0,0 1 0,-1 0 0,1-1 0,-1 0 0,0 1 0,1-1 0,-5 2 0,-26 22-29,-2-2 0,-1-1 1,-61 29-1,-116 37-330,157-66-250,-1-3 0,0-2 1,-1-3-1,-68 8 0,60-20-2711,34-12 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3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66 12051,'-1'0'242,"1"-1"0,-1 1 0,1-1 0,-1 0 0,1 1 0,0-1 0,-1 0 0,1 0 0,0 1 0,-1-1 0,1 0 0,0 0 1,0 1-1,0-1 0,0 0 0,0 0 0,0 1 0,0-1 0,0 0 0,0 0 0,0 0 0,0 1 0,1-1 0,-1 0 0,0 0 0,1 1 1,-1-1-1,0 0 0,1 0 0,0 0-83,0-1 0,-1 1 0,1 0 0,-1 0 0,1-1 0,-1 1 0,0 0 0,0-1 0,1 1 0,-1 0 0,0-1 0,0 1 0,0 0 0,0-1 0,-1 1 0,1 0 0,0 0 0,-1-1 0,1 1 0,0 0 0,-1-1 0,0 1 0,0-1 0,-7-10 2091,18 37-2455,5 10 191,7 30 12,-3 1-1,15 101 1,4 160-26,-4-53-414,-15-157-3471,-18-106 1057,-12-31-3093,-3-20 193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14323,'2'-5'609,"0"1"0,1 0 1,-1 0-1,1 0 0,0 0 0,1 1 0,-1-1 1,0 1-1,6-4 0,-4 3-270,1 0-1,0 1 1,0 0-1,0 0 1,13-4-1,3 2-318,1 0 0,-1 2 0,27-1-1,-47 4 15,53-3-41,-1 2-1,0 3 1,60 9-1,-87-6 7,0 0 0,0 2 0,-1 0 0,0 2 0,0 1 0,-1 1 0,0 2 0,24 15-1,-42-24-7,0 1-1,-1 0 0,1 1 0,-1 0 1,0 0-1,0 0 0,-1 0 0,0 1 0,0 0 1,-1 0-1,0 0 0,6 15 0,-8-17 2,-1-1 0,0 1 0,0 0 0,-1 0 0,0-1 0,0 1 0,0 0-1,0 0 1,-1 0 0,1-1 0,-1 1 0,0 0 0,-1-1 0,1 1 0,-1-1 0,0 1 0,0-1 0,0 0-1,-1 1 1,0-1 0,0-1 0,-5 7 0,-1 0-23,-2 0 0,1 0-1,-2-1 1,1 0 0,-1-1 0,0 0 0,-1-1-1,-16 7 1,-6 0-242,0-2-1,-39 8 1,44-13-164,0-1 1,0-2-1,-44 0 1,57-4 27,0 0 0,0-2 0,0 0 0,1-1 0,-1 0 0,1-2 0,-25-9 0,35 12 47,0-1 0,1 0-1,0 0 1,0-1 0,0 1-1,0-1 1,0 0 0,1 0-1,-8-9 1,7 5-222,1 1 1,0-1-1,0-1 0,0 1 1,-2-10-1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4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 14579,'-16'0'2632,"0"1"0,-29 6-1,-30 16-916,-69 42-3040,122-54 1947,-8 2-624,18-8-23,0-1-1,1 2 1,0 0 0,0 0 0,1 1 0,0 0 0,-12 11-1,21-17-16,1 0-1,0 0 0,-1 0 1,1 0-1,0-1 0,-1 1 1,1 0-1,0 0 1,0 0-1,0 0 0,0 0 1,0 0-1,0 0 0,0 0 1,0 0-1,0 0 0,1 0 1,-1 0-1,0 0 0,1 0 1,-1 0-1,1 0 0,-1 0 1,1-1-1,-1 1 1,1 0-1,-1 0 0,1 0 1,1 0-1,27 29-1048,-18-20 650,12 12-232,1-1-1,38 26 1,-49-38 601,0-1 0,0-1 0,1 0 0,0 0 0,0-2 1,1 0-1,20 5 0,-32-10 99,-1 0 0,1 1 0,-1-1 0,1-1 1,-1 1-1,1 0 0,-1-1 0,1 1 0,-1-1 0,1 1 0,-1-1 1,1 0-1,-1 0 0,0 0 0,0-1 0,0 1 0,0-1 0,1 1 1,-2-1-1,4-2 0,-1-1 88,1 0 0,-1-1 0,0 0 0,0 0 0,-1 0 0,0 0 0,4-10 0,0-4 290,-1 0 1,-1-1 0,-1 0-1,3-26 1,-10-23 980,18 105-1707,25 60 271,37 83-1981,-74-172 1536,0 0 0,0 0 1,1-1-1,0 1 0,0-1 1,0 0-1,0 0 0,1 0 1,0-1-1,0 0 0,0 0 1,9 6-1,22-5-4314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21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161 400 3953,'-51'34'1650,"48"-34"-1406,0 1 0,0-1 0,0 0 0,0 0 0,0-1 0,0 1 0,0-1 0,0 1 0,0-1 0,0 0 0,1 0 0,-1 0 0,-4-3 0,-11-2 850,-29 2 4402,69-1-5196,269-20-271,-172 17 35,138 10 5,-8 1-31,107-4-17,-27 0 194,113-1-33,-13 0 63,-59-3-98,-8 0-94,74-6 56,13 0 24,-146 6-56,42-3-32,-37-3-20,136-14 23,-438 24-48,127-11 89,-132 12-75,-22-18-40,15 13 31,-40-31 0,-66-37-1,-91-33-140,122 67-115,77 35-958,16 6 827,32 13 405,14 11 28,99 59 0,6 14 155,40 26 50,-196-120-302,-1-1 239,-10-4 160,-25 2-134,10 4-221,0 0 0,1 2 0,-1 0 0,2 1 1,-1 1-1,1 1 0,-20 16 0,-108 103 238,58-47 136,85-81-339,-1 0 0,0 1 0,1-1 0,-1 0 0,0 0 1,0 0-1,0-1 0,0 1 0,-4 1 0,-8 3-5293,-21 8 1394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4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5 108 13299,'-2'-2'831,"2"2"-692,-1-1 0,1 1-1,0 0 1,0-1-1,0 1 1,-1 0 0,1-1-1,0 1 1,0-1-1,0 1 1,0 0 0,0-1-1,0 1 1,0-1-1,0 1 1,0-1 0,0 1-1,0 0 1,0-1-1,0 1 1,0-1 0,0 1-1,0-1 1,0 1-1,0 0 1,1-1 0,-1 1-1,0 0 1,0-1-1,2-1 694,-2 2-693,1 0-1,0-1 1,-1 1-45,1 0 0,0 0 0,0 0 1,0 0-1,0 0 0,0 0 0,0 0 1,0 1-1,0-1 0,0 0 0,-1 0 0,1 1 1,0-1-1,0 1 0,0-1 0,-1 1 1,1-1-1,0 1 0,0-1 0,-1 1 0,1 0 1,0-1-1,-1 1 0,1 1 0,12 16-97,-1 1 0,-1 0 1,0 1-1,-2 0 0,0 1 0,5 22 0,30 130-16,-42-166 12,16 119 40,-24-160-2,3 1 1,0-1-1,2 0 1,2 0-1,1 1 0,1-1 1,2 0-1,2 1 1,1 0-1,22-60 0,-25 82-6,1 1 0,0-1-1,0 1 1,1 0-1,0 1 1,1-1-1,0 1 1,0 1 0,1-1-1,12-7 1,-16 12-139,-1 1 0,1 1 0,0-1 1,0 1-1,0-1 0,1 2 1,-1-1-1,0 0 0,1 1 0,7-1 1,-9 2-215,-1 0 0,1 0 0,0 1 1,0-1-1,0 1 0,0 0 1,0 0-1,-1 0 0,1 1 1,0-1-1,-1 1 0,1 0 1,-1 0-1,0 0 0,6 5 0,12 16-3884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38 14875,'-8'-14'6492,"-20"5"-5422,13 5-1060,7 1-7,0 1 1,0 0 0,0 1 0,0 0-1,-1 0 1,1 1 0,0 0 0,-1 0-1,1 1 1,0 0 0,-12 3-1,-17 7-21,0 2-1,0 1 0,-36 21 1,74-32-120,1 0 1,0 0-1,0 0 1,0 0-1,1 0 1,-1-1 0,0 1-1,1-1 1,0 1-1,0-1 1,0 0-1,6 3 1,9 10 145,0-1 2,0 0 0,1-1 0,22 11 0,11 2-19,-29-16 9,-1 1 0,-1 1-1,0 1 1,0 1 0,-1 1-1,31 29 1,-49-41-2,0-1 0,0 0 0,0 1-1,0-1 1,0 1 0,-1 0 0,1-1 0,-1 1-1,0 0 1,0 0 0,0 0 0,0 0 0,0 0 0,-1 0-1,1 0 1,-1 0 0,0 0 0,0 0 0,0 1-1,0-1 1,-1 0 0,1 0 0,-1 0 0,0 0 0,1 0-1,-2 0 1,1 0 0,0 0 0,0-1 0,-1 1-1,0 0 1,1-1 0,-1 1 0,0-1 0,0 0 0,-1 1-1,1-1 1,0 0 0,-1 0 0,-4 2 0,-8 7-7,0-2 0,-1 0 1,0-1-1,0 0 0,-29 8 1,8-4-43,0-2-1,-1-1 1,-1-2 0,-50 4 0,85-11-55,-1 0 1,1 0 0,0 0-1,0-1 1,0 1 0,0-1-1,0 0 1,0 0 0,0-1-1,0 1 1,-5-3 0,8 3 15,0 1 0,1-1 0,-1 1 1,0-1-1,1 0 0,-1 1 0,1-1 0,-1 0 1,1 1-1,-1-1 0,1 0 0,-1 0 1,1 0-1,0 1 0,-1-1 0,1 0 0,0 0 1,0 0-1,0 0 0,0 0 0,0-1 1,0 0-144,0 0 0,1-1 0,-1 1 0,1 0 0,0 0 0,0 0 0,0 0 0,0 0 0,0 0 0,1 0 0,-1 0 0,2-2 0,47-45-3783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5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71 298 13395,'6'-4'7757,"18"0"-8815,-9 1 1447,11 0-539,-11 3-134,1-2 0,0 0 0,0-1-1,-1-1 1,1 0 0,-1-1 0,21-10 0,-33 12 277,-1 1-1,1 0 1,-1-1 0,0 0 0,0 1 0,-1-1-1,1 0 1,0 0 0,-1 0 0,0 0-1,1 0 1,-1 0 0,0-1 0,-1 1 0,1 0-1,-1 0 1,1-1 0,-1 1 0,0 0 0,0-1-1,0 1 1,-1 0 0,1-1 0,-1 1-1,0 0 1,-2-5 0,0-3 114,0 1 1,-1-1-1,-1 1 0,1-1 0,-2 1 1,-8-12-1,9 16-35,-1-1-1,1 1 1,-2 0 0,1 0 0,-1 1-1,1 0 1,-1 0 0,-1 1-1,1-1 1,-1 2 0,0-1 0,0 1-1,0 0 1,0 1 0,-12-3 0,15 4-56,0 1-1,1-1 1,-1 1 0,0 0 0,0 1 0,1-1 0,-1 1 0,0 0 0,1 0 0,-1 0 0,1 0 0,-1 1 0,1 0 0,0 0 0,0 0 0,0 0 0,0 1 0,0 0 0,0 0 0,1 0 0,-1 0 0,1 0 0,0 1 0,0-1 0,0 1 0,0 0 0,1 0 0,-1 0 0,-1 6 0,-1 0-24,1 1 0,1 0 0,-1 1 0,2-1 0,0 0 0,0 1 0,1-1 0,0 1 0,1 0 0,0-1 0,1 1 0,1-1 0,-1 1 0,2-1 0,0 0 0,0 1 0,1-1 0,0-1 0,1 1 0,0-1 0,1 1 0,9 12 0,-8-14-303,0-1 1,1 0-1,0 0 1,0 0-1,0-1 1,1-1-1,0 1 1,0-1 0,1-1-1,0 1 1,0-2-1,0 0 1,1 0-1,-1 0 1,17 2-1,2-3-916,1-1 0,38-1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5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11 166 13435,'-11'-165'8304,"20"196"-7655,4 8-688,1 23 42,10 119-1,-13 77-3,5 39-10,-14-272-67,-2-14-158,1 1 0,0-1-1,1 1 1,1-1-1,6 20 1,-7-39-1839,-3-35-1972,-3-21-555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6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2 120 13459,'-1'-13'3473,"13"-4"936,12 3-3801,24-5-408,15-2-136,30 1-96,0 8 64,5 9-880,-16 17-705,-15 19-2912,-36 9-80</inkml:trace>
  <inkml:trace contextRef="#ctx0" brushRef="#br0" timeOffset="1">39 1006 12555,'0'-14'8201,"37"4"-6968,17-4-1193,43-6-104,18-4 88,29-2 0,-7 13-1833,12-6-2584,-32-4 305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6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15371,'11'-28'5330,"-10"28"-5276,-1 0 1,0-1-1,1 1 1,-1 0-1,0-1 1,1 1-1,-1 0 1,1 0-1,-1 0 1,1-1-1,-1 1 1,0 0-1,1 0 1,-1 0-1,1 0 1,-1 0-1,1 0 1,-1 0-1,1 0 1,-1 0-1,1 0 1,-1 0-1,1 0 1,-1 0-1,1 0 1,-1 0-1,0 1 1,1-1-1,-1 0 1,1 0-1,-1 0 1,1 1-1,-1-1 1,0 0-1,1 1 1,-1-1-1,0 0 1,1 1-1,-1-1 1,0 0-1,0 1 1,1-1-1,-1 1 1,0-1-1,0 0 1,1 1-1,-1-1 1,0 1-1,0-1 1,0 1-1,0-1 1,0 1-1,0-1 1,0 1-1,6 12-81,0 0-1,-1 1 1,-1-1-1,0 1 0,4 26 1,3 76-359,-9-72-307,2-61 538,0 1 0,0 0 0,2 0 0,12-26 0,-7 17 101,-6 10 52,1 0 1,1 0 0,0 1 0,1 0-1,0 0 1,1 1 0,1 0 0,0 0-1,16-14 1,-22 24 3,0 0-1,0-1 0,1 2 1,0-1-1,0 0 1,0 1-1,0 0 0,0 0 1,0 0-1,0 1 1,0 0-1,1 0 0,-1 0 1,1 0-1,-1 1 0,1 0 1,-1 0-1,0 1 1,1-1-1,-1 1 0,1 1 1,-1-1-1,0 1 1,0-1-1,0 1 0,0 1 1,0-1-1,9 7 1,-3 0-164,1 0 1,-1 1 0,-1 0 0,0 1 0,0 0 0,-1 1 0,0 0 0,-1 0-1,0 1 1,10 25 0,26 37-5040,-8-33 716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6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464 194 15843,'3'-11'708,"-1"1"-1,0-1 1,-1 0-1,0 1 1,0-1-1,-1 0 0,0 0 1,-1 1-1,-1-1 1,-2-13-1,3-5 313,1 26-956,0 0 1,1 1-1,-1-1 1,0 1-1,-1-1 1,1 1 0,0-1-1,-1 0 1,1 1-1,-3-4 1,3 5 99,5 21-6,15 56-198,-3 0-1,10 107 1,-5 170 5,-20-277 83,-10 90 0,8-172-87,-1 0 0,0 0 0,0 1 0,-1-1 0,1 1 0,-1-1 0,0 1 0,-1 0 0,-3-6 0,-3-10-212,-5-15-132,-2 1-1,-2 0 1,0 2 0,-3 0-1,0 1 1,-28-30-1,40 52 298,-1 1-1,1 0 1,-2 0-1,1 1 1,-1 0-1,-1 1 1,1 1-1,-1-1 0,-15-4 1,18 8 73,0 1 0,0 0 0,0 0 0,0 1 0,0 0 0,-1 1 0,1 0 0,0 0 0,0 1 0,0 0 0,0 1 0,0 0 0,0 0 0,-15 7 1,18-7 12,1 1 0,0-1 1,-1 1-1,1 0 0,1 0 1,-1 1-1,0-1 1,1 1-1,0 0 0,0 0 1,0 1-1,0-1 0,1 1 1,-1 0-1,1 0 1,1 0-1,-1 0 0,1 1 1,0-1-1,0 1 1,0-1-1,1 1 0,-1 0 1,2-1-1,-1 1 0,0 6 1,2-3-7,-1 0-1,1 0 1,1 0 0,0-1 0,0 1 0,0-1 0,1 1-1,0-1 1,1 0 0,0 0 0,0 0 0,1 0 0,0-1-1,0 0 1,1 0 0,12 11 0,-1-4-517,0-2 0,1 0 0,1-1 0,0 0 0,0-2 0,1-1 0,1 0 0,-1-1 0,1-1 0,24 3 0,69 7-3452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 13547,'22'-40'1946,"2"-3"3508,-23 42-5372,1-1-1,-1 1 1,1 0 0,-1 0 0,1 0-1,-1 0 1,1 0 0,-1 1-1,1-1 1,0 0 0,0 1-1,-1-1 1,1 1 0,0 0-1,0-1 1,0 1 0,3 0-1,38 1-156,-32 0 136,177-1-282,-187 0 213,1 0-1,-1 0 1,0 0-1,1 0 1,-1 0-1,0 0 1,1 0-1,-1 0 1,0-1-1,1 1 1,-1-1 0,0 1-1,1-1 1,-1 1-1,0-1 1,0 0-1,0 1 1,0-1-1,0 0 1,0 0-1,0 0 1,0 0 0,0 0-1,0 0 1,1-2-1,-1 1 1,-1 0-1,0 0 0,0 1 1,0-1-1,0 0 0,0 0 1,0 1-1,-1-1 0,1 0 1,-1 0-1,1 1 1,-1-1-1,1 0 0,-1 1 1,0-1-1,-2-2 0,-2-4-24,0 0-1,-1 1 1,0-1-1,-1 2 1,0-1-1,-9-7 1,5 7 20,1 1 0,-1 1 1,0 0-1,0 1 0,-1 0 1,1 0-1,-1 1 1,0 1-1,0 0 0,0 0 1,0 2-1,0-1 0,0 1 1,-1 1-1,1 0 0,0 1 1,1 0-1,-15 5 1,23-5 10,1-1 0,0 0 0,0 1 0,0 0 0,0-1 0,0 1 0,0 0 0,0 0 0,1 0 1,-1 0-1,1 1 0,-1-1 0,1 0 0,0 1 0,0-1 0,0 1 0,0-1 0,0 1 0,1-1 1,-1 1-1,1-1 0,0 1 0,-1 0 0,1-1 0,0 1 0,1 0 0,-1-1 0,0 1 0,2 3 1,0 8-10,2 0 1,-1 0 0,11 25 0,-1-11-142,0 0 0,1-1 0,2-1 0,1-1 0,1 0 0,31 34 0,-37-46-496,1-1-1,0 0 1,0-1-1,1-1 1,1 0 0,0-1-1,0 0 1,0-1-1,1-1 1,0 0-1,1-2 1,27 7-1,38-8-4211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7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22 13523,'-6'-21'8042,"17"22"-7306,8 6-616,16 11-128,11 5 56,20 12-56,-6 2 64,14 13-304,-8 1-464,-3 7-1265,-12-4-2488,-4-13-96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4:02:27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30 14707,'-18'-19'3409,"1"9"1184,5 22-4177,-6 21-392,-5 18 32,-33 30-400,-3 27-1264,-22 31-3041,2-17 224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38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137 409 5785,'-136'-19'8829,"197"19"-6450,103 3-2188,196-22 1,-13-2-128,-17 20 27,136-5 140,706-1 250,-65 28-335,-709-18-92,418-26 182,-695 15-191,22-3-18,267 15 1,-426-14-175,-27-8-4,-25-5 69,8 3-12,1-1 0,-100-53 0,101 39 110,-91-74-1,139 96-163,19 11-290,-4 4 407,1 0 1,-1 0-1,0 0 1,0 1-1,0-1 0,0 1 1,5 4-1,128 114 99,-76-68 40,161 127 396,-202-169-433,-14-6 38,-27 3-137,-4 2 31,-1 1 0,1 1 0,-26 18 0,18-10 11,-24 15 99,3 3 0,1 3 1,-83 83-1,121-111-36,0 1 0,0 0 0,2 1 0,0 1 0,0 0 0,-11 23 0,17-30-435,-24 5-7025,8-5 6287,-78 27-4497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1-02T02:48:12.2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11-02T02:48:38.962"/>
    </inkml:context>
  </inkml:definitions>
  <inkml:trace contextRef="#ctx0" brushRef="#br0">9848 6424 0,'0'25'78,"25"25"-78,-1-1 16,-24-24-16,25 0 15,-25 0-15,25 0 16,-25-1 0,0 1 15</inkml:trace>
  <inkml:trace contextRef="#ctx0" brushRef="#br0" timeOffset="818.01">9674 6201 0,'25'0'62,"0"25"-46</inkml:trace>
  <inkml:trace contextRef="#ctx0" brushRef="#br0" timeOffset="3499.19">10195 6052 0,'0'25'93,"0"50"-93,0-26 16,0-24-16,0 0 16,0 0-16,0 24 31,25 1-16,-25-25 1,0-1 0,0 1-1,0 0 1,0 0 78,25 0-79,-25-1 1,0-48 453,-25 24-469,0 0 125,0 0 15,0 0-108,-24 24 14,24-24-30,0 0-16,25 25 16,0 0-1,-25-25 1,25 25 109,25-25-125,-25 25 16,25-1-1,0-24 16,-25 25-15,25-25 0,-1 0 15,1 0 0,-25 25-15,25-25 124,-25-25-124,25 25 15,0 0-15,-1-25 31,-24 1-16,25 24-15,0-25 15,-25 0-15,25 0 15,-50 0 188</inkml:trace>
  <inkml:trace contextRef="#ctx0" brushRef="#br0" timeOffset="4705.91">9823 6945 0,'99'0'141,"0"0"-141,75-24 16,-50 24-16,25 0 15,0-25-15,173 0 16,-74 0 0,-99-25-1,-124 50 16</inkml:trace>
  <inkml:trace contextRef="#ctx1" brushRef="#br0">15058 17290 2266 0,'-8'3'13'0,"-7"4"15"0,2 3-3 0,-3 4 10 0,-12 15-2 0,-10 21-4 16,3 11-19-16,1 20 4 15,9 6-7-15,14 9-46 16,24-18-45-16,31-10-94 15,17-24-45-15,34-22-269 16,10-26 27-16</inkml:trace>
  <inkml:trace contextRef="#ctx1" brushRef="#br0" timeOffset="1032.61">15312 17499 946 0,'-2'-6'333'0,"1"-4"23"15,-1-31-245-15,7 36-37 16,0-2-14-16,0 3 23 0,-2 2 18 16,-2 1 16-16,-1 1-14 15,0 0-15-15,0 0-26 16,-1 0-21-16,1 0-18 16,0 0-24-16,0 0-3 15,0 0-5-15,0 0 4 16,4 7-12-16,2 15 17 0,11 48-9 15,-16-30 15-15,0 6-3 16,-1-6 7 0,-1-5 0-16,3-14-16 15,0-7 7-15,-2-9 3 16,-1-5 1-16,2-1-8 16,-2-1 6-16,0 1-25 15,0 0-7-15,0 0-22 16,-3-8-5-16,-2-6-35 15,-17-31 4-15,12 31-32 16,-1-1 22-16,-2 2 4 16,-2 2 38-16,-4 0 14 15,0 2 42-15,-4 8 6 16,1 1 5-16,-1 8 2 16,4 1 6-16,3 9-8 0,9 0-1 15,2 7-6-15,7-6 2 16,6 5-8-16,4-6 1 15,6-2-4-15,4-10 7 16,9-2-5-16,-2-5 5 16,6-4-12-16,-4-1-15 15,-3 2-90-15,1 3-255 16,-4 5 41-16</inkml:trace>
  <inkml:trace contextRef="#ctx1" brushRef="#br0" timeOffset="1731.36">15495 17679 910 0,'46'-41'281'15,"-54"30"74"-15,3 8-242 16,3 1-6-16,1 4-17 15,1-3-18-15,0 1-24 16,0 0-20-16,-1-1-18 16,1 1-15-16,-3-1 2 0,2 0-2 15,0 0 6-15,-11 0-7 16,-29-1 11-16,34 0-7 16,3 2 4-16,2 0-9 15,2 0-2-15,0 0-10 16,0 0 11-16,0 0-8 15,0 5 12-15,3 7 0 16,15 35 5-16,-6-34-7 16,-1-2 3-16,1-1-13 15,-3-4 2-15,-1-1-12 16,-3-3 8-16,1-5 6 16,-2-2 11-16,2-2 2 15,-3-4 20-15,1-4 4 16,0 4-1-16,-4-5-4 0,1 4 2 15,-1-3-13-15,1 3-6 16,-1 0-6-16,1 8 5 16,1 0-6-16,-2 3-1 15,0 1 0-15,0 0 9 16,0 0-6-16,0 0 15 16,0 0 2-16,1 19 2 15,8 41-8-15,-1-35-7 0,6 1-70 16,-1-11-41-16,10-4-296 15,-3-7 24-15</inkml:trace>
  <inkml:trace contextRef="#ctx1" brushRef="#br0" timeOffset="2195.19">15772 17391 1416 0,'-3'-15'315'15,"3"2"113"-15,2 9-412 16,2 2-3-16,2 0 3 15,-6 1 26-15,0 0 15 16,0-1 4-16,0 1-10 16,0 0-8-16,0 0-8 15,0 1-5-15,0 0 0 0,0 0-10 16,0 0-2-16,0 0-10 16,0 0-1-16,0 0-12 15,0 0 7-15,0 0-5 16,5 13 3-16,13 56 2 15,-18-27 5-15,0 15-2 16,-3-1 5-16,2 3-9 16,2-12 3-16,2-2-3 15,1-17 0-15,1-8-2 16,-1-12 5-16,-3-4-22 16,0-4-19-16,-1-7-123 15,0 6-79-15,0 0-289 16,1-2-32-16</inkml:trace>
  <inkml:trace contextRef="#ctx1" brushRef="#br0" timeOffset="2451.5">15700 17598 1103 0,'-7'-5'261'0,"3"1"86"16,4 4-309-16,0 0 0 15,0 0 4-15,0 0 0 16,0 0 10-16,7 0-14 16,21 1-22-16,45 5-83 15,-30-4-40-15,12 0-292 16,-11-1 14-16</inkml:trace>
  <inkml:trace contextRef="#ctx1" brushRef="#br0" timeOffset="2583.96">15981 17598 767 0,'77'-9'0'15</inkml:trace>
  <inkml:trace contextRef="#ctx1" brushRef="#br0" timeOffset="2998.27">16058 17587 804 0,'0'0'284'15,"0"0"37"-15,0 0-206 16,0 0-13-16,0 0-24 16,0 0 8-16,0 0-9 0,0 0-4 15,-2 0-25-15,1 0-16 16,0 0-15-16,-7 2-4 15,-5 2-12-15,-31 21-11 16,36-18 6-16,3 9-8 16,2-1 3-16,3 6-4 15,2-3-2-15,3 5-32 16,4-6-13-16,4-4-33 16,1-8-4-16,4-4-1 15,-3-8 30-15,3-4 20 16,-5-2 41-16,0-5 34 15,-6 2 23-15,-4-4 22 16,-2 7 10-16,-2-2-5 16,0 5-23-16,0 1 0 15,0 7-13-15,1-4 5 0,0 4 4 16,0 2 3-16,0 0-14 16,0 0-14-16,0 0-11 15,0 0-9-15,0 0-8 16,3 8 2-16,9 17 6 15,23 37-88-15,-12-24-77 16,20-8-270-16,2-9-18 0</inkml:trace>
  <inkml:trace contextRef="#ctx1" brushRef="#br0" timeOffset="3797.83">16721 17703 1131 0,'-71'-61'321'0,"65"56"86"16,3 4-300-16,2 2-19 15,1-1-19-15,0 0-15 16,0 0-14-16,0 0-22 0,0 0-13 16,0 0-12-16,0 1 10 15,6 17-2-15,6 28 4 16,-11-33-4-16,-1-3 7 15,-1-5-5-15,1-2 1 16,1-3-2-16,-1-2 5 16,-1 1-6-16,0 0 7 0,1 0-5 15,-2 0 4-15,-9-29-3 16,-9-40 11-16,13 19 2 16,0-1 18-16,3-9 7 15,0 10 7-15,2 1 7 16,0 18 0-16,2 6-8 15,0 16-12-15,0 4-16 16,1 5-14-16,8 0-16 16,4 2-6-16,11 1-43 15,2 3-19-15,13 5-129 16,-3 1-52-16,12 5-262 16,-9-2-20-16</inkml:trace>
  <inkml:trace contextRef="#ctx1" brushRef="#br0" timeOffset="4149.96">16533 17579 951 0,'-8'-11'217'16,"3"9"78"-16,3 3-257 15,2-2-21-15,0 0 5 16,0 1 22-16,0 0 1 15,0-1-3-15,15 0-12 16,43-1-4-16,-22-1-6 16,-2 0-11-16,5 2-56 15,6 4-381 1,1-4 112-16</inkml:trace>
  <inkml:trace contextRef="#ctx1" brushRef="#br0" timeOffset="4417.24">16807 17552 1077 0,'0'0'333'0,"0"0"40"16,0 0-252-16,-2 0-107 16,2 0 23-16,0 0 22 0,0 0-1 15,0 0-2-15,0 1-19 16,0 6-24-16,2 6-8 15,9 36 6-15,-5-30-8 16,-3-2 3-16,3-1-7 16,-5-1-3-16,-1-5-48 15,0-3-35-15,0-2-81 16,0-3-22-16,0-2-244 16,0 0 39-16</inkml:trace>
  <inkml:trace contextRef="#ctx1" brushRef="#br0" timeOffset="4584.32">16815 17422 1366 0,'-4'-18'276'0,"2"10"113"16,3 4-397-16,0 2-27 15,-1 2-16-15,0 0-2 16,0 0-68-16,0 0-267 15,0 0 29-15</inkml:trace>
  <inkml:trace contextRef="#ctx1" brushRef="#br0" timeOffset="5026.18">16942 17440 1122 0,'67'-40'269'0,"-70"33"96"16,3 6-303-16,0 1 21 15,-1 0 12-15,1 0 5 16,0 0 8-16,0 0-1 0,0 0-35 15,0 0-14-15,0 0-4 16,-1 0-8-16,0 0-19 16,1 0-15-16,0 0-1 15,0 0-17-15,0 0 1 16,0 0-2-16,0 14 8 0,2 52-11 16,-2-33 15-1,1 7-9-15,2-5 8 0,-1-1-7 16,2-11 8-16,-1 0-11 15,1-12 9-15,-3-2-20 16,0-6-7-16,0-2-55 16,-3-1-33-16,1 0-101 15,1 0-20-15,0 0-257 16,-2 0 34-16</inkml:trace>
  <inkml:trace contextRef="#ctx1" brushRef="#br0" timeOffset="5480.9">17061 17674 1002 0,'93'-35'191'0,"-82"28"95"16,0 1-284-16,6 1-4 15,-1 0 5-15,-4 3 28 16,3-1-3-16,2 3-3 0,0-1-11 16,0-1-4-16,0 0-9 15,-3-2 6-15,-1 1-10 16,-7-3 6-16,0 1-3 16,-5-5 7-16,-6-4-8 15,-2-1 7-15,-7-3-1 16,1 1 3-16,-3 0-8 15,1 7 1-15,-3 1-2 16,2 7-1-16,-1 6-5 16,6 1 8-16,-2 6 0 15,5 1 3-15,2 8-2 16,2-1 4-16,5 11-4 16,3 1 6-16,8-1-5 15,3-1 1-15,8-4-1 16,4-9 6-16,3-6-29 0,2-5-26 15,4-6-285-15,-1-3 64 16</inkml:trace>
  <inkml:trace contextRef="#ctx1" brushRef="#br0" timeOffset="5764.19">17485 17296 1276 0,'-4'-9'365'0,"0"4"73"16,5 4-360-16,3 2-11 15,-4-1-21-15,0 0 7 16,18 11 7-16,47 44 0 15,-30-12-26-15,-1 20-15 16,-17 9-7-16,-13 22-19 16,-21-4-57-16,-27 20-438 15,-11-7 114-15</inkml:trace>
  <inkml:trace contextRef="#ctx1" brushRef="#br0" timeOffset="20603.52">378 11542 886 0,'-13'-84'319'15,"6"70"73"-15,3 5-217 16,1 2 7-16,2 2-14 16,-2 4-5-16,3 0-35 15,0 1-32-15,0 0-53 16,0 0-37-16,0 1-14 0,0 4-13 15,5 30 11-15,6 58-2 16,-5-24 21-16,5 14-10 16,-2-8 7-16,0-1-12 15,-1-16 13-15,-1-4-13 16,-4-18 11-16,1-7-7 16,-4-12 4-16,2-5-8 15,-3-8 11-15,0-2-23 16,-2-2-25-16,3 0-101 15,0-1-55-15,0-1-306 16,0-2-4-16</inkml:trace>
  <inkml:trace contextRef="#ctx1" brushRef="#br0" timeOffset="21011.27">376 11437 980 0,'-9'-20'370'0,"0"9"15"16,5 3-224-16,1 3-105 15,3 4-14-15,0-2-8 16,0 3-8-16,0 0-23 15,1 0-18-15,2 0-11 16,9 3 7-16,50 20 0 16,-33-7 22-16,4 6-7 15,-9 0 2-15,0 4-10 16,-11-4 3-16,-5 0-13 16,-6-3 10-16,-10 0 4 15,-6-1 7-15,-9 0 0 16,-6-1 12-16,-7-1-15 15,4-6 0-15,1-1-22 16,11-6-7-16,6-5-68 0,6-1-17 16,12-5-262-16,3-5 36 15</inkml:trace>
  <inkml:trace contextRef="#ctx1" brushRef="#br0" timeOffset="21547.14">593 11900 720 0,'-5'2'233'0,"1"-1"49"16,1-1-163-16,-2 0-24 15,2-1 17-15,0 0 17 16,-1-1-6-16,2 0-23 16,0-1-33-16,0 1-27 15,1 0-22-15,0 1-17 0,-1 0 0 16,1 0-18-16,1 1 1 15,0 1-11-15,1 2 8 16,7 17-4-16,14 43 22 16,-12-23-6-16,-5-4 13 15,2 3-3-15,-3-9 5 16,1-5-8-16,-4-12 10 16,2-4 0-16,-2-7 17 15,-2-10 14-15,-3-6 7 0,2-11-5 16,-1-7-4-16,1-9-10 15,2 3-10-15,2 2-4 16,1 12 1-16,3-1-23 16,5 9-13-16,5 0-38 15,4 6-22-15,4 1-69 16,-2 5-4-16,2 4-270 16,-4 7 47-16</inkml:trace>
  <inkml:trace contextRef="#ctx1" brushRef="#br0" timeOffset="21895.74">869 11910 1220 0,'51'-5'279'0,"-51"3"115"16,-1 2-324-16,1 0-21 0,0-1 5 16,0 1-2-16,-1 0-15 15,1 0-31-15,0 0-23 16,0 1-2-16,0 1-7 16,0 2 7-16,4 21-2 15,4 37 12-15,-7-27 1 16,0-2 9-16,-1-1-4 15,2-10 12-15,1-5-7 16,-3-8-5-16,1-6-27 16,-1-7-26-16,-5-17-108 15,3-6-245-15,-2-18 21 16</inkml:trace>
  <inkml:trace contextRef="#ctx1" brushRef="#br0" timeOffset="22040.57">886 11719 1618 0,'-11'-4'145'0,"12"4"174"0,5 0-495 16,0 0-71-16,-5 0-180 16,3 1 107-16</inkml:trace>
  <inkml:trace contextRef="#ctx1" brushRef="#br0" timeOffset="22795.72">1069 11872 1211 0,'15'28'230'0,"-17"-31"124"15,2 1-347-15,0 2-20 16,0 0 15-16,0 0-13 16,0 2 3-16,0 0-8 15,0 6 2-15,3 21-5 16,5 32 19-16,-7-29-2 0,2-7 7 16,1-2-6-16,-2-9 8 15,-1-5-2-15,0-4 7 16,-2-5-1-16,0 0 13 15,1-1 5-15,0-1 9 16,-2 0-11-16,1 0-3 16,0-2-20-16,-2-18-8 15,-2-42-8-15,8 35 6 0,3-2 1 16,4 8 10-16,-2 2-3 16,0 8 0-16,-1 2-2 15,-1 6-3-15,0 1-14 16,-2 4 2-16,3 4-14 15,0 3 0-15,4 8-6 16,-2 2 17-16,4 12-2 16,-3-2 19-16,-1 6-5 15,-4-6 14-15,-2-4-8 16,1-9 1-16,-4-2-9 16,0-8 10-16,0-2-7 15,-2-2 8-15,0-1-7 16,1-1 10-16,0-1-3 15,0-1 2-15,1-1-6 16,-2-11 11-16,4-34-2 0,5 35 1 16,-1-2 0-16,1 4 10 15,2 0-3-15,2 2 3 16,-3 2-9-16,1 1 4 16,1 3-13-16,-1 4-3 15,-1 3-11-15,2 5 10 16,2 6-10-16,0 6 14 15,3 8 1-15,-4 1 9 16,-3 4-9-16,3-5 10 0,-4-3-10 16,-4-6 6-16,2-6-5 15,-2-5-4-15,-3-5-46 16,2-7-35-16,-2 3-292 16,1-4 44-16</inkml:trace>
  <inkml:trace contextRef="#ctx1" brushRef="#br0" timeOffset="23377.86">1657 11916 1021 0,'1'-5'296'0,"1"5"58"0,-2 0-259 15,-1 0-28-15,1 0-9 16,-1 0-3-16,0 0 6 16,1 0-22-16,0 0-16 15,-2 0-11-15,1 0 0 16,-1 0-10-16,-2 0 2 16,-4-1-17-16,-14 0 1 15,-37-4-10-15,37 6 3 16,1 0-26-16,7 5 6 0,-4 3-10 15,8 4 11-15,-4 5-8 16,4 5 24-16,2 4-1 16,11-2 9-16,2 0-12 15,8-5 10-15,7-4-8 16,1-5 7-16,4-6-4 16,-2-9 15-16,0-8 0 15,-3-3 8-15,-3-8 6 16,-5-2 8-16,-3-2 14 15,-5 4 21-15,-4 1 6 16,0 7-4-16,-2 3-7 16,0 7-19-16,1 0-24 15,1 4-8-15,-1 0-10 0,1 1 4 16,0 0-15 0,0 0 2-16,0 0-20 0,0 1 13 15,0 1-4-15,0 6 15 16,1 19 2-16,7 35 27 15,-1-29-11-15,3-5-8 16,0-3-43-16,2-9-22 16,6-11-273-16,0-13 47 0</inkml:trace>
  <inkml:trace contextRef="#ctx1" brushRef="#br0" timeOffset="23778.26">1793 11916 976 0,'-2'-12'349'16,"0"9"8"-16,2 2-188 15,0 1-163-15,0 0 9 16,0 0 23-16,0 0-7 16,0 0-23-16,0 0-13 15,0 1-11-15,1 2-5 16,1 7 15-16,4 20 2 15,8 33 8-15,-11-23 2 16,-3-4 6-16,1 3-8 16,-1-6 8-16,1-6-9 0,0-10 6 15,0-5-4-15,-1-10 14 16,-1-5 6-16,-1-3 8 16,1 3-16-16,0-9-1 15,-3-57-7-15,3 32-2 16,0-5-6-16,1 16 14 0,2 1-5 15,3 8-13-15,9 0-47 16,6 1-18-16,9 0-38 16,2 2-22-16,6 1-283 15,-1 8 94-15</inkml:trace>
  <inkml:trace contextRef="#ctx1" brushRef="#br0" timeOffset="24761.33">2133 11991 917 0,'3'-2'222'0,"-2"-1"128"15,1 1-238-15,-2-1 29 16,0 0 16-16,0 0 7 15,0 1-40-15,0 0-16 16,0 0-33-16,0 0-16 16,0 1-18-16,0-1-14 0,0 1-13 15,0 0-11-15,0 0-9 16,0 0-14-16,0 1 8 16,0 0-9-16,0 1 11 15,1 2-2-15,1 6 7 16,4 13-25-16,13 34-4 15,-4-33-31-15,-1-6 2 16,5-1-18-16,2-10 22 0,8-3 2 16,-2-8 21-16,1-6 6 15,-8-3 26-15,2-6 5 16,-10-3 14-16,0-2 32 16,-5 0 13-16,1-2 7 15,-7 5 1-15,-2 3 8 16,-3 6-18-16,2 3-5 15,1 7-9-15,0-1 1 16,1 4-10-16,0 0-12 16,0 0-7-16,0 0-9 15,0 0-10-15,0 0-5 16,0 2-2-16,0-1 0 16,0 2 2-16,3 18-3 15,10 46 7-15,-5-6-1 16,-5 7 5-16,1 28-3 0,-7 0 9 15,-4 32-6-15,-4-16 9 16,-1 18-12-16,1-25 6 16,-2 1-44-16,3-33 10 15,2-10-14-15,3-29 2 16,-5-14 7-16,-7-17 40 16,-9-20-14-16,-4-10 8 0,-8-27 5 15,5-15-7-15,9-32-4 16,17-4 7-16,15-21-9 15,14 20 7-15,14 10-12 16,15 32-68-16,28 15-380 16,0 35 103-16</inkml:trace>
  <inkml:trace contextRef="#ctx1" brushRef="#br0" timeOffset="90817.26">492 12828 980 0,'-1'-64'296'0,"-4"52"89"16,3 5-265-16,0 2 1 15,0 4-16-15,2 1-11 16,0 0-28-16,0 0-14 16,0 0 3-16,0 0-7 0,0 0 2 15,0 0-13-15,0 0-1 16,0 2-31-16,0 2-3 16,4 29-10-16,3 40 6 15,-1-17-1-15,-2-1 5 16,2 9-6-16,-2-12 7 15,0 3 4-15,-2-13-2 16,-1-5-4-16,1-14 9 0,-2-6-7 16,4-7-1-1,-3-4 4-15,2-2 2 0,-4-5-19 16,1 1-17-16,0-1-128 16,0 0-65-16,0-3-278 15,0-1-46-15</inkml:trace>
  <inkml:trace contextRef="#ctx1" brushRef="#br0" timeOffset="91233.92">431 12718 1091 0,'-2'-6'245'15,"0"2"111"-15,2 4-302 16,-1-1 24-16,1 0 0 16,0 1-4-16,2 0-9 15,9 0-21-15,22 6-32 0,48 21-5 16,-26-3-3-16,5 8-2 15,-3 6-1-15,2 3-1 16,-15 0-3-16,-3 4-2 16,-19-3 1-16,-10 2 3 15,-18 1 3-15,-16 5 1 16,-18-7 3-16,-17 2-4 16,-2-10 3-16,-10-7-4 15,11-11 8-15,4-7-8 16,13-7-14-16,5-3-74 15,14-1-39-15,8-1-304 16,11 3 21-16</inkml:trace>
  <inkml:trace contextRef="#ctx1" brushRef="#br0" timeOffset="91784.26">986 13148 1156 0,'40'25'228'0,"-34"-30"108"15,1 1-340-15,4-3-7 16,0 2 14-16,7-2 1 16,-3 3 11-16,7-1-3 15,-4 4-4-15,4-1-7 16,-4-1 1-16,3-5-4 16,-5 0 9-16,0-6-5 15,-8-1 6-15,-1-5 1 16,-5 5 18-16,-4-7-1 15,-2 6 15-15,-3 1 5 16,-1 4 5-16,-4 2-23 0,-1 6 0 16,-3 0-20-16,-1 3-2 15,-2 2-14-15,2 2 10 16,2 8-16-16,2 1 3 16,0 8-5-16,4 2 6 15,-1 6-11-15,5-2 17 16,3 8 2-16,5-5-1 15,4 4-2-15,5-9 8 0,9-1-4 16,3-6 0-16,5-8-13 16,0-8-22-16,7-3-55 15,-3-9-30-15,1-8-269 16,-2 2 39-16</inkml:trace>
  <inkml:trace contextRef="#ctx1" brushRef="#br0" timeOffset="92333.3">1434 13056 1231 0,'-12'-2'256'0,"12"2"109"16,1 1-355-16,-1-1-19 15,0 0 7-15,0 1 1 0,0 1 9 16,0 2-3-16,0 9 5 15,9 43-5-15,-6-35 6 16,-2 2-2-16,0-2 0 16,3 5-4-16,-3-6 0 15,2-3-6-15,-3-6 4 16,0-3 1-16,-1-5 7 0,-3-6 11 16,3 1 14-16,1 1-5 15,0-1 2-15,0-2-9 16,0-6-8-16,2-11-13 15,8-29 4-15,-4 28-6 16,0 6 0-16,1-2-1 16,-1 3-6-16,2-2-4 15,-1 6 7-15,-1 1 1 16,4 6 0-16,-1 0 1 16,2 2 5-16,-1 4-6 15,1 0 1-15,0 4 3 16,-3 4 5-16,4 4-5 15,-3 5 6-15,1 4-3 16,-3 1 3-16,2 7-2 16,-4-5 0-16,2 0-3 15,-1-4 3-15,-1-3-7 16,-2-8 2-16,1-1 1 0,-3-7 0 16,1-2-6-16,2-3-11 15,-4 0-113-15,0-2-35 16,3-16-267-16,13-51-30 15</inkml:trace>
  <inkml:trace contextRef="#ctx1" brushRef="#br0" timeOffset="92884.26">1917 13086 871 0,'-3'0'296'15,"0"-1"27"-15,-1 2-205 16,3-1-109-16,0 0 13 16,1 1 11-16,-3 0 7 15,2 0 10-15,-1 0-4 0,1 0-10 16,-2 0-5-16,-1 1-1 15,1-1-1-15,0 0-1 16,-6 0-7-16,-2 1 1 16,-35 6-6-16,35-7-6 15,-2 0-7-15,3 1 4 16,1-1-6-16,3 4-2 16,0-2-8-16,5 2 1 15,1 1-5-15,5-1 4 0,-2 0-1 16,2 2 12-16,4 3-1 15,0-2 5-15,4 4-2 16,0-1 0-16,4 2-5 16,-1-3 3-16,1 4-1 15,-2-2-1-15,-2 2 2 16,-4-2 1-16,0 4-9 16,-7-3 5-16,-4 2-2 15,-5 0-1-15,-9 2-13 16,-7-3-8-16,-4-1-30 15,4-5 3-15,-1-4-6 16,10-5 1-16,4-5-30 16,10-3 9-16,4-3-270 15,5 0 43-15</inkml:trace>
  <inkml:trace contextRef="#ctx1" brushRef="#br0" timeOffset="93301.6">2103 13265 876 0,'0'-5'392'0,"1"9"-49"15,1-1-173-15,-2-5-196 16,0 1-11-16,1 1-4 16,0-1 25-16,1 0-4 15,2 0 8-15,3-1-6 16,8-2 6-16,35-13 4 15,-36 7 17-15,1-2 0 16,-5 0 10-16,3 0 7 16,-7 0 7-16,0-4 0 15,-4 0 7-15,-2-2 2 16,-6 1 2-16,-2 2-3 16,-3 5-5-16,-8 3-10 15,-2 6-4-15,-5 5-18 16,2 3 2-16,-4 6-12 15,8 4 3-15,0 8-12 0,5 1 2 16,8 9-1 0,8-2 4-16,13 6 4 0,10-10 7 15,19 0 3-15,9-12-18 16,17-5-323-16,3-12-48 16,-8-14-107-16</inkml:trace>
  <inkml:trace contextRef="#ctx1" brushRef="#br0" timeOffset="94050.18">827 13833 712 0,'-9'-63'319'15,"8"58"10"-15,0 0-157 16,0 2-60-16,1 2-22 16,0 0 29-16,-1 0-13 0,1 0 7 15,0 0-31-15,-1 0 24 16,1 1-34-16,0 0-10 16,0 0-24-16,0 1-4 15,0 2-49-15,4 29 4 16,7 52 0-16,-8-15 11 15,1 3-2-15,0 10 12 16,-1-14-8-16,1-8 1 16,-1-22-3-16,-2-11-6 15,-1-15-33-15,1-4-88 16,-2-9-64-16,-7-12-298 16,1-10-5-16</inkml:trace>
  <inkml:trace contextRef="#ctx1" brushRef="#br0" timeOffset="94288.09">619 13867 1113 0,'-8'-10'229'0,"6"7"107"16,3 0-317-16,1 1-6 0,1 1 33 15,-2-1 3-15,11-1 7 16,45-19-16-16,-14 14-6 16,7 1-28-16,12 1-65 15,2 0-62-15,12 9-263 16,-14 0 1-16</inkml:trace>
  <inkml:trace contextRef="#ctx1" brushRef="#br0" timeOffset="94580.3">584 14392 1340 0,'-6'-3'403'16,"7"1"43"-16,1 1-358 15,-2 0-95-15,2 0-31 16,2 0 14-16,26-6 11 0,54-8 15 16,-24 6-43-16,21-1-87 15,0 1-50-15,9 6-256 16,-16 1-31-16</inkml:trace>
  <inkml:trace contextRef="#ctx1" brushRef="#br0" timeOffset="95066.02">1111 14243 1044 0,'-12'-43'249'16,"10"33"101"-16,1 6-292 15,1 4 20-15,0 0 4 16,0 0 9-16,0 0-19 16,0 0-11-16,0 0-48 15,0 0-11-15,0 2-7 16,0 1 3-16,3 8-1 0,1 9 9 15,5 27-6-15,-8-33-2 16,2-6-7-16,-3-5 11 16,1-1-3-16,-2-3 15 15,1 0-3-15,0-1 7 16,0-2-10-16,0 0 5 16,0-4-5-16,0-5 1 15,10-25-8-15,-3 28 5 16,2 4-12-16,1 1-3 15,2 1 0-15,4-4 8 16,-1 7-5-16,4-1 7 16,-3 4-7-16,2 3 1 15,-4 4-4-15,-1 4-8 16,-1 4-15-16,-2 3-59 16,-3 0-43-16,-1 3-287 15,-4-4 30-15</inkml:trace>
  <inkml:trace contextRef="#ctx1" brushRef="#br0" timeOffset="95634.29">1756 13821 1636 0,'2'-16'314'16,"-5"5"158"-16,3 8-478 15,-3 2-16-15,2 0 30 16,1 0 14-16,0 1 18 16,0-1-4-16,0 0 3 15,0 1-23-15,0 0-4 16,0 0-11-16,0 0-4 15,0 1-7-15,0 1 4 16,1 1-2-16,8 32 4 16,4 44 3-16,-9-7 4 0,-1 5-6 15,-3 10 9-15,0-11-6 16,0-6 4-16,2-24-2 16,-1-14 0-16,0-15-5 15,1-11 3-15,-2-6-4 16,-6-11-32-16,-3-10-21 15,-4-10-6-15,-3-9-5 16,-5-3 4-16,0 6 29 0,-2 7 24 16,2 13 4-1,-5 14-1-15,1 6-3 0,-3 14 5 16,3 6-12-16,1 5-12 16,9 0-9-16,1 1-10 15,9-5-6-15,6-2 14 16,5-8 13-16,3-3 9 15,7-4 2-15,9-5-32 16,7-5-41-16,13-6-202 16,4-2-86-16,1-2-63 15</inkml:trace>
  <inkml:trace contextRef="#ctx1" brushRef="#br0" timeOffset="96033.78">1959 14269 1256 0,'4'-5'246'15,"-1"1"109"-15,22-26-381 16,-25 31-14-16,0-2 2 16,4 2 10-16,-4-1 10 15,0 0 7-15,3 0-6 0,3 0-34 16,13-1-22-16,38-11-12 15,-36-3-3-15,-2 0 23 16,-4-2 39-16,-8-4 35 16,-6 4 30-16,-9-1 30 15,-4 1-11-15,-9 0 10 16,-3 5-15-16,-7 2-7 16,6 7-25-16,-2 3 3 15,8 5-18-15,-1 5-2 16,9 6-16-16,0 12 12 15,7 4-4-15,2 11-1 16,4 1 0-16,5 5 17 16,8-8-14-16,5-3-3 15,5-12-20-15,10-10-41 16,-3-13-273-16,10-12 55 0</inkml:trace>
  <inkml:trace contextRef="#ctx1" brushRef="#br0" timeOffset="96317.02">2266 14173 1221 0,'47'-11'259'0,"-48"6"113"16,1 5-355-16,1 1 7 15,-1-1 17-15,0-1 33 16,0 1 1-16,0 0 23 15,0-1-22-15,1 1-8 16,2 0-31-16,7 4 2 16,13 7-25-16,44 26-7 15,-35-14-9-15,4 4 6 16,-3-3-22-16,0 2-52 16,-9-8-53-16,-1-6-92 15,-7-8-270-15,-3-5 21 16</inkml:trace>
  <inkml:trace contextRef="#ctx1" brushRef="#br0" timeOffset="96485.18">2574 14101 1504 0,'-5'-21'295'16,"0"22"158"-16,2 5-450 15,-3 3-2-15,0 3 0 16,-10 14 9-16,-5 6-11 0,-9 18-4 15,-8 7-87-15,-13 8-361 16,2-16 86-16</inkml:trace>
  <inkml:trace contextRef="#ctx1" brushRef="#br0" timeOffset="96903.89">2745 14272 1739 0,'3'0'337'0,"0"-1"161"16,-2 0-535-16,0 0-27 15,0 1-70-15,1 0-375 16,-2 1 97-16</inkml:trace>
  <inkml:trace contextRef="#ctx1" brushRef="#br0" timeOffset="97673.54">467 14869 1323 0,'-25'-10'291'0,"-2"-1"119"16,12 7-388-16,3 1-25 16,5 4-5-16,3-2-8 15,5 1-1-15,-1 0 2 16,2 0 9-16,-1 0 9 15,3 1 24-15,21 4 17 16,45 7 5-16,-10-12-5 16,8-2-1-16,27 1-14 15,8 0-16-15,30-4 0 16,-6 4-2-16,29-1 3 16,-12-5-2-16,19 3 14 0,-21-2-1 15,15-1 8-15,-25-2-5 16,15 2 7-16,-24 2-13 15,9 1 7-15,-27 2-10 16,0 2 5-16,-28 3-11 16,-10 0-3-16,-29-1-23 15,-10 0-109-15,-24 5-82 16,-29-3-306-16,-16-3-31 0</inkml:trace>
  <inkml:trace contextRef="#ctx1" brushRef="#br0" timeOffset="104247.84">3892 17661 833 0,'-38'-49'279'0,"36"40"59"15,0 2-160-15,2 2-49 16,-3 4 20-16,3 0-12 15,0 1-15-15,0 0-57 16,0 0-23-16,0-1-27 16,1 1-14-16,1 2-6 0,1 6 5 15,4 19-1-15,4 47 1 16,-11-34 8-16,-4 3-1 16,0-8 0-16,0-1 7 15,3-11-2-15,-1-8-2 16,2-6-2-16,2-5-3 15,0-4-29-15,3-11-146 16,-1-5-303-16,0-10 33 16</inkml:trace>
  <inkml:trace contextRef="#ctx1" brushRef="#br0" timeOffset="104440.22">3754 17438 1193 0,'2'-21'249'16,"0"0"101"-16,2 10-338 15,3 3-33-15,-1 2 7 16,-2 0 14-16,-1 3 4 16,3 4-31-16,0 9-46 15,4 13-285-15,-2 4 53 16</inkml:trace>
  <inkml:trace contextRef="#ctx1" brushRef="#br0" timeOffset="105014.84">3995 17676 1152 0,'1'2'307'0,"-1"0"77"16,0 0-315-16,0 0-35 0,0-1-16 15,0 1 5-15,1-1 0 16,0 1-5-16,1 1-9 15,0 7 23-15,4 15 0 16,10 40-4-16,-10-36 2 16,2 2-8-16,-3-8-19 15,1-7-4-15,-4-6 5 16,0-3-4-16,-1-5 1 16,-2-6 0-16,0 3-2 0,0-3-14 15,-1-1 1-15,-4-23-3 16,-5-31 1-16,9 33 3 15,3 7 10-15,2 3 10 16,2 7 4-16,6-2-3 16,2-1 2-16,7-2 0 15,3 2-7-15,3-1 3 16,-4 6-1-16,4 5-1 16,-3 3 4-16,-2 7 1 15,-4 7-5-15,0 9 4 16,-5 4 3-16,-3 11-6 15,-2-1-3-15,0 2 2 16,-1-10-3-16,1-4-9 16,2-14-32-16,0-15-130 0,5-11-276 15,-2-13 18-15</inkml:trace>
  <inkml:trace contextRef="#ctx1" brushRef="#br0" timeOffset="105565.01">4575 17385 1041 0,'0'-14'263'15,"0"5"115"-15,-3 1-249 16,3 1-7-16,3 4 29 15,-3-3-8-15,0 5-16 16,0 0-47-16,0 0-12 16,0 0-35-16,1 1-8 15,1 1-14-15,1 1 0 16,7 11-5-16,26 57-3 16,-26-27-3-16,0 17 0 15,-5-2-2-15,2 7-1 16,-4-12 4-16,-1 1 2 0,1-16-1 15,-1-10 1-15,-2-10 0 16,0-7 0-16,-1-9-4 16,-4-6 4-16,-1-3-1 15,-4-9 4-15,-1-2-2 16,-3-7-6-16,2 1-5 16,-3 1-3-16,1 4-11 15,-2 6-8-15,0 8 5 0,-2 6-5 16,-1 3-3-16,0 6-4 15,5-1 3-15,0 5-1 16,6-1 7-16,5 5 4 16,6 3 11-16,6 2 3 15,5-3 5-15,9 2-9 16,4-8 0-16,12-10-60 16,2-2-46-16,12-8-337 15,-7-6 45-15</inkml:trace>
  <inkml:trace contextRef="#ctx1" brushRef="#br0" timeOffset="105981.37">4826 17798 1269 0,'-2'-4'247'16,"0"-1"134"-16,2 1-375 15,-2 0 10-15,2-1 4 16,2 1-2-16,-1 0 0 16,5 0-6-16,14-4-17 0,37-10 6 15,-36 16 2 1,0-1-4-16,-6-1-1 0,-3-1 13 16,-5-1-2-16,-4-4-3 15,-3-2 0-15,-4 1 5 16,-4-1-5-16,-4 4-9 15,-3 1 2-15,-7 6-3 16,0 4-1-16,-2 6 1 16,4 1 4-16,2 5-6 15,8 1 1-15,4 0-5 16,4 1 5-16,6 6 1 16,5 3 2-16,5-1 2 15,5-2 0-15,8-2-9 16,2-8-11-16,8-8-81 15,-3-6-24-15,3-3-269 0,-8-5 3 16</inkml:trace>
  <inkml:trace contextRef="#ctx1" brushRef="#br0" timeOffset="106200.52">5116 17772 1321 0,'31'-55'303'0,"-32"51"109"15,1 3-381-15,3 0-6 16,-3 1-7-16,2 0 4 16,1 1 2-16,8 3-6 15,44 30-16-15,-28-11 1 16,-2 1-6-16,2 4-3 16,-2-4-24-16,-1-6-60 15,-5-7-36-15,1-10-308 16,-2-5 36-16</inkml:trace>
  <inkml:trace contextRef="#ctx1" brushRef="#br0" timeOffset="106348.92">5371 17716 1377 0,'-10'-4'305'0,"3"2"140"16,3 3-393-16,1-2-13 0,1 1 0 15,0 2-2-15,-1 3-16 16,-5 28-65-16,-43 38-95 15,31-30-328-15,2-13 27 16</inkml:trace>
  <inkml:trace contextRef="#ctx1" brushRef="#br0" timeOffset="107032.12">5962 17764 1447 0,'-24'-54'339'0,"20"48"122"0,0 3-405 16,4 3-45-16,-1-1 5 15,1 1 5-15,0 0-2 16,0 0-9-16,0 2-3 16,0 1-5-16,0 20-6 15,2 40 4-15,-2-31 5 16,0-4 0-16,-1-4-3 15,1-11 2-15,0-4-1 16,-1-8-1-16,0-1 8 16,-1-6 12-16,1 4 4 15,0-1-1-15,-4-16 7 16,-5-52-5-16,7 19-7 16,0-5-6-16,2-9-1 15,2 4-6-15,0-5 0 16,1 15-5-16,3 12 3 0,-2 15 2 15,-1 8-14-15,1 16-18 16,6 6-23-16,5 6-22 16,9 15-94-16,7 5-57 15,4 15-278-15,0-1 6 16</inkml:trace>
  <inkml:trace contextRef="#ctx1" brushRef="#br0" timeOffset="107318.18">5724 17754 1464 0,'-9'-9'301'16,"2"1"135"-16,7 7-432 0,2-1-10 15,3 2 3-15,-5-1 9 0,3-1 6 16,21 1 0-16,46 0-8 16,-15-1-44-16,-2 0-55 15,10 2-353-15,-11 1 57 16</inkml:trace>
  <inkml:trace contextRef="#ctx1" brushRef="#br0" timeOffset="107597.07">6083 17736 1233 0,'1'-1'273'0,"-1"-1"114"15,0 0-335-15,0 1 26 16,0 0 6-16,2 0 9 15,-2 0-4-15,0 0-26 16,1 1-46-16,0 1-9 16,0 1-3-16,2 7-6 15,6 21-1-15,6 40 6 16,-10-34-2-16,-1-1-9 16,-4-12-9-16,0-7-35 15,2-11-20-15,-1-14-67 16,3-11-50-16,-1-17-270 0,-2-7 42 15</inkml:trace>
  <inkml:trace contextRef="#ctx1" brushRef="#br0" timeOffset="107720.47">6153 17530 1508 0,'2'-6'298'0,"-3"-1"110"16,3 4-511-16,2 4-89 0,-4-1-279 15,1-1 38-15</inkml:trace>
  <inkml:trace contextRef="#ctx1" brushRef="#br0" timeOffset="108047.83">6236 17494 1590 0,'-2'-2'349'0,"1"-2"148"16,-1 1-461-16,1 1 1 16,0 0-1-16,1-1 2 15,0 1-5-15,0 1-3 16,0 0-20-16,1 1-5 0,0 2-1 16,2 3-1-16,5 20-5 15,7 48 4-15,-15-28 2 16,1 18-7-16,-1-3 6 15,-2 7 0-15,-2-15-6 16,1-6 1-16,3-20 6 16,-2-7-4-16,2-16 3 15,2-3-11-15,2-4-31 0,-4 1-175 16,3-3-322-16,9-23 20 16</inkml:trace>
  <inkml:trace contextRef="#ctx1" brushRef="#br0" timeOffset="108398.06">6442 17781 1475 0,'5'-10'271'0,"5"1"155"15,3 6-435-15,4-3-9 16,0 2 17-16,4 0 5 15,-2 0 4-15,1 1-5 16,-2 0 0-16,-3-2 2 0,-4 0-2 16,-2-3 2-16,-6-1 0 15,-2-2-6-15,-4-1-4 16,-8 1-4-16,-4 3-1 16,-9-1 2-16,-4 4 3 15,-1 6 3-15,2 3 4 16,4 7-5-16,9 5 0 15,4 10 5-15,10 0 3 0,10 9 6 16,13-1 6-16,20 2 4 16,12-4-2-16,20-9-245 15,3-19-214-15,-7-18-10 16</inkml:trace>
  <inkml:trace contextRef="#ctx1" brushRef="#br0" timeOffset="110269.43">2972 6392 1005 0,'-46'-39'215'0,"35"36"97"15,4 4-294 1,-3 1 5-16,1-3 6 0,-3 4 1 16,-1-1 0-16,-1 3-2 15,-1-1-17-15,1 6-5 16,1 0-7-16,0 6-1 16,0 1 0-16,2 3-5 15,4-2-1-15,5-1-11 16,8-4 2-16,5-1-2 15,5-5 11-15,4-1 3 16,0-3 14-16,2-1 0 16,-3-1 1-16,-3 1-2 15,-4 1-3-15,-2 4-4 16,-4 2-3-16,-4 6 3 16,-5 0-1-16,-7 3-3 15,-2-1-2-15,-4-2-14 0,-2-7 2 16,-2-4-10-16,2-4-3 15,-1-6-12-15,2-5 11 16,0-4-6-16,4 0 7 16,3 0-27-16,2 3-83 15,3 2-141-15,4 5-17 16</inkml:trace>
  <inkml:trace contextRef="#ctx1" brushRef="#br0" timeOffset="110663.69">2977 6479 1152 0,'28'-10'360'16,"-25"0"19"-16,5 6-284 16,3 2-143-16,3-1 3 15,6 0 12-15,3-2 25 16,-4 0 4-16,1 1-4 15,-1-1 1-15,-6-1 4 16,-5 2 2-16,-3-4 8 16,-2-2 0-16,-5-1-9 0,-1 2-3 15,-2-1-10-15,-4 2 0 16,0 3 0-16,3 5 4 16,-2-1-5-16,1 3 9 15,2 4-13-15,-3 0-5 16,-1 6 0-16,2 4 8 15,0 8-3-15,4 2 11 16,3 6 9-16,3-2 1 16,7-1-6-16,-1-9 2 0,6-6-2 15,5-10-26-15,7-7-296 16,2-7 91-16</inkml:trace>
  <inkml:trace contextRef="#ctx1" brushRef="#br0" timeOffset="111182.29">3337 6468 1025 0,'43'-26'130'0,"-32"18"139"16,3 5-306-16,-2-3 29 15,-4 0 64-15,-4-1 43 16,-4 4 13-16,-7-4 12 0,2 3-32 15,1 1-17-15,-6-4-35 16,-2 1-13-16,0 5-9 16,-3-2-1-16,2 3-15 15,0 4-9-15,-2 2-10 16,1 6-18-16,2 2-4 16,-4 5 4-16,7 3-3 15,3 6-6-15,0 0 13 0,6 2 3 16,6-1-1-16,5-4 6 15,2-9 11-15,7-4 4 16,0-8 7-16,1-12-4 16,-1-7-1-16,2-12 11 15,-5-2 2-15,-5-6 8 16,-3 5 9-16,-6 2 16 16,-6 10-5-16,1 3 1 15,1 8-8-15,-2 4-16 16,2 2-13-16,1 1 1 15,-2 1-7-15,2 1-4 16,0 5 11-16,2 21-3 16,4 33 0-16,2-29-3 15,2-4 7-15,5-2-2 16,-1-10 3-16,-1-3-12 0,2-8-11 16,2-12-77-16,-2-5-275 15,8-10 55-15</inkml:trace>
  <inkml:trace contextRef="#ctx1" brushRef="#br0" timeOffset="111530.88">3608 6410 1111 0,'-8'-11'394'0,"3"2"13"16,4 8-267 0,1 3-129-16,1-1-13 15,-1-1 1-15,0 0 12 0,0 1 5 16,3 2-15-16,-3 2-5 15,6 16-1-15,12 39 0 16,-15-31-1-16,-2 1 2 16,-1-6 5-16,1 2 5 15,-1-11 2-15,0-5-1 16,0-6 4-16,0-2 13 16,-1-4 16-16,1 1 6 15,0-1 10-15,0-3-4 16,0-14-14-16,7-44-20 15,-2 37-11-15,2-2-21 16,4 7 1-16,2 2-34 16,0 8-28-16,5 1-41 0,-2 6-21 15,6 2-245-15,-6 5-47 16,-3-2-60-16</inkml:trace>
  <inkml:trace contextRef="#ctx1" brushRef="#br0" timeOffset="111881.56">3969 6504 882 0,'0'-4'210'15,"0"-1"94"-15,-2 1-217 16,1 0 9-16,0-1 23 15,-1 1-9-15,1-1-1 16,-2 1-40-16,0 0-21 16,-1 0-22-16,1 1-5 15,-2 0-13-15,-2 1-4 16,-7-1-1-16,-33 6-5 0,34 3 1 16,2 6-8-1,4-1-1-15,-2 8-4 0,5 0-3 16,2 8-9-16,4-1-5 15,5 1-1-15,0-5-15 16,14-3-42-16,6-12-21 16,14-13-270-16,3-8 42 15</inkml:trace>
  <inkml:trace contextRef="#ctx1" brushRef="#br0" timeOffset="112347.33">4019 6285 1465 0,'-1'-7'302'0,"0"-11"138"16,-1 13-428-16,-1 4-5 15,3 1 13-15,0 0 28 16,-1 0 11-16,1 0-2 16,0 0-4-16,0 0-12 15,0 0-28-15,0 0-7 16,0 0-4-16,0 1-6 15,0 2-2-15,2 9 1 16,13 51-5-16,-12-22 2 16,1 0 0-16,-3 13 0 15,-1-11 4-15,1-2 4 0,-2-10 1 16,1-10 1-16,0-14 3 16,1-2 0-16,-1-6 5 15,0 0-1-15,1-2-7 16,1 0 1-16,1-1-5 15,6-14-2-15,38-32 0 16,-33 33 2-16,-4 7-2 0,1 3 1 16,0 4-1-16,-2 5-1 15,0 1-1-15,3 6-2 16,0 1 0-16,1 5-9 16,-1 0-8-16,1 6-34 15,-2-1-26-15,2 0-83 16,-4-6-33-16,-4-5-270 15,-2-8 34-15</inkml:trace>
  <inkml:trace contextRef="#ctx1" brushRef="#br0" timeOffset="112713.4">4497 6319 1537 0,'1'-52'295'0,"1"33"152"0,-2 14-452 16,1-2 17-16,-2-2 18 15,0 0 19 1,0 4 7-16,0 0-7 0,1 5-17 16,0 0-12-16,0 0-16 15,0 0-1-15,0 0-3 0,0 0-9 16,0 0 0-16,0 3 5 15,0 0-5-15,6 28 0 16,4 41 2-16,-7-24-6 16,-3 2-3-16,0 6 3 15,0-7 0-15,0 0 9 16,-2-13 2-16,2-8 5 16,0-11 0-16,2-10 12 15,-2-3-7-15,0-8-11 16,0 3-95-16,3-3-389 15,7-11 77-15</inkml:trace>
  <inkml:trace contextRef="#ctx1" brushRef="#br0" timeOffset="112893.5">4768 6413 1182 0,'3'-9'430'15,"-6"6"20"-15,2 2-285 16,-4 4-149-16,4-3-16 15,-3 1-3-15,-11 6 4 16,-52 35 1-16,32-16-8 16,-1 7-87-16,8-4-58 0,6-2-301 15,14-14 2-15</inkml:trace>
  <inkml:trace contextRef="#ctx1" brushRef="#br0" timeOffset="113087.24">4543 6533 1177 0,'-1'3'338'0,"1"-1"65"15,2 1-294-15,1 1-106 16,15 8-2-16,38 19 12 16,-37-21-5-16,1 1-4 15,-4 0-3-15,6 1-59 16,-4 0-68-16,4-7-285 15,1-5 15-15</inkml:trace>
  <inkml:trace contextRef="#ctx1" brushRef="#br0" timeOffset="113934.86">4866 6581 2011 0,'10'-6'3'16,"-5"1"3"-16,2-3 7 15,-1-4-5-15,5-5-8 16,-1-1 8-16,-1-3-7 16,-1 4 8-16,-6-2-8 15,0 8 2-15,-5 0-5 0,-1 7 3 16,-4 0-10-16,0 3 7 15,-4 2-7-15,0 3 4 16,-2 2-24-16,0 6-5 16,-3 8-12-16,6 5 8 15,1 8-9-15,7 0 16 16,5-1 2-16,5-7 10 16,7-5-7-16,4-9 9 0,7-8 10 15,0-5 14-15,10-7-3 16,-6-6 5-16,5-6-20 15,-6-2-3-15,-4-3-12 16,-9-1 1-16,-2 5 1 16,-8 6 29-16,-3 4 7 15,-1 7 18-15,-1 2-7 16,1 4 4-16,-1-1-14 16,0 0-5-16,0 0-14 15,2 4 7-15,0 12-9 16,43 31 6-16,-29-35-6 15,-1-3 6-15,1-5-1 16,-3-6 11-16,2-7-4 16,-3-4 10-16,0-5 33 15,-3-3 21-15,2 1 23 0,-5 3 13 16,0 2 20-16,-5 5-25 16,0 7-14-16,-1 1-22 15,-1 2-15-15,0 0-27 16,-1 0-23-16,1 0-3 15,-3 33-7-15,-7 43-3 16,3-1 4-16,-5 6 2 0,-13 24-483 16,-5-23 158-16</inkml:trace>
  <inkml:trace contextRef="#ctx1" brushRef="#br0" timeOffset="114208.46">5900 6559 856 0,'-33'-24'0'15</inkml:trace>
  <inkml:trace contextRef="#ctx1" brushRef="#br0" timeOffset="114513.25">5872 6517 935 0,'1'-5'282'15,"0"-1"94"-15,1 0-250 0,0 0 40 16,-2 1-15-16,0 0 7 15,0 1-31-15,0 0-22 16,0 0-51-16,0 1-16 16,0 1-27-16,0 0-5 15,0-1-8-15,0 3 5 16,1 3-4-16,4 11 0 16,12 55-2-16,-14-23 1 15,-2-1-6-15,-1 1 4 16,-1-9-2-16,2-5 4 15,1-10-4-15,0-9-39 16,0-11-31-16,2-15-116 16,-3-13-107-16,2-16-198 15,0-5-47-15</inkml:trace>
  <inkml:trace contextRef="#ctx1" brushRef="#br0" timeOffset="114760.69">5802 6461 1405 0,'10'-8'304'16,"3"-3"128"-16,1 5-411 0,13 3-13 16,2 1-10-16,3 3 10 15,-4 4-6-15,3 6-2 16,-9 3-4-16,0 11 0 16,-5 0-4-16,-4 8 2 15,-5-3-3-15,-1 2-17 16,-3-7-15-16,-4-4-39 15,0-9-12-15,-10-4-4 16,-3-13 1-16,-9-5-19 16,-3-4 24-16,0-8-247 15,4-1 53-15</inkml:trace>
  <inkml:trace contextRef="#ctx1" brushRef="#br0" timeOffset="115213.85">6257 6492 1169 0,'-1'1'380'0,"1"-1"42"0,0 0-273 15,-3 1-154-15,2 0 5 16,-1 0 5-16,-1 2 0 15,-1-1 4-15,0 0-6 16,-1 1 0-16,-3 3-1 16,1 0-8-16,-31 37-22 15,36-31-12-15,-1 1-21 16,1 1-5-16,6 1-3 16,0 0 16-16,4-1 17 15,1-3 15-15,5-3 9 16,-1-4 14-16,-1-4 10 15,-1-4 0-15,-2-3 4 16,-3-3-3-16,3-3 0 16,1-3-7-16,0-7 5 15,-4-2-5-15,-1-4-1 16,-4 6-4-16,-3 2 5 0,-1 9-9 16,-3 4-13-16,-2 5-16 15,-3 4-34-15,0 3-27 16,3 0-277-16,8 5 65 15</inkml:trace>
  <inkml:trace contextRef="#ctx1" brushRef="#br0" timeOffset="115496.63">6444 6518 1149 0,'-7'-8'362'0,"1"2"53"16,2 3-295-16,2 1-82 15,1 2 9-15,1 0 21 16,-1 0 4-16,1 0 4 16,0 0-26-16,0 0-21 15,0 0-27-15,0 0-3 16,0 1-5-16,0 1 3 16,1 2-5-16,2 19 4 15,5 34-1-15,-5-27-3 16,0-7-20-16,0-5-42 15,0-9-28-15,0-10-55 16,0-12-50-16,-2-14-251 0,-1-5 64 16</inkml:trace>
  <inkml:trace contextRef="#ctx1" brushRef="#br0" timeOffset="115629.74">6315 6351 1334 0,'-1'-7'287'0,"3"5"97"16,7 4-425-16,-1-1-48 0,10 1-65 16,0 5-248-16,8-2 65 15</inkml:trace>
  <inkml:trace contextRef="#ctx1" brushRef="#br0" timeOffset="116064.14">6526 6503 1363 0,'2'-1'283'0,"0"0"123"16,1 1-405-16,-1 1-9 16,0 1-10-16,1 6 9 15,1 14 4-15,0 35 7 0,-7-32-6 16,-3-1 10-16,4-7 1 15,0-6 1-15,1-5-4 16,2-5 9-16,2-5-8 16,-3 1-2-16,1 0 0 15,2-4 6-15,11-14-7 16,21-36 6-16,-26 36-1 0,0 1-1 16,-3 7-10-16,-1 3 6 15,0 4-8-15,-1 1 7 16,3 3-4-16,-2 0 4 15,-1 2-3-15,-4 0 3 16,1 0-5-16,2 1 2 16,-1 1 1-16,1 1-6 15,4 7 2-15,26 46-10 16,-26-35-41-16,4 6-61 16,-2-6-30-16,8-11-266 15,6-10 31-15</inkml:trace>
  <inkml:trace contextRef="#ctx1" brushRef="#br0" timeOffset="116463.65">6910 6399 1401 0,'-21'-52'278'15,"16"40"143"-15,3 8-415 16,1 4 16-16,1 0 21 15,0-1 23-15,-2 0 9 0,1 0 4 16,-1-1-19-16,2-1-17 16,0 2-20-16,0-1 1 15,0 0-3-15,0 0 0 16,0-1 1-16,0 1-4 16,0 1-14-16,0 0-7 15,0 0-1-15,0 1-4 16,2 2 0-16,1 9 4 15,5 21 1-15,8 41 2 16,-11-29-2-16,1 9 0 16,-2-11-3-16,0 3 4 15,-3-14-6-15,0-7 6 16,0-10 1-16,-2-3 6 16,0-6-1-16,0-4-14 15,2-3-35-15,-1-1-121 0,0 0-69 16,2-12-284-16,10-49-33 15</inkml:trace>
  <inkml:trace contextRef="#ctx1" brushRef="#br0" timeOffset="116628.3">6817 6488 1283 0,'-5'-4'320'15,"6"1"85"-15,-2 3-368 16,1 0-31-16,1 0-14 0,1 0 5 15,9 0 17-15,27 0-3 16,34 2-38-16,-26-2-109 16,-7 2-279-16,-8 2 20 15</inkml:trace>
  <inkml:trace contextRef="#ctx1" brushRef="#br0" timeOffset="117030.6">7045 6594 1372 0,'2'1'266'15,"2"0"116"-15,0 0-398 16,6 1-30-16,7-1 4 0,29-1 37 16,-35-5 12-16,-2-1 0 15,2-1-4-15,-3 1-9 16,-2-1-8-16,3-2-7 15,-5-3 1-15,-4 0 2 16,0-1 3-16,0 2 2 0,-6 1-10 16,3 4-8-16,-4 1-2 15,-4 4 3-15,-4 3 9 16,0 2 6-16,-1 4 11 16,1 4 2-16,-1 6-1 15,5-2-2-15,-1 6 4 16,7-1-7-16,2 0-3 15,5-4 2-15,9 6 2 16,4-6-2-16,15-3 13 16,5-8-17-16,16-8-177 15,0-9-132-15,1-4-34 16</inkml:trace>
  <inkml:trace contextRef="#ctx1" brushRef="#br0" timeOffset="117603.28">7358 6546 1424 0,'-41'-12'319'0,"36"5"119"16,5 5-401-16,-1 1-25 16,1 1 27-16,-1 0 1 15,1 0 13-15,0 0-12 0,0 0-9 16,0 0-30-16,0 0 0 15,0 1-5-15,0 1 1 16,1 0-4-16,0 6 0 16,4 12-9-16,-1 38 7 15,-5-36-4-15,1 6 9 16,-1-6 4-16,2-5 5 16,-1-7-6-16,1-2 12 15,-1-8-1-15,2 0 2 16,-2-1 9-16,0-1 9 15,0-3-11-15,1-9 3 16,11-48-9-16,-1 26-9 16,0 4-10-16,2 3-2 15,1 6-12-15,13 4-94 16,10 9-95-16,22 10-297 0,18 0-25 16</inkml:trace>
  <inkml:trace contextRef="#ctx1" brushRef="#br0" timeOffset="128557.46">21884 6404 483 0,'-16'-46'95'0,"19"40"66"16,4-3-113-16,2 4 47 0,-2-3 17 15,0 6 23-15,-1-5-8 16,-2 6-24-16,-1 0-45 16,0 3-13-16,-3-2-23 15,0 1-7-15,0 1-2 16,1 8 0-16,1 12-1 15,6 37 2-15,-6-33 0 16,1 1-6-16,-2-5-4 16,4 0 0-16,-2-7 0 0,-3-2-4 15,1-6-3-15,0-5 15 16,-1-1 9-16,-1-1 28 16,1-1 19-16,0 0 28 15,-1 0-12-15,0-1-4 16,0-2-26-16,0 0-15 15,0-7-23-15,0-10-5 16,3-29-6-16,4 32 9 16,1 2-3-16,3-1 1 15,-1 5 2-15,0-3-1 16,0 5-10-16,4 5-1 16,-4-2-4-16,0 3 2 15,0 2 0-15,2-1-3 16,-5 1 4-16,6 7-2 15,1 0 3-15,0-1-4 16,0 1 4-16,-1 0-1 0,-3-5 3 16,-1 0-6-16,1 4 3 15,-1 0-3-15,-1 1-2 16,1 5-1-16,2-1-2 16,-3 5 5-16,1-2 4 15,2 6 0-15,-1 0 1 0,1 4 4 16,-3-3-3-16,0 0-2 15,-3-7-1-15,-2-4 1 16,-1-4-1-16,-1-2 3 16,0-1 3-16,0-1 5 15,0-1-2-15,0 1 4 16,0 0-6-16,0-1-33 16,0 0-89-16,2-2-335 15,-1 1 48-15</inkml:trace>
  <inkml:trace contextRef="#ctx1" brushRef="#br0" timeOffset="129111.04">22471 6430 608 0,'0'-2'154'16,"0"2"79"-16,-1-2-158 16,1 2-3-16,-1 0 6 0,0 0-11 15,1 0-23 1,0 0-16-16,0-1-12 0,1 0 0 16,1 0-6-16,0 0 1 15,2 0 4-15,-1-1 0 16,1-1 2-16,2 1 14 15,0 0 2-15,0-1 6 16,-2-2-1-16,0 0-6 16,1-3-12-16,26-36-5 15,-30 38-11-15,1 0-7 16,-4 1-1-16,4 1-2 16,-3 2-6-16,0 1-1 15,0 0 1-15,-2 0 8 16,0 0 1-16,0 0 6 15,-2 1 3-15,-12 1 2 16,-31 14-7-16,31 1 1 0,4 0-4 16,4 5-7-16,4 2 2 15,4 7 2-15,3-2-1 16,3 0 2-16,1-3 7 16,2 0-1-16,0-12 0 15,10-2 4-15,-1-6 1 16,4-6-1-16,4-6-3 15,3-3-61-15,-1-1-269 16,3-3 62-16</inkml:trace>
  <inkml:trace contextRef="#ctx1" brushRef="#br0" timeOffset="129556.53">22691 6424 668 0,'-3'-3'302'0,"0"0"13"15,0 0-103-15,1 1-101 16,0 0 28-16,0 0-14 16,0 0 0-16,1-1-31 15,-1 1-19-15,1 1-38 16,0-1-15-16,1 1-12 0,0 0-8 16,0 0-6-16,0 0-1 15,0 1 2-15,2 0-7 16,1 1 5-16,1 1 3 15,9 5 3-15,40 33-3 16,-32-27-5-16,-2 1-19 16,-3-4-15-16,-2-2-35 15,-3-4-17-15,1-1-25 16,-1-3 5-16,-1-1-11 16,-2 1 20-16,3-2-244 15,-8 0 91-15</inkml:trace>
  <inkml:trace contextRef="#ctx1" brushRef="#br0" timeOffset="129876.82">22871 6411 552 0,'4'-35'283'0,"-6"35"-30"16,1-2-70-16,1 3-153 0,-1-1 14 16,1 0 9-16,-2 0 8 15,1 0-9-15,-2 0-7 16,2 0-18-16,-3 1-6 16,-1 1-11-16,-1 5-5 15,-6 9-4-15,-36 42-1 16,35-35-4-16,-2 8 0 15,1-5 0-15,4 1-27 16,5-8-21-16,3-6-269 16,2-7 57-16</inkml:trace>
  <inkml:trace contextRef="#ctx1" brushRef="#br0" timeOffset="130544.2">23032 6215 823 0,'-4'-2'303'0,"1"0"45"16,0-1-206-16,0 1-15 16,-1-1-22-16,3 0 10 15,-2-1-15-15,1 1-4 16,1 0-29-16,-3 1-7 15,3-1-25-15,0 1-9 16,0 0-10-16,1 0-9 16,-2 1-4-16,1 0-1 15,0 0 1-15,1-1-3 0,0 1 3 16,0 1-4-16,0 0 0 16,0-1 0-16,0 1-3 15,0 0 1-15,0 0 1 16,0 1-4-16,0 3 2 15,1 13 2-15,4 48-4 16,-4-21 3-16,3 2 10 0,-8 9-3 16,2-6 3-16,1 4 2 15,1-11-3-15,-2-4-4 16,5-15 4-16,-3-3-2 16,1-14-2-16,-1 1 3 15,1-5 1-15,-2-2-5 16,1 0 0-16,0 0 8 15,0 0-5-15,0 0-2 16,0 0 3-16,0 0-2 16,-1 0-14-16,1-1-34 15,0 0-31-15,0 0-115 16,0 0-179-16,3-2-107 16,11-8-98-16</inkml:trace>
  <inkml:trace contextRef="#ctx1" brushRef="#br0" timeOffset="131000.66">23034 6379 888 0,'-36'-20'195'0,"34"15"100"15,3 4-248-15,-3-2 26 16,2 3 7-16,0 0 2 16,0 0-17-16,1 0-16 15,1-1-32-15,3-1-10 16,22 1-23-16,46-9-343 15,-29-6 109-15</inkml:trace>
  <inkml:trace contextRef="#ctx1" brushRef="#br0" timeOffset="191851.52">19617 4428 1322 0,'18'-50'342'0,"-13"43"92"16,2 10-372-16,4 6-43 16,6 8-12-16,5 7-9 15,5 18 5-15,0 6-6 0,1 20-3 16,-4 5-5-16,-4 16 7 15,-9-6-6-15,-6 9 8 16,-5-16 2-16,-8-6 4 16,-5-18 0-16,-6-12 9 15,-2-20-5-15,-13-7 7 16,-4-14-4-16,-14-16 0 16,1-11-6-16,-7-22-6 15,11-12-4-15,3-17 9 16,20 2 2-16,9-7 15 15,19 20 4-15,10 1-3 16,14 20-15-16,23 1-1 16,14 10-15-16,33-1 11 0,11 11-4 15,28 4 10-15,-9 7-3 16,11 4 0-16,-25 9-6 16,-5 3 7-16,-30-1-6 15,-10 3 3-15,-29-2-17 16,-15-1-79-16,-22-2-56 15,-20 8-317-15,-24-3 9 16</inkml:trace>
  <inkml:trace contextRef="#ctx1" brushRef="#br0" timeOffset="192403">20190 5155 1219 0,'-40'-45'330'15,"40"38"90"-15,0 5-331 16,-1 2-42-16,1 0-1 16,0-1-24-16,0 1-3 15,0 0-14-15,0 1-4 16,0 1-11-16,1 3 4 15,4 12 0-15,8 34 7 16,-11-39-5-16,3 0-42 16,-5-7-48-16,0-3-47 15,0-3-25-15,0-1-267 16,0-1 78-16</inkml:trace>
  <inkml:trace contextRef="#ctx1" brushRef="#br0" timeOffset="195517.58">20498 4993 748 0,'22'-40'230'16,"-21"32"57"-16,4 0-210 0,-5 1 15 16,0 3-6-16,1 0 23 15,-1 2-11-15,-1 1 11 16,1 0-30-16,0 0-16 16,0 1-32-16,0 1-4 15,1 1-17-15,1 12 3 16,15 51-6-16,-11-21 2 15,-1 1-6-15,4 10 3 16,-6-9-7-16,1 4 5 16,-4-12-6-16,2-1 6 15,-2-17-5-15,1-2 7 16,2-10-4-16,-1-2 8 16,-1-4 12-16,-1-5 11 15,-1 1-5-15,0-1 8 16,-3-8-11-16,-16-53-10 0,11 35-16 15,1 0 1-15,2 6-5 16,-3 2 0-16,-1 10-8 16,-1 3 0-16,-1 5-2 15,-2 8-2-15,2 4 2 16,-4 3 3-16,6 5 2 16,0 3 2-16,1-2-1 15,1 3 5-15,5-1 0 0,3 2 3 16,4-4-4-16,9-2 2 15,9-4-9-15,12-7-20 16,5-9-12-16,9-4-43 16,-2-3-32-16,5-6-296 15,-11-6 64-15</inkml:trace>
  <inkml:trace contextRef="#ctx1" brushRef="#br0" timeOffset="196049">20904 5182 775 0,'-3'-2'446'15,"-4"-3"-60"-15,6 1-104 16,1 3-251-16,0 0-12 16,1 0-5-16,2 0-9 15,1-1 3-15,12-3-56 16,33-1-37-16,-27 8-259 16,-5 1-47-16,-1 0-107 15</inkml:trace>
  <inkml:trace contextRef="#ctx1" brushRef="#br0" timeOffset="196234.5">20880 5350 1418 0,'-1'-5'280'0,"0"2"106"15,7 4-429-15,-6-2-14 16,4 1-50-16,16-1-24 0,61-9-255 15,-27-4 41-15</inkml:trace>
  <inkml:trace contextRef="#ctx1" brushRef="#br0" timeOffset="196716.46">21284 5112 1239 0,'-9'-9'313'0,"-32"-26"105"16,36 32-345-16,4 2 1 0,1 1-9 15,0 0-16-15,0 0-9 16,0 1-17-16,0 1-21 15,0 2-11-15,0 11 8 16,6 44-5-16,-2-35-8 16,3 5-29-16,-2-8-11 15,7-4-21-15,-2-6 4 0,3-7-9 16,1-6 21-16,6-8 7 16,-1-3 24-16,4-6-2 15,0 3 24-15,1-2-1 16,-6 7 9-16,-1 5-9 15,-5 6 5-15,-2 5-6 16,-2 6 8-16,0 11-6 16,-1 3 8-16,-5 10 0 15,-4 7 0-15,-7 4-4 16,-2-4 1-16,-7-2-23 16,2-9-4-16,-6-15-12 15,-4-10-10-15,-11-15-283 16,3-5 7-16,-1-16-100 15</inkml:trace>
  <inkml:trace contextRef="#ctx1" brushRef="#br0" timeOffset="196884.2">21299 5098 986 0,'0'-8'453'16,"2"2"-33"-16,2 2-186 15,8 1-222-15,4 1-16 16,12 1-2-16,6 2 3 0,16 1-129 16,6 2-287-16,13 2 51 15</inkml:trace>
  <inkml:trace contextRef="#ctx1" brushRef="#br0" timeOffset="197433.33">21758 5144 1151 0,'6'0'237'0,"-3"-1"106"16,2 0-337-16,0 0 7 15,1-2 17-15,-2 0 23 16,0 0 10-16,-1 0-1 0,1-2-20 15,-2 1-20-15,1-5-24 16,-3-1-25-16,-4-33-10 16,-11 37-3-16,1 3 6 15,-6 2-2-15,3 3 25 16,-4 5 6-16,4 3 5 16,-1 1-3-16,3 5 6 0,3 3-11 15,3 1 5-15,8 7-4 16,5 2 5-16,8 1-4 15,5-2 3-15,7-1-1 16,-1-8 5-16,5-3-4 16,-1-5-1-16,-1-3 1 15,-4-2 3-15,-4 2-4 16,-4 1 2-16,-8-3-4 16,-5 3 1-16,-5 2-11 15,-5-2-5-15,-5 2-6 16,-3-3 12-16,-5-3 1 15,1-3 9-15,-1-5 5 16,2-10 11-16,1-3-5 16,7-5-5-16,7-6-3 0,6 1-5 15,11-5-31 1,11-2-20-16,16 2-50 0,3-2-226 16,2 4 45-16</inkml:trace>
  <inkml:trace contextRef="#ctx1" brushRef="#br0" timeOffset="197850.54">21943 5102 1288 0,'36'-14'313'0,"-37"11"102"16,-1-1-371-16,1 4-29 15,1 0 1-15,-1 0 3 16,0 0-1-16,0 0 0 15,1 0-5-15,0 2-14 16,0 1 1-16,2 12-3 16,7 42 3-16,-9-25-4 15,4-1 5-15,0-4-16 16,-4-6-10-16,3-7-25 16,-2-7-4-16,2-4-7 15,-3-4 18-15,1-1 4 16,1-2 26-16,3-1 4 15,11-14 7-15,38-32-8 16,-37 41 10-16,-1 3-6 0,-7 7 2 16,3 10-3-16,-1 1 4 15,0 9-2-15,0 5 4 16,0 6-4-16,-6-1 4 16,-2 8-1-16,-4-6 0 15,-5 2-11-15,-1-6-12 16,-9-7-43-16,-1-14-26 0,-7-8-265 15,4-12 50-15</inkml:trace>
  <inkml:trace contextRef="#ctx1" brushRef="#br0" timeOffset="198017.37">21978 5124 1421 0,'-3'-1'268'0,"28"-1"137"16,7-1-419-16,14 0-19 16,2 1-9-16,9-1-1 15,-5 1-362-15,-6-2 100 16</inkml:trace>
  <inkml:trace contextRef="#ctx1" brushRef="#br0" timeOffset="198583.83">22482 5130 1138 0,'18'30'331'0,"-21"-35"49"0,3 2-302 0,3 0-89 16,-3 2 8-16,0 0 12 15,0 0 15-15,0 0 5 16,0 0 0-16,0-1-19 15,0 0-4-15,0-1-13 16,0 1-3-16,0-1-10 16,-3 0-12-16,2-1-10 15,-1 1 9-15,-2 1-2 16,-5 0 10-16,-13-1 7 16,-32 6 14-16,31 8-1 15,5 3 5-15,2 3-10 16,7 2 7-16,2 4-7 15,9-4 1-15,4 2-2 16,5-1 5-16,5 0-7 0,3-4 5 16,6 2-3-16,-2-4 2 15,2 0 4-15,-3-3 3 16,-2 1-1-16,-7-1 3 16,-1 0-1-16,-8-1 0 15,1 0 1-15,-1-2 2 16,-4 0-2-16,0-3 4 0,-2 0-7 15,-3-2 3-15,3-3-6 16,-1 0-2-16,-1 0 0 16,-11-1 8-16,-36-14 4 15,35-5 10-15,3-3 10 16,7 4 2-16,4-4-10 16,5 3-16-16,9-2-40 15,2 2-23-15,10-3-51 16,3 6-237-16,12-2 57 15</inkml:trace>
  <inkml:trace contextRef="#ctx1" brushRef="#br0" timeOffset="199082.33">22651 5169 929 0,'3'-2'242'15,"-1"-1"65"-15,0-2-251 16,1 1 13-16,-1 1 12 16,0-1 6-16,0 1-1 15,0 0-12-15,0 1-46 16,1-1-25-16,0 2-5 0,9 0-3 16,36 4 4-16,-28 7-3 15,-4 3 6-15,-3 4-15 16,-4 3 7-16,-4 1-16 15,-5 0-5-15,-4 0-15 16,-1-6 4-16,-3-3-6 16,2-5 18-16,-3-7 0 15,2-3 17-15,2-5-8 16,4 0 4-16,3-1-7 16,3 1 6-16,6 1-3 15,-1 4 9-15,3 1 0 16,-1 3 6-16,4 3-3 15,-3 4 2-15,2 5 2 16,-1 2 2-16,1 6-2 16,-6-2 1-16,-2 3 1 0,-4-1-2 15,-10-3 0-15,-4-2 3 16,-7-6 6-16,-4-4 3 16,-11-6-1-16,2-6-16 15,-11-2-313-15,6-1 88 16</inkml:trace>
  <inkml:trace contextRef="#ctx1" brushRef="#br0" timeOffset="199633.2">23319 4052 1391 0,'-38'-26'288'15,"13"12"133"-15,-1 11-414 16,-6 12-4-16,5 8-5 16,-11 18-1-16,-4 8 0 0,-2 33 3 15,8 9 0-15,6 30 2 16,15-3-1-16,28 15-3 15,22-22-2-15,28-2-7 16,11-28-12-16,27-12-110 16,1-29-284-16,12-12 43 15</inkml:trace>
  <inkml:trace contextRef="#ctx1" brushRef="#br0" timeOffset="200027.25">23322 4595 1366 0,'11'-41'297'0,"-14"34"138"15,2 4-400-15,1 3 16 16,0 0-1-16,0 0-6 16,0 0-11-16,0 0-12 15,0 1-21-15,0 2-8 16,2 9 1-16,10 46 3 15,-8-34 1-15,-3 3-3 16,0-7-6-16,0-10-45 0,-1-2-41 16,0-9-69-1,-1-10-97-15,0-10-186 0,-3-5 6 16</inkml:trace>
  <inkml:trace contextRef="#ctx1" brushRef="#br0" timeOffset="200149.68">23202 4343 1123 0,'-8'-10'378'0,"1"-2"2"0,8 6-330 16,9 5-186-16,8 4-63 15,1 6-213-15,3 0 59 16</inkml:trace>
  <inkml:trace contextRef="#ctx1" brushRef="#br0" timeOffset="200535.78">23492 4548 1466 0,'0'0'308'16,"-1"1"135"-16,0 1-426 16,1 5-28-16,-4 17 1 15,-5 30 11-15,11-31-3 0,-5-4-13 16,3-3-27-16,3-7-16 15,-1-3-15-15,-2-7-3 16,9-7 6-16,-3-3 30 16,3-5 16-16,2-5 15 15,0-2 4-15,-2 2 9 16,-2 3-3-16,-1 5 0 16,-1 4-5-16,2 6 0 15,1-1-4-15,0 3 1 16,4 3-1-16,-1 2 4 15,0 1-3-15,-1 3 3 0,0 3-2 16,-1 0 1 0,-1 6-33-16,3 0-16 0,8-1-57 15,3-1-237-15,5-5 44 16</inkml:trace>
  <inkml:trace contextRef="#ctx1" brushRef="#br0" timeOffset="200915.29">23907 4507 1377 0,'-11'-17'329'16,"-2"8"109"-16,8 6-386 15,1 4-54-15,-2 4 4 16,1-3-5-16,3 5 4 0,-5 2-2 16,1 1 0-16,0 1 0 15,1 2-1-15,0-5 1 16,1-3-2-16,3-1-6 15,1-1-31-15,-1-3-15 16,0 0-22-16,1 0 1 0,-1 1-4 16,-1 0 28-16,1 0 14 15,0 1 20-15,1 2 3 16,1 0 11-16,3 10-1 16,19 34 4-16,-8-27 0 15,-2 0 2-15,5 4-2 16,-5-3 1-16,-4 3 1 15,-5-6 2-15,-6-2 1 16,-8-7 1-16,-3-2 3 16,-2-6-1-16,-2-13-60 15,8-5-39-15,4-13-256 16,11-6 11-16</inkml:trace>
  <inkml:trace contextRef="#ctx1" brushRef="#br0" timeOffset="201232.67">24069 4361 1458 0,'-6'-53'340'16,"4"35"133"-16,1 10-417 16,-1 3 15-16,3 5 4 15,-1 0 3-15,0 0-7 0,0 0-12 16,0 0-30-16,0 0-22 15,-1 0-5-15,1 1-7 16,0 0 3-16,1 2-2 16,2 9 2-16,21 57-2 15,-15-28 1-15,-1 19-3 16,-3-4 4-16,-3 5-2 16,-3-4 3-16,0-1-2 15,1-17 1-15,0-3-43 16,0-15-31-16,-3-9-80 15,3-10-39-15,-9-17-339 16,0-10 62-16</inkml:trace>
  <inkml:trace contextRef="#ctx1" brushRef="#br0" timeOffset="201380.31">23900 4612 1299 0,'13'-6'301'0,"7"6"109"15,18-3-366-15,8 1-52 16,6-3-69-16,3 1-42 16,-4 0-291-16,-15 5 11 0</inkml:trace>
  <inkml:trace contextRef="#ctx1" brushRef="#br0" timeOffset="201698.81">24210 4580 1180 0,'-1'-1'281'0,"0"0"98"16,0 0-339-16,0 0 1 15,1-1-11-15,0 2-7 16,0 2 4-16,1 0-8 16,1 6-14-16,4 18-5 15,6 34 5-15,-10-33-4 16,-1-3 3-16,1-3-5 15,-2-9 6-15,0-3-4 16,1-7 6-16,-1-6 6 0,0-5 5 16,1-11-6-16,-1-2 8 15,2-8-11-15,1-2-6 16,-2-1-12-16,2 9-13 16,6 1-104-16,4 8-45 15,8 10-254-15,2 5-21 16</inkml:trace>
  <inkml:trace contextRef="#ctx1" brushRef="#br0" timeOffset="202139.28">24423 4634 1484 0,'-44'12'333'0,"42"-17"130"15,2 3-423-15,-2 1-12 16,2 1 10-16,0 0-3 16,0-1 2-16,0 0-13 15,0 1-21-15,0 0-21 16,0 0 1-16,0 0-12 16,0 1 0-16,2 1-26 0,-1 1-3 15,0 3-30-15,3 5 1 16,17 31-10-16,-17-34 31 15,3-4 11-15,-1-1 31 16,1-7 11-16,1-3 16 16,3-3-2-16,-3-2 6 15,-3-1-2-15,-2 1 5 16,4 2-3-16,-8 2 4 0,-1 0-6 16,5 5 3-16,0 0-8 15,-5 2 0 1,2 1-11-16,0 0 2 0,0 0-11 15,0 0 8-15,2 1-29 16,-2 0-10-16,1 1-51 16,1 0-21-16,2 2-245 15,-2-1 49-15</inkml:trace>
  <inkml:trace contextRef="#ctx1" brushRef="#br0" timeOffset="202448.46">24644 4618 1357 0,'1'-2'296'0,"-1"2"117"16,0-1-398-16,0 0-6 16,0 0 12-16,0 1 15 15,-1-1 8-15,0 0-2 16,1-1-13-16,-2 1-18 15,0 0-12-15,1 0-2 0,0 0 0 16,-5-1-14 0,-2 0-1-16,-2 2-9 0,-31 16-3 15,34-1-5-15,3 0 3 16,4 4-15-16,6 1-14 16,11 0-41-16,6-4-22 15,13-6-284-15,2-9 64 16</inkml:trace>
  <inkml:trace contextRef="#ctx1" brushRef="#br0" timeOffset="202799.05">24807 4417 1243 0,'-1'-25'407'0,"-5"5"64"15,2 10-328-15,1 4-54 16,1 5-25-16,2 0 9 15,0 1-9-15,0 0-3 16,0 0-28-16,0 0-7 16,0 0-20-16,0-1-6 15,0 0-8-15,0 1 2 16,0 0-2-16,0 0 2 16,4 10 2-16,9 23 5 15,9 39-3-15,-17-26 2 0,-2-3-5 16,0 6 1-16,-4-6 1 15,2-2-19-15,2-9-28 16,-1-3-49-16,-1-14-25 16,1-3-46-16,-2-11 10 15,-2-4-27-15,-1-7 24 16,-7-8-239-16,2-2 71 16</inkml:trace>
  <inkml:trace contextRef="#ctx1" brushRef="#br0" timeOffset="202911.19">24793 4684 1237 0,'-33'-61'351'16,"33"62"74"-16,1 0-332 16,2 0-87-16,-3-1-14 15,0 0-28-15,5 0-97 16,29-1-289-16,69-1 47 16</inkml:trace>
  <inkml:trace contextRef="#ctx1" brushRef="#br0" timeOffset="203300.03">24948 4630 1323 0,'-1'-1'326'0,"0"1"99"0,1 0-381 16,0 0-16-16,0 0 6 16,0 0 11-16,0 0 8 15,0 0-1-15,0 0-19 16,0 0-17-16,0 0-15 15,0 0-10-15,0 0-6 16,0 0-5-16,0 0-5 16,0 0-15-16,0 0 4 0,3 11-6 15,16 36 5-15,-16-31 2 16,1-3 12-16,2-1 4 16,1-6 12-16,1-6 1 15,8-2 1-15,6-8-5 16,1-3-5-16,0-8-13 15,-5-1-2-15,-5-3-3 16,-9 4 10-16,-10 2-1 16,-5 6 16-16,-10 5 4 15,3 7 0-15,-3 7-41 16,8 3-24-16,9 5-62 16,10-3-246-16,13 0 37 15</inkml:trace>
  <inkml:trace contextRef="#ctx1" brushRef="#br0" timeOffset="203598.48">25187 4611 1098 0,'1'-7'367'16,"0"3"49"-16,-1 1-304 15,0 3-48-15,0 0-41 16,-1 0-15-16,0 0-5 16,0 0 2-16,-7 21-3 15,-13 41-2-15,15-35-2 16,0-1 0-16,5-5 0 0,1-5-3 15,0-10 8-15,0-2-2 16,0-3 4-16,0-2 2 16,-2 0 6-16,2 0-2 15,0-13 1-15,2-45-5 16,3 31-5-16,0 2-3 16,1 6-2-16,-1 5-37 15,1 5-44-15,5 6-71 16,2 4-13-16,7 3-260 15,0-1 46-15</inkml:trace>
  <inkml:trace contextRef="#ctx1" brushRef="#br0" timeOffset="203901.08">25208 4374 1516 0,'0'3'322'0,"0"-3"135"0,12 5-447 16,39 25-19-16,-34-1-4 16,20 21 10-16,-6 7 5 15,-8 32 3-15,-15 9 5 0,-30 37 1 16,-31 5-101-16,-44 37-368 16</inkml:trace>
  <inkml:trace contextRef="#ctx1" brushRef="#br0" timeOffset="206281.36">3174 12916 1126 0,'-9'-11'338'0,"4"5"72"16,0 1-289-16,3 5-46 0,0 0-10 15,1 0-17-15,1 0-10 16,0 0-21-16,-1 1-8 16,1 3-6-16,-3 24-3 15,2 50 5-15,0-11 10 16,1 7 0-16,-1 25 7 16,1-2 7-16,0 12 0 15,1-14-11-15,1-2 5 16,3-27-14-16,-1-16-3 15,-2-27-2-15,1-9 12 16,-2-12-8-16,-1-6 8 16,2-4-13-16,-2 5-135 15,0-10-88-15,6-71-276 0,0 30-73 16</inkml:trace>
  <inkml:trace contextRef="#ctx1" brushRef="#br0" timeOffset="207229.07">3220 13042 1202 0,'-13'-21'337'15,"2"7"78"-15,2 4-316 16,5 7-93-16,-1 0 11 16,3 0 6-16,1 2-5 15,0 0 2-15,1 1-2 16,0 0-12-16,0 0-13 16,0 0 2-16,1 0 5 15,1 0 1-15,5 0 8 16,27 1 7-16,50-1 2 15,-23-5 0-15,25-4 4 16,0 2-6-16,24 2 0 0,-1 2 1 16,18 3-8-16,-13 1-3 15,10 3-1-15,-17 1-2 16,10-3-3-16,-14-1 2 16,13 0-1-16,-11-4 1 15,9-3 0-15,-14 0 1 16,1 2 1-16,-21 0-2 0,-5 2-1 15,-22 1 0-15,-7 2-2 16,-15 0 1-16,-5 0 0 16,-11-1 2-16,-2 0 1 15,-6 1 3-15,-3-2 10 16,-4 1 12-16,0 0-2 16,-1 0 6-16,0 0-6 15,1-1-6-15,-2 0-8 16,2 1-5-16,0 0-2 15,-1 0-1-15,1 0-4 16,0 0 2-16,0 0 1 16,0 0-1-16,0 0 0 15,0 0 1-15,0 0-6 16,-1 0 6-16,1 0-5 0,0 0 2 16,1 0-2-1,2 0 6-15,-2 0-6 0,3 0 4 16,-1 0-2-16,0 0 3 15,1 0-3-15,1 0-1 16,-3-1 2-16,2 1 0 16,-1 0 2-16,-1 0-2 15,0 0 7-15,0 0 1 16,0 0 1-16,1 0-4 16,-2 0 3-16,0 1 0 0,0 1-1 15,2 6 2-15,4 24-1 16,4 42 3-16,-9-20 2 15,-4 0-4-15,1 11 1 16,-1-7 1-16,-2 3-3 16,1-8-5-16,2 0 4 15,1-12-1-15,-2-6-3 16,4-9 1-16,0-6-2 16,0-10 0-16,0-2 2 15,0-4-3-15,1 0-2 16,-3-4 1-16,0 0-90 15,0 1-88-15,-1 3-368 16,-6 3 9-16</inkml:trace>
  <inkml:trace contextRef="#ctx1" brushRef="#br0" timeOffset="207888.33">3201 13696 770 0,'-13'-19'332'0,"5"12"-8"16,4-2-143-16,2 7-151 15,2 2 17-15,0-1 11 16,0 1 9-16,0 0-5 16,1 0 8-16,2 1-17 15,16 4 2-15,52 10-5 16,-12-6 18-16,10-6-17 16,25-1 5-16,3-2 1 0,19 0-3 15,-10-4-19-15,21 0 3 16,-15 3-7-16,22 2-5 15,-12 1-7-15,19-1 5 16,-19 1-4-16,6 2-9 16,-27-5-5-16,2-4 0 15,-26 5-1-15,0-1-3 16,-18 2 4-16,1-2-1 16,-16 0 2-16,-1 0-1 15,-13 2 0-15,-5-4 1 16,-11 4-3-16,-5-1-3 15,-6-1-2-15,-6-3-100 16,-8 7-146-16,-25-6-282 16,-8-6-55-16</inkml:trace>
  <inkml:trace contextRef="#ctx1" brushRef="#br0" timeOffset="208814.03">6246 13375 1016 0,'-96'-48'237'0,"71"37"96"15,6 4-291-15,-3 2 20 16,4 0 12-16,5 2 48 16,5-2 6-16,1 1 14 15,6 3-31-15,-1-1-18 16,2 1-47-16,0 1-16 15,2 0-22-15,8-1 4 16,29 0-5-16,57-5 4 16,-21 4-2-16,23-7 7 15,1 5 2-15,23-5 10 16,-3 3-1-16,19-2 10 16,-12 8-8-16,18-2 1 0,-17 3-12 15,14 3-1-15,-19 0-5 16,17-3 1-16,-20 2-7 15,14 0 3-15,-21-3-1 16,7-2-2-16,-21 4-2 16,-3-5 2-16,-21 2-7 15,1-1 3-15,-21 1 3 0,0-3 1 16,-12 4 0-16,2-2 3 16,-10 2 7-16,6-3-3 15,-7 1-4-15,3-1 5 16,-6 0-2-16,1-2-3 15,-10 2-6-15,-3 1 11 16,-7-1-7-16,-5 3 6 16,-5 0-4-16,0 0 8 15,-2-1-6-15,0 0-21 16,0 0-42-16,0 0-115 16,-1 0-97-16,-3 1-329 15,-7 2-14-15</inkml:trace>
  <inkml:trace contextRef="#ctx1" brushRef="#br0" timeOffset="209400.55">8504 13009 1559 0,'-10'-27'350'0,"1"7"141"15,5 9-445-15,3 7-18 16,-1-2 35-16,2 3 8 0,0 2 9 15,0 0-2-15,0 0-8 16,0 1-40-16,1 0-9 16,1 0-14-16,11 5-8 15,54 28 2-15,-26-7-1 16,3 4-2-16,12 7 3 16,-7 0 2-16,5 2-6 15,-7-9 4-15,0 2 3 16,-14-9-5-16,-7-5 4 15,-11-10-3-15,-7-1 3 16,-4-6-3-16,-4 0 7 16,0-1 5-16,0 0 9 15,-3 0 0-15,0 1 5 16,-14 9-4-16,-69 38-12 16,26-9-4-16,-17 13-3 0,7 0-3 15,1-4-2-15,23-11 4 16,11-7-44-16,21-17-46 15,3-3-227-15,1-7-292 16,-10-1-23-16</inkml:trace>
  <inkml:trace contextRef="#ctx1" brushRef="#br0" timeOffset="211581.41">9199 12858 1329 0,'-10'-10'310'0,"4"3"117"16,4 5-391-16,1 1 7 15,2 4-4-15,-1-3 25 16,0 0 68 0,1 1-71-16,0 2 2 15,5 17-27-15,14 53 3 16,-13-29-10-16,3 18-8 16,-4 0-12-16,5 18 3 15,-4-10-7-15,1 4 0 16,-2-14-1-16,0-1 0 15,1-19-4-15,-3-6 4 0,1-13 0 16,-3-5-1-16,-1-7-4 16,-3 5 1-16,-1-2 0 15,-4 11 1-15,-1 2-3 16,2 11-51-16,1-2-49 16,4 1-129-16,6-9-46 15,6-3-258-15,3-10-2 0</inkml:trace>
  <inkml:trace contextRef="#ctx1" brushRef="#br0" timeOffset="213152.07">9298 13769 977 0,'-44'-2'240'15,"36"-1"85"-15,4 5-235 16,1-2-20-16,3 0 33 16,0-1-6-16,0 1 7 15,1 0-36-15,2 0-13 0,13-1-29 16,56-4 15-16,-29 2-13 16,19-2 3-16,3-2-9 15,20 2 6-15,-4 3-13 16,15-1 6-16,-6 6-1 15,12 3 5-15,-11 2-5 16,7-2 9-16,-13 1-8 0,9 0 3 16,-14-1-7-16,11-4-3 15,-9 1-9-15,10-5 0 16,-13-4-6 0,13-3 4-16,-16 0-2 0,4-1 1 15,-13 7 0-15,-3-3-1 16,-16 2 1-16,3 2-2 15,-16 2 2-15,2 0 0 16,-9 1-1-16,0 1-2 16,-6-5 1-16,-1-1 1 15,-3 1-1-15,-4 0 1 16,-7 2 3-16,0 2 27 16,-3 0 60-1,-2 0-36-15,-4-1 10 16,2 0-29-16,0 0 1 0,-2 0-17 15,1-1 4-15,0 0-16 16,0-1 7-16,0 0-9 16,1-2 1-16,0 1-6 15,0-1 12-15,0-3-1 16,-2-11 5-16,-8-36 7 16,-1 21 7-16,-1-2-10 15,-1-12-1-15,1 1-7 0,1-11-4 16,2 4-6-16,1-6 3 15,2 10-4-15,-1-6 1 16,4 10-5-16,-4-1-1 16,3 8-2-16,2 1 3 15,-2 8 2-15,3 2 1 16,1 7 2-16,0 0-1 16,-1 6-6-16,1 1-3 15,0 5-6-15,0 2-1 16,-1 5-9-16,2 1 1 15,-1 0-2-15,0 0 3 16,-1-1-4-16,1 1 13 16,0 0 0-16,0 0 3 15,0 0 5-15,0 0 3 0,0 0-7 16,0 0 7-16,0 0-1 16,0 0-4-16,0 0 1 15,-2 0-1-15,1 0-6 16,0 0 8-16,0 0 0 15,0-1 3-15,-4-1 1 16,1 1 6-16,-14-1-9 16,-46-4 3-16,29 1 3 0,-11 4-1 15,0 0-3-15,-17 0 6 16,3 1 0-16,-15 2-12 16,2 0-2-16,-18 0 6 15,6 2-8-15,-16-3-2 16,8 1 1-16,-14 2-1 15,14 1-9-15,-14 0-1 16,16 1 0-16,-9 1 4 16,18 0 6-16,-9 1 3 15,19-4-6-15,0 0 1 16,15-2 5-16,-1-4 4 16,12-3-5-16,-2 1 3 15,5-3-4-15,2 0-4 16,3 0-6-16,3 0 3 15,10 2 4-15,2 0 5 16,8 2-2-16,4 1 5 0,4 2 2 16,6 0 2-16,1 0 2 15,0 0 0-15,0 0-2 16,0 0 3-16,0 0-2 16,0 0 1-16,0 0 2 15,0 0-3-15,-1 0-3 16,0 2-19-16,-4 14-188 15,-46 49-291-15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3:03:06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11-02T03:03:27.023"/>
    </inkml:context>
  </inkml:definitions>
  <inkml:trace contextRef="#ctx0" brushRef="#br0">6718 2082 806 0,'0'-5'192'0,"-3"3"76"15,2 0-230-15,1 2-12 16,0 0-4-16,0 0-7 16,0 0-1-16,0 0 2 15,0-1 9-15,1 1 5 0,2-1 18 16,-3 0-2-16,2 1 5 15,2 0-10-15,3-1 1 16,8 0-19-16,41 0 4 16,-33-1-10-16,9 0 1 15,2 0-3-15,6 0 0 16,1 0-7-16,10-1 2 16,-4 3-6-16,9 0 0 15,-4 2-2-15,6-1 2 16,-7 2-5-16,8-1 5 15,-6-1-1-15,8 1 3 16,-8 3-4-16,7 0 3 16,-7 1 1-16,9-1 0 15,-5 1-4-15,8-4 9 16,-4-2-2-16,11 4-4 16,-7 1 3-16,9-2 2 0,-5 0-5 15,16-2 3-15,-11-4 2 16,14-2-2-16,-6 2-3 15,12-1 6-15,-13 0-1 16,9-1 3-16,-7 1-3 16,10-2 9-16,-10 2-7 0,11 0 0 15,-10 1-4-15,11 1 1 16,-12-2-6-16,14 2 3 16,-10-1-4-16,15-1 3 15,-11 1 0-15,13 2 1 16,-12-1 1-16,10-2 0 15,-16 2-2-15,9-1 2 16,-17-1 0-16,11 2-1 16,-12 2 3-16,4-2 4 15,-13 1-2-15,7-1 1 16,-10-1-3-16,9 1-2 16,-7 2-4-16,9 0 0 15,-10 3 2-15,10-1-1 16,-10-5 0-16,13-2 1 15,-8 0 4-15,12 1 5 16,-11 0-4-16,13 2 6 0,-15 1-2 16,7-1-1-16,-9-3-5 15,6 3 5-15,1-1-2 16,-6 0-9 0,-4 1 0-16,-3-2-2 15,1 2 3-15,-17 1 0 0,7-3 1 16,-3 7-1-16,1-1 1 15,-7-2-4-15,7 1 7 16,-9 0-3-16,4-1 1 16,-3-2 3-16,4 0 5 15,-6 2-5-15,9 1 6 16,-9-2-3-16,5-1 3 16,-5 4-5-16,0-8 8 15,-3 4 0-15,1 0 3 16,-4-3-7-16,5 0 10 15,-5 0-11-15,4-1 1 16,-2 0-5-16,5 4 2 16,-7-2-6-16,4 5 1 15,-6-2-4-15,0 0 5 16,-9 1 0-16,-2 0 3 0,-9-1 3 16,-3-2 13-16,-7 1 1 15,1 2 15-15,-2 2-4 16,-2-3 4-16,0 1-10 15,0 0-5-15,0 0-18 16,0-1 7-16,0 0-13 16,0 1 5-16,0 0-4 15,0 0 2-15,0 0-7 0,0 0-18 16,-1 0-45 0,-1-1-438-16,-27-6-68 0</inkml:trace>
  <inkml:trace contextRef="#ctx0" brushRef="#br0" timeOffset="6635.69">15929 5616 1199 0,'-13'-112'366'0,"12"96"63"16,-2 7-342-16,2 4-39 15,1 3-50-15,1 5-56 0,-1-3-11 16,0 2-11-16,0 2 2 16,5 29 7-16,6 40 42 15,-8-17 13-15,0 0 8 16,-3 12 4-16,2-11 5 15,1-1 2-15,-1-16 0 16,4-7 5-16,-3-19-2 16,-1-5 18-16,0-9 30 0,-6-6 18 15,-2-6-4-15,-4-11-18 16,-3-5-27-16,-7-9-50 16,-1 1-15-16,-4 2-7 15,2 9 13-15,-4 8-10 16,6 11 16-16,-4 10-13 15,5 6 7-15,4 11 0 16,6-2 12-16,6 9 7 16,9-3 9-16,13 0 0 15,7-6 8-15,15-2 1 16,4-9-14-16,10-5-54 16,-1-4-258-16,-3-9 50 15</inkml:trace>
  <inkml:trace contextRef="#ctx0" brushRef="#br0" timeOffset="7018.13">16117 5857 1222 0,'40'-8'263'0,"-42"-1"106"16,5 6-367-16,1-2-1 15,3 0-9-15,1-2-7 16,3 0 5-16,2-2-2 16,-5 2 2-16,2-3 4 15,-5 0 7-15,-1-4 7 16,-5 2 1-16,0-3-4 16,-1 3-4-16,-2 1-7 15,-1 4-3-15,-1 1-17 16,0 4 0-16,-2 3-3 15,1 4 2-15,1 5-4 16,-1 6 16-16,-3 10 0 16,4 1 8-16,0 11 1 15,8-2 7-15,5 3-7 16,9-7-8-16,16-6-57 16,18-9-253-16,12-12 56 0</inkml:trace>
  <inkml:trace contextRef="#ctx0" brushRef="#br0" timeOffset="7335.41">16500 5768 1141 0,'-3'1'253'0,"4"-3"100"0,-1 3-309 16,0-2-2-16,0 1-4 15,0-1 4-15,0 1-3 16,0 0-28-16,0 0-8 15,0 0-5-15,0 0 1 16,0-1-1-16,0 1-10 16,1 0-6-16,0 2-6 15,4 8-5-15,5 30-1 16,4 44 12-16,-12-15 6 16,-2 0 4-16,2 12 6 15,-2-6 3-15,0 2 0 16,2-20 0-16,3-8 2 15,-4-20-5-15,0-14-46 16,-2-18-35-16,-2-15-280 0,-2-22 35 16</inkml:trace>
  <inkml:trace contextRef="#ctx0" brushRef="#br0" timeOffset="7553.33">16438 5892 1056 0,'7'-21'319'0,"8"9"40"15,17 4-253-15,9 5-126 0,5 0 3 16,-6 4 9-16,0 11-7 16,-16 4-5-16,-4 7-6 15,-12 5 0-15,-8 8 4 16,-8 0 12-16,-5 6 1 16,-7-7 0-16,-2-1-17 15,-2-12-4-15,-8-15-20 16,2-11-9-16,-3-18-267 15,4-5 84-15</inkml:trace>
  <inkml:trace contextRef="#ctx0" brushRef="#br0" timeOffset="7919.77">16899 5610 1122 0,'-4'-14'257'0,"0"3"101"16,1 6-322-16,2 3-12 15,1 3-1-15,-1-1-13 16,0 0-8-16,1 0-12 0,0 0-12 16,0 0-9-16,0 0-23 15,0 0-7-15,0 1 4 16,0 2 7-16,4 19 5 15,12 48 23-15,-12-8 17 16,-2 2 4-16,-2 10 5 16,-2-6 1-16,-1 2 6 15,4-20 3-15,3-8 4 16,0-13 1-16,1-7 6 16,-3-13 2-16,-2-11 2 15,-4-8-46-15,-5-16 92 16,-5-5-401-16,-10-10 120 15</inkml:trace>
  <inkml:trace contextRef="#ctx0" brushRef="#br0" timeOffset="8045.49">16691 5891 988 0,'14'-7'213'16,"9"-3"94"-16,11 3-293 15,24 0-12-15,1 2-30 16,7-1-276-16,-11 6 75 15</inkml:trace>
  <inkml:trace contextRef="#ctx0" brushRef="#br0" timeOffset="8387.26">17104 6117 931 0,'-2'2'246'15,"-1"-1"74"-15,1-1-242 16,0 0-17-16,0 0-3 16,0 0-8-16,0 0-12 15,0 0-24-15,1 0-31 16,1 0-3-16,3 0-2 15,9 0 8-15,55 3 6 0,-28-3 12 16,4 0 2-16,-13 1-1 16,-6 0 1-1,-12-1 6-15,-6 0 0 0,-10-1-2 16,1-1-35-16,1 1-53 16,0 0-278-16,0-2 36 15</inkml:trace>
  <inkml:trace contextRef="#ctx0" brushRef="#br0" timeOffset="8801.56">17437 5932 1326 0,'12'-31'278'0,"-13"22"115"15,0 6-397-15,2 4-11 16,-1-2-34-16,0 1-52 15,-1 2 8-15,0 3-1 16,-2 22 6-16,-4 39 28 16,1-33 54-16,3 2 5 15,2-8 4-15,2-4 11 16,0-9 4-16,3-8 27 16,0-10 20-16,6-15-1 0,0-7-9 15,4-8 8-15,-2-4-22 16,3-4-13-16,-6 14-3 15,2 2-7-15,-4 10-24 16,5 5-41-16,-1 9-19 16,5 6-5-16,-3 4 3 15,5 7 6-15,-1 4 32 16,2 5 4-16,-7 0 6 0,0 6 2 16,-6-6 7-16,1 3-6 15,-4-7-22-15,10-7-259 16,7-9 68-16</inkml:trace>
  <inkml:trace contextRef="#ctx0" brushRef="#br0" timeOffset="9235.49">17988 5965 814 0,'0'-14'399'0,"-1"4"-34"16,1 4-138-16,-3 2-215 15,2 4-5-15,0-1-12 16,0 0-5-16,-1 0-16 16,-1 0 4-16,-2 0-1 0,0 0 5 15,-10 0 8-15,-32 4 18 16,31 1-29-16,1 3-5 16,0 6-6-16,4 1-2 15,3 7-5-15,3-2 27 16,7 3 3-16,4-6 2 15,4 0-1-15,3-9 1 0,7-5 6 16,-1-8 1-16,2-8 4 16,-1-3 2-16,1-5 7 15,-8 1-2-15,1-3 10 16,-1 2 4-16,-3 1 6 16,-4 6-8-16,-3 4-18 15,-3 7-16-15,-2 7-32 16,-1 6-10-16,1 7 1 15,2 4 15-15,0 7 9 16,1 0 24-16,6 2 7 16,3-6-1-16,12-4-288 15,1-12 96-15</inkml:trace>
  <inkml:trace contextRef="#ctx0" brushRef="#br0" timeOffset="9803.09">18207 5935 1117 0,'-5'-7'209'0,"5"6"85"16,-1 4-333-16,1-3-3 15,0 1-2-15,0 3 24 16,1 11 20-16,9 40 1 16,-7-30-2-16,1-5 1 15,-1-2 1-15,-3-9 3 0,1-4 16 16,-1-5 10-16,1-3 32 15,-1 2-1-15,0-2 1 16,0-3-15-16,6-18-9 16,9-35-31-16,-7 35-2 15,-4 6-4-15,3 3-8 16,-2 7-4-16,1 3-24 16,1 5-4-16,4 2-5 15,1 4 5-15,1 5 3 16,0 4 19-16,2 7 4 15,-5 1 5-15,-4 3 2 16,-3-2-1-16,-1-2-1 16,-4-7-2-16,2-4-12 15,0-5 2-15,-1-5 16 16,1-4-1-16,0 0 2 0,0 0 11 16,1-1 4-1,4-9-7-15,15-40 19 0,-14 40 5 16,-4 0 15-16,3 4-2 15,-4 0-3-15,4 3-18 16,2-1-9-16,-1 2-18 16,4 1-5-16,2 2-2 0,4 3-2 15,-1 1 1-15,2 5-2 16,-2 1-1-16,-2 5-2 16,-4 2 3-16,-1 8-31 15,-3 1-22-15,2 3-248 16,-2-7 43-16</inkml:trace>
  <inkml:trace contextRef="#ctx0" brushRef="#br0" timeOffset="10252.9">18734 6063 1165 0,'-1'-5'227'0,"0"1"83"15,0 0-343-15,1 0-6 0,0 1 6 16,1 1 5-16,1 0 32 16,2-1-15-16,9-1-2 15,38-17-2-15,-37 10 0 16,-2 0 7-16,-7-2 15 16,-3-1 16-16,-3 1 1 0,-3 0 5 15,-3 3-8-15,-6 1 3 16,-1 4-11-16,-8 2-2 15,-1 4-15-15,-4 9-7 16,5 5-11-16,6 10-11 16,13 4-1-16,18 13 21 15,19-3 19-15,22 2 20 16,9-9 11-16,14-14-338 16,-19-25 118-16</inkml:trace>
  <inkml:trace contextRef="#ctx0" brushRef="#br0" timeOffset="19296.34">15276 6660 23 0,'-12'-11'568'0,"2"0"-263"15,3 2 19-15,3 6 32 16,-1-2-250-16,1 3-9 16,4 1-8-16,0 0-39 15,0 0-26-15,0 1-48 16,0 0-10-16,2 0-1 16,0 2 0-16,1 1 9 0,15 14 15 15,34 39 1-15,-28-26 3 16,-4-6 7-16,-1-3 12 15,-5-7 11-15,-2-4 23 16,-4-11 8-16,0-10 14 16,3-10-8-16,11-19-20 15,7-13-34-15,34-29-66 16,30-9-363-16,34-31 82 16</inkml:trace>
  <inkml:trace contextRef="#ctx1" brushRef="#br0">8664 17763 0,'0'0'16</inkml:trace>
  <inkml:trace contextRef="#ctx0" brushRef="#br0" timeOffset="20852.25">1421 6679 1021 0,'-35'-44'365'16,"28"34"30"-16,3 6-250 15,1 1-115-15,6 3-32 0,-3-1-6 16,0 1-5-16,2 0-12 15,-1 0 6-15,2 1 4 16,10 4 9-16,40 26 0 16,-32-11 9-16,5 6-3 15,-6-3 5-15,2 0-2 16,-6-6-2-16,-2-7 13 16,-5-6 9-16,-1-3 25 15,-5-1 22-15,2-5 35 16,-5-2-1-16,11-21 0 15,11-8-40-15,23-39-62 16,22-25-99-16,56-47-396 16,9-17 59-16</inkml:trace>
  <inkml:trace contextRef="#ctx0" brushRef="#br0" timeOffset="22058.5">15309 7494 1058 0,'-7'-14'220'16,"1"0"98"-16,1 5-321 16,5 2 5-16,0 5-5 0,2 0-2 15,-2 2 0-15,1 0 3 16,2 1-5-16,13 9-1 16,39 26-1-16,-26-17 0 15,-2 5 1-15,1 2 4 16,-5-4 3-16,3-2 8 15,-10-3 7-15,-5-9 8 16,-2-8 4-16,-3-7 10 16,-1-11-4-16,10-9 3 15,3-6-9-15,12-15-12 16,11-3-20-16,33-12-19 16,8-6-14-16,61-9-313 15,13 0 88-15</inkml:trace>
  <inkml:trace contextRef="#ctx0" brushRef="#br0" timeOffset="23027.73">1557 7452 701 0,'-11'-5'257'0,"-30"-24"17"15,36 21-152-15,0-1-86 16,4 3-2-16,-2 3 10 16,2 1 2-16,-1 1 3 15,2 0-10-15,0 0-1 16,0 0-12-16,0 0-4 15,0-1-10-15,2 2 1 16,0 2-4-16,1 0 7 16,6 5 0-16,44 49 1 15,-36-32-5-15,4 5-1 16,-2-1-6-16,1 2-1 16,-2-6-3-16,-3 0 8 15,-3-8 9-15,-3-6 37 16,-5-7 21-16,-4-3 49 15,1-5 15-15,-1 3 6 16,1-2-39-16,14-35-22 0,33-52-47 16,45-29-227-16,24-28-336 15,65-72 42-15</inkml:trace>
  <inkml:trace contextRef="#ctx0" brushRef="#br0" timeOffset="30475.85">15130 9717 1150 0,'-7'-24'248'0,"0"1"131"15,8 13-324-15,0 1 23 16,3 4-3-16,3 6-2 0,3 7-19 15,11 11-10-15,4 4-25 16,8 13 4-16,2 2-6 16,3 3 0-16,-6-8-12 15,3 0 2-15,-7-12-7 16,0-9 18-16,-5-11 14 16,6-14 40-16,-1-12 2 15,11-29 15-15,7-16-14 0,35-44-47 16,20-19-168-16,63-47-385 15</inkml:trace>
  <inkml:trace contextRef="#ctx0" brushRef="#br0" timeOffset="31676.64">1605 8286 1374 0,'-16'-29'325'0,"3"16"113"0,6 4-387 16,5 8-58-16,3 5-3 15,4 3 0-15,6 6-1 16,3 3 2-16,7 11 1 16,4-1 8-16,6 2-1 15,-2-7-2-15,2-4 7 16,-8-11 9-16,4-6 33 16,-5-9 22-16,8-15 23 15,1-12-1-15,18-27-4 16,8-15-35-16,37-37-86 15,25-20-166-15,43-62-318 0</inkml:trace>
  <inkml:trace contextRef="#ctx0" brushRef="#br0" timeOffset="32681.34">15245 10608 1552 0,'-1'-25'318'0,"-2"7"150"16,0 10-461-16,3 7-20 15,0 1 0-15,0 0-6 16,0 0 3-16,1 1-5 15,0 1 13-15,4 6 0 16,2 15-7 0,43 30 9-16,-39-36-8 15,-2-6 0-15,-5-8 17 16,-1-5 33-16,7-13 37 16,9-14 9-16,39-41-1 15,19-20-11-15,51-34-72 16,26-9-175-16,63-32-340 15</inkml:trace>
  <inkml:trace contextRef="#ctx0" brushRef="#br0" timeOffset="33535.08">1442 8859 1200 0,'-15'-22'325'0,"6"3"115"16,1 9-345-16,4 6-9 16,3 5-32-16,2 0-16 0,-1-1-34 15,1 1-9-15,3 1-2 16,12 11-2-16,44 51 7 16,-25-25 2-16,2 1-2 15,0 3 0-15,-4-11 3 16,-2-2 1-16,-7-10 0 15,-4-7 17-15,-8-11 31 0,1-11 34 16,2-9 6-16,15-32 5 16,15-14-16-16,41-45-29 15,24-18-57-15,61-44-227 16,31 10-307-16</inkml:trace>
  <inkml:trace contextRef="#ctx0" brushRef="#br0" timeOffset="34184.61">15390 12120 994 0,'-24'-20'417'16,"11"1"-7"-16,3 4-184 15,3 12-219-15,4 1-2 16,5 2-1-16,-2 0 1 15,0 1-3-15,4 2 1 0,4 14 4 16,48 51 3-16,-36-33-3 16,3 2-1-16,-3-10-4 15,0-6 2-15,-1-11 5 16,11-10 33-16,0-13 8 16,27-29 10-16,14-15 1 15,50-48-38-15,26-15-121 16,54-37-374-16,15 10 52 0</inkml:trace>
  <inkml:trace contextRef="#ctx0" brushRef="#br0" timeOffset="35115.49">1487 9803 1046 0,'-16'-28'301'0,"3"3"93"15,6 11-303-15,4 4-4 16,1 7-40-16,2 5-19 15,6 4-28-15,4 11-9 16,5 7-6-16,10 13 9 16,3 7 3-16,6 7-1 15,1-2 1-15,3-6-1 16,-10-14-7-16,2-15 46 16,-2-21 44-16,17-33 43 15,4-25 7-15,41-46 8 16,25-18-45-16,57-40-111 0,28 4-363 15,40-27-133-15</inkml:trace>
  <inkml:trace contextRef="#ctx0" brushRef="#br0" timeOffset="35797.68">15339 13631 1293 0,'-9'-18'273'16,"4"7"122"-16,3 7-379 15,3 5-9-15,1 1-3 16,-2-2-4-16,3 1-6 15,-3 1-7-15,2 1 4 16,3 20-1-16,44 38 4 0,-31-25 11 16,-1-10 4-16,-1-2-11 15,-4-10 3-15,1-5 25 16,0-10 24-16,14-16 32 16,15-12 10-16,45-41 1 15,35-26-62-15,82-60-475 16,16-5 106-16</inkml:trace>
  <inkml:trace contextRef="#ctx0" brushRef="#br0" timeOffset="36666.37">1405 10382 1347 0,'-22'-15'303'15,"16"5"115"-15,6 11-406 16,6 7-9-16,3 5-14 15,10 17-1-15,3 9 1 16,13 14 5-16,-1 8 1 16,9 9-1-16,1-15-1 0,5 0-5 15,-10-19-3-15,0-15 39 16,-7-20 39-16,10-23 43 16,5-23 8-16,35-38 13 15,24-20-37-15,73-47-115 16,42-10-369-16,61-53-115 15</inkml:trace>
  <inkml:trace contextRef="#ctx0" brushRef="#br0" timeOffset="37579.64">15367 14480 1375 0,'-3'-26'300'16,"11"8"119"-16,-6 10-417 16,-2 11-17-16,2 3-13 15,1 4 4-15,3 4 7 16,2 6 11-16,8 9 6 15,-1 1 9-15,8 3-4 16,1-4-3-16,2-9 15 16,-3-9 11-16,10-18 26 15,5-15 4-15,22-21 15 16,21-26-13-16,48-44-13 16,25-14-47-16,80-38-464 15,1-14 134-15</inkml:trace>
  <inkml:trace contextRef="#ctx0" brushRef="#br0" timeOffset="38212.32">1575 11333 1474 0,'-16'-19'319'15,"8"10"136"-15,5 6-442 16,5 4-33-16,8 9-6 15,2 1-8-15,8 10-2 16,7 4 8-16,8 11 12 16,0-1 2-16,8 4 4 15,-4-9 3-15,4-7 23 16,-5-22 39-16,11-27 57 16,4-29 10-16,34-51 2 15,22-25-29-15,64-57-56 16,38-12-206-16,74-54-366 15</inkml:trace>
  <inkml:trace contextRef="#ctx0" brushRef="#br0" timeOffset="49907.03">18885 5758 898 0,'-3'-4'215'0,"2"-2"96"15,-1 1-260-15,1 1 11 16,-2-1-14-16,2 1-4 0,-1 0-20 15,1 2-7-15,1 0-14 16,0 0 5-16,0 1-4 16,1 1 8-16,2 0-1 15,0 2 11-15,6 5-1 16,6 5 7-16,32 38-6 16,-28-26 9-16,-2-2-7 15,3-1 7-15,-2-3-6 0,1-1 10 16,-3-8-5-16,2-4 23 15,0-3 2-15,-2-6 18 16,1-5 1-16,4-6 17 16,-1-8-21-16,8-14-4 15,7-5-20-15,24-27-12 16,16-13-48-16,57-47-202 16,24-10-295-16,60-70 3 15</inkml:trace>
  <inkml:trace contextRef="#ctx0" brushRef="#br0" timeOffset="58277.68">1781 13007 1702 0,'-18'-26'345'0,"12"7"163"16,5 16-511-16,1 8-8 15,0 11-1-15,2 19 0 16,1 13 6-16,4 26 1 15,3 8 3-15,1 22 1 0,2-7 1 16,1 7-6-16,-1-20 6 16,-1-4 0-16,-1-29 0 15,-3-11-33-15,-3-18-29 16,-5-9-88-16,0-11-35 16,-6-8-315-16,-6-21 40 15</inkml:trace>
  <inkml:trace contextRef="#ctx0" brushRef="#br0" timeOffset="58543.53">1606 12929 1558 0,'18'-16'255'0,"9"2"175"15,8 11-465-15,15 10 1 16,4 4 19-16,10 13 11 15,-6 12 4-15,6 19-7 16,-16 2 2-16,-3 15-11 16,-18-7-8-16,-8-6-18 15,-21-19 11-15,-18-7 2 16,-13-17 15-16,-22-8-6 16,-5-4 7-16,-11-5-53 15,11-2-35-15,4-1-299 0,24 7 56 16</inkml:trace>
  <inkml:trace contextRef="#ctx0" brushRef="#br0" timeOffset="58927.6">2282 13546 1429 0,'-11'-11'316'0,"6"4"128"16,4 4-420-16,1 2-22 15,-1 0-4-15,1 1-9 16,0 0 2-16,1 2 1 16,0 1-1-16,9 18 1 15,15 42 6-15,-13-30 0 16,-4-3-1-16,-2 0 0 15,-1-10-1-15,-3-5-11 16,-4-9-1-16,-2-4 5 16,-1-4 2-16,4 1 2 15,-1-2 12-15,-2-3-2 0,-7-14-4 16,-14-43-2-16,25 36 1 16,4-1-4-16,5 6-5 15,7 3-58-15,3 5-33 16,10 3-64-16,0 5-249 15,9 4 36-15</inkml:trace>
  <inkml:trace contextRef="#ctx0" brushRef="#br0" timeOffset="59202.96">2692 13540 1474 0,'-2'-7'335'0,"0"-4"126"16,-1 4-428-16,2 5-25 15,2 2-5-15,-1 0-2 16,0 0 2-16,0 2 0 16,2 3-3-16,6 23 0 15,11 38-1-15,-10-27-3 16,-5-5-8-16,0-2-50 15,-4-10-51-15,0-10-71 0,-5-13 184 16,-5-11-453-16,-1-19 194 16</inkml:trace>
  <inkml:trace contextRef="#ctx0" brushRef="#br0" timeOffset="59322.18">2546 13260 1495 0,'3'-5'148'15,"9"6"151"-15,2 4-496 0,10 8-251 16,4 6 70-16</inkml:trace>
  <inkml:trace contextRef="#ctx0" brushRef="#br0" timeOffset="59926.97">2959 13552 1431 0,'-4'1'343'0,"4"-4"107"15,0 4-404-15,0-1-46 16,0 1-8-16,0 2 4 16,0 6 8-16,2 21-7 0,7 32 7 15,-8-32-17-15,0-7-12 16,-1-7-13-16,1-9 9 15,-3-7-3-15,1-5 15 16,1 2 12-16,-2-1 8 16,-2-15-2-16,-6-41-2 15,9 31 4-15,1 4-3 0,3 2 3 16,1 7-4-16,4 2-2 16,0 3-2-16,5 1-1 15,-2 3-5-15,5 6 1 16,-3 6 0-16,-1 3 0 15,1 7 2-15,0 7-2 16,0 1-6-16,3 6-49 16,-3 1-13-16,1-1-26 15,-2-5-3-15,0-1 2 16,-4-8 45-16,-2-8 16 16,-1-3 32-16,-4-12 10 15,-3-2 13-15,0-11 11 16,0-2 8-16,0-7 19 15,2 2 12-15,1-4 11 16,0 6 3-16,1 4 4 16,1 6-21-16,2 3-17 0,4 8-20 15,4 6-10-15,5 7-20 16,3 8-4-16,2 9 6 16,1 9-1-16,-4 2-15 15,2 5-65-15,-6-3-33 16,-2 2-268-16,2-11 9 0</inkml:trace>
  <inkml:trace contextRef="#ctx0" brushRef="#br0" timeOffset="60393.97">3600 13570 1477 0,'-2'-31'304'0,"2"24"142"15,-3 3-423-15,2 0 5 16,0 3 6-16,0 0 15 16,0-1-2-16,-2-1-12 15,0 1-17-15,-1 0-12 16,1 1-22-16,-4 0-28 16,-1 1-16-16,-4 4-22 15,-32 31-5-15,32-7-9 0,2-1 21 16,5 6-6-16,2-4 18 15,3 5 12-15,3-11 12 16,0-4 3-16,2-9 27 16,2-8 4-16,1-11-1 15,9-6 3-15,4-8 5 16,3-10-3-16,-2 1-2 0,2-1 15 16,-11 7 24-1,-4 8 27-15,-5 8 2 0,-3 2 11 16,-2 7-13-16,1 2-19 15,-2-1-29-15,1 1-2 16,0 2-15-16,1 18-3 16,4 47 2-16,3-27-33 15,4-3-34-15,6-3-52 16,4-10-24-16,7-8-271 16,-5-10 62-16</inkml:trace>
  <inkml:trace contextRef="#ctx0" brushRef="#br0" timeOffset="60695.07">3804 13551 1415 0,'-6'-12'311'15,"3"5"127"-15,2 3-412 16,3 6-27-16,-2-2-5 16,1 2 6-16,1 1 0 15,9 12 1-15,31 45 0 16,-27-22-1-16,-2-4 1 15,0 1 0-15,-4-9 0 16,-2-4-3-16,-4-12 5 0,-3-6 2 16,-3-6-1-16,-4-10 4 15,3-8-1-15,-2-9 0 16,3-8 2-16,1-4-2 16,6 4-4-16,4 4 5 15,-2 8-3-15,2 5-25 16,1 9-39-16,4 5-112 15,-3 7-117-15,10 7-162 16,-1 0-77-16</inkml:trace>
  <inkml:trace contextRef="#ctx0" brushRef="#br0" timeOffset="60906.59">4133 13564 1236 0,'34'0'435'16,"-37"-9"25"-16,1 2-287 16,2 5-167-16,0 2-6 15,0 0 9-15,0 0-2 16,1 1 4-16,1 1-10 16,7 6-25-16,47 42-66 0,-26-25-116 15,4-1-262-15,12-13-11 16</inkml:trace>
  <inkml:trace contextRef="#ctx0" brushRef="#br0" timeOffset="61076.62">4480 13504 1740 0,'-12'-5'358'0,"-5"13"168"16,-3 18-514-16,-6 24-17 15,-4 10 4-15,-4 22 3 16,-3 10-4-16,-5 24-41 15,3-7-67-15,-14 16-8 16,3-16-409-16,-9-16 71 16</inkml:trace>
  <inkml:trace contextRef="#ctx0" brushRef="#br0" timeOffset="90777.84">2010 14418 1266 0,'6'-8'279'0,"-6"-1"118"15,1 6-369-15,2 1 8 16,-5-1-3-16,2 3 0 0,0 2-8 15,2 0-6-15,0 7-18 16,9 28-5-16,8 38 1 16,-8-20 2-16,0 0 0 15,-2 5-1-15,-1-10 3 16,2 1-1-16,-4-14-6 16,-3-6-78-16,1-13-40 15,-9-9-299-15,-4-7 8 0</inkml:trace>
  <inkml:trace contextRef="#ctx0" brushRef="#br0" timeOffset="91073.82">1998 14367 1559 0,'24'-10'290'0,"1"5"165"15,5 9-467-15,13 9-6 16,1 4 10-16,9 10 2 16,-9 9-5-16,-1 17 0 15,-11 2-15-15,-11 14-50 0,-18-5-14 16,-26 6 3-16,-12-16 9 16,-20-3 24-16,-4-15 53 15,-10-8 18-15,7-13 5 16,2-6-13-16,15-8-25 15,7-7-73-15,17-3-271 16,23-1-20-16,20 1-149 16</inkml:trace>
  <inkml:trace contextRef="#ctx0" brushRef="#br0" timeOffset="91488.35">2530 14855 1208 0,'29'15'183'16,"-27"-17"121"-16,0-3-345 16,3 1-29-16,-4 3 15 15,3-1 62-15,12-8-1 16,44-27-6-16,-32 17 3 15,-8 0 2-15,-3 0 7 0,-9 2 11 16,-4 0 9-16,-5 4 3 16,-1 2 11-16,-3 0-5 15,-3 3-16-15,-2 4-20 16,-8 6 3-16,-4 1-21 16,-4 9-13-16,0 6-2 15,-4 10-4-15,9-5-12 16,6 8 2-16,9-2 9 0,10 2 9 15,7-6 12-15,10 4 8 16,3-5 5-16,11-2-9 16,1-7-25-16,15-9-268 15,-5-7 70-15</inkml:trace>
  <inkml:trace contextRef="#ctx0" brushRef="#br0" timeOffset="91871.6">2938 14737 1410 0,'-5'-13'349'0,"3"8"93"15,1 4-388-15,2 1-68 16,-1 0-10-16,1 1 6 0,0 1 9 16,1 2-5-16,12 25 2 15,18 39-6-15,-21-34-8 16,-4-2 0-16,-3-10 0 15,-1-4 2-15,-4-12 15 16,1-3 20-16,1-8 2 16,-1 3-4-16,0-2-4 15,6-18-6-15,11-46-12 16,-4 32-2-16,3 3 4 0,3 3-3 16,-2 14-2-16,0 3 0 15,-2 7-2-15,1 5 3 16,-5 6-1-16,3 4 0 15,-2 6-1-15,1 8 1 16,-4 4 7-16,3 8 4 16,-3-1-2-16,3 4-82 15,1-7-256-15,6-7-31 16,-4-16-161-16</inkml:trace>
  <inkml:trace contextRef="#ctx0" brushRef="#br0" timeOffset="92321.73">3559 14686 1474 0,'-1'2'257'16,"-2"-4"172"-16,2 2-434 15,0-1 6-15,0 0 25 16,-2 0 5-16,1-1-5 15,0 1-8-15,0 1-6 16,-1 0-5-16,-2 0-8 16,-10 1 4-16,0 3-5 15,-31 12 0-15,30-10-6 16,2 1-3-16,2 3-13 16,0-4-7-16,3 2-21 15,3-2-7-15,3 2-2 16,3-1 11-16,11 5 7 15,4-3 22-15,6 3 15 16,6 0 2-16,1 3 5 16,0 0-1-16,-2 2 2 15,-7 0-11-15,-9-2-1 16,-7-4-8-16,-10 1 7 16,-5-1 1-16,-10-1 12 15,1 1 3-15,-9-1 7 16,2-3-13-16,-1-3-33 0,8-4-31 15,6-6 124-15,12 4-436 16,21-7 169-16</inkml:trace>
  <inkml:trace contextRef="#ctx0" brushRef="#br0" timeOffset="92688.57">3843 14844 1352 0,'-1'-3'113'0,"-1"0"202"16,-2 1-402-16,1 0 2 15,0 0 66-15,1-1 30 16,2 1-4-16,2 0-2 16,9-1-2-16,46-19-2 15,-36 10 0-15,-2-7 1 16,-8 2-3-16,-6-5 12 15,-8 2 6-15,-2 0 28 16,-5 6 19-16,-4-2 10 16,-3 2-13-16,-3 6-5 15,-3 3-29-15,-5 7-22 16,4 7-13-16,1 14-2 16,8 7 2-16,10 13 2 0,7 3 6 15,15 10 5-15,8-7-21 16,22-7-103-16,12-20-271 15,13-16 31-15</inkml:trace>
  <inkml:trace contextRef="#ctx0" brushRef="#br0" timeOffset="93439.95">4949 14424 910 0,'-35'-38'248'0,"34"30"106"15,0 3-240-15,2-3 29 16,-1 1-5-16,2 1 20 15,-2 0-36-15,0 4-29 16,-1 2-43-16,1 1-20 16,0 1-29-16,2 11-7 15,10 52 4-15,-3-12-2 16,0 2 2-16,1 11 5 16,-3-2-3-16,2 4 1 15,-1-16 2-15,-2-5-13 0,0-15-26 16,-2-9-80-16,-2-12-45 15,-2-10-43-15,-2-8-253 16,-1-12 51-16</inkml:trace>
  <inkml:trace contextRef="#ctx0" brushRef="#br0" timeOffset="93631.25">4848 14414 1496 0,'-4'-12'299'16,"13"2"147"-16,-1 2-444 16,7-2-7-16,12-4 2 15,9-2 4-15,15 3-19 16,1 3-83-16,3 12-348 16,-16 6 68-16</inkml:trace>
  <inkml:trace contextRef="#ctx0" brushRef="#br0" timeOffset="93867.82">4861 15036 1399 0,'11'-13'266'15,"-11"3"137"-15,7 6-418 0,9-2-8 16,6-2 3-16,17-2 16 16,10 0 3-16,11-2-83 15,1 0-224-15,15 1-92 16,-12 0-131-16</inkml:trace>
  <inkml:trace contextRef="#ctx0" brushRef="#br0" timeOffset="94239.37">5313 14862 1643 0,'13'-44'285'0,"-13"36"180"16,1 9-496-16,-2-2 0 0,1 2 9 15,-1-1 15-15,0 2 2 16,1 1 0-16,-3 16 3 15,2 40-11-15,1-37-10 16,0-4-12-16,-2-6-1 16,1-4 5-16,1-7 19 15,4-6 12-15,1-6 10 16,4-13 0-16,0-6-6 16,3-8-3-16,-1 4-2 15,1-2-1-15,0 12 3 0,1 6-4 16,-4 12-2-16,6 3-2 15,0 9 2-15,2 9-5 16,1 6 0-16,1 10-39 16,-3 3-47-16,3 9-44 15,-2-2-284-15,0-9 38 16</inkml:trace>
  <inkml:trace contextRef="#ctx0" brushRef="#br0" timeOffset="94704.67">5865 14447 1564 0,'4'-11'316'16,"-2"2"154"-16,-2 7-463 15,1 0 18-15,-1 2 15 16,0 0 17-16,0-1-1 15,0 1-6-15,0 0-20 16,1 1-19-16,0 1-14 0,5 11-3 16,20 60 4-16,-20-14-1 15,-3 9 3-15,-4 15-3 16,-4-11 4-16,3 0-4 16,0-17 0-16,1-10 0 15,1-21 4-15,-1-6 1 16,0-15 6-16,-5-13-12 15,-2-8-16-15,-6-12-12 16,-2-6-4-16,-7-7-19 16,3 4-6-16,1 1-16 15,0 10 1-15,-2 8-14 16,1 14 18-16,-1 10 18 16,-4 13 32-16,4 9 0 15,6 4 11-15,4 3-14 16,7-4-4-16,9 1-4 0,10-7 5 15,12-1-29-15,8-9-13 16,18-8-302-16,8-13 62 16</inkml:trace>
  <inkml:trace contextRef="#ctx0" brushRef="#br0" timeOffset="95054.56">6055 14902 1397 0,'37'5'319'0,"-36"-11"95"16,5 2-387-16,7-1-60 15,1-3-1-15,11-4 18 16,1-1 17-16,0-4-3 16,-6 3 3-16,-1-2 4 15,-10 2-5-15,-4-4 1 16,-5 2 0-16,-4-2 0 15,-3 4 2-15,-2-1 0 16,-2 5 0-16,2 1-9 16,-2 6 3-16,-1 2-12 15,2 4 3-15,-5 9-3 16,-3 6 9-16,-5 14 1 0,2 2 5 16,-6 12-2-16,6-1-5 15,7 10-53-15,11-10-38 16,14-3-54-16,13-8-253 15,16-20 37-15</inkml:trace>
  <inkml:trace contextRef="#ctx0" brushRef="#br0" timeOffset="95284.71">6414 14819 1176 0,'-2'-15'290'0,"3"4"92"15,1 5-333-15,3 1-35 16,2 1 1-16,10 3 4 16,3 2 0-16,6 4 3 15,5 6-5-15,6 9-8 16,-3 2-7-16,4 4-1 16,-7 0-21-16,-1 2-90 15,-7-10-39-15,9-2-253 16,-7-11-17-16</inkml:trace>
  <inkml:trace contextRef="#ctx0" brushRef="#br0" timeOffset="95448.83">6629 14827 1291 0,'-13'-5'396'15,"-6"5"60"-15,1 10-336 16,-8 8-101-16,1 5-22 15,-12 14-117-15,-2 5 82 0,1 3-419 16,8-4 51-16</inkml:trace>
  <inkml:trace contextRef="#ctx0" brushRef="#br0" timeOffset="97028.34">1253 15646 979 0,'-5'-14'426'16,"0"6"-20"-16,6 3-183 0,4 4-226 15,9 1-8-15,6 2 3 16,12 0-1-16,6 1 2 15,13 4 4-15,5-1 5 16,20-1 5-16,1 0 4 16,21 0 1-16,-1 0-8 15,22-5 9-15,-3 1-2 0,25 2 6 16,-3-7-1-16,33-1 13 16,-7 2-8-16,34-2 4 15,-14-2-5-15,36 1 5 16,-22-1-7-16,37 3 9 15,-22-1 1-15,27-1 6 16,-25 2-4-16,17-2-2 16,-24 1-7-16,28-5-3 15,-23 0-4-15,29-4 7 16,-21 2 1-16,17-2-3 16,-38 4-1-16,10 1-6 15,-42 7-6-15,12 0-2 16,-32 3 3-16,3 0-6 15,-30-1 4-15,3-2-3 0,-33-3 2 16,-4 0 1 0,-23-3 4-16,-8 0 3 0,-20 3 4 15,-9 1 4-15,-14 1-3 16,-8 2 0-16,-4 0-3 16,-2 1-53-16,0 0-74 15,-2 0-419-15,-16 3 67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2:53:59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10621 9425 955 0,'-34'-46'237'0,"34"37"89"16,-2 6-265-16,0 2 17 15,1 2-7-15,1-2 34 16,0 0 66-16,0 1-11 16,0 1-32-16,1 1-6 15,3 7-43-15,5 21-77 16,5 35-8-16,-11-23 8 16,-5-9-6-16,-1 5 4 15,-1-8 1-15,0-3-12 16,2-14-18-16,1-3-48 15,-2-7-39-15,0-5-78 16,-1-8-24-16,0-11-252 16,-1-10 53-16</inkml:trace>
  <inkml:trace contextRef="#ctx0" brushRef="#br0" timeOffset="136.88">10466 9207 1132 0,'1'-11'216'16,"-1"2"86"-16,3 9-351 16,1 3-46-16,-1 0-148 0,-3-3-85 15,1-1-33 1</inkml:trace>
  <inkml:trace contextRef="#ctx0" brushRef="#br0" timeOffset="632.97">10898 9128 822 0,'10'2'466'0,"-5"-3"-71"16,1 3-96-16,-5 3-297 16,-1-5-1-16,0 0 23 15,0 1 7-15,0-1 161 16,0 0-4-16,0 0-13 15,0 1-21-15,0 0-6 0,0 1-161 16,0 1 4-16,1 7 5 16,1 17 6-16,2 42-5 15,-4-16 0-15,-1 3-3 16,1 12 6-16,1-1-8 16,4-3 9-16,-5-12-4 15,4-5 0-15,-2-20 5 16,2-8-1-16,-3-11 1 15,1-11-3-15,-7-5-11 0,1-12-28 16,-4-9-7-16,-4-11-15 16,-1-4 4-16,-1 0 3 15,1 9 25-15,0 8-7 16,2 15 1-16,-2 9-17 16,-4 8 5-16,0 8-2 15,0 10 15-15,-2 11-1 16,3 2 9-16,7 7-20 15,6-6-8-15,10-1-9 16,5-9-9-16,11-8-63 16,3-9-14-16,12-11-248 15,-3-12 14-15</inkml:trace>
  <inkml:trace contextRef="#ctx0" brushRef="#br0" timeOffset="983.27">10461 9820 1306 0,'-29'-9'276'15,"11"5"119"-15,3 3-379 16,12 4-28-16,6-2 7 16,11 1 6-16,16-3 2 15,16-3 35-15,33-4 21 16,20 5-3-16,38-8-12 15,4 9-48-15,29 4-428 16,-11-13 88-16</inkml:trace>
  <inkml:trace contextRef="#ctx0" brushRef="#br0" timeOffset="21031.93">9892 4093 721 0,'-21'-2'171'0,"-1"1"60"16,5 4-207-16,6-1-17 0,8 0-3 15,-1-1-12-15,1-1-7 16,3 0-9-16,0 0 9 15,0 0 52-15,0 0 15 16,0 0 6-16,2 0 13 16,-1 0-6-16,1 0-44 15,2 1 1-15,14 1 0 0,41 4 1 16,-32-8 4 0,8-3-4-16,0 2-5 15,6 0-1-15,-4 0 0 0,4 0-7 16,-3 0-4-16,7 2-3 15,-8 1 6-15,4-1-2 16,-5 1-1-16,4 1 2 16,-5 0 3-16,8 0-4 15,-5 0-4-15,6 1 1 16,-3 0-2-16,6-2-1 16,-5-1 2-16,7 0-2 15,-4-1 3-15,6 0-2 16,-6 1 1-16,5 2-4 15,-5-1 8-15,1 1-6 16,-6 1 5-16,4-2 0 16,-4 0 1-16,5 1-2 0,-5-2 6 15,6-1-4-15,-3 1-2 16,5-1 4-16,-6-1-5 16,8 2-2-16,-6 2-1 15,4-1 2-15,-8 0-2 16,5 3 3-16,-8-2-1 15,8 0 1-15,-6 0-1 16,10 2 1-16,0 1-2 16,5 0 1-16,-2 1-2 0,11 0 0 15,-9-4 0-15,9 0-3 16,-6-1 2-16,11-1 0 16,-7 0 0-16,5 0 4 15,-8 1 0-15,6-1-2 16,-10-1 3-16,7 1-2 15,-7-1 1-15,10 1 0 16,-4 2 4-16,9 0-4 16,-5-1 0-16,9-1-3 15,-8 0 5-15,8-2-5 16,-6 0-1-16,11 1 3 16,-11 1-1-16,8 0-2 15,-7 0 5-15,8-1 1 16,-11-1-1-16,13 0 0 15,-10 0 1-15,8 2-5 0,-7 0 2 16,7 1-1-16,-11 0 6 16,6-1-6-16,-7 1 5 15,2 1-2-15,-8-1 4 16,9 1-5-16,-10-1 7 16,8-2-3-16,-6-1 4 15,9 0 2-15,-7 0 0 0,8 1 1 16,-8 2 2-16,6-1-7 15,-11 0-3-15,4 0 2 16,-4-1-8-16,3 0 2 16,-6 4 4-16,5 0-2 15,-8 0-1-15,4 1-1 16,-8 0-2-16,8-1-1 16,-6-1 1-16,12-1-3 15,-6-1 5-15,9 1-3 16,-4 1 0-16,3-1 3 15,-6 1 3-15,2 0-3 16,-8-1 0-16,5 0 1 16,-6 0-1-16,9 0-2 15,-9 1 7-15,9-2-3 0,-4 1 1 16,7-2-2-16,-7-2 0 16,8 1 0-16,-6 1 6 15,7-2-5-15,-9 2 5 16,11 1 1-16,-11 1-3 15,9-1-4-15,-7 1 2 16,9 0-3-16,-7-3 0 16,9 3 0-16,-6 0-1 0,5 0-1 15,-11 0 0-15,10 2 0 16,-7-1-2-16,4-2 4 16,-3 0-1-16,10 1-3 15,-7 1 2-15,11-1 0 16,-6-1 0-16,11-1 0 15,-6-1 3-15,15-2-3 16,-13 2 1-16,16 0 3 16,-10 2 1-16,5-3 0 15,-14 2-2-15,8-1 2 16,-16 2-4-16,5 0 0 16,-8 1 0-16,3 0 1 15,-8 0-1-15,4 1 1 16,-6-1-1-16,4 0 1 0,-6 1-3 15,4 0 2-15,-8 0 1 16,8 0-1-16,-11 1-1 16,5-2 3-16,-5 1 1 15,3-1 1-15,-7 0-2 16,4 0 0-16,-8-2 2 16,5 2-4-16,-4 0 3 15,5 0 1-15,-7-1 0 16,7 1 2-16,-5-1 1 15,2 0 0-15,-6 0 1 16,2 1-2-16,-4 1 0 0,0-3 6 16,-1 1-2-16,5-3 3 15,-1 2-3-15,5-1 2 16,-3 3-3-16,4 1-2 16,-8-1-3-16,6 0 7 15,-6 0-5-15,3-2-5 16,-5 0 3-16,10 0-2 15,-7-1 1-15,8 2 2 16,-1 1-2-16,8-2-3 16,-3 1 6-16,7 2-8 15,-9 0 2-15,6-1 3 16,-7 1 0-16,5 0-6 0,-6-1 7 16,6 0-6-1,-8 0 2-15,5-1 0 0,-8 2 2 16,5 1-7-16,-11-1 7 15,3 2-5-15,-9-1 7 16,1-3 3-16,-8 1 5 16,4-1-1-16,-6-2 4 15,6 1-7-15,-4 2-3 16,7-1 0-16,0 2-2 0,6-1-4 16,-1 1 0-16,4-1 3 15,-2 0-4-15,3-1 4 16,-2 2-2-16,5 0 8 15,-5-1-7-15,4 2 6 16,-4-1-1-16,-5 0 5 16,-7-1-3-16,-4-1 6 15,-4 0 1-15,-5-2 0 16,1 2-5-16,-1 0 4 16,-2 1 1-16,-3-1 1 15,-2 1 3-15,0 0 8 16,0-1-5-16,0 1-4 15,0 0 1-15,0 0-5 16,0 0-9-16,0 0 1 0,0 0-5 16,0 0-9-16,0 0-1 15,0 0-71-15,-1 0-76 16,0 2-427-16,-6 1 51 16</inkml:trace>
  <inkml:trace contextRef="#ctx0" brushRef="#br0" timeOffset="22450.02">3769 4856 666 0,'-19'-5'230'0,"-1"3"19"16,3-2-154-16,-1 6-89 15,4 0 4-15,-3-2 6 16,5 0 10-16,0 0 74 15,3-3 28-15,2 2 20 16,1 0-10-16,2 0-10 16,3 1-77-16,1-1-24 15,0 0-25-15,0-1 0 16,0 2 3-16,0 0 5 16,1-1-5-16,2 1 6 15,-2 0 1-15,7 0 1 16,14-1 0-16,43 3-4 15,-29 1-6-15,11 1 5 0,0-2-2 16,12 5 1-16,-1-2 1 16,10-3 1-16,-3 1 1 15,10 2 1-15,-6-2-1 16,7-2 3-16,-7 3 0 16,4-4-2-16,-9-5-1 15,-1 2 4-15,-9 2-6 0,3 1 1 16,-10 1-2-16,9 2 18 15,-4 0-1-15,11 0 1 16,-2-6-2-16,9 3 4 16,-5-2-21-16,6-1 1 15,-12 0-2-15,1 2 5 16,-12-5-6-16,-3 2 3 16,-13 0-1-16,-3 1-2 15,-12 0 0-15,-4 4 3 16,-4 0 0-16,-6 1 2 15,1 1 3-15,-1-2 2 16,-3-2-3-16,0 1 5 16,0-1-8-16,0-1 2 15,0 2-6-15,0-1 3 16,-2 1-8-16,1-1 0 0,0 1-26 16,-1-1-185-16,2 1-298 15,-1-2 17-15</inkml:trace>
  <inkml:trace contextRef="#ctx0" brushRef="#br0" timeOffset="34061.71">1507 12770 1524 0,'2'-10'339'0,"-4"1"148"16,0 8-441-16,1 1-1 16,4 0-1-16,-3 0-2 15,0 0-9-15,0 0-17 16,0 2-13-16,1 13-9 15,16 54-4-15,-4-8 4 16,1 7 8-16,3 16-5 16,-2-8 8-16,0 4-3 0,-3-17-1 15,-2-11 0-15,-5-20 6 16,0-11-6-16,-4-11-4 16,-2-7-34-16,-5-6-54 15,-1-9-426-15,1-9 91 16</inkml:trace>
  <inkml:trace contextRef="#ctx0" brushRef="#br0" timeOffset="34395.03">1468 12762 1702 0,'-11'-21'341'0,"12"6"142"16,2 5-491-16,13-5-27 16,10 3 1-16,13-2 27 15,8 8 16-15,12 3-5 16,2 14-4-16,4 16 1 0,-10 9-5 16,-5 12-14-16,-15 3-7 15,-14 4-22-15,-14-8 0 16,-18 0-15-16,-13-14 13 15,-23-8-13-15,-7-10 9 16,-16-13-55-16,1-13-1 16,0-8-46-16,19-5-38 15,9 2-198-15,24 5 62 0</inkml:trace>
  <inkml:trace contextRef="#ctx0" brushRef="#br0" timeOffset="34880.75">1905 13302 1374 0,'-5'-1'299'0,"1"-2"115"0,-1 1-390 16,2 0-18-16,0 1 2 16,1 0-12-16,1 0 17 15,0 1-12-15,2 2-8 16,2 4-6-16,10 21 20 15,21 39-14-15,-23-32 8 0,-1 5-9 16,-3-4 12-16,-1-5-8 16,-3-9 11-1,-1-6-2-15,-1-11 15 0,-1-3 23 16,-3-4 26-16,3 1-8 16,-2-4 1-16,1-28-5 15,-1-39-29-15,3 29-19 16,0 10 3-16,3 8-6 15,2 11-11-15,0 2-44 16,7 9-37-16,8 2-105 16,6 3-31-16,5 8-269 15,2 4 20-15</inkml:trace>
  <inkml:trace contextRef="#ctx0" brushRef="#br0" timeOffset="35178.86">2243 13349 1429 0,'57'-3'335'0,"-58"1"121"16,1 3-399-16,0 0-44 0,0-1 12 15,0 0 4-15,0 0-13 16,0 0-6-16,0 2-8 15,1 0-8-15,0 2-7 16,6 20 16-16,10 44 0 16,-11-35-2-16,-1 1-23 15,-1-9-23-15,-1-6-87 16,-3-12-25-16,0-7-47 16,-3-11-62-16,-3-17-158 15,-5-8 66-15</inkml:trace>
  <inkml:trace contextRef="#ctx0" brushRef="#br0" timeOffset="35313.61">2223 13138 1521 0,'0'-18'237'0,"7"7"120"0,2 5-455 16,5 3-66-16,6 0 0 15,5 3-242-15,-6 1 87 16</inkml:trace>
  <inkml:trace contextRef="#ctx0" brushRef="#br0" timeOffset="35944.68">2510 13334 1333 0,'-5'-5'360'0,"1"3"78"15,2 6-350-15,1-3-96 16,0 1-6-16,1 3 3 16,-2 17 10-16,0 42-7 15,3-33 4-15,2 6-5 16,1-8-8-16,1-6-21 16,-1-9 5-16,1-5 1 15,-3-8 10-15,-2-3 11 16,1-5 11-16,-1 5-5 15,0-3-1-15,0-20 0 0,0-35 7 16,-1 33 17-16,1 5 6 16,0 4-4-16,0 5 2 15,2 2-4-15,-1 3-8 16,2 2-8-16,1 3 2 16,3 0-9-16,0 3-5 15,5 5-8-15,1 0 3 16,5 6-7-16,-4 6 9 0,3 5-3 15,-4 3-2-15,0 5-31 16,-7-2 1-16,-2-5-28 16,-1-7 1-16,-2-5 2 15,0-10 30-15,1-6 3 16,0-8 21-16,-2-8 4 16,4-5 13-16,0-3 22 15,-4 3 35-15,3 2 4 16,0 5-2-16,2 2-5 15,-1 0-14-15,4 3-21 16,-2 4 0-16,4 3 1 16,-2 5-5-16,5 6-14 15,1 3-13-15,4 6-4 16,-1 7 4-16,-1 7 2 16,-5 4 15-16,-3 7 3 15,-3-1-1-15,0-2-90 0,2-11-283 16,3-18 56-16</inkml:trace>
  <inkml:trace contextRef="#ctx0" brushRef="#br0" timeOffset="36478.11">3163 13406 1309 0,'-2'-5'262'0,"0"-2"145"16,-2 3-362-16,-2 0 11 15,-1 0 27-15,-5-4 5 16,-1 3-3-16,1 1-24 16,3 2-22-16,-2 0-19 15,6 3-11-15,-1 0-9 16,2 2-1-16,-5 4-22 15,-2 2 6-15,-1 7-52 16,0 4-14-16,1 4-70 16,6 2 2-16,1 4-5 15,5-4 54-15,0-2-1 0,3-6 69 16,-1-8 6-16,1-7 12 16,5-10-2-16,3-5 14 15,5-5 13-15,1-4 10 16,3-3 10-16,-4 2 11 15,-1 1 32-15,-7 6 13 16,-3 4 17-16,-1 3-6 16,-3 2-5-16,-1 4-28 0,-1 0-22 15,-1 2-24-15,1 0-27 16,0 1-7-16,1 0 0 16,2 3 0-16,3 7-17 15,31 43-6-15,-25-27-56 16,1-1-21-16,0-1-46 15,-1-7-237-15,3-9 74 16</inkml:trace>
  <inkml:trace contextRef="#ctx0" brushRef="#br0" timeOffset="36827.83">3339 13408 1484 0,'0'-12'338'0,"-1"4"123"0,0 6-422 15,-1 2-28-15,2 0 2 16,0 0-12-16,0 1 3 16,2 1-7-16,-2 3-16 15,10 26-1-15,6 39 13 16,-8-28 3-16,-3-4 8 16,-1 1 1-16,0-14-3 15,-3-9-4-15,1-8 4 0,-4-7 7 16,4-9-2-16,-3-11-2 15,0-8 3-15,1-10-10 16,1-4 2-16,-2 0 6 16,3 8 10-16,3 7-8 15,-3 11 9-15,2 5-14 16,2 4-8-16,1 2-26 16,6 5-17-16,7 3-91 15,4 5-43-15,13 3-290 16,-1 1 20-16</inkml:trace>
  <inkml:trace contextRef="#ctx0" brushRef="#br0" timeOffset="37029.03">3638 13446 1476 0,'32'-17'326'0,"-33"13"135"15,1 2-404-15,0 1-31 16,0 1-5-16,0 0-3 16,1 1-5-16,2 1-23 15,14 8-117-15,42 30-67 0,-22-21-281 16,2-3-41-16</inkml:trace>
  <inkml:trace contextRef="#ctx0" brushRef="#br0" timeOffset="37207.03">3896 13492 1577 0,'0'-4'491'16,"0"-1"60"-16,-2 3-380 15,-1 3-182-15,-3 7-2 16,-13 34 9-16,-46 55 1 16,34-28 2-16,-10 24-130 15,4 2-124-15,-5 8-301 16,5-33-64-16</inkml:trace>
  <inkml:trace contextRef="#ctx0" brushRef="#br0" timeOffset="37994.67">1935 14192 1490 0,'-23'-10'322'0,"-42"-4"136"16,36 20-435-16,0 4 8 16,4-4 6-16,6-4 12 15,2-1-1-15,5 5 1 0,5-5-25 16,0 2-10-16,3 5-17 16,-1 4-4-16,1-3-9 15,2 6-21-15,1 0-7 16,5 0-1-16,6 1 7 15,13 5 13-15,4-3 18 16,14 5 11-16,-1-1 0 0,8 5 2 16,-5-5-8-16,-2 5 1 15,-12-1-7-15,1 6 9 16,-15-4-4-16,-11 3 5 16,-8-4 1-16,-20 1 9 15,-11-8-4-15,-25-4 4 16,-5-11-11-16,-14-6-40 15,11-14-37-15,4-7-65 16,21-8-8-16,26-8-319 16,23 2 81-16</inkml:trace>
  <inkml:trace contextRef="#ctx0" brushRef="#br0" timeOffset="38412.36">2204 14445 1188 0,'1'-2'304'0,"0"-2"153"16,-1 1-325-16,0 0 28 16,0 0-3-16,0-1 9 15,0 1-62-15,1 1-8 16,-1 0-48-16,0-1-15 16,0 1-29-16,0 1-5 15,1 2-22-15,1 4 4 16,5 36 1-16,4 60 13 15,-9-27 1-15,-1 20 18 16,-2-7-7-16,1 3 3 16,-2-21-12-16,4-10-22 15,0-22-43-15,2-10-72 0,-1-22-53 16,-1-22-45-16,2-14-296 16,1-19 76-16</inkml:trace>
  <inkml:trace contextRef="#ctx0" brushRef="#br0" timeOffset="38677.11">2177 14415 1463 0,'-1'-13'275'16,"7"2"159"-16,2 7-433 0,7 2-17 16,3 3 12-16,3 2 15 15,2 7-19-15,1 7 1 16,-2 4-6-16,-1 10 1 15,-1 4-4-15,-7 4 11 16,-6-1-1-16,-3-6 5 16,-6-10-2-16,-5-7 5 15,-5-15-31-15,-8-10-56 16,0-7-32-16,-5-13-45 16,2-6-257-16,4 0 68 15</inkml:trace>
  <inkml:trace contextRef="#ctx0" brushRef="#br0" timeOffset="39177.83">2708 14392 1234 0,'-5'0'471'0,"-6"0"9"16,-1 3-248-16,2 2-222 0,-6 4 21 15,-2 0 0-15,0 1 4 16,1 1-8-16,-3-1-4 16,6-1-23-16,0-2 3 15,5 0-1-15,0-1-14 16,4 0-21-16,2 2-34 16,3 0-25-16,3 3-34 15,3 2-5-15,9 2 6 16,2-4 31-16,10-2 24 15,-1-7 36-15,2-4 28 16,-5-6 10-16,-1-1 33 16,-10 0 16-16,-2-4 26 15,-6 4 7-15,1-1 22 16,-4 0-13-16,1 3-5 16,-1 2-25-16,-1 0-3 15,0 4-21-15,0 0-7 0,0 0-13 16,0 0-10-16,0 0-11 15,0 1-7-15,0 0-11 16,2 1-10-16,1 1 2 16,2 3-2-16,12 14-11 15,35 44-36-15,-35-36-32 16,1 2-96-16,1-9-201 0,2-16-63 16,-3-15-101-16</inkml:trace>
  <inkml:trace contextRef="#ctx0" brushRef="#br0" timeOffset="39460.9">2904 14426 1258 0,'2'-10'445'0,"3"4"21"15,0 4-299-15,3 1-139 16,0 5-21-16,3-1 9 16,-4 5 5-16,10 3-3 15,-1 3-15-15,2 8 0 16,-4 6-7-16,-1 10 1 15,-6-4 3-15,-3 0 4 16,-4-10-8-16,2-6 11 16,-3-13 3-16,-1-1 14 0,2-5 3 15,-1-1 7-15,0-3-4 16,0-20-4-16,2-46-15 16,3 32-10-16,4 6-11 15,8 4-103-15,4 12-100 16,12 5-308-16,2 2-28 15</inkml:trace>
  <inkml:trace contextRef="#ctx0" brushRef="#br0" timeOffset="39893.92">3437 14403 1385 0,'-4'34'300'15,"0"-36"130"-15,-3 4-368 16,-1 2-42-16,1-1 36 16,1-1 3-16,-4 0 6 15,3 1-24-15,2 0-11 16,-1-2-19-16,-4-1 2 16,4 0-7-16,-5-2 4 15,2-1-3-15,-1 2 3 16,3-1-9-16,-3 2-4 15,3-1-2-15,1 0 2 0,2 0-10 16,3 1-14-16,0 0-2 16,1 0 4-16,1 0-2 15,1 0 5-15,2 1 15 16,11 7 15-16,42 27-7 16,-33-16 0-16,-2 1-1 15,-7 0-3-15,-6-6-11 0,-8-2 10 16,-8-4 4-16,-7 0 3 15,-3 0 2-15,-7 0-9 16,-2-5-20-16,5-1-59 16,5-7-55-16,4-1-332 15,9-8 49-15</inkml:trace>
  <inkml:trace contextRef="#ctx0" brushRef="#br0" timeOffset="40229.28">3606 14545 1507 0,'0'-17'307'0,"2"9"147"16,3 2-447-16,9-2-8 16,4-1-4-16,10 1 9 0,3 0-9 15,2 0-20-15,-8 5-11 16,-3 2-3-16,-11-2-2 15,0-2-1-15,-10 0 16 16,-4-5 3-16,-6-1 8 16,-5-3 8-16,-8 2 5 0,-2 1 6 15,4 3 9-15,-6 4 8 16,6 5-1-16,1 5 2 16,4 5-2-16,1 9 3 15,10 6-6-15,7 12-3 16,11 2-1-16,15 3 5 15,12-8-51-15,29-20-404 16,2-22 118-16</inkml:trace>
  <inkml:trace contextRef="#ctx0" brushRef="#br0" timeOffset="40827.25">4578 14107 1374 0,'-2'-14'322'0,"1"3"130"16,-2 7-354-16,2 0-16 16,1 4 21-16,0 0-10 15,0 0-8-15,0 0-45 16,0 0-21-16,0 1-23 0,1 2-6 15,6 19-2-15,12 58 2 16,-14-23 0-16,-3 12 7 16,-3-10 1-16,-1 8 4 15,-1-12 1-15,2-7 8 16,1-18-9-16,0-2 2 16,0-17-6-16,-3-16-53 15,-1-10-98-15,-3-16-375 16,4-9 41-16</inkml:trace>
  <inkml:trace contextRef="#ctx0" brushRef="#br0" timeOffset="40989.06">4429 14067 1514 0,'2'-24'294'15,"11"12"161"-15,5 5-451 16,11 0-5-16,4 0 2 15,12 2 9-15,-3 5-51 16,7 2-44-16,-4 4-373 0,-8-1 69 16</inkml:trace>
  <inkml:trace contextRef="#ctx0" brushRef="#br0" timeOffset="41212.25">4445 14633 1538 0,'-5'-10'329'0,"3"4"130"16,2 6-441-16,2-1-2 16,-2 0-3-16,2 0 5 15,13-4 5-15,65-12-20 16,-23 7-67-16,12-1-147 15,-1 1-276-15,8-6-5 0</inkml:trace>
  <inkml:trace contextRef="#ctx0" brushRef="#br0" timeOffset="41609.86">4884 14437 1652 0,'-21'-40'349'16,"29"32"159"-16,-9 6-477 16,1 2-36-16,1 4 7 15,-2-4-9-15,1 2 4 16,0 2-4-16,0 11 0 16,2 32-14-16,1-35-16 15,-2-6-14-15,-1-4-7 16,1-1 4-16,-1-2 12 15,0 0 8-15,0-1 11 16,1-3 11-16,3-10 3 16,17-40 9-16,-10 32 20 15,-1 5 2-15,3 2-1 16,0 5-4-16,4 5-1 0,-3 2-5 16,3 4-1-16,-4 5-5 15,2 8 0-15,-4 3-8 16,3 12 3-16,-2 0-27 15,1 9-144-15,-4-6-288 16,5-13 26-16</inkml:trace>
  <inkml:trace contextRef="#ctx0" brushRef="#br0" timeOffset="42077.49">5379 14148 1257 0,'-7'-16'516'0,"2"-1"-9"16,5 6-254-16,0 5-200 15,0 0 2-15,-1 0 22 16,2 2 9-16,-2 3 0 16,1 0-36-16,0 0-18 15,0 0-28-15,0 1-11 16,1 1-8-16,2 2 0 15,6 13-5-15,25 56-1 16,-24-28 8-16,1 13 3 0,-4 2 7 16,-5 1 4-16,-2-8 4 15,1-4 3-15,-2-16-4 16,1-12-1-16,-1-11 2 16,0-6-4-16,-4-10-16 15,-3-12-23-15,-3-4-11 16,-4-8-15-16,-1-4 1 15,-3-1-4-15,3 11 24 0,-5 4 6 16,-1 14 9-16,-3 10 3 16,1 9 10-16,-1 8 3 15,7 4 2-15,3 0-9 16,7 0-15-16,10 4-26 16,10-6 4-16,16-2-14 15,10-7-12-15,19-12-94 16,2-13-248-16,6-7 24 15</inkml:trace>
  <inkml:trace contextRef="#ctx0" brushRef="#br0" timeOffset="42460.06">5664 14462 1160 0,'1'-2'518'0,"-22"-3"-31"15,20 1-193-15,4 1-291 16,2-1-4-16,-5 3 12 16,2 0 0-16,1-2-17 15,13-1-19-15,33-7-7 16,-34 8-12-16,-4-3 0 0,-1-5-20 16,-2-4 13-1,-3-7 2-15,-6 1 6 0,-1-1-2 16,-7 7 26-16,-6 3 0 15,-3 7 9-15,1 2 1 16,-4 5 1-16,0 4 1 16,4 5 5-16,0 9-3 15,4 3-1-15,5 10 0 16,2-3-4-16,9 7 2 16,7-3-1-16,10-2-29 15,7-10-32-15,14-5-71 16,3-13-251-16,11-15 26 15</inkml:trace>
  <inkml:trace contextRef="#ctx0" brushRef="#br0" timeOffset="42657.83">5938 14369 1323 0,'-7'-14'348'0,"5"5"106"15,0 5-343-15,3 4-62 16,5 0 5-16,-5 0-10 15,2 1-9-15,10 5-21 16,52 33-4-16,-32-17-4 0,8 9-7 16,-5-2-15-16,0-2-74 15,-8-6-55-15,-7-5-80 16,-9-14-263-16,-6-11 25 16</inkml:trace>
  <inkml:trace contextRef="#ctx0" brushRef="#br0" timeOffset="42791.13">6167 14337 1339 0,'-12'-8'336'0,"-4"6"105"16,2 8-368-16,-5 11-15 15,-1 5-10-15,-6 9-3 16,3 8-3-16,-2 19-190 16,4 0-334-16,2-8 44 15</inkml:trace>
  <inkml:trace contextRef="#ctx0" brushRef="#br0" timeOffset="43709.92">1542 15082 1061 0,'-35'-11'272'0,"9"1"76"0,-2 3-290 16,12 2-53-16,3 4-4 15,5 1 7-15,2-3 37 16,2 2 16-16,5 1 15 15,-1-1 3-15,3 0-4 16,5 0-33-16,34-5-8 16,47-8-11-16,-14 4 9 15,7 0 4-15,26 0 5 16,-4 1-5-16,27 0-2 16,-8 1-11-16,28-2-2 15,-13 3-10-15,28-1 1 16,-11 0-7-16,30 3 9 15,-14-1 1-15,30 1 11 16,-19 0-6-16,25 4 11 0,-26 0-5 16,27 0 3-16,-24 3-6 15,22-1 6 1,-29-1-8-16,22-1-1 0,-30-1-6 16,14-3 8-16,-28 0-3 15,17-2 8-15,-29-1-4 16,14 1-2-16,-26 2-4 15,6-2-6-15,-31 4-4 16,0 2-4-16,-28 1 9 0,-7 1-6 16,-23 1-3-16,-6 3 0 15,-16-3-2-15,-8 1-4 16,-10-1-5-16,-4-1 2 16,-4-1-13-16,-1-1-56 15,-2 0-70-15,-1 0-292 16,-14 0-133-16,-46-6-110 15</inkml:trace>
  <inkml:trace contextRef="#ctx0" brushRef="#br0" timeOffset="43895.95">6585 14474 2040 0,'42'-44'413'16,"-47"34"130"-16,3 10-639 15,-2 8-222-15,-5 2-302 16,-11-7 8-16</inkml:trace>
  <inkml:trace contextRef="#ctx0" brushRef="#br0" timeOffset="57933.74">1556 15528 1539 0,'-5'-44'380'0,"4"37"109"16,1 5-447-16,0 2-37 15,0 0-25-15,1 2 1 16,1 0 5-16,12 12 2 16,50 59 2-16,-30-15 7 15,-1 5-1-15,-3 13 6 16,-10-3 1-16,-6 0 1 15,-8-10-3-15,-12-5 8 16,-6-20-5-16,-8-6 0 16,-5-14-3-16,-10-10 3 15,-1-14-2-15,-7-10 6 0,0-10 3 16,2-18 17-16,8-6-2 16,4-16-1-16,10 2-9 15,15-2 4-15,7 5-18 16,20 3 2-16,17 14-1 15,28-3 1-15,9 8-6 16,29 3 1-16,2 8-4 0,14 5 2 16,-13 13 4-16,9 7-3 15,-23 7-3-15,-3 3-113 16,-25 3-103-16,-18-5-289 16,-42-8-52-16</inkml:trace>
  <inkml:trace contextRef="#ctx0" brushRef="#br0" timeOffset="59265.99">2081 16251 1017 0,'-12'-48'422'0,"7"40"-12"15,3 4-234-15,0 1-114 16,2 3-38-16,0 0-5 16,0 0 5-16,1 3-8 0,0 0-11 15,7 22-10-15,11 40 5 16,-14-26-2-16,-3-4 1 15,2 1 1-15,-4-11 2 16,0-6-2-16,0-9-31 16,-3-6-79-16,1-7-42 15,8-10-283-15,0-9 3 16</inkml:trace>
  <inkml:trace contextRef="#ctx0" brushRef="#br0" timeOffset="59400.94">2106 15998 1537 0,'-4'-6'286'16,"4"3"136"-16,0 3-445 15,0-1-76-15,0 1-373 16,1 0 155-16</inkml:trace>
  <inkml:trace contextRef="#ctx0" brushRef="#br0" timeOffset="59891.12">2406 16129 2060 0,'6'-12'537'15,"-10"1"-394"-15,2 6-156 16,2 5-1-16,1-1 25 15,-1 1-3-15,0 0-3 16,0 0-11-16,0 1 0 16,0 2-1-16,4 16 6 0,9 46-8 15,-10-28 9-15,-1 9-4 16,1 0 1-16,0-2 0 16,-1-10 7-16,-1-6-3 15,1-15 3-15,-1-7-3 16,-1-4 1-16,0-2-3 15,0 0 1-15,-1-2-7 16,0 1-5-16,0 0-52 16,-1-2-19-16,-2-1-59 15,-4-6-4-15,-42-38-18 16,34 38 47-16,-7 6 24 16,1 7 62-16,0 5 8 15,2 3 23-15,5 5 0 16,5-1-2-16,7 5-2 0,5-5 1 15,7 10 1-15,6-3 6 16,4-1 0-16,6-5-1 16,16-12-54-16,5-15 183 15,23-14-499-15,-3-8 173 16</inkml:trace>
  <inkml:trace contextRef="#ctx0" brushRef="#br0" timeOffset="60115.87">2669 16373 1407 0,'7'-42'312'0,"-12"34"143"16,4 7-396-16,1 0-4 15,0 2-5-15,0-1-4 16,1 0-19-16,1 0-41 15,3 0-44-15,20 2-122 16,36 3 22-16,-28-2-324 16,-10-1 17-16</inkml:trace>
  <inkml:trace contextRef="#ctx0" brushRef="#br0" timeOffset="60274.49">2621 16499 1343 0,'-7'4'459'16,"9"-10"10"-16,6 5-316 0,9-3-169 16,3-2-24-16,18 6-407 15,-9-3-23-15,-11 5-133 16</inkml:trace>
  <inkml:trace contextRef="#ctx0" brushRef="#br0" timeOffset="62886.9">3083 16302 666 0,'-31'-29'211'15,"33"23"44"-15,2 2-150 16,-3-2-35-16,1 4 13 16,-2 1-12-16,0 0-1 15,0 0-22-15,0 1-6 16,0-1-20-16,0 0 11 15,-1 1-8-15,1 0-1 16,0 0-7-16,0 0 2 16,0-1-12-16,0 1 1 15,0 0-5-15,0 0 3 0,0 0-1 16,0 0 7-16,0 0 3 16,0 0 10-16,0 0-1 15,0 0 6-15,0 0-8 16,0 0 4-16,0 0-11 15,0 0 0-15,0 0-2 16,0 0-1-16,0 0-7 16,0 0-3-16,0-1 0 15,0 1 1-15,0 0 2 0,0 0 1 16,0 0 2-16,0 0 0 16,0 0-1-16,0 0-2 15,0 0 1-15,0 0 1 16,0 0-3-16,0 0-7 15,0 0-8-15,0 0-13 16,0 0-14-16,0 0-34 16,0 0-21-16,0 0 4 15,1 0-301-15,1 1 92 16</inkml:trace>
  <inkml:trace contextRef="#ctx0" brushRef="#br0" timeOffset="65373.18">3067 16277 1223 0,'-14'-37'293'16,"13"35"90"-16,1 3-339 15,0-3-57-15,0 2-1 16,-1 0 6-16,1 1 9 16,0 1-2-16,0 8 1 15,0 11 4-15,1 34 0 16,0-34-4-16,-1-2 0 16,1-7-16-16,1-2-22 15,0-6-11-15,2-3-3 16,3-1 1-16,-6-1 21 15,1 0 21-15,1 0 15 16,2-1 1-16,5 0 5 0,-4 0-8 16,37 8 2-16,-33 6-3 15,2 8 4-15,-1 2-6 16,0 8 7-16,-4-1-1 16,-3 4 4-16,-6-8-2 15,-3 0 8-15,-5-6-7 16,-7-4 2-16,-6-6 0 0,-7-6-2 15,2-6-17 1,-3-12-71-16,8-5-284 0,11-12 55 16</inkml:trace>
  <inkml:trace contextRef="#ctx0" brushRef="#br0" timeOffset="65569.78">3071 16263 1386 0,'-14'-19'286'15,"8"13"130"-15,3 5-403 16,3 1-11-16,0-2 0 16,2 2 3-16,5 0-7 0,26 0-42 15,50 0-99-15,-27 2-281 16,6-8 26-16</inkml:trace>
  <inkml:trace contextRef="#ctx0" brushRef="#br0" timeOffset="66155.89">3511 16330 818 0,'-2'-13'295'16,"2"7"17"-16,-1 2-153 16,1-1-107-16,0 4 27 15,0 0 1-15,0-1 8 16,0 0-22-16,0-2-17 16,-1 1-30-16,1 0 4 15,-2-2-5-15,-1 1-3 16,1-1-3-16,-4-4 3 15,-38-27-11-15,23 32-3 16,-1 3-1-16,-2 6-3 16,-2 1 1-16,2 1-4 0,3 3 2 15,3 2-5-15,10-1-5 16,1 3-4-16,7 0 4 16,8 7 4-16,3-1 0 15,6 5 5-15,3-3 5 16,2 0-1-16,1-6 0 15,7-2 4-15,-3-5-4 16,0 1 5-16,-1 0-1 0,-6 1-9 16,-8 1 2-16,-4 5 7 15,-7 2-2 1,-9 4 5-16,-2-4 5 0,-3 1-4 16,-2-4-1-16,-5-5 3 15,5-7-2-15,-3-4-2 16,2-4 0-16,-3-13-17 15,9-1-13-15,2-16-28 16,3 0-20-16,11-10-18 16,6 7 5-16,5-3-13 15,5 13 4-15,15 3-247 16,-4 10 81-16</inkml:trace>
  <inkml:trace contextRef="#ctx0" brushRef="#br0" timeOffset="66607.17">3715 16219 1589 0,'-15'16'294'16,"11"-21"169"-16,4 4-470 16,0 1 20-16,-1 0 6 15,0-1 12-15,1 1-6 0,-1 0-6 16,1 0-22-16,0 1 4 15,0 0-3-15,-1 2 0 16,0 7 0-16,0 14 3 16,1 34-5-16,1-28-9 15,-1-6-16-15,1-1-38 16,2-8-19-16,0-4-14 16,3-7 1-16,2-3 24 15,1-5 37-15,7 0 20 16,-2-4 18-16,2 1 9 15,-1 0-3-15,-3 2 3 16,-2 1-4-16,-1 5-1 16,3 5-5-16,-5 4-1 15,0 2-6-15,0 11 9 16,-1 0-4-16,-5 6 8 0,1 1-5 16,2 1 7-16,-5-10-9 15,1-2 4-15,-12-7-34 16,-6-4-48-1,-14-6-307-15,-2-6 58 16</inkml:trace>
  <inkml:trace contextRef="#ctx0" brushRef="#br0" timeOffset="66772.16">3724 16307 1615 0,'1'-7'280'0,"9"-1"184"16,1 2-476-16,4-1-7 16,1 2 23-16,6 2-89 15,2 4-90-15,16 12-295 16,-2 1-21-16</inkml:trace>
  <inkml:trace contextRef="#ctx0" brushRef="#br0" timeOffset="67405.33">4080 16338 988 0,'32'-21'310'0,"-31"15"61"0,3-2-250 16,1 2-56-16,1-4 1 16,-1 0-20-16,1 1-5 15,-4 3-15-15,-1-1-8 16,-1 3-12-16,-2-2 6 16,1 5 4-16,-2-1 1 15,0 0-1-15,-1-1 1 16,-9-3-11-16,-40-9-4 15,38 15-3-15,-4 2 0 16,3 2-3-16,0 6-6 16,2 0 3-16,0 5-4 15,4 3 0-15,2 3 2 16,3-2 2-16,3 1-11 0,3-1 1 16,3-4-7-1,-1-4 8-15,4 0-1 0,4 0 8 16,3-1 10-16,2 0 5 15,8 4-5-15,0 1 3 16,1 3 0-16,-5 0-8 16,-1 9 3-16,-10-2-4 15,-1 1 3-15,-5-1-5 16,-3 5 10-16,-5-3 2 0,-9 3 5 16,0-5-17-16,-3-3-3 15,1-7-7-15,-1-10 4 16,4-10-9-16,-4-13-16 15,4-5 8-15,0-15 6 16,4-4-14-16,10-13-5 16,7 6 7-16,14-4-40 15,5 13 18-15,11 10-292 16,-5 16 76-16</inkml:trace>
  <inkml:trace contextRef="#ctx0" brushRef="#br0" timeOffset="67989.92">4245 16314 941 0,'11'-45'258'0,"-10"34"90"16,1 5-251 0,1 0 24-16,0 3-12 15,-3 2-8-15,0 0-23 0,2 1-21 16,0 0-45-16,1 1-7 16,6 3-7-16,5 4-1 15,27 29 1-15,-34-19 5 16,3-2 1-16,-3 1 1 15,-5-5-7-15,-1-2-2 16,2-4-5-16,-5 2-4 16,1-3-5-16,0-2-1 15,0-1 6-15,1-2 5 16,0 0 8-16,0 0 7 16,0 0 4-16,0 0-4 15,0-1-5-15,0 1-10 16,0 0 6-16,0-1-2 15,0 1 0-15,1 0 2 0,1 1 8 16,5 1-6-16,11 8 3 16,36 20-2-16,-36-17-4 15,-2 4 1-15,-8-3-3 16,-2 5-3-16,-6-2 3 16,-5 2 8-16,-7-4-1 0,-8 3 4 15,-2-5 2-15,-5-2 5 16,2-6-3-16,-4-4-15 15,5-6-45-15,-3-7 13 16,3-3-382-16,4-13 85 16</inkml:trace>
  <inkml:trace contextRef="#ctx0" brushRef="#br0" timeOffset="68607">5113 15296 1239 0,'17'-19'397'16,"-12"8"42"-16,-8 9-313 15,-7 9-120-15,-9 5-9 16,-14 7 10-16,-7 11 3 16,-9 26 0-16,2 13 0 15,5 27-9-15,13 9-2 0,15 28 3 16,23-5 9-1,28 15-3-15,16-20-33 0,31-7-425 16,15-42 127-16</inkml:trace>
  <inkml:trace contextRef="#ctx0" brushRef="#br0" timeOffset="69541.64">5234 15765 1211 0,'33'-38'277'0,"-34"36"110"16,1 2-336-16,-3 0 9 15,3 0 0-15,0 0-7 16,0 0-3-16,0 2-13 15,0 2-32-15,5 24-4 16,1 40 2-16,-4-25 2 16,0-5-5-16,0-2 3 15,0-11 0-15,1-6-74 16,-2-11-39-16,0-12-84 16,2-4-248-16,-3-16 15 0</inkml:trace>
  <inkml:trace contextRef="#ctx0" brushRef="#br0" timeOffset="69683.07">5213 15620 1357 0,'-15'-10'247'16,"17"-1"135"-16,-1 10-402 0,4 1-30 16,0 1-30-16,-5 0-306 15,2 3 82-15</inkml:trace>
  <inkml:trace contextRef="#ctx0" brushRef="#br0" timeOffset="70105.33">5418 15803 1713 0,'-4'-7'323'0,"3"7"154"15,4 4-505-15,-3-3-19 16,0 2 6-16,3 20 30 16,11 48 11-16,-4-26-11 15,1-3-13-15,-1-2-7 0,-3-15-5 16,-1-6-2-16,-3-10 12 16,-3-6 12-16,0-6 6 15,-3-8 0-15,0-3 3 16,-1-14-18-16,4-7-7 15,5-12 2-15,1 3 1 16,6-2 2-16,-2 11 21 0,0 10 5 16,-3 13 1-16,2 3-1 15,2 7 1-15,4 2-4 16,2 2 3-16,3 5-6 16,-5 5 3-16,2 9-7 15,-9 4 3-15,0 11 4 16,-5 1 3-16,-2 2-60 15,-1-9-42-15,2-2-302 16,4-15 20-16</inkml:trace>
  <inkml:trace contextRef="#ctx0" brushRef="#br0" timeOffset="70556.06">5873 15747 1490 0,'6'4'317'16,"-7"-7"139"-16,1 3-436 15,0 0-11-15,-2-1 0 16,0 0 3-16,1 1-5 16,0 0 1-16,0 0-6 15,1 1-1-15,-2 0 0 0,1-1 0 16,0 1 0-16,0 0-2 15,0-1-1-15,-3 0-3 16,1 1 0-16,0 1-5 16,-1-1 2-16,-1 1 0 15,-1 0-1-15,1 0-9 16,0 0-3-16,0 1-18 16,2 0-5-16,1 0-7 15,1 2 16-15,3 3 9 16,3 1 18-16,43 34 5 15,-23-34 13-15,2-1-7 16,-6 1 0-16,-3 2-5 16,-6-1 0-16,-5 2-4 15,-5 0-3-15,-11 7 7 16,-6-1 3-16,-12 5-14 0,-4-5-43 16,-6-3-73-16,5-12-281 15,10-13 20-15</inkml:trace>
  <inkml:trace contextRef="#ctx0" brushRef="#br0" timeOffset="70940.67">6205 15510 1532 0,'-2'-17'344'0,"-4"-2"138"16,6 11-444-16,-1-2 20 16,2-1 2-16,1 1 9 15,-1 1-2-15,2 3-10 16,-3 5-31-16,0-1-13 16,0 2-16-16,0 0 4 15,0 2-1-15,0 0-7 16,3 5 0-16,8 30 0 15,5 40-3-15,-11-12 5 16,-5-1 6-16,-2 14 4 16,-3-5 1-16,3-2-1 0,0-17-4 15,1-5-8-15,0-22-16 16,3-9-10-16,0-13-3 16,-4-8-43-16,1-5-56 15,0-9-348-15,-1-6-31 16,-4-10-167-16</inkml:trace>
  <inkml:trace contextRef="#ctx0" brushRef="#br0" timeOffset="71146.5">6066 15812 1271 0,'-6'-15'395'16,"1"8"50"-16,5 5-325 15,0 2-122-15,5-2-9 16,-4 2 1-16,4 0 1 16,25 0-28-16,48 2-94 15,-32-4-46-15,14 6-264 16,-10-2-14-16</inkml:trace>
  <inkml:trace contextRef="#ctx0" brushRef="#br0" timeOffset="71472.92">6366 15792 1171 0,'-3'-3'302'0,"1"-1"97"15,1 2-281-15,-3 0-40 16,2 0 9-16,1 0-3 0,1 1-12 16,0 1-42-16,0 3-19 15,3 10-9-15,16 52 0 16,-15-34 1-16,1 4 1 15,-3-8 2-15,0-4-2 16,-2-10-1-16,0-6-1 16,0-4 3-16,-2-4 0 15,2-1-5-15,-3 0-7 16,0-3-7-16,-6-28-8 16,-2-38-14-16,12 27-17 15,5 9 7-15,4 4-17 16,0 16-22-16,0 3-51 15,2 7-15-15,6 9-271 16,2 8 38-16</inkml:trace>
  <inkml:trace contextRef="#ctx0" brushRef="#br0" timeOffset="71988.72">6590 15791 1540 0,'37'-44'344'0,"-39"41"138"0,2 2-424 16,0 2-26-16,0-1 2 16,0 0 3-16,0 0-9 15,-2 0-20-15,2 0-15 16,0 1-1-16,0 0-14 15,0 1-4-15,0 3-29 16,0 10-11-16,0 40-43 16,-3-35-7-16,-3 1-22 15,2-7 17-15,3-3 1 16,6-6 39-16,4-6 27 16,6-4 34-16,7-2 21 15,-2-4 25-15,1-5 32 16,-4 3 13-16,-4-2 25 0,-7 4 0 15,1 2 4 1,-4 2-22-16,-2-2-8 0,2 3-25 16,-1 1-3-16,-2 0-8 15,0 4-5-15,0 0-10 16,0 0-8-16,0 1-7 16,0 0-4-16,0 0-5 0,0 0-6 15,0 1 7-15,0 1 0 16,1 3 1-16,9 20 1 15,13 39-32-15,-1-26-441 16,2-10 136-16</inkml:trace>
  <inkml:trace contextRef="#ctx0" brushRef="#br0" timeOffset="72457.05">7060 15839 1228 0,'-8'-42'306'16,"5"37"125"-16,1 3-335 0,-2 1-2 15,3 1-11-15,-1 0-3 16,-2 0-25-16,0 1-22 16,-3 1-25-16,-9 7 1 15,-33 27-5-15,34-16-6 16,2-5-2-16,6 5-40 16,3-5-33-16,9 2-59 15,8-6-29-15,13 0-40 16,8-7 20-16,12-4-224 15,2-5 92-15</inkml:trace>
  <inkml:trace contextRef="#ctx0" brushRef="#br0" timeOffset="72871.95">7308 15609 1594 0,'-10'-23'349'0,"5"7"147"16,2 7-459-16,-1-2 7 15,4 4 12-15,-1 1 14 16,2-1 3-16,-3 2-10 16,2 3-25-16,-1 0-18 15,1 1-13-15,-1 0-3 16,1 0-1-16,0 1-2 15,0 0 1-15,0 0-6 16,0 0-5-16,1 1 0 16,0 3 5-16,4 19-1 15,8 49-3-15,-10-19 3 16,-4 6 4-16,2 7-2 16,-4-9 0-16,1-1 4 15,0-11 3-15,0-6-39 0,-1-13-15 16,-3-7-45-16,-2-9-23 15,-4-8-84-15,-2-8-11 16,0-6-299-16,7-8 56 16</inkml:trace>
  <inkml:trace contextRef="#ctx0" brushRef="#br0" timeOffset="73052.83">7122 15819 1458 0,'0'-12'311'16,"0"7"130"-16,3 2-418 15,5 1-30-15,11-1 6 16,8 2 8-16,14-2-38 16,8 1-68-16,10 2-347 15,-5 3 51-15</inkml:trace>
  <inkml:trace contextRef="#ctx0" brushRef="#br0" timeOffset="73471.85">7482 15807 1333 0,'35'-7'305'0,"-37"3"114"15,0 3-349-15,0 0-21 16,0 0 20-16,1 0 2 15,-1 0 1-15,0 0-31 16,0 0-11-16,0 0-23 0,-1 1-2 16,1 0-2-16,0 0-2 15,-3 1-3-15,0 2-7 16,-4 8-7-16,-34 47-13 16,37-32-10-16,5 3-19 15,2-5 5-15,6-3 0 16,4-8 9-16,3-4 8 15,2-7 20-15,4-6 10 16,-2-4 7-16,1-10 10 16,-1-6 7-16,-2-6 8 15,-3-1-1-15,-5-2 8 16,-6 9-3-16,-5 3 4 16,-4 8-8-16,-4 5-8 15,-1 4-17-15,0 4-38 16,1 2-37-16,4 2-92 0,3 3-35 15,12 1-259-15,8 0 21 16</inkml:trace>
  <inkml:trace contextRef="#ctx0" brushRef="#br0" timeOffset="73789.05">7696 15793 1132 0,'0'0'363'16,"1"0"57"-16,-1 0-306 0,-1 0-25 15,1 0-27-15,0 0 2 16,-1 0-9-16,1 0-10 15,0 0-22-15,0 1-13 16,1 2-7-16,2 11 3 16,12 44 2-16,-14-26-3 15,-2-3-1-15,-2 3 1 16,2-6-3-16,0-2-2 16,0-12 4-16,1-2 1 15,0-8 1-15,0-6 3 16,0-7 1-16,2-9-3 15,3-9 0-15,5-12 2 16,1-1-4-16,7-5-3 16,2 6 3-16,-1 5-4 15,3 13-6-15,5 11-30 0,-3 9-35 16,5 10-139 0,-3 8-285-16,-4 13 14 0</inkml:trace>
  <inkml:trace contextRef="#ctx0" brushRef="#br0" timeOffset="74088.59">8027 15304 1624 0,'5'-19'320'16,"-4"10"159"-16,3 7-471 15,3 4-7-15,8 12 9 16,3 10 23-16,7 31 12 16,-2 22-8-16,-7 46-2 15,-18 18-3-15,-24 47-5 16,-21-6-77-16,-18 35-475 15,-7-32 137-15</inkml:trace>
  <inkml:trace contextRef="#ctx0" brushRef="#br0" timeOffset="77272.6">4916 12271 1284 0,'-20'-44'306'0,"18"37"140"16,-1 2-365-16,3 2 9 16,1 5-11-16,-1-2-18 15,0 0-32-15,2 1-15 16,-2 3-25-16,7 15 1 15,8 41-1-15,-12-28 7 16,-1-4 1-16,-1-7-14 16,-1-6-31-16,1-7-86 15,1-10-38-15,12-9-299 16,-1-6 16-16</inkml:trace>
  <inkml:trace contextRef="#ctx0" brushRef="#br0" timeOffset="77429.22">4801 12067 1446 0,'-4'-7'293'15,"8"-1"119"-15,2 5-443 16,2 2-52-16,6 0-40 16,6 4-150-16,8 3-140 15,10-3-23-15</inkml:trace>
  <inkml:trace contextRef="#ctx0" brushRef="#br0" timeOffset="77805.38">5135 12213 894 0,'2'13'447'16,"-3"-5"-48"-16,-2 8-118 15,1 4-293-15,-3 2 13 16,2-2-2-16,0 3 6 15,3-5-7-15,2-1 4 16,-1-5-2-16,0-2 8 16,1-7-2-16,-2-5 10 15,-2-5 0-15,1 5 1 16,0-1-4-16,1-2 2 0,-2-4-8 16,1-6 1-16,4-32-4 15,8 29 1-15,2 2-6 16,8 1 1-16,-2 2-4 15,4-1-1-15,-4 8-1 16,2 3 3-16,-7 2-2 16,1 7 0-16,-7 9-2 15,-2 5 2-15,-6 7-7 16,2 14-40-16,-2-2-49 0,9 4-208 16,8-7-105-16,16-13-83 15</inkml:trace>
  <inkml:trace contextRef="#ctx0" brushRef="#br0" timeOffset="78255.52">5649 12014 1495 0,'-32'-13'356'0,"27"5"149"16,5 5-430-16,0 0 12 15,1 6-4-15,-1-4-16 16,0 1-19-16,0 0-14 16,0 0-32-16,1 1-8 0,2 2-4 15,4 9-1-15,30 49 3 16,-24-16 4-16,-3 3 1 16,-5 10 8-16,-2-4-4 15,-6 0 5-15,-2-17-5 16,2-5 1-16,0-16-6 15,2-6 14-15,1-10-1 0,1-10-6 16,-3-6-14-16,-2-8-11 16,-4-5-22-16,-2-5-12 15,-3 9-4-15,-4 3-9 16,-3 12-2-16,-10 10 2 16,3 9 7-16,-5 7 10 15,5 5 19-15,3 11 16 16,10-1 5-16,7 2 5 15,12-5-2-15,12-1 7 16,7-11-2-16,14-10-21 16,4-8-62-16,8-6-340 15,1-3 67-15</inkml:trace>
  <inkml:trace contextRef="#ctx0" brushRef="#br0" timeOffset="78636.89">5867 12351 1330 0,'25'-34'319'15,"-26"27"113"-15,4 4-386 16,5-1-26-16,6 2-12 0,9-2 6 16,0-1-11-16,3 0 6 15,-3 2-8-15,-3 1 1 16,-10 0-7-16,-1 2 8 15,-7-2-3-15,-3-5 1 16,-1 0-3-16,0 6 0 16,1-1-4-16,-1-2-8 15,-1-1-2-15,-1 1-2 16,-3-1-3-16,-8-5-3 16,-35-7 3-16,34 29 5 15,2 6-3-15,1 6 9 16,5 0-1-16,5 9 7 15,4-2 1-15,6 0-11 16,6-3-35-16,14-4-65 16,3-13-26-16,16-7-261 15,-2-7 28-15</inkml:trace>
  <inkml:trace contextRef="#ctx0" brushRef="#br0" timeOffset="78822.75">6217 12261 862 0,'-1'-16'454'16,"1"8"-41"-16,-2 4-151 0,4 4-214 16,-2-1-32-16,2 1-3 15,5 1-11-15,27 12 3 16,36 18-9-16,-26-6-14 16,-7-3-43-16,-3-2-53 15,-12-3-32-15,0-4-267 16,-7-5 43-16</inkml:trace>
  <inkml:trace contextRef="#ctx0" brushRef="#br0" timeOffset="78947.73">6490 12215 1381 0,'-15'1'304'0,"-10"10"121"16,1 6-400-16,-7 8-29 15,0 7-3-15,0 10-132 16,12 3-287-16,9-6 51 0</inkml:trace>
  <inkml:trace contextRef="#ctx0" brushRef="#br0" timeOffset="79921.31">5942 12946 1405 0,'-22'-55'394'16,"20"41"119"-16,-1 3-383 15,2 7-50-15,0 4-6 16,1 2-34-16,0-2-24 15,0 1-15-15,0 2-6 16,3 10-2-16,13 60-6 16,-6-29 11-16,3 8 2 15,-4-8 0-15,2-3 0 16,-3-16 2-16,-3-7-1 16,-4-10 8-16,-1-14 8 15,-1-9-1-15,-4-17 4 16,-2-10-1-16,1-17 0 0,1-1-8 15,2-11 0-15,0 6-1 16,3 2 0-16,-1 13-8 16,2 9-1-16,0 16-13 15,5 11-52-15,3 11-29 16,11 10-80-16,5 6-56 16,13 11-312-16,0 6 55 15</inkml:trace>
  <inkml:trace contextRef="#ctx0" brushRef="#br0" timeOffset="80158.27">5842 12996 1507 0,'-17'-9'338'15,"12"3"135"-15,6 1-433 16,6 3-45-16,16-3 5 16,14-1 1-16,15 1 0 15,9 0-12-15,13 4-119 16,-10 2-54-16,2 2-286 0,-15 0-42 16</inkml:trace>
  <inkml:trace contextRef="#ctx0" brushRef="#br0" timeOffset="80382.59">6276 12965 1318 0,'-3'1'311'0,"0"1"107"0,-1-1-373 16,2 0-49-16,0 0 5 16,2 1 3-16,-2 7 2 15,1 14 0-15,2 47-1 16,1-33-2-16,2 3-4 15,0-9-1-15,1 0-25 16,1-15-32-16,-4-8-58 16,0-16-41-16,8-13-263 15,-2-19 42-15</inkml:trace>
  <inkml:trace contextRef="#ctx0" brushRef="#br0" timeOffset="80492.25">6245 12788 1268 0,'0'0'168'0,"4"2"94"0,5 7-634 16,17 6 26-16</inkml:trace>
  <inkml:trace contextRef="#ctx0" brushRef="#br0" timeOffset="80755.31">6524 12796 1515 0,'-5'9'325'0,"2"-13"161"16,2 3-428-16,1 2 31 15,0-1 2-15,0 0-11 16,0 0-19-16,0 1-20 16,0 1-40-16,0 16-4 15,4 50-3-15,-2-18 5 16,-4 5-4-16,5 5 0 15,-1-11 3-15,2 2-19 16,2-17-41-16,1-11-128 16,2-16-62-16,6-19-292 15,-4-15-35-15</inkml:trace>
  <inkml:trace contextRef="#ctx0" brushRef="#br0" timeOffset="81280.6">6653 13068 1297 0,'66'4'280'15,"-50"-11"117"-15,6 0-362 16,1-5-47-16,6 0 9 16,-3-1 11-16,-12 4-4 0,-2 1 2 15,-5 2 4-15,-5 0 8 16,-1-2 0-16,2-2 8 15,-5 1-2-15,0-2 3 16,-2 4-8-16,-3-2-7 16,-3 4-9-16,-7 2-2 15,-2 3-10-15,-4 6-4 16,0 4 1-16,2 8 5 16,4 7-2-16,6 11 2 15,6 2 6-15,17 10 8 16,14-7 0-16,25-1-33 15,16-9-60-15,24-30-337 16,1-25 55-16</inkml:trace>
  <inkml:trace contextRef="#ctx0" brushRef="#br0" timeOffset="94501.84">3059 16920 690 0,'-13'-3'155'0,"3"0"86"16,-3 1-165-16,2 1 4 16,-2-1 24-16,2 1 3 15,2 0 6-15,2 0-28 16,3 2 2-16,3-1-22 15,1 0-2-15,0 0-29 0,-1 0 0 16,1 0-11-16,0 0-2 16,1 0-9-16,1 1 5 15,11 1 0-15,59 11-1 16,-22-8 3-16,17-1 7 16,-1 0-3-16,15 0 0 15,-3 0 3-15,14-2 7 16,-4-2-2-16,16-1 1 15,-7-1-4-15,17-4-4 16,-9 2-8-16,8 1-2 16,-11 1-3-16,12-2-6 15,-16 4 7-15,3 0 3 16,-17 1 2-16,-1-2 6 16,-25 2 9-16,-9 1-3 15,-18 0-8-15,-10-4 4 0,-6 0-6 16,-5 1-3-16,-6-2-7 15,1-1-5-15,-1 0-43 16,-6 3-150-16,0 0-227 16,1 0-101-16,-1 0-184 15</inkml:trace>
  <inkml:trace contextRef="#ctx0" brushRef="#br0" timeOffset="116125.19">3695 17244 1020 0,'5'-9'283'0,"-1"-1"84"16,20-26-289-16,-22 33 18 15,0 2-22-15,1 1-1 16,-3-1-21-16,0 0-14 15,0 1-39-15,1 0-14 16,0 2-3-16,0 3 5 16,4 18 0-16,6 44 10 15,-11-31 4-15,0 10 9 16,0-3-1-16,0 3 8 16,-2-6-2-16,2-4 8 15,0-14-11-15,0-6 3 16,0-5-9-16,-1-2 2 0,0-7-5 15,1-1 6-15,-1 0-7 16,0-2-65-16,1 0-65 16,0-1-302-16,0-3 9 15</inkml:trace>
  <inkml:trace contextRef="#ctx0" brushRef="#br0" timeOffset="116341.12">3913 17291 1334 0,'14'-7'253'0,"-13"2"141"15,-2 5-401-15,1 0-6 16,-1 0 2-16,0 0-1 16,0 1-5-16,-1 1 6 15,-1 4-1-15,-13 17 7 16,-22 34-3-16,18-28-102 15,4-2-269-15,-4 0 46 16</inkml:trace>
  <inkml:trace contextRef="#ctx0" brushRef="#br0" timeOffset="116710.4">3776 17451 1298 0,'0'-4'288'15,"2"-7"126"-15,1 6-375 16,4 1-20-16,50-12-2 16,-17 33-1-16,-1 7-8 0,12 17-31 15,-2 11 134-15,-4 11-531 16,-19-19 195-16</inkml:trace>
  <inkml:trace contextRef="#ctx0" brushRef="#br0" timeOffset="131692.12">3786 9864 1187 0,'-8'-52'248'0,"2"40"118"0,-1 7-348 15,3 1 4-15,-1-1 16 16,0-1 32-16,2 1 4 15,-3 0 10-15,0 3-9 16,0-1-17-16,2 3-30 16,3 0-8-16,-1 0-16 15,-2 1-2-15,0 1-3 0,-14 3-1 16,-29 21-3-16,29-10 4 16,6 0-6-16,-2 5 4 15,6-4 0-15,-2 6 4 16,3-5-4-16,4 3 7 15,3 0-2-15,1 6-1 16,5 0-1-16,-2 6 2 16,2 0-5-16,0 10 5 15,-1 1-1-15,2 2 0 16,-3-2-1-16,1 5 4 16,-1-11-5-16,1-1 2 15,-4-4-2-15,2 0 2 16,-3-8-1-16,2 2 2 15,-4-7-3-15,-1 4 1 16,-3-3 0-16,-2 3-2 0,-1 0-1 16,-9 8 2-16,-4-5 2 15,-4 4-2-15,-1-5 1 16,-4 0 4-16,7-10 1 16,-1-4-4-16,7-4 2 15,4-4 2-15,7-2-5 16,3 0-3-16,4 3 1 0,-1-6-6 15,0 1-2-15,0 0-1 16,1-1 2-16,-3 0 4 16,3-1 6-16,0 1-6 15,0 0 5-15,3 0-3 16,-2 0-2-16,4 0 4 16,15 0 8-16,40 2-8 15,-33 7 1-15,3 4 1 16,-6 3-6-16,1 6 0 15,-5 4 2-15,2 6 9 16,-9-1-4-16,0 6 4 16,-3-4-2-16,-1 4 1 15,-6-4-3-15,-2 10 3 16,-2-6-1-16,-3 3-6 16,-2-3 5-16,-6 14 0 0,-3-5 1 15,-3 9 2-15,1 0 4 16,6 4 0-16,9-16-6 15,9-2 2-15,11-10-3 16,11-4 3-16,4-5-2 16,11 0 5-16,0-4-6 15,5 4 4-15,-5-5-4 16,4-1-32-16,-7-3-119 16,-1-10-319-16,-15-20 34 0</inkml:trace>
  <inkml:trace contextRef="#ctx0" brushRef="#br0" timeOffset="141496.04">369 9011 1256 0,'6'-44'364'0,"-7"37"99"16,1 7-351-16,0-1-21 16,0 1-35-16,0 0-20 0,0 0-22 15,0 0-31-15,0 0-9 16,0 1-6-16,0 3 3 16,2 12 1-16,12 52 16 15,-8-25 7-15,0 3 2 16,0 3 1-16,-1-8 2 15,-1-1 1-15,2-8-3 16,-2-1-101-16,2-6-70 0,-10 2-275 16,-2-7-37-16</inkml:trace>
  <inkml:trace contextRef="#ctx0" brushRef="#br0" timeOffset="142061.57">812 9197 1265 0,'-9'-24'282'0,"2"15"126"0,4 6-351 15,1 1 26-15,-3 2 9 16,4 0-2-16,0 0-8 16,-3 0-18-16,0 0-46 15,-14 2-10-15,-38 13-5 16,31-3-4-16,4 2 2 16,0 3-7-16,4-2-4 15,4 3-14-15,4-4-2 0,5 7-14 16,1-1-14-16,10 6-28 15,3-1-8-15,6-2-6 16,3-8 8-16,2-5 28 16,-2-10 33-16,1-9 30 15,-2-5 8-15,1-9 15 16,-4-1-2-16,-1-3 16 16,-2 4-3-16,-3 0 12 15,-4 3-10-15,1 4-2 16,-4 4-13-16,-1 2-3 15,0 4-11-15,-1 5-8 16,-1 2-8-16,1-1-5 16,0 2-5-16,1 10 4 15,9 50 4-15,-1-23 8 16,0-5-6-16,6 1-43 16,1-12-39-16,8-9-71 15,1-11-267-15,14-9 33 0</inkml:trace>
  <inkml:trace contextRef="#ctx0" brushRef="#br0" timeOffset="142394.54">1001 9217 1174 0,'-6'-5'325'0,"0"0"66"16,6 5-325-16,-1 1-48 16,0-1-16-16,1 0-1 15,0 1 7-15,1 1-4 16,0 4-4-16,9 21-5 15,4 36 4-15,-8-31 0 16,-6-1 2-16,3-1-1 16,-2-10 4-16,1-2-2 15,-2-9 0-15,2-4 10 16,-2-7 24-16,3-9 13 16,-1-10 1-16,4-15 3 15,-1-6-12-15,-1-7-17 16,-1 4-15-16,3 4-4 15,2 14-5-15,1 4-11 16,5 11-22-16,4 6-45 0,3 7-37 16,5 4-71-16,-1 8-254 15,2 0 41-15</inkml:trace>
  <inkml:trace contextRef="#ctx0" brushRef="#br0" timeOffset="142994.04">1416 9200 1021 0,'0'-3'398'16,"-9"-2"9"-16,7 0-203 16,1 4-170-16,-3 2 23 15,3-1-8-15,-2 1 0 16,-2 0-9-16,-9 7-18 15,-42 22-20-15,33-18-3 16,5-3 2-16,2 1-11 16,5 1-8-16,6 0-17 15,3-1-8-15,6 3-11 16,1 0 7-16,6-1 5 0,0-3 20 16,6 0 12-1,-3-8 9-15,4-4 8 0,-3-7 5 16,1-3 8-16,-2 0 6 15,1-4 20-15,-5 1 0 16,1-1 28-16,-5 4 1 16,-5-3 4-16,-1 6-19 15,-2 1-1-15,0 4-27 16,-1 0-12-16,2 4-14 16,1 0-2-16,0 1-6 15,0 0-7-15,-1 0-9 0,1 1-1 16,0 2 2-16,0 27-3 15,2 47 8-15,2-17 4 16,-1 5 2-16,0 17 2 16,-1-6 4-16,1 11-2 15,0-13 7-15,-7-10-9 16,-1-24-2-16,-11-13 9 16,-4-19 3-16,-20-9 5 15,-11-6 5-15,-18-11 0 16,-2-7-5-16,-8-8-16 15,12 0-11-15,9 1-47 16,21 7-33-16,17 6-130 0,21 7-266 16,37-9 21-1</inkml:trace>
  <inkml:trace contextRef="#ctx0" brushRef="#br0" timeOffset="143377.29">1577 9370 1258 0,'-8'-15'273'15,"3"5"108"-15,3 8-354 0,3 2-40 16,0-3 6-16,0 2 6 16,1 0 1-16,8 0 3 15,14 0-6-15,36-5 8 16,-38 0-2-16,-6-5 3 15,-5 3-1-15,-6 0 7 16,-4-2 0-16,-2 2 0 16,-2 0 0-16,-5-2-6 15,-2-3-4-15,-3 5-9 16,-2-1-1-16,-5 3-7 16,2 4-7-16,-2 4-12 15,3 5 3-15,0 5-8 0,6 5 7 16,2 6 5-16,5 4 14 15,7 4-1-15,7-3 8 16,11-1-9-16,9-7-30 16,16-11-305-16,6-10 84 15</inkml:trace>
  <inkml:trace contextRef="#ctx0" brushRef="#br0" timeOffset="143794.01">1989 9173 1375 0,'-6'-4'328'15,"3"1"108"-15,1 2-378 16,1 1-58-16,0 0 1 16,1 1 5-16,-4 0 2 15,2 2-7-15,-1 0 1 16,0 0 2-16,-1 0 3 16,0 1 4-16,0-1 6 15,-1 0 3-15,1 1 11 16,0-2-5-16,-1 0-3 15,1 0 1-15,-2 0-7 16,-4 2-12-16,-36 15 4 16,38-19-5-16,0 1-13 15,3 2 6-15,7 0-13 16,3 0-8-16,-5-3-2 0,2 1 11 16,3 2 2-16,12 6 8 15,42 28 11-15,-33-23 2 16,-2 0-1-16,-7-2-11 15,-5 3 0-15,-8-3-9 16,-12 5 5-16,-2-4-3 16,-13 2-8-16,-1-4-29 0,-4-3-63 15,6-8-28-15,-2-9-62 16,6-5-239-16,9-13 71 16</inkml:trace>
  <inkml:trace contextRef="#ctx0" brushRef="#br0" timeOffset="144143.96">2205 8981 1444 0,'-6'-13'360'0,"3"2"125"16,2 7-424-16,0-2 0 15,0 0-24-15,0 4 4 16,-1-1-9-16,1 0-6 15,0-1-8-15,0-1-5 0,0 1-6 16,0 0-5-16,0-1-1 16,0 2-22-16,0 0-17 15,0 0-25-15,1 1-11 16,0 2-4-16,0 2 19 16,-2 27 17-16,2 54 33 15,-1-15 18-15,-1-6 7 16,2 4 4-16,1-8 3 15,0-6-12-15,4-18-6 0,-2-5 4 16,-1-11-5-16,-2-8-4 16,-1-10-12-16,-7-17-126 15,1-4-326-15,-1-24 55 16</inkml:trace>
  <inkml:trace contextRef="#ctx0" brushRef="#br0" timeOffset="144428.34">2052 9133 1577 0,'27'-8'300'0,"13"-1"155"15,19 3-502-15,39-2-143 16,12-4-278-16,3-7 22 16</inkml:trace>
  <inkml:trace contextRef="#ctx0" brushRef="#br0" timeOffset="145011.29">647 10062 1345 0,'-25'-5'335'0,"-1"6"99"16,-1 10-374-16,-10 6-54 16,2 5-2-16,-7 10-7 15,7-7 5-15,2 0-4 16,13-5 2-16,7-6-8 15,10-8 1-15,6-3 0 0,5-2 6 16,30-2 6 0,-9 0 3-16,4-2 2 15,6 3-10-15,-6 5 3 16,2 6-3-16,-9 3 1 16,1 5-10-16,-6 1 1 15,-7-1-12-15,-8 0 0 16,-8 0-6-16,-11-3 6 0,-6 0 5 15,-6-6 15-15,-5-6-10 16,-1-8-21-16,-5-8-88 16,7-5-24-16,8-5-275 15,14 0 5-15</inkml:trace>
  <inkml:trace contextRef="#ctx0" brushRef="#br0" timeOffset="145393.47">842 10257 1226 0,'-6'-9'273'0,"-2"-2"109"16,3 6-349-16,4 4-37 16,4-1 5-16,-2 1-9 0,1-1 2 15,5 0-4-15,13-5-1 16,35-20-2-16,-37 15 9 15,-5-2 0-15,-3 3 6 16,-6-1 4-16,-3 4 6 16,-4-4 6-16,-4 5 3 15,-2-2 5-15,-2 3 4 0,0 2-1 16,4 2-6 0,0 2-9-16,-1 2-8 0,-1 8-5 15,0 7-3-15,-1 15-2 16,7 4 4-16,7 10-5 15,12-5-2-15,8-4-12 16,9-13-29-16,9-9-73 16,-2-12-27-16,13-11-254 15,-4-6 11-15</inkml:trace>
  <inkml:trace contextRef="#ctx0" brushRef="#br0" timeOffset="145843.54">1274 10121 1315 0,'-1'-2'273'0,"-1"0"131"0,0 2-378 16,1 0 24-16,0 0 1 15,0 0 9-15,-1 0-4 16,-1 0-17-16,-4 1-19 16,-16 6-7-16,-32 11-7 15,35-12-2-15,3-3 1 16,7-1-13-16,5-1-15 15,0 7-23-15,3 3-7 0,1 9-34 16,1 3-5-16,7 4-5 16,-1-4 18-16,7-2 5 15,5-9 35-15,4-10 12 16,-1-4 25-16,5-10 5 16,-4-6 4-16,0-9 0 15,-7-1 3-15,-1-2 14 16,-7 5 14-16,-3 2 19 15,-4 9 3-15,0 6 5 16,-2 3-13-16,1 3-17 16,0 2-19-16,0 0-9 15,0 1-6-15,1 1-6 16,0 14 3-16,4 49 2 16,2-26 3-16,3 0-20 15,1-7-35-15,4-8-82 16,2-12-241-16,5-11-40 0,2-10-127 15</inkml:trace>
  <inkml:trace contextRef="#ctx0" brushRef="#br0" timeOffset="146128.71">1500 10036 1407 0,'-12'-10'323'0,"8"5"120"15,2 8-402-15,2 3-39 0,0-4-5 16,0 1 5-16,3 16-5 15,12 44 1-15,-5-21 0 16,0-5 2-16,-3 2 1 16,-1-7 4-16,-2-7-1 15,-3-14-1-15,1-1 2 16,-5-8 10-16,-1-7 11 16,1-5 6-16,-5-13 12 15,4-9 1-15,1-6-11 16,4 3-14-16,5-3-18 15,8 10-13-15,6 2-15 16,4 8-26-16,10 0-126 16,0 1-52-16,1 7-246 15,-8 3-57-15</inkml:trace>
  <inkml:trace contextRef="#ctx0" brushRef="#br0" timeOffset="146427.09">1960 10064 1271 0,'-1'-1'292'0,"0"-2"112"16,0 4-363-16,1-1-3 16,0 0 13-16,-1 0 6 15,0 0-2-15,-1 1 0 16,-2 0-30-16,-1 1-18 15,-12 7-5-15,-38 19-4 16,35-21 1-16,-3 4-1 16,7 3 1-16,1 9-22 15,9 4-14-15,8 4-14 16,13 0-14-16,17-2-74 16,10-13-11-16,21-9-271 15,7-12 22-15</inkml:trace>
  <inkml:trace contextRef="#ctx0" brushRef="#br0" timeOffset="146893.14">2152 9820 1473 0,'-20'-25'306'16,"7"13"133"-16,7 5-436 15,3 6-5-15,3 1 3 0,0 0-4 16,0 0 8-16,0 0-19 15,0 1-12-15,0 2-6 16,0 0 5-16,5 18 0 16,9 45 25-16,-10-15 21 15,-1 1 11-15,-3 14 12 16,0 1 8-16,-4 3 1 16,1-15-12-16,2-11-7 15,1-18-12-15,-1-12-3 16,0-10-4-16,2-2 10 15,0-1 9-15,-1-2 15 16,0-1 0-16,0-1-8 16,1-1-6-16,3-18-8 15,12-37-15-15,-11 31-1 16,0 6-2-16,1 5-17 0,-1 5-7 16,0 4-13-1,2 5-4-15,1 2 0 0,2 0 11 16,5 2 5-16,0-1 9 15,-1 3 6-15,-1-2 6 16,4 9-6-16,-3 4-1 16,5 15-3-16,-2 6-87 15,7 25-410-15,-4-5 111 0</inkml:trace>
  <inkml:trace contextRef="#ctx0" brushRef="#br0" timeOffset="147943.81">2742 9880 1097 0,'-15'-52'325'0,"13"45"82"15,0 3-314-15,2 2-24 16,0 2-36-16,0 0-19 16,0 0-17-16,0 0-6 15,0 0-11-15,0 1 8 16,0 1 5-16,3 14-2 15,9 53 8-15,-9-17 19 16,1 3 8-16,0 14 14 16,-2-5 8-16,0-2 12 0,-1-19-10 15,1-3-9-15,0-22-16 16,-2-7 0-16,1-7-16 16,1-3-19-16,-1-9-78 15,1 6-135-15,0-13-245 16,31-67-41-16</inkml:trace>
  <inkml:trace contextRef="#ctx0" brushRef="#br0" timeOffset="148119.2">2956 10076 1351 0,'19'3'364'16,"-19"0"86"-16,-13 6-355 15,-2 3-89-15,-7 4 3 16,-1 2 1-16,-6 4 4 15,1-2-8-15,3 1-80 16,11-4-79-16,5-8-310 16,6-13-1-16</inkml:trace>
  <inkml:trace contextRef="#ctx0" brushRef="#br0" timeOffset="148295.12">2798 10188 986 0,'1'2'516'0,"-1"-1"-66"16,3 0-126-16,2 2-340 16,21 12 12-16,30 17 8 15,-29-19 4-15,-2 0-2 16,2 2-125-16,-2 0-91 16,8 2-245-16,-3-9-75 15</inkml:trace>
  <inkml:trace contextRef="#ctx0" brushRef="#br0" timeOffset="149048.01">3110 10249 1646 0,'4'-14'310'16,"12"-37"153"-16,-9 45-482 15,-1 2-16-15,4-2 7 16,-4 1 28-16,1-1 7 15,-1-1-2-15,-1-2 5 16,-2 1-6-16,0-2 4 16,-4 1-1-16,-2 0 1 15,-2 1-6-15,-2 1-3 16,0 2-7-16,-1 4 3 0,-1 2-6 16,-1 6-5-16,2-1-6 15,0 7-11-15,5 1-5 16,3 6-14-16,6 1 5 15,10 4 6-15,1-4 8 16,5-3 0-16,0-7 20 16,3-8 2-16,-5-9 1 15,-1-6 8-15,-1 1 2 0,-4-5-1 16,-5 3 3-16,0 2 5 16,-4 3-6-16,-4 0-4 15,3 5 0-15,-1 3 1 16,1 4-1-16,-4-4-2 15,2 2 7-15,0 1 1 16,6 8-7-16,31 34 3 16,-25-36 4-16,-3-9 1 15,1-2-3-15,0-9 2 16,-1-4 0-16,-1-4 18 16,-2 2 12-16,-3-1 38 15,0 6 9-15,-2 3 17 16,-1 3-16-16,-2 4-15 15,2 1-36-15,-4 1-8 16,2 0-20-16,-1 0-18 0,0 1-1 16,-5 13-2-16,-26 71 7 15,-2 8 18-15,-7 26 14 16,-17 39-167-16,5-7-338 16,-5-2 49-16</inkml:trace>
  <inkml:trace contextRef="#ctx0" brushRef="#br0" timeOffset="149656.01">1207 10824 1438 0,'-2'-24'319'0,"1"9"113"16,2 13-405-16,-2 4-59 15,-3 6 0-15,3-7 21 16,-2 2 11-16,-5 27 12 15,-49 42 6-15,29-24 21 16,-3 2-1-16,2 2 11 16,7-15-7-16,2-3 1 15,7-11-14-15,5-8-5 16,7-7-10-16,-3-4-3 16,4 0-6-16,1-3 2 15,-1-1 6-15,-1 0-3 16,1 0 1-16,0 0 5 15,-1 0-4-15,1 0-4 0,0 0-2 16,0 0 0-16,0 0-5 16,0 0 2-16,0 0-2 15,-1 0-72-15,1 0-94 16,0 0-346-16,0 0 12 16</inkml:trace>
  <inkml:trace contextRef="#ctx0" brushRef="#br0" timeOffset="149993.22">966 11186 1029 0,'-5'1'281'15,"1"-1"119"-15,1 0-236 16,0-1-1-16,1 0 23 15,-1 0-48-15,1-1-27 16,1 1-66-16,1 1-23 16,0 1-21-16,3 2-1 15,17 10-2-15,58 40 16 16,-26-19 0-16,9 4 1 16,-4-3 1-16,2 0 0 0,-13-7-9 15,-10-1 2-15,-13-13-3 16,-10-2 5-16,-10-8 7 15,-6-5 16-15,-5-9-9 16,-9-5-176-16,-8 0-385 16,-6-15 54-16</inkml:trace>
  <inkml:trace contextRef="#ctx0" brushRef="#br0" timeOffset="151726.34">1898 10999 1414 0,'27'-56'319'16,"-31"44"140"-16,3 6-399 15,0 2 4-15,2 3-8 16,-1 0-4-16,0-1-14 16,0 1-22-16,0 0-11 15,0 1-4-15,0 0-4 16,0 0-5-16,0 0-8 0,0 1-5 15,0 3-2-15,2 18 4 16,3 47 3-16,-4-21 20 16,-1 0 4-16,1 7 17 15,0-10 3-15,-1-5 7 16,0-13-5-16,1-6 2 16,-3-12-13-16,2-3 1 15,2-4-6-15,-2-2-1 16,-1-1 0-16,1-2-88 15,-1 0-111-15,1-14-338 16,11-60-13-16</inkml:trace>
  <inkml:trace contextRef="#ctx0" brushRef="#br0" timeOffset="151970.78">2266 10915 1419 0,'1'-12'298'16,"-9"1"142"-16,0 4-413 0,-3 7 5 15,1 2 11-15,-3 4-1 16,-3 5-7-16,-3 8-3 16,-3 3-25-16,-9 4-10 15,2 5 4-15,-7 4-2 16,8-6-35-16,2 6-154 15,13-2-283-15,11-8 7 16</inkml:trace>
  <inkml:trace contextRef="#ctx0" brushRef="#br0" timeOffset="152473.91">2022 11140 765 0,'-2'-1'253'15,"0"0"79"-15,1-1-197 16,0 1 18-16,0 1-16 16,1 0 13-16,0 0-30 15,-2 0 13-15,2 0-25 0,0-1 1 16,0 1-33-16,0 0-21 15,0 0-38-15,2 1-10 16,0 2-14-16,30 14 9 16,48 27 12-16,-11-6 14 15,2 1 0-15,5 3 4 16,-13-9-6-16,-2-2-4 16,-23-14-40-16,-12-1-154 15,-26-11-370-15,-46-17 43 16</inkml:trace>
  <inkml:trace contextRef="#ctx0" brushRef="#br0" timeOffset="155954.99">980 11506 842 0,'-36'-37'259'0,"33"34"108"16,0 0-206-16,2 0 33 15,1 1-11-15,-2 1 1 16,2 1-50-16,0 0-37 16,0 0-52-16,0 0-23 15,0 0-21-15,2 0-4 16,0 1-6-16,1 1 8 16,6 3 5-16,19 11 3 15,37 28-5-15,-16-8 14 16,0 7-132-16,-6 15-382 15,-14-18 92-15</inkml:trace>
  <inkml:trace contextRef="#ctx0" brushRef="#br0" timeOffset="162453.23">5983 10119 671 0,'-8'-6'149'15,"-1"0"66"-15,3 1-161 16,3 0 14-16,1 1 36 15,0 1 20-15,2 1 40 16,0 1-16-16,0 0 1 16,0 0-26-16,0 0-4 15,0 1-37-15,0 0-8 0,0 0-26 16,0 0-7-16,0 0-18 16,0 0-6-16,2 1-14 15,0 1 2-15,1 2-2 16,12 9 1-16,37 42-4 15,-29-29 3-15,-3 0 5 16,2-3-2-16,-8-11 4 16,-1-1 16-16,-7-7 15 15,-3-2 21-15,1-2 15 0,-4-2 19 16,0 0-8-16,1-2-13 16,4-23-21-16,83-74-38 15,-14 21-122-15,38-41-486 16,10 3 102-16</inkml:trace>
  <inkml:trace contextRef="#ctx0" brushRef="#br0" timeOffset="165927.4">6054 10738 469 0,'-4'1'303'16,"0"-5"-41"-16,1 2-24 15,2 2-179-15,0 0 34 0,0-1 19 16,1 0 34-16,0 1-2 16,0 0 10-16,0 0-30 15,0 0-14-15,0 0-40 16,0 0-3-16,0 0-17 15,0 0 10-15,0 0-12 16,0 0 5-16,0 0-19 16,0 0-2-16,0 0-18 0,0 0 0 15,1 0-11-15,1 1 10 16,1 2-9-16,6 3 4 16,9 4-2-16,34 46-1 15,-34-34-5-15,-1 0 4 16,-5-7-3-16,0 3-1 15,-6-11 3-15,0 0 1 16,-6-5 7-16,1 1 21 16,-1-4 3-16,0 1 14 15,0-1-1-15,0 0-2 16,0 0-19-16,0 1-1 16,0 0-12-16,0 0 8 15,0-1 2-15,0 0 7 16,0-2 1-16,2 0 1 15,4-9-9-15,49-65-1 16,-1 23-22-16,53-35-133 0,33-8-206 16,52-61-302-16</inkml:trace>
  <inkml:trace contextRef="#ctx0" brushRef="#br0" timeOffset="186693.19">6778 10810 717 0,'-36'-56'162'0,"35"51"72"16,0 2-206-16,-1-1 19 16,2 3 10-16,0-1 28 15,0 0 3-15,0 0 16 16,0 0-12-16,0 1 0 15,0 0-24-15,0 0 6 16,0 1-24-16,0 0 1 16,0 0-4-16,2 0-1 15,-2 0-12-15,0 0-2 16,0 0-9-16,1 1-151 16,0 3-299-16,10 10 50 15</inkml:trace>
  <inkml:trace contextRef="#ctx0" brushRef="#br0" timeOffset="188569.81">6812 10809 662 0,'-6'-13'219'15,"3"4"27"-15,1 3-159 16,0 3-64-16,0-2 20 16,0 4 6-16,2 0 19 15,-1 0 7-15,1 0 17 0,0-1-7 16,0 1 27-16,0 0-12 16,0 0-2-16,0 0-26 15,0 1-18-15,0 0-36 16,0 0-9-16,0 0-9 15,0 0-10-15,0 0-8 16,0 0-6-16,1 0 6 16,1 1-4-16,0 0 15 0,2 1 6 15,15 9 8-15,43 26-8 16,-30-18 6-16,6 6-8 16,-3-2 6-16,5 6-5 15,-6-5 3-15,2 0 2 16,-4-2 3-16,7 2-5 15,-6-4 1-15,10 6 1 16,-6 0-3-16,11 8 0 16,-8-4 3-16,8 4-4 15,-7-5 0-15,5 6 1 16,-9-6-1-16,8 5-1 16,-3-3 5-16,0 1 1 15,-5-6-5-15,8 2 4 16,-8-2-1-16,5 2-2 15,-6-3-1-15,3 3 3 0,-5-5 1 16,2 5 0-16,-2-3 1 16,7 3 1-16,-7-1 1 15,5 3-1-15,-8-6-1 16,-2 2 4-16,-5-6-5 16,4 5-1-16,-6-7 0 15,4 3 4-15,-2-4-8 16,6 3 6-16,-7-3-3 0,7 6-3 15,-1-3 1-15,2 8 3 16,-4-4-4-16,3 1 3 16,-7-4 1-16,6 2 1 15,-4-6-4-15,2 3 4 16,2 0 2-16,6 5-2 16,-9-5-2-16,7 6 5 15,-7-3-5-15,0-1-1 16,-7-6 2-16,4 3-3 15,-6-6-3-15,2 1 5 16,-2 1 0-16,5 2 0 16,-3 0-2-16,6 3 3 15,-4 1-1-15,4 0 2 16,-5-2-4-16,4 0 5 16,-2-2 2-16,-1 0-1 0,1-1-3 15,0-1 2-15,-2-3-4 16,2 7 0-16,-3-4 0 15,1 5 3-15,0-3-5 16,-1 4 6-16,-4-7-6 16,-3-1 1-16,-4-6 1 15,-1-1 2-15,-3 0-4 16,2-1 4-16,-1 1-2 16,2 3 0-16,1-2-1 0,3 3 3 15,0 0 0-15,4 0 1 16,-2 1-3-16,1 1 2 15,-4-3-2-15,1-1 0 16,-3 2 0-16,2-3 4 16,-3 3-5-16,4 1 4 15,2-2-3-15,0 2 0 16,2 0-2-16,3 1 3 16,-5-2-3-16,2 0 6 15,-3-1-5-15,-4-1 0 16,2 0 3-16,-2-1-1 15,1 1-3-15,1-1 5 16,-2 2-4-16,0 0 1 0,0 0-3 16,3-2 6-1,-4-1-8-15,0-1 4 16,-1-2 0-16,0 2 2 0,-1-2-4 16,3 0 3-16,0 1 2 15,1-1-2-15,-1 0-1 16,-1 2 3-16,-2-1-2 15,3 3-2-15,-3-1 1 16,2 2-1-16,-1-1 3 0,0 1 1 16,-2-1-2-16,1-3-1 15,-3-1 4-15,1-2-4 16,-3-1 1-16,0 0 0 16,1 0 1-16,1 2 0 15,-1-1-2-15,1 0 3 16,-2 1-1-16,2-1 1 15,0 1-3-15,0 0 0 16,2 1 0-16,-1-1 1 16,0 1-2-16,3 0 2 15,-2 1 1-15,0 0-2 16,0 0 1-16,-1 0-1 16,0-1 5-16,0-1-1 15,-1 0 0-15,0-1-5 0,-1 1-13 16,-1-1-420-16,0-1 128 15</inkml:trace>
  <inkml:trace contextRef="#ctx0" brushRef="#br0" timeOffset="189947.37">9762 12837 816 0,'-10'-47'185'0,"11"41"88"15,0 1-231 1,2 0 24-16,-3 4 9 0,0-2 24 16,0 1-3-16,0 0 14 15,0 0-23-15,0 0-12 16,-1 0-23-16,-1-2-14 16,1 1-21-16,0 0-8 15,0-1-5-15,0 1 0 16,0 0-1-16,-1 0-2 15,2-1 3-15,-3 2-3 16,0 0-1-16,2 0 0 16,-1-1-1-16,0 1-3 15,1 0 5-15,0 1-5 16,1 0 6-16,-3 0-3 0,2 0-3 16,0 0-4-1,0 0 0-15,1 1-13 0,0 1-1 16,0 1 5-16,1 1 1 15,5 15 11-15,13 40 12 16,-6-27 3-16,0-1 2 16,2 4 3-16,-2-3-8 15,1 4 2-15,0-4 3 16,-4 2-3-16,-1-6 2 16,-2-2-1-16,-2-10 1 0,-1-4-6 15,-4-7 3-15,0 0-6 16,1-3 1-16,-1-1-2 15,0 0 4-15,0 0-2 16,0 0 1-16,0 0 1 16,0 0-4-16,0-1 2 15,0 1-1-15,0 0-1 16,0 0-1-16,0-1 6 16,0 1-1-16,-1 0 2 15,1 0 4-15,0-2 0 16,0 2-5-16,0 0-3 15,0-1-2-15,0 1-6 16,0 0 0-16,-4-1 10 0,1 1 0 16,-3 0 2-16,-24 1 8 15,-48 9-2-15,35-3-6 16,-14 2 8-16,10 2 0 16,2 2-2-16,13-2 0 15,2-2-1-15,14-1-6 16,2-3-3-16,6-5 1 15,4 1 2-15,3 0 1 16,1-1 2-16,0 0 2 0,0 0-4 16,0 0 1-16,0 0-2 15,0 0 0-15,0 0-1 16,0-1 3-16,0 1-8 16,0-1 3-16,0 1-1 15,0 0 2-15,0 0-3 16,0 0-14-16,-2 1-458 15,1-1 144-15</inkml:trace>
  <inkml:trace contextRef="#ctx0" brushRef="#br0" timeOffset="200168.06">21185 13038 718 0,'-59'-38'221'0,"48"35"68"16,-1 0-199-16,1 2 9 16,4 1-11-16,0 0 10 15,4 1-22-15,2-1 9 16,1-1-17-16,-1 1 1 15,1 0-19-15,-2 0 7 16,2 0-9-16,0 0 18 16,0 0-4-16,0-1 4 15,0 0-2-15,0 1-4 0,0 0-17 16,0 0-7-16,0 0-5 16,0 0-5-16,0 0-5 15,0 0 0-15,0 0-2 16,0 0-8-16,0 0 0 15,0 0-2-15,0 0-12 16,0 0 5-16,0 0-3 16,0 0 1-16,2 0 7 0,0 1 5 15,1 0-1-15,4 0 5 16,9 2-1-16,38 7 0 16,-33-10-2-16,5 2-1 15,2 0 2-15,1-1-2 16,-6 1-3-16,7 1 3 15,-5-2-3-15,5 1 2 16,4 1-3-16,6 0-2 16,-5-2 0-16,5 3 0 15,-7-3-1-15,1 2 2 16,-7 0 1-16,-3-1-2 16,-7 0-5-16,-4 1 3 15,-4 0-7-15,-1 0 2 16,2-1 0-16,3 1 4 15,-2-1 0-15,5 3 0 0,-5-2 4 16,1 2-3-16,-2-2 4 16,3 3-5-16,-2-1 4 15,0 1-7-15,-3 1 5 16,2 1-7-16,-2-2 0 16,-3 3 1-16,1-4 2 15,-2 0 1-15,0-1 1 16,0 4-1-16,0-3 1 0,2 3-1 15,-3-3-2-15,4 4-1 16,-3-7 4 0,0 2-1-16,1 0-3 0,-5-4-1 15,0 1 6-15,0 0-7 16,0 0-2-16,0 2 7 16,1-1-4-16,0 0 2 15,-1 0 6-15,0 0-6 16,0 0 2-16,0 2 4 15,0-1-10-15,0 1-1 16,0 3 7-16,0 3-3 16,-1-1-4-16,-3 37 7 15,0-33-2-15,-5 2 4 16,3 0-7-16,-2 2 6 16,2-3-2-16,-2-3 0 0,3-3-2 15,-2-3 7-15,1 1-4 16,-3-1-1-16,2 2 7 15,-4 0-6-15,-1 3 4 16,-2 3-4-16,1-2 5 16,-5 5-4-16,1-3 3 15,-5 2-7-15,3-2 5 0,-3 1-2 16,2 0-3 0,-1 0 0-16,-2-3 5 0,-8 0 1 15,5 0-5-15,-8 0 3 16,2-1 3-16,-3-1-6 15,5 1-5-15,-5 3 8 16,5-1 1-16,-5 5-5 16,7-1 2-16,0-1 5 15,6-5-5-15,4 4 2 16,5-7-3-16,-1-1 5 16,5 1-4-16,-1-1-2 15,3-4 0-15,-1 2 1 16,2 0 2-16,1-2-3 15,2-1 4-15,3-1-1 16,-2-1 3-16,0 0-1 0,2 1 3 16,0-1-14-16,0 0-36 15,0-2-149-15,4 0-102 16,9-10-304-16,55-53-65 16</inkml:trace>
  <inkml:trace contextRef="#ctx0" brushRef="#br0" timeOffset="200685.13">21453 13451 892 0,'31'-39'259'0,"-32"34"78"16,2 4-222-16,-1 0-30 0,0 1 4 15,0 0 35-15,0 0-19 16,-1 0-7-16,1 0-15 16,-3 1 1-16,0 1-30 15,-3 1 4-15,-12 11-6 16,-42 42-4-16,33-32-18 16,-4 7-2-16,5-1-12 0,-6 6-3 15,6-2-7-15,1 3 2 16,4-5-5-16,5-4-3 15,6-9 2-15,3-9-2 16,6-7-1-16,1-3 3 16,0 1 0-16,0-1-4 15,0 0 3-15,0 0-28 16,0 0-25-16,0-1-91 16,0 0-54-16,1-1-72 15,3-2-222-15,0 1 27 16</inkml:trace>
  <inkml:trace contextRef="#ctx0" brushRef="#br0" timeOffset="201001.81">21212 13736 866 0,'1'-2'343'0,"0"0"34"15,-1 0-147-15,-1 0-142 16,0-1 23-16,0 1-17 15,-1 1-20-15,1 0-35 16,0 0-6-16,1 0-14 16,1 1 13-16,2 0 6 15,0 1 6-15,10 2 0 0,45 16 0 16,-32-15-14-16,6 2 1 16,-1-2-11-16,7 4-1 15,-11-2-8-15,2 1 1 16,-9-1-8-16,-4 0 4 15,-6-2-7-15,-4-1-9 16,-2-2-54-16,-3 6-192 16,-10 6-270-16,-16-5-25 15</inkml:trace>
  <inkml:trace contextRef="#ctx0" brushRef="#br0" timeOffset="206933.83">21109 13812 967 0,'-11'-4'206'16,"1"-2"92"-16,8 5-282 0,-2-3 30 15,3 1 19-15,0 2 35 16,0 0 10-16,1 0 8 16,-1 0-30-16,0 0-16 15,1 0 6 1,0 0-49-16,1-1 6 15,1-1 0-15,2 1 8 16,1 0 1-16,9-1 2 16,31-4-6-16,-32 6 2 15,2 1-8-15,1-1-3 16,4-1-6-16,7 1 1 16,3-2-3-16,6 1-4 15,1 0-2-15,7 2 1 16,-3 0-5-16,3 2-5 0,-8 0 4 15,0 2-5-15,-13-1-1 16,-2 1 1-16,-4 0 0 16,-3 2-3-16,-1-2 3 15,4-1-4-15,-4 1 1 16,3 0 1-16,-1-3 4 0,1 2-1 16,-3-1 8-16,4-1-1 15,-3 1-3-15,1-1-4 16,-1 2 0-16,1-2-4 15,-5 1 1-15,1 0 3 16,-2 0 0-16,3 2 0 16,-3 0 1-16,3-1-9 15,-2 1 4-15,2 1-5 16,-8-2-1-16,3 2-2 16,-3-1 7-16,1 0-5 15,-2 1 3-15,1-1 6 16,2 1 1-16,-4 0-7 15,0 1 1-15,1 0 0 16,-2 2-4-16,4-1-2 16,-4 1 6-16,0 0-3 0,1-2 2 15,-2-1 2-15,-3 0 0 16,2-5-3-16,1 1 2 16,-2 0-1-16,-1 2 0 15,1 0 2-15,0 2-2 16,-5 8 4-16,-21 36 1 15,8-29-1-15,1 2-1 16,-4 7 4-16,-2-3-3 0,0 4-5 16,4-8-1-16,-5 0 4 15,3-7-2-15,1 0-1 16,4-6 5-16,0 3-2 16,3-3-4-16,-3 2 4 15,3-4 0-15,-3 2 0 16,2-1 0-16,-6 1-1 15,2-3-1-15,-5 3 3 16,0-3 0-16,0 4-1 16,4-3-1-16,-1 3 5 15,7-1-2-15,-1-1 0 16,2 0 1-16,-1 2 0 16,0-3-6-16,-2 3-3 15,1 1 0-15,-4 0 0 0,2-2 5 16,1 1-3-16,3-3 2 15,-1-1 0-15,5-2 2 16,1 2-7-16,3-3 4 16,0 0 3-16,4 0 1 15,0-3-8-15,2 0-5 16,0 0-49-16,0-2-51 16,2 1-173-16,0-1-72 15,12-7-236-15,43-31-67 0</inkml:trace>
  <inkml:trace contextRef="#ctx0" brushRef="#br0" timeOffset="207366.79">21458 14157 1106 0,'-13'-12'232'0,"6"5"108"16,1 4-330-16,3 0 4 0,0 2 12 16,2 1 11-16,1 0-1 15,-2 0 10-15,1 1-11 16,-1 0 12-16,1 0 1 15,-4 1 19-15,3 1 0 16,-3 1 7-16,-3 6-21 16,-42 40-7-16,33-29-20 15,-7 5-3-15,2 1-13 0,-1 6 5 16,6-5-8-16,-2-3 3 16,8-7-10-16,3-3 6 15,5-8-8-15,0-2 6 16,2-3-13-16,2-1-23 15,-1-1-39-15,0-1-107 16,0 0-47-16,1 1-245 16,1 0-8-16</inkml:trace>
  <inkml:trace contextRef="#ctx0" brushRef="#br0" timeOffset="207684.44">21214 14418 1156 0,'-3'3'360'0,"-1"0"66"15,1-1-258-15,0 0-119 16,-1 0 27-16,2-1-6 16,0 0-8-16,1 0-25 15,2 0-4-15,2 0-22 16,19 5 3-16,48 4 0 0,-19-8 3 15,2-1-4-15,3 1 0 16,-8 0-7 0,-4 0-1-16,-15-2 2 0,-7 2-6 15,-10 0-1-15,-6-1 4 16,-4-1-1-16,2 1-9 16,-4-1-25-16,0-1-171 15,0 1-307-15,1-1 15 16</inkml:trace>
  <inkml:trace contextRef="#ctx0" brushRef="#br0" timeOffset="-214731.08">21238 14490 906 0,'-39'-23'200'0,"32"18"102"15,4 3-259-15,0 1 15 16,3 0 9-16,0 1 16 16,0 0-15-16,0 0 6 0,2 0-13 15,0 0 7 1,1-1-13-16,22 1 14 0,41-2-3 15,-21 1 0-15,1-2-10 16,11 3 10-16,-6-1-14 16,4 2-1-16,-8 2-9 15,2 0-8-15,-6 0-15 16,5 3-1-16,-3-1-6 0,2 3 2 16,-8 2-2-16,-1 1-4 15,-10 0-3-15,-2 1-5 16,-11 0-1-16,0 0 4 15,-8 0 5-15,-1 1 0 16,-6 4 17 0,-3 4-14-16,-5 0-1 15,-3 1 4-15,-5 1-2 16,3-7-3-16,-5 2-1 16,4-2-1-16,0-2-6 15,1-2-3-15,-7 3 2 16,0-2 5-16,-6-1 1 15,1 3 4-15,-11 1 3 16,4-5 1-16,-4 4-5 16,7-1 4-16,-3 1-2 15,6-5 6-15,-5 3-3 0,2-3 0 16,-5 0-2-16,6 0 4 16,-1 2-3-16,6-1-6 15,-1-1 3-15,3 0-1 16,-2 1-2-16,3-2-4 15,0 0 5-15,2-1-1 16,3 1 0-16,3-1-3 16,-2 0 3-16,5 1-5 0,-3 1 2 15,3-4-4-15,0-1 0 16,4-1 1-16,-4 0 4 16,-1-1-4-16,0 1 1 15,3 1 1-15,-2-3-2 16,5 0-1-16,1 0-1 15,3-3 2-15,0 1-14 16,0 0-31-16,0-1-141 16,3-1-117-16,6-7-286 15,55-48-72-15</inkml:trace>
  <inkml:trace contextRef="#ctx0" brushRef="#br0" timeOffset="-214242.6">21452 14772 720 0,'39'-39'157'0,"-37"31"89"16,1 5-198-16,0 0 29 15,-3 2 13-15,0 0 24 16,0 1-11-16,0 0-3 16,0 0-31-16,-2-2 4 15,1 2-14-15,1 0 4 16,-2 0-2-16,0 2 5 15,0 1-9-15,-4 1 2 16,-6 14-10-16,-47 44 12 16,33-34-1-16,-1 8-6 15,-1-3-11-15,2 3-5 16,8-9-18-16,1 1-11 0,8-6-2 16,-1-3 1-16,7-9 1 15,3-2 0-15,-2-6 0 16,2-3 1-16,0 0-2 15,0-1-19-15,0 1-30 16,0 0-84-16,0-1-56 16,2 1-76-16,-1 0-240 15,1 1 34-15</inkml:trace>
  <inkml:trace contextRef="#ctx0" brushRef="#br0" timeOffset="-213914.85">21270 15043 1199 0,'0'3'290'16,"0"0"102"-16,-1 0-304 15,1-1-18-15,-3 0 42 16,2 0 9-16,1-1 3 16,0 0-34-16,1 0-20 15,2 1-40-15,3-1-9 16,22 7-6-16,48 10 1 15,-30-8-6-15,13 5 1 16,-5 0-5-16,4 2 2 16,-11-4-4-16,1-4 4 0,-14-3-6 15,-4 0 1-15,-12-2-1 16,-4-2 6-16,-9 4-8 16,-3-4 6-16,0-3-2 15,-4 1-51-15,1-1-87 16,-1 2-407-16,1 2 57 15</inkml:trace>
  <inkml:trace contextRef="#ctx0" brushRef="#br0" timeOffset="-209811">9940 14763 909 0,'-4'-13'209'0,"3"8"90"16,-1 0-243-16,2 2 7 15,-1 2 47-15,1-1 10 0,0 0 20 16,0-1-12-16,0-1 5 15,0 0-42-15,0 0-15 16,0 0-26-16,0 1-17 16,0 0-25-16,0 0-6 15,0 2-2-15,0 1-7 16,0 3 7-16,0 5 6 16,1 20 1-16,3 44 6 15,-5-28 9-15,0 14 7 16,-4-3 0-16,1 7 12 15,2-6-7-15,0 0-2 16,2-16-8-16,0-1 1 16,0-14-11-16,0-4 1 15,-2-10 0-15,0-4 3 0,1-4-6 16,-1 0-3 0,1-3-2-16,1 0 3 0,0 0-6 15,0 0 2-15,0-1 1 16,0-1-4-16,0 2-4 15,0 0 1-15,0 0-1 16,0 0 0-16,0 0 10 16,0 0-7-16,-1-1-1 0,1 1-1 15,-1 0 2-15,1 0-2 16,0 0 1-16,0 0-2 16,0 1 2-16,0 1-1 15,-1-1-1-15,1 0-1 16,0 0 7-16,-1 0-3 15,1 0-6-15,0 0 2 16,0 0 2-16,0 0-1 16,0 0 2-16,-1 1 3 15,1-2-1-15,0 0-5 16,0 0 2-16,0 0 1 16,0 0-1-16,0 0-1 15,0 0 7-15,0 0-3 16,0 0-3-16,0 0-2 0,0 0 5 15,0 0-3-15,0 0 3 16,0 0 3-16,-1 0 1 16,1 0-6-16,0 0 0 15,-1 0-3-15,1 0-1 16,0 0-3-16,0 0 4 16,0 1 0-16,1-1 2 15,1 1-3-15,0 0 6 0,1 0-2 16,4 0-1-16,6 2 0 15,33 8 6-15,-32-9-9 16,0-3 2-16,1 5 0 16,0-3-2-16,5 0-3 15,-5 0 6-15,10 0 2 16,1-2 5-16,3-2-2 16,0-1 2-16,7 2-5 15,-4-1-1-15,4 1-4 16,-3-1 4-16,6 2-3 15,-7 1 5-15,7-2-4 16,-2 2 2-16,3-1-1 16,-5-2 2-16,3 0 0 15,-4 0 6-15,-2 0-4 16,-4 0 0-16,3 3-5 0,-6-2 1 16,4-1-4-16,-3 0 3 15,4 0-1-15,-4 0 6 16,4 1-2-16,-3 2 4 15,3 0-6-15,-2 2 6 16,2 0-6-16,-4-1 3 16,8-3-6-16,-5 1 5 15,7 1-6-15,-5-3 8 0,4 2-5 16,-6 2 2-16,3 0-1 16,-4-1 7-16,2 2-8 15,-1-2 4-15,2 1-5 16,-6-1 2-16,3 2-4 15,0 2 6-15,-2-1-7 16,-3 1 10-16,-1 0-2 16,-4-1 0-16,1 0-4 15,0-2 6-15,0-1-11 16,-3 0 2-16,2 0-2 16,-2 0 3-16,0 1 0 15,0-1 5-15,3 0-2 16,-1-1 5-16,3 0-7 15,-2 0 1-15,2 1 4 16,-5 0 2-16,4 0-4 0,-6 2 6 16,4-1-8-16,-2 2 0 15,2-1 0-15,-2 0 2 16,2 0-2-16,-5-1 5 16,1 1-9-16,-2-1 2 15,-1 0-3-15,-4-1 2 16,0 0 1-16,-2-1 10 15,-4 2-4-15,-1-1 1 0,0 0-3 16,0 0 3-16,1 0-9 16,0 0 2-16,0 0 2 15,1 0 5-15,-2 0-8 16,1 0 6-16,-1 0-1 16,1 0 4-16,-1 0-7 15,2 0 10-15,-1 0-8 16,1 0 0-16,-2 0-4 15,1 0 0-15,0 0 2 16,0 0 0-16,0 1 0 16,1 0 2-16,1-1-2 15,-1 1-2-15,0-1 2 16,0 0 5-16,0 1-5 16,-1-1 5-16,1 0-5 15,0 0 6-15,0 0-6 16,-1 0 4-16,0 2-4 0,1-1 4 15,-1-1-7 1,1 1 6-16,-1-1 2 0,-1 0 3 16,1 1-7-16,0 0 2 15,-1-1 2-15,0 0-3 16,0 0 1-16,0 0 9 16,0 0 11-16,0 0 4 0,0 0 11 15,0 0 5-15,0 0 3 16,0-1-4-16,0-1-1 15,0-2-9-15,0 0-1 16,-1-23 13 0,-4-41-29-16,3 26-3 15,4 2-3-15,-4-6-3 16,3 8-1-16,-3-3-5 16,0 9 1-16,-4-3-4 15,4 8 3-15,1 0-5 16,-3 5 3-16,2-1-5 15,-1 3 1-15,0-1-5 16,1 8 7-16,2 3-1 16,1 5 7-16,0 3-4 15,0 1 5-15,-2 0-3 16,0 0 3-16,0-1-6 0,1-1 6 16,-2 1 0-16,1 0 4 15,1-1-6-15,0 0 6 16,0 0-9-16,0 0 2 15,0 1-4-15,0 0 2 16,0-1-1-16,0 1 8 16,0 1-11-16,0 0 1 0,0 0-7 15,0 0-1-15,0 0-4 16,-2 0 8-16,2 0 1 16,0 0 6-16,0-1 0 15,0 1 5-15,0 1-4 16,0 0-2-16,0 0-5 15,0 0 4-15,-1 0-14 16,0 0 3-16,-1-1 0 16,0 0 8-16,0 0-8 15,-4 0 11-15,2 0 3 16,-5 0 3-16,-5-1-4 16,-34-3 7-16,29 3-6 15,3 2 0-15,-3 1 0 16,0-2 3-16,-4 4-3 15,1 1 4-15,-5-1-2 16,-1 0 0-16,-4 3-2 0,5-3 4 16,-5-1-3-16,5 2 3 15,-3 0-3-15,2-2 3 16,-4 1-5-16,1 1 5 16,-4-2-7-16,4 1 3 15,-3 1-4-15,4 1 4 16,-3 0-1-16,3 0 5 15,-3-3-1-15,7-2 0 0,-2 1 1 16,2-1-2-16,-2-1-5 16,2 2 1-16,-6-2 2 15,2 1-4-15,-1 1-8 16,0-1 7-16,-4-1-6 16,2-1 2-16,-3 2 0 15,4-1 9-15,-1 2 5 16,6 0 4-16,-3 1-2 15,6 0 0-15,0-1 1 16,2 1-8-16,-2-2-3 16,3 1 3-16,-2-1 0 15,0 2 3-15,-3-1-2 16,3 1 3-16,-3 1-8 16,1-1-3-16,-5 2-7 0,6 0 6 15,-6-1 3-15,5 1 4 16,-2-1-1-16,5-1 6 15,-9 1-8-15,6 0-6 16,-6-3 5-16,4 1 7 16,-2-2-9-16,9-1 9 15,-4-2 3-15,7 2 0 16,2 0-7-16,-1-2 6 0,3 1-6 16,1 1-2-16,-4 0-3 15,1 0 2-15,-3-1-2 16,2 1 6-16,-3-1-3 15,5 2 1-15,-4-3-2 16,6 4 0-16,-1-1-3 16,1 1 4-16,1-1-1 15,1 0 2-15,-1 1-3 16,2 0 4-16,2 2-1 16,0-3 4-16,2 1-4 15,3 0 6-15,-1 0-2 16,2-1-1-16,0 1 0 15,0 0 5-15,0-1-3 16,1 1 1-16,-2 0 1 16,1 0 3-16,1 0-5 15,0 0 0-15,0 0-14 0,0 0-13 16,0 1-189-16,0 2-110 16,3 4-200-16</inkml:trace>
  <inkml:trace contextRef="#ctx0" brushRef="#br0" timeOffset="-162956.84">22944 9867 843 0,'0'-22'320'0,"-1"4"41"15,2 3-196-15,-1 3-43 0,-1 4 208 16,2 1-184 0,2 5-11-16,-3-1-48 15,0 3-60-15,0-1-16 16,0 1-3-16,0 0 2 16,0 2 8-16,0 1-4 15,5 18 8-15,9 43-1 16,-8-12 6-16,-1 5-11 15,3 30 9-15,-5 11 4 16,-5 37 7-16,-3 3-8 0,-6 34 7 16,-5-14-16-16,-2 19-3 15,3-29-15-15,0-2 12 16,-1-30-12-16,6-1 10 16,3-31-7-16,0-10 8 15,3-20-12-15,2-13 8 16,1-16-7-16,-3-10 10 15,3-8-6-15,1-6 6 16,0-1-6-16,-1-1 1 16,0 0-18-16,0-1-40 15,1-2-37-15,-5-12-109 16,-17-43-75-16,11 33-307 16,-2 2 9-16</inkml:trace>
  <inkml:trace contextRef="#ctx0" brushRef="#br0" timeOffset="-162573.33">22598 11491 1498 0,'3'-8'284'0,"-4"1"138"16,-1 5-427-16,2 3 34 16,0-1-2-16,0 0 16 15,1 0 13-15,4 2-10 16,16 10-35-16,45 36 10 16,-30-21-5-16,7 9 0 15,-4-4-13-15,5 6 3 16,-5-6-4-16,-3-2 1 15,-11-10-5-15,-2-4 17 16,-8-8-4-16,3-11 22 16,-2-6 5-16,6-16 7 0,1-9-11 15,6-22-19-15,-3-1-58 16,3-8-207-16,-1 19-289 16,-7 7-11-16</inkml:trace>
  <inkml:trace contextRef="#ctx0" brushRef="#br0" timeOffset="-161288.98">22740 12351 1122 0,'9'-157'462'16,"-9"120"12"-16,-2 12-267 16,2 6-100-16,1 7-39 15,2 4 3-15,0 3-8 16,0 1-6-16,0 3-20 0,-3 2-14 15,0 2-14-15,13 24-4 16,14 49-7-16,-15-9 5 16,-5 0-2-16,-3 10-1 15,-5-4 4-15,-2 1 0 16,1-19-5-16,0-9 3 16,3-21-1-16,0-7-63 15,4-16-43-15,2-19-170 16,4-11-269-16,-4-12-12 15</inkml:trace>
  <inkml:trace contextRef="#ctx0" brushRef="#br0" timeOffset="-161107.49">22794 12603 1345 0,'-34'36'293'16,"34"-37"123"-16,7 0-386 15,4 0-9-15,6 0-1 16,16 0 9-16,4-3-2 16,19 4-33-16,5 1-103 15,21-6-331-15,-12-6 52 0</inkml:trace>
  <inkml:trace contextRef="#ctx0" brushRef="#br0" timeOffset="-160839.06">23226 12530 1545 0,'-42'-46'339'0,"38"37"141"16,0 7-450-16,4 2 3 15,0 0 7-15,0 0-3 16,0-2-1-16,0 2-5 15,0 0-21-15,1 2-10 16,1 1-2-16,7 24 0 16,9 43-1-16,-15-25-43 0,-2 0-45 15,-1-3-130-15,1-17-39 16,0-9-253-16,1-27-16 16</inkml:trace>
  <inkml:trace contextRef="#ctx0" brushRef="#br0" timeOffset="-160701.42">23139 12294 1258 0,'-10'-15'445'16,"6"11"21"-16,4 6-286 15,4 2-187-15,-2-3-39 16,0 1-42-16,10 11-212 16,46 50-163-16,-30-31-69 15</inkml:trace>
  <inkml:trace contextRef="#ctx0" brushRef="#br0" timeOffset="-160339.97">23370 12550 1112 0,'6'8'491'0,"-2"-4"-25"16,-3 1-217-16,0 2-237 15,-1 5-16-15,3 9 0 0,1 3 6 16,0 5 1-16,2-2-4 15,0-2-1-15,-5-9 4 16,-2-7-10-16,2-7 3 16,0-9 3-16,-2-6 1 15,7-11-6-15,-2-1 2 16,5-11 0-16,-4 5 0 16,7 1 2-16,-3 12 2 0,-1 1 0 15,-3 11 1-15,4 0-4 16,-3 8-1-16,5 8-1 15,-4 2 5-15,6 11-6 16,-5 4-1-16,3 7-1 16,-7-5-9-16,5 7-84 15,-2-6-37-15,1-3-307 16,6-9 11-16</inkml:trace>
  <inkml:trace contextRef="#ctx0" brushRef="#br0" timeOffset="-159989.62">23668 12675 1175 0,'33'-36'292'16,"-25"34"79"-16,-1-1-319 16,5 1-61-16,4-1-1 15,-1 0 9-15,-1 2 8 16,-1-4-7-16,-3-1 6 15,-3-3 1-15,-5 0 4 16,0-5 0-16,-4 0 5 16,0 0-6-16,-2 0 2 0,-1 4-8 15,-3 4-5-15,1 6-8 16,-2 6-1-16,-2 7-13 16,0 9 4-16,2 8-4 15,5 3 5-15,4 8 6 16,9-4 5-16,7-1 0 15,7-9 10-15,11-8-40 16,3-11-28-16,11-14-70 16,-4-10-229-16,1-11 25 15</inkml:trace>
  <inkml:trace contextRef="#ctx0" brushRef="#br0" timeOffset="-159623.43">24040 12689 830 0,'32'-71'363'0,"-38"59"49"15,-2 5-199-15,1 0-36 0,1 4-46 16,-2-2-17-1,4 5-45-15,-2-1-16 16,0 2-29-16,5-1-7 0,-2 0-5 16,1 0-10-16,-1 1 2 15,0 0-14-15,-1 1-14 16,1 0-46-16,-1 1-13 16,-3 7-42-16,-22 38 5 15,26-31 3-15,3-3 41 0,3-4 5 16,3 1 42-16,-5-5 11 15,1-6 12-15,-2 1 13 16,0-2 20-16,0 0 22 16,1-1 0-16,3-1 4 15,8-6 1-15,40-30 1 16,-34 24-15-16,-7 4 15 16,-5 6 1-16,0 0-2 15,-5 3-12-15,1 3-11 16,-2-1-14-16,1 2-8 15,1 2-4-15,7 12-45 16,46 40-52-16,-24-32-89 16,-4-7-274-16,3-4 5 15</inkml:trace>
  <inkml:trace contextRef="#ctx0" brushRef="#br0" timeOffset="-159324.02">24250 12551 1000 0,'0'-14'470'0,"-3"3"-31"16,3 5-160-16,1 6-252 16,3 1 0-16,-4-1 9 0,2 1-7 15,2 2-8-15,11 16-16 16,38 42-3-16,-30-26-6 16,-6 1 1-1,-3-1 2-15,-5-12 2 16,-5-3 4-16,-2-11 4 15,-2-7 4-15,-3-11 4 16,2-5-2-16,1-10-2 16,4-6-1-16,5-6-11 15,5 2-8-15,12-1-79 16,6 10-118-16,9 5-282 16,-5 7-18-16</inkml:trace>
  <inkml:trace contextRef="#ctx0" brushRef="#br0" timeOffset="-158756.15">23138 13281 1555 0,'-28'-19'351'16,"1"15"139"-16,-6 7-437 15,4 5-36-15,-1 2 9 16,4-2 0-16,4 6-4 16,8-1-10-16,5 1-10 15,4-3-13-15,3 1-26 16,4-4-8-16,6-2-10 15,2 1-3-15,4-2 2 16,2 0 28-16,9 4 9 16,-4 5 12-16,4 3 7 15,-2 4-4-15,-1 8-5 16,-10 3-7-16,-2 2-5 16,-10-1 6-16,-9 3 8 15,-5-7 4-15,-9-4 11 0,-4-4 5 16,-2-7-2-16,2-11 3 15,-6-8-20-15,7-10-36 16,3-8-125-16,6-4-277 16,8-5 15-16</inkml:trace>
  <inkml:trace contextRef="#ctx0" brushRef="#br0" timeOffset="-158390.65">23436 13573 1468 0,'-11'-3'268'0,"4"-4"156"15,5 5-437-15,1 1-15 16,2 0 19-16,-1 0-3 16,2 0 4-16,-1 0 7 15,2-2-4-15,0 0 9 16,1-1 7-16,3-8 4 15,17-38 2-15,-27 34-1 16,-7 0-2-16,-3-1 3 16,1 8-7-16,-3 4-5 0,2 5-2 15,2 5-10-15,1 9-13 16,5 12-2-16,3 3 2 16,8 11-2-16,7 0 9 15,9 4-27-15,4-9-32 16,6-3-49-16,2-13-17 15,11-12-39-15,-4-11-207 0,5-16 81 16</inkml:trace>
  <inkml:trace contextRef="#ctx0" brushRef="#br0" timeOffset="-158040.33">23740 13578 990 0,'5'-15'437'0,"-5"2"40"16,-1 4-266-16,-5 3-16 16,2 1-77-16,0 1-28 15,2 2-40-15,1 2-10 16,0-1-25-16,-1 1-6 15,0 0-7-15,-2 1-5 16,0 0 2-16,-1 1-1 16,-6 5-8-16,-32 23-23 15,35-19-19-15,4 3-35 16,3-2-11-16,5 6-13 16,4-2 10-16,4-1 0 15,3-3 21-15,5-3 11 0,0-8 23 16,0-3 13-16,-2-6 25 15,-1-3 15-15,-6 1 15 16,-1-2 31-16,-3 3 13 16,-3 3 18-16,-2 2 0 15,-1 2-11-15,-2 2-32 16,1-1-17-16,0 1-22 16,1 0-18-16,2 1-29 15,3 0-87-15,13 7-41 0,42 14-276 16,-33-18 3-16</inkml:trace>
  <inkml:trace contextRef="#ctx0" brushRef="#br0" timeOffset="-157739.66">24024 13478 895 0,'-13'-3'581'15,"19"-3"-116"-15,-10 4-70 16,4 2-392-16,0 0-8 15,0 1 9-15,1 2 3 16,6 15-3-16,17 43 0 16,-17-33-3-16,0-1-2 15,-4-5 2-15,-3-4 2 0,0-7-6 16,-1-2 10-16,0-7 2 16,0-2 6-16,1-5 2 15,0 3 8-15,0-3-9 16,2-9 0-16,11-46-13 15,-3 30-11-15,3 7-8 16,5-1-60-16,2 6-58 0,8 2-88 16,5 9-262-16,-4 1 7 15</inkml:trace>
  <inkml:trace contextRef="#ctx0" brushRef="#br0" timeOffset="-157490.84">24436 13498 1619 0,'0'1'339'0,"-1"-1"180"16,-2 0-468-16,0 0 1 16,0 0-3-16,-3 0-15 15,-3 2-19-15,-37 26-20 16,32-11-17-16,3 7-33 0,7 0-19 15,3 2-55-15,15 1-241 16,6-7 172 0,13-15-260-16,5-11 76 15</inkml:trace>
  <inkml:trace contextRef="#ctx0" brushRef="#br0" timeOffset="-157140.55">24623 13317 1261 0,'-15'-33'422'16,"-1"6"87"-1,0 3-290-15,4 8-81 16,3 8 12-16,3 2-42 0,2 5-30 16,2 2-42-16,2-1-20 15,0 2-21-15,2 8-8 16,5 24 13-16,10 49 0 16,-9-26 5-16,0 10-18 15,-1-5-8-15,4 4-41 16,-4-12-27-16,3-9-50 15,0-19-8-15,-3-12 2 16,2-16 36-16,2-11 30 16,1-9 47-16,2-8 29 15,-2 4 27-15,-2 3 47 16,-5 8 7-16,-1 5 8 0,-4 9-6 16,3 6-18-1,5 4-49-15,10 11-7 0,8 5-10 16,16 5-13-16,7-6-75 15,15-11-407-15,-7-29 97 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48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21 183 11186,'0'-116'2988,"0"111"-2705,0 1 0,0 0 0,0 0-1,-1 0 1,1 0 0,-1 0 0,0 0 0,0 0 0,-1 0 0,1 1 0,-1-1 0,0 0 0,0 1 0,-4-7 0,5 8-272,13 67-2582,36 298 1955,-27-180 853,-17-160-396,-3-28-1174,-7-42-1728,-11-18-63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48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9594,'1'-3'209,"0"0"0,0 0 1,1 0-1,-1 1 0,1-1 0,-1 0 0,1 1 0,0-1 1,0 1-1,0-1 0,0 1 0,1 0 0,-1 0 0,0 0 1,1 0-1,0 1 0,-1-1 0,1 1 0,5-3 1,0 2-184,1 1 0,-1-1 0,0 1 1,1 1-1,-1 0 0,13 1 1,-1 1-23,0 0 1,-1 2 0,1 0-1,-1 1 1,0 1 0,-1 1-1,1 0 1,-1 2-1,-1 0 1,0 1 0,0 1-1,-1 0 1,0 1 0,-1 1-1,0 0 1,-1 1 0,-1 1-1,0 0 1,-1 1 0,-1 0-1,0 1 1,-1 0 0,-1 0-1,-1 1 1,0 1 0,-1-1-1,-1 1 1,-1 0-1,-1 1 1,0-1 0,-2 1-1,0 0 1,-1-1 0,-1 1-1,-1 0 1,-6 32 0,6-44 14,-1 0 0,-1 1 0,0-1 0,0 0 0,0-1 0,-1 1 0,0-1 0,-1 1 0,1-1 0,-1-1 0,-1 1 0,0-1 0,1 1 0,-2-2 0,1 1 0,-1-1 0,0 0 0,0 0 0,0-1 0,-1 0 0,1 0 0,-1-1 0,0 1 0,0-2 0,-14 4 0,-18 2 75,-67 6-1,8-2-921,98-12 741,1 0 1,-1 0-1,0 0 1,1 0-1,-1 0 1,0 0-1,1 0 1,-1 0-1,0 0 1,0 0-1,1 0 1,-1 1-1,0-1 1,1 0-1,-1 0 1,1 1-1,-1-1 1,0 0-1,1 1 1,-1-1-1,1 1 1,-1-1-1,1 1 1,-1-1-1,1 1 1,-1-1-1,1 1 1,0 0-1,-1-1 1,1 1-1,0 0 1,-1-1-1,1 1 1,0 0-1,0-1 1,0 1-1,0 0 1,0-1-1,-1 1 1,1 0-1,0-1 1,0 1-1,1 1 1,7 13-2829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49.3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16 310 6953,'39'-34'2680,"-27"23"-1930,-1 1 0,2 1 0,20-13 0,-25 17-661,1 1-1,-1-1 0,1-1 1,-2 0-1,1 0 0,8-8 0,-14 12 3,-1 0 0,1 0 0,-1 0 0,0-1 0,0 1 0,1 0 0,-1 0 0,-1-1 0,1 1 0,0-1 0,0 1 0,-1 0 0,0-1 0,1 1 0,-1-1 0,0 0 0,0 1 0,0-1 0,-1 1 0,1-1 0,-1 1 0,1-1 0,-1 1 0,0 0 0,0-1 0,0 1 0,0 0 0,-2-3 0,-3-5 76,0-1 1,-1 1-1,0 1 1,-1-1-1,-11-10 1,15 17-209,0-1 1,0 1-1,0 0 1,0 0 0,0 0-1,-1 0 1,1 1-1,-1-1 1,0 1 0,0 1-1,0-1 1,0 1 0,0-1-1,-9 0 1,12 2-1,0 1 1,0-1 0,0 0 0,0 0-1,0 1 1,0-1 0,0 1-1,0 0 1,0 0 0,0 0-1,1 0 1,-1 0 0,0 0-1,0 0 1,1 0 0,-1 1-1,1-1 1,-1 0 0,-2 4-1,2-1-18,-1 0 0,1 1 0,-1-1 0,1 1 0,0-1-1,1 1 1,-1 0 0,0 5 0,0 4-41,0 0 0,1 0 1,0 0-1,3 26 0,0-27 67,0 1 1,2-1-1,-1 0 0,2 0 0,-1 0 1,2 0-1,0-1 0,0 0 0,1 0 1,1 0-1,0-1 0,10 11 0,-14-18-44,0 1 0,1-1 0,-1 1 0,1-1-1,0-1 1,0 1 0,1-1 0,-1 0 0,1 0-1,0 0 1,-1-1 0,1 0 0,0 0 0,0-1-1,1 1 1,-1-1 0,0 0 0,0-1 0,0 0-1,1 0 1,-1 0 0,0-1 0,0 0 0,1 0-1,-1 0 1,0-1 0,0 0 0,7-3 0,45-29-2309,-6-12 19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49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1 4849,'-8'0'4463,"-2"0"-162,4 4-3431,7 28-913,37 227 214,-38-260-166,0 1-1,0 0 0,0 0 1,0 0-1,0 0 1,1 0-1,-1 0 1,0 0-1,0 0 0,0-1 1,0 1-1,0 0 1,0 0-1,0 0 1,0 0-1,0 0 0,1 0 1,-1 0-1,0 0 1,0 0-1,0 0 1,0 0-1,0 0 1,0 0-1,1 0 0,-1 0 1,0 0-1,0 0 1,0 0-1,0 0 1,0 0-1,0 0 0,0 0 1,1 0-1,-1 0 1,0 0-1,0 0 1,0 0-1,0 0 0,0 0 1,0 0-1,0 0 1,0 1-1,1-1 1,-1 0-1,0 0 0,0 0 1,0 0-1,0 0 1,0 0-1,0 0 1,0 0-1,0 1 0,0-1 1,0 0-1,0 0 1,10-20 154,6-28 85,30-135 871,-46 182-1116,0 0-1,0 0 0,0 1 1,0-1-1,0 0 0,0 0 1,1 1-1,-1-1 0,0 0 1,0 1-1,1-1 0,-1 0 1,1 1-1,-1-1 0,0 0 1,1 1-1,-1-1 1,1 1-1,-1-1 0,1 1 1,0-1-1,-1 1 0,1-1 1,0 1-1,-1 0 0,1-1 1,0 1-1,-1 0 0,1 0 1,0-1-1,-1 1 1,1 0-1,0 0 0,0 0 1,-1 0-1,1 0 0,1 0 1,0 1-12,1 0 0,-1 0 0,1 1 0,-1-1 0,0 1 0,0-1 0,1 1 0,-1 0 0,0 0 0,3 4 0,39 56-150,-44-61 166,14 23-46,-1 0 1,-1 1 0,-1 0-1,13 49 1,-24-73 64,0-1-151,0 1 1,0 0-1,0-1 1,0 1-1,0 0 1,0-1-1,0 1 1,1 0-1,-1-1 1,0 1-1,0 0 1,0-1-1,1 1 1,-1-1-1,0 1 1,1 0-1,-1-1 1,1 1-1,-1-1 1,1 1-1,-1-1 1,1 0-1,-1 1 1,1-1-1,-1 1 1,1-1-1,-1 0 1,1 1-1,0-1 1,-1 0 0,1 0-1,-1 1 1,1-1-1,0 0 1,1 0-1,1-8-2950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0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11 9994,'5'-7'6516,"-5"7"-6361,0 0-134,-1-1 0,1 1 0,0 0 0,-1-1 0,1 1-1,0 0 1,-1 0 0,1-1 0,0 1 0,-1 0 0,1 0 0,0 0 0,-1 0-1,1 0 1,-1-1 0,1 1 0,0 0 0,-1 0 0,1 0 0,-1 0 0,1 0-1,-1 0 1,1 0 0,0 0 0,-1 0 0,1 0 0,-1 1 0,1-1 0,0 0-1,-1 0 1,1 0 0,0 0 0,-1 1 0,1-1 0,0 0 0,-1 0 0,0 1-1,-79 37-3472,80-38 3425,-1 0 0,1 0 0,-1 0 0,0 0 0,1 0 0,-1 1 0,1-1 0,-1 0 0,1 0 0,-1 0 0,1 1 0,0-1 0,-1 0 0,1 0 0,-1 1 0,1-1 0,-1 0 0,1 1 0,0-1 0,-1 0 0,1 1 0,0-1 0,-1 1 0,1-1 0,0 1 0,0-1 1,-1 1-1,1-1 0,0 1 0,0-1 0,0 1 0,0-1 0,-1 1 0,1-1 0,0 1 0,0-1 0,0 1 0,0-1 0,0 1 0,1-1 0,-1 1 0,0-1 0,0 1 0,0-1 0,0 1 0,0-1 0,1 1 0,-1-1 0,0 1 0,1-1 0,-1 1 0,0-1 0,1 1 0,-1-1 0,0 0 0,1 1 0,-1-1 1,0 0-1,1 1 0,7 11-92,107 151 178,-114-162-48,1 1 1,-1 0-1,0 0 1,0 0-1,1 0 1,-1 0-1,-1 0 1,1 0-1,0 0 1,0 0-1,-1 0 1,1 1-1,-1-1 1,0 0-1,0 0 0,1 1 1,-2-1-1,1 0 1,0 1-1,0-1 1,-1 0-1,1 0 1,-2 5-1,0-5 2,0 0 0,-1-1 0,1 1 0,0 0 1,0-1-1,-1 1 0,1-1 0,-1 0 0,1 0 0,-1 0 0,0 0 0,1 0 0,-1-1 0,0 1 0,0-1 0,1 0 0,-1 0 0,0 0 0,0 0 0,-3-1 0,-78-9 87,68 7-173,0 0 0,-1 1 1,1 1-1,-1 0 0,-30 3 0,47-2 3,-1 0 1,0 0-1,0 0 1,1 0-1,-1 0 0,0 0 1,0 1-1,1-1 1,-1 0-1,0 0 1,1 1-1,-1-1 0,0 0 1,1 1-1,-1-1 1,0 0-1,1 1 0,-1-1 1,1 1-1,-1-1 1,1 1-1,-1-1 0,1 1 1,-1 0-1,1-1 1,0 1-1,-1 0 0,1-1 1,0 1-1,-1 0 1,1-1-1,0 1 1,0 0-1,0-1 0,0 1 1,0 0-1,0 0 1,0-1-1,0 1 0,0 0 1,0 0-1,0-1 1,0 2-1,17 16-2254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0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4 214 10490,'0'-1'184,"-1"0"0,1 0 0,-1 0 0,1 0 0,-1 0 0,1 0 0,0-1 0,0 1 0,0 0-1,-1 0 1,1 0 0,0 0 0,0 0 0,0 0 0,1 0 0,-1 0 0,0 0 0,0-1 0,1 1 0,-1 0 0,0 0-1,1 0 1,-1 0 0,2-1 0,1 0-231,0 0 0,1 0 0,-1 1-1,1-1 1,-1 1 0,1 0 0,0 0-1,3-1 1,7-1 35,-3 0 14,0 1 1,-1-2 0,1 1 0,-1-2 0,17-8 0,-25 12-7,0 0 0,-1 0 0,1-1 1,0 1-1,-1-1 0,1 1 1,-1-1-1,1 1 0,-1-1 0,0 0 1,1 0-1,-1 0 0,0 0 0,0 0 1,0 0-1,-1 0 0,1 0 0,-1 0 1,1 0-1,-1-1 0,1 1 1,-1 0-1,0 0 0,0 0 0,0-1 1,0 1-1,-1 0 0,1 0 0,-1 0 1,1 0-1,-1 0 0,0-1 0,1 1 1,-1 0-1,0 0 0,-1 1 1,0-4-1,-2 0-12,1 0 1,-1 0-1,1 1 0,-1-1 1,-1 1-1,1 0 0,-1 0 1,1 0-1,-1 0 1,0 1-1,0 0 0,-1 0 1,1 1-1,-8-4 1,11 6-18,0-1-1,0 1 1,-1-1 0,1 1 0,0 0 0,0 0 0,0-1 0,0 2 0,0-1 0,0 0 0,0 0 0,0 1 0,0-1 0,0 1 0,0-1 0,0 1 0,0 0 0,0 0 0,0 0 0,0 0 0,0 0 0,1 0 0,-1 1 0,1-1 0,-1 1 0,1-1 0,-1 1 0,1-1 0,0 1 0,-1 0 0,1-1 0,0 1 0,0 0 0,1 0 0,-1 0 0,0 0 0,0 0 0,1 0 0,0 0 0,-1 0 0,1 0 0,0 0 0,0 4 0,-1 3-48,1 1 0,0 0 1,0-1-1,1 1 0,0 0 0,1-1 1,0 1-1,1-1 0,-1 0 0,2 0 1,-1 0-1,2 0 0,-1 0 0,1-1 1,0 0-1,1 0 0,0 0 1,0-1-1,0 0 0,1 0 0,0-1 1,1 1-1,-1-1 0,1-1 0,0 0 1,1 0-1,-1 0 0,1-1 0,0-1 1,0 1-1,0-1 0,1-1 0,-1 0 1,1 0-1,-1-1 0,1 0 1,0-1-1,15-1 0,-5-2-554,0-1 0,34-11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1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1 113 8066,'1'-6'698,"1"0"0,-1 0 1,1 0-1,1 0 1,-1 1-1,1-1 0,4-5 1,-7 10-677,1 0 0,0 0 0,0 0 0,0 0 0,0 0 0,0 0 0,0 0 1,0 1-1,0-1 0,0 0 0,0 1 0,1-1 0,-1 1 0,0-1 0,0 1 0,1-1 1,-1 1-1,0 0 0,1 0 0,-1 0 0,0 0 0,1 0 0,-1 0 0,0 0 0,0 0 1,1 0-1,-1 1 0,0-1 0,1 0 0,-1 1 0,0-1 0,0 1 0,0 0 0,1-1 0,-1 1 1,0 0-1,0-1 0,0 1 0,0 0 0,1 2 0,9 7 1,-1 1-1,-1 1 1,1 0-1,-2 0 1,1 1-1,-2 0 1,0 0-1,0 1 1,7 25-1,-7-20-21,1 0 0,1-1-1,0 0 1,20 26-1,-29-43 8,0-1 0,1 1 0,-1 0 0,1-1 0,-1 1 1,1 0-1,-1-1 0,1 1 0,-1-1 0,1 1 0,0-1 0,-1 0 0,1 1 0,0-1 0,-1 1 0,1-1 0,0 0 0,-1 0 0,1 1 0,0-1 0,0 0 1,-1 0-1,1 0 0,0 0 0,0 0 0,-1 0 0,1 0 0,0 0 0,0 0 0,0 0 0,-1 0 0,2-1 0,0 0 23,-1-1-1,1 1 0,-1 0 0,1-1 1,-1 0-1,0 1 0,0-1 0,0 0 1,0 1-1,0-1 0,0 0 0,1-2 1,14-61 803,-10 14-390,-1-102 0,-5 122-1007,1 20-976,16 33-5446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40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319 489 7578,'-43'-9'2014,"-56"-4"0,63 10-918,1-1 0,0-3 0,-35-10 0,138 25 816,5 6-1756,1-3 0,1-3 0,91-3-1,237-25 354,-189 6-328,922-40 648,-936 42-762,584-16 176,-627 31-152,707 1 355,-118-28-297,-403 14-52,-329 5-102,-18-9-299,-2-1 174,0-4 105,-2 2-1,0-1 1,0 1 0,-2 0 0,0 1 0,-21-25 0,16 22-5,-1 1 1,-1 1 0,-1 0-1,0 1 1,-1 1 0,-1 1-1,-30-16 1,41 28-531,11 7 20,12 13 308,-1-3 252,1-2 1,0 0-1,1 0 0,22 14 1,-18-14 1,12 7 45,0-1 1,1-2 0,1-1-1,0-2 1,1-1 0,56 13-1,-68-22-44,4 1 80,-24 3-125,-15 6-111,-183 161 237,-30 45 745,220-212-561,-1-1-1645,-9-5-4659,-13-2 1339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1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19 11482,'25'-5'2738,"-44"-8"572,16 14-3384,0 1-1,0 0 1,1 1-1,-1-1 1,0 0-1,1 1 0,0-1 1,-1 1-1,1 0 1,0 0-1,0-1 0,1 2 1,-3 3-1,-6 8 69,-2 0-26,-17 28-273,29-42 275,-1 0 0,1-1 0,0 1-1,0 0 1,0 0 0,0 0-1,0 0 1,0 0 0,0-1 0,0 1-1,1 0 1,-1 0 0,0 0-1,0 0 1,1-1 0,-1 1 0,0 0-1,1 0 1,-1-1 0,1 1-1,-1 0 1,1 0 0,-1-1 0,1 1-1,0-1 1,-1 1 0,1-1-1,0 1 1,-1-1 0,1 1 0,0-1-1,0 1 1,0-1 0,-1 0-1,1 1 1,0-1 0,1 0 0,38 12-506,-35-11 466,11 3-59,5 0 66,-1 2 0,1-1 0,-2 2 0,1 1 0,26 14 0,-42-20 63,0 0 1,-1 1-1,0-1 0,1 1 1,-1 0-1,0 0 0,0 0 1,-1 0-1,1 0 0,-1 1 1,1-1-1,-1 1 0,0 0 1,-1 0-1,1-1 0,0 1 1,-1 0-1,0 0 0,0 1 0,0-1 1,-1 0-1,1 0 0,-1 0 1,0 0-1,0 1 0,-1-1 1,1 0-1,-1 0 0,0 0 1,0 0-1,0 0 0,-1 0 1,-3 8-1,4-9-123,-1-1 0,0 1 0,0 0 0,0 0 0,0-1 0,0 1 0,-1-1-1,1 0 1,-1 1 0,0-1 0,1 0 0,-1-1 0,0 1 0,0 0 0,0-1 0,-1 0 0,1 0 0,0 0 0,0 0 0,-1 0 0,1 0 0,0-1 0,-1 0 0,1 0-1,0 0 1,-1 0 0,1 0 0,-5-1 0,-33-5-2349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1.9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21 12691,'2'-20'6281,"-9"21"-7577,-6 6-441,-13 9-2119,-4-3-601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2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7 8930,'-1'-1'235,"-1"0"-1,1 1 1,-1-1 0,1 0 0,-1 0-1,0 1 1,1-1 0,-1 1 0,0 0-1,1 0 1,-1-1 0,0 1-1,0 0 1,1 0 0,-1 0 0,0 1-1,1-1 1,-1 0 0,0 1 0,1-1-1,-1 1 1,0-1 0,1 1 0,-1 0-1,1 0 1,-2 1 0,-55 30-516,38-20 1036,-14 6-382,18-10-281,0 0 0,1 1 0,-1 1 0,-20 17 1,35-25-131,-1-1 0,1 1 0,0 0 0,0 0 0,0-1 1,0 1-1,0 0 0,0 0 0,1 0 0,-1 0 0,1 0 1,-1 0-1,1 1 0,0-1 0,-1 0 0,1 0 0,0 0 1,1 0-1,-1 0 0,0 0 0,1 0 0,-1 0 0,1 0 1,-1 0-1,1 0 0,0 0 0,0 0 0,0 0 0,2 3 1,5 6-27,-1 0 1,1 0 0,16 15 0,-14-16 34,58 56-34,20 20 69,-80-77-19,0 1 0,-1 0 0,0 0 0,-1 0 0,0 1 0,-1-1 0,7 21 0,-11-27 14,0-1 1,0 0 0,0 1-1,0-1 1,-1 1-1,0-1 1,1 1-1,-1-1 1,-1 1-1,1-1 1,0 1-1,-1-1 1,0 1 0,0-1-1,0 0 1,0 1-1,0-1 1,-1 0-1,1 0 1,-1 0-1,0 0 1,0 0-1,0 0 1,0-1 0,0 1-1,-1 0 1,0-1-1,1 0 1,-1 0-1,0 0 1,0 0-1,0 0 1,0 0-1,-7 2 1,2-1 0,-2 0-1,1-1 1,0 0-1,-1 0 1,1-1 0,-1 0-1,1 0 1,-1-1-1,1-1 1,-1 1 0,-16-5-1,3-2-150,0-2 0,0-1 0,1 0-1,0-2 1,0-1 0,2 0 0,-31-26 0,48 38-1033,5 3 374,6 7-839,14 12-1144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2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53 12595,'-13'-34'2721,"6"16"-726,9 25-1519,27 82-973,-18-32 473,-2 1-1,-2 0 0,-4 0 1,-3 60-1,5 82 79,1-168-469,-6-33 342,0 1 0,0 0 0,1-1 1,-1 1-1,0 0 0,0-1 0,0 1 0,1 0 0,-1 0 0,0-1 0,0 1 0,1 0 0,-1 0 0,0 0 0,1-1 0,-1 1 0,0 0 0,0 0 1,1 0-1,-1 0 0,0 0 0,1 0 0,-1-1 0,0 1 0,1 0 0,-1 0 0,1 0 0,-1 0 0,0 0 0,1 0 0,-1 0 0,0 1 0,1-1 1,-1 0-1,0 0 0,1 0 0,-1 0 0,0 0 0,0 0 0,1 1 0,-1-1 0,0 0 0,1 0 0,-1 0 0,0 1 0,0-1 0,1 0 1,-1 0-1,0 1 0,0-1 0,0 0 0,1 1 0,-1-1 0,0 0 0,0 1 0,0-1 0,0 0 0,0 1 0,0-1 0,0 0 0,0 1 0,0-1 1,0 1-1,13-33-3360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3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93 11859,'4'-5'493,"-1"0"1,1 0 0,0 1 0,0-1-1,1 1 1,-1-1 0,1 2 0,6-5-1,-2 2-302,1 0-1,0 1 0,1 0 0,11-4 0,-9 5-273,1 0-1,-1 1 0,1 0 0,0 1 0,0 1 0,0 0 0,19 2 0,-29-1 44,0 1 0,0-1 0,1 1-1,-1 0 1,0 1 0,0-1 0,-1 1 0,1 0-1,0 0 1,0 0 0,-1 0 0,1 1 0,-1-1 0,0 1-1,0 0 1,0 0 0,0 0 0,0 0 0,4 7-1,-4-3 20,0-1-1,0 1 0,0 0 0,-1 0 0,0 0 1,0 1-1,0-1 0,-1 0 0,0 1 0,-1 13 1,0-10-22,-1-1 0,0 1 0,-1-1 0,0 1 0,-1-1 0,0 0 0,-7 15 1,8-19-38,-1-1 0,1 0 1,-1-1-1,0 1 1,-1 0-1,1-1 1,-1 0-1,0 1 1,0-2-1,0 1 0,0 0 1,-1-1-1,-7 5 1,9-7-78,0 0 1,1 0 0,-1-1 0,0 1 0,0 0-1,0-1 1,0 0 0,0 0 0,0 0 0,0 0-1,0 0 1,1 0 0,-1-1 0,0 0-1,0 1 1,0-1 0,0 0 0,1 0 0,-1-1-1,0 1 1,1 0 0,-1-1 0,1 0-1,0 1 1,-1-1 0,1 0 0,0 0 0,-2-4-1,-15-17-2072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3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32 12083,'0'-1'136,"0"0"1,1 1-1,-1-1 1,1 0-1,-1 0 1,0 0-1,1 1 1,-1-1 0,0 0-1,0 0 1,0 0-1,1 0 1,-1 0-1,0 1 1,0-1-1,0 0 1,-1 0-1,1 0 1,0 0 0,0 0-1,0 1 1,-1-1-1,1 0 1,0 0-1,-1 0 1,1 1-1,-1-1 1,1 0 0,-1 1-1,1-1 1,-1 0-1,1 1 1,-1-1-1,1 0 1,-1 1-1,0-1 1,0 1-1,1-1 1,-1 1 0,0 0-1,0-1 1,1 1-1,-3-1 1,1 1-132,-1 0-1,1 0 1,-1 1 0,1-1 0,-1 0-1,1 1 1,-1 0 0,1-1 0,0 1-1,-1 0 1,1 0 0,0 0 0,-1 1-1,1-1 1,0 1 0,0-1 0,0 1-1,0 0 1,1-1 0,-4 4 0,-6 7-170,0 0 0,1 1 0,1 0 1,-12 19-1,18-26-1,0 0 1,1 0 0,0 0-1,-1 1 1,2-1-1,-1 0 1,1 1 0,0-1-1,0 1 1,1-1-1,0 1 1,0-1 0,1 1-1,-1-1 1,1 1 0,3 7-1,-2-8 45,0-1-1,1 1 1,-1-1 0,1 0-1,1 0 1,-1 0-1,1 0 1,0 0 0,0-1-1,0 1 1,0-1 0,1 0-1,0-1 1,0 1 0,0-1-1,0 0 1,0 0-1,1 0 1,7 2 0,-9-4 115,1 1 0,-1-1 0,1 0 0,0 0 0,0-1 0,-1 1 0,1-1 0,0 0 0,0-1 0,0 1 0,-1-1 0,1 0 0,0 0 0,-1 0 0,1 0 0,-1-1 0,1 0 0,-1 0 0,0 0 0,0-1 0,0 1 0,0-1 0,0 0 0,0 0 0,3-4 0,-3 0 154,0 0-1,0 0 1,0 0 0,-1-1 0,0 1 0,-1-1-1,1 0 1,-2 1 0,1-1 0,-1 0 0,0 0-1,-1 0 1,0-1 0,0 1 0,-2-12-1,-11-62 2266,28 179-2818,-13-78 238,0 0 1,1-1 0,0 1-1,2-1 1,12 31 0,-16-46 1,0-1 0,0 0 0,0 1 0,1-1 0,0 0 0,-1 0 1,1 0-1,0 0 0,0 0 0,0-1 0,0 1 0,0 0 0,0-1 0,0 0 0,1 1 0,-1-1 0,0 0 1,1 0-1,-1 0 0,1-1 0,0 1 0,-1-1 0,1 1 0,-1-1 0,1 0 0,0 0 0,-1 0 0,1 0 1,-1 0-1,1-1 0,4 0 0,26-10-2614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4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9930,'3'5'4707,"26"45"-4214,-18-22-481,-1 0 0,-2 0 0,0 1 1,-2 0-1,-1 0 0,-2 1 0,0 29 0,1-27 9,-3-21 776,-9-33 400,-1-7-812,2 0 0,1 0 0,-2-32 0,7 46-467,0 1 0,1-1-1,1 0 1,0 1 0,1-1 0,1 0 0,0 1 0,6-18 0,-7 28-114,-1 1 0,1-1 0,0 0 0,0 1 0,0 0 0,0-1 0,1 1 0,-1 0 0,1 0 1,0 0-1,-1 1 0,2-1 0,-1 1 0,0-1 0,0 1 0,1 0 0,-1 0 0,1 1 0,-1-1 1,1 1-1,0 0 0,0 0 0,0 0 0,0 0 0,0 1 0,-1-1 0,7 1 0,37 0-3191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4.3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16 6745,'-31'-12'9962,"26"11"-9808,0 0 1,1 0 0,-1 1-1,0 0 1,0 0 0,0 0-1,0 1 1,1-1 0,-1 1-1,-7 2 1,-65 28-1502,77-31 1206,-1 0-1,0 1 1,1-1-1,-1 0 1,0 1-1,1-1 1,-1 1-1,1-1 1,-1 1-1,0 0 1,1-1-1,0 1 1,-1 0 0,1-1-1,-1 1 1,1 0-1,0-1 1,-1 1-1,1 0 1,0 0-1,0-1 1,0 1-1,-1 0 1,1 0-1,0 0 1,0-1 0,0 2-1,11 24-600,20 12 1093,-31-38-423,10 8 69,0 0 0,0-1 0,0-1 0,1 1 0,0-2 0,19 8 0,-23-10 29,0-1 0,0 1 1,0 0-1,0 1 0,0-1 0,-1 1 0,0 1 0,0-1 1,0 1-1,0 0 0,-1 0 0,1 1 0,-1 0 0,-1 0 1,7 9-1,-11-13-10,1 0 0,-1 0 0,0 0 1,0-1-1,1 1 0,-1 0 0,0 0 0,-1 0 0,1 0 1,0-1-1,-1 1 0,1 0 0,-1 0 0,1-1 1,-1 1-1,0 0 0,1-1 0,-1 1 0,0 0 1,0-1-1,0 1 0,-1-1 0,1 0 0,0 1 1,0-1-1,-1 0 0,1 0 0,-1 0 0,1 0 0,-1 0 1,-1 1-1,-7 4 21,1 0 0,-1-1-1,-18 6 1,19-7-311,0-1 0,0 0 0,-1 0 0,0-1-1,1 0 1,-1-1 0,0 0 0,0 0 0,0-1 0,0-1-1,-12-1 1,1-11-2150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4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1 222 11282,'18'-19'4819,"9"7"-3416,35-2-2411,-42 11 1432,-16 2-404,6 0-85,-1-1 0,0 0 0,0-1 0,0 0 0,0 0-1,10-6 1,-17 8 45,0-1 0,0 1 0,0-1 0,-1 1 0,1-1 0,-1 0 0,1 0 0,-1 1 0,0-1 0,1 0-1,-1 0 1,0 0 0,0-1 0,-1 1 0,1 0 0,0 0 0,-1 0 0,1-1 0,-1 1 0,0 0 0,0-1 0,0 1 0,0 0 0,0 0-1,0-1 1,0 1 0,-1 0 0,1-1 0,-1 1 0,-1-3 0,1 0 27,-1 0-1,1 0 1,-1 0 0,0 1-1,-1-1 1,1 0 0,-1 1-1,0 0 1,0 0 0,0-1-1,-1 2 1,1-1-1,-1 0 1,0 1 0,0 0-1,0-1 1,-8-3 0,9 6-21,1 0 0,-1 1 1,0-1-1,0 1 0,0-1 1,0 1-1,0 0 0,0 0 1,0 0-1,0 1 0,0-1 0,0 0 1,1 1-1,-1 0 0,0 0 1,0 0-1,0 0 0,1 0 1,-1 1-1,1-1 0,-1 1 1,1 0-1,-1-1 0,1 1 0,0 0 1,0 1-1,0-1 0,0 0 1,0 0-1,1 1 0,-1-1 1,-1 4-1,-3 4-16,1 0-1,-1 1 1,2-1-1,0 1 1,0 0-1,1 0 1,0 0-1,0 1 1,2-1-1,-1 1 1,2 0 0,0 16-1,0-21-36,0 0 0,1 0 0,0-1-1,1 1 1,-1 0 0,1-1 0,0 1 0,1-1-1,0 0 1,0 1 0,0-1 0,0-1 0,1 1-1,0 0 1,1-1 0,-1 0 0,1 0 0,0 0-1,0-1 1,0 0 0,1 0 0,-1 0 0,9 4 0,-3-4-304,-1 0 0,1-1 0,-1 0 0,1-1 0,0 0 0,14 0 0,93-5-2416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5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46 9418,'-19'-45'7836,"19"44"-7865,8 13-1638,-1 1 1611,-2 1 1,1 0-1,-1 0 0,-1 0 0,-1 1 1,0-1-1,-1 1 0,1 17 0,-4 134 237,-1-56 207,2-97-317,1 0 0,0 0 0,1 0-1,5 23 1,-3-37-558,1-10-552,2-17-1550,-8-18-313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41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117 447 6833,'-116'-35'9742,"126"32"-8400,32-7-1761,217-8 721,669-14 725,-829 28-903,317 1 265,-3 0-109,495-23 294,-170 7 135,-470 12-358,371 35 0,-566-20-278,1-3 0,1-3 0,79-10 0,-20 0 39,-77 6-93,76-12-1,-113 13-9,1 1 1,-1 1-1,1 1 0,-1 0 0,0 2 1,25 7-1,-21-5-13,-72-78 324,5 29-364,-1 2 0,-92-65 0,112 91 20,15 10 23,1 0 0,0-1 0,0 0 0,0 0 0,-9-10 0,16 15 25,11 7-870,133 92 693,-112-78 153,1 0 0,57 24 0,-1-1 123,-88-43-122,0 0 0,-1 0 1,1 0-1,0 0 0,0 0 1,0 0-1,-1 0 1,1 0-1,0 0 0,0 0 1,0 0-1,0 0 1,-1 0-1,1 0 0,0 0 1,0 0-1,0 0 0,-1 0 1,1 1-1,0-1 1,0 0-1,0 0 0,0 0 1,0 0-1,-1 0 0,1 0 1,0 0-1,0 1 1,0-1-1,0 0 0,0 0 1,0 0-1,0 0 1,-1 0-1,1 1 0,0-1 1,0 0-1,0 0 0,0 0 1,0 0-1,0 1 1,0-1-1,0 0 0,0 0 1,0 0-1,0 1 0,0-1 1,0 0-1,0 0 1,0 0-1,0 0 0,0 1 1,0-1-1,0 0 1,0 0-1,1 0 0,-1 0 1,0 1-1,0-1 0,0 0 1,0 0-1,0 0 1,0 0-1,0 0 0,1 1 1,-1-1-1,0 0 0,0 0 1,0 0-1,-12 8 13,-33 26-9,2 3-1,-69 75 0,64-63 13,-231 266-385,278-315 176,0 0 1,0 0 0,0 0 0,0 0 0,0 0 0,0 0 0,0 0 0,0 0-1,0-1 1,0 1 0,0 0 0,0-1 0,0 1 0,0-1 0,1 1 0,-1-1-1,0 1 1,0-1 0,0 1 0,1-1 0,-1 0 0,0 0 0,0 1 0,1-1 0,-1 0-1,1 0 1,-1-1 0,-4-3-1254,-21-20-2821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5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1 100 10506,'13'-15'2521,"7"-4"655,6 7-2983,13-1-330,8 1-55,11-2 24,-3 6 168,9 1-120,-13 7-504,5 14-2560,-18 5 559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5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 10354,'4'-15'5921,"9"12"-5640,11-3-105,6 2-200,19 0-8,4 1 88,20 5-593,2-1-639,13 7-2161,-15-1-63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6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27 109 11170,'-26'-80'6254,"36"112"-6615,-1 1 0,-2 1 0,4 39 1,3-112 284,-7 20 99,1-6 101,2 0 0,24-45-1,-33 69-128,0-1-1,-1 1 0,1-1 0,0 1 0,0 0 0,0 0 0,0 0 0,0-1 0,0 1 0,0 0 0,0 0 0,1 0 0,-1 1 0,0-1 0,1 0 0,-1 0 0,0 1 0,1-1 0,-1 1 0,1-1 0,-1 1 0,1-1 0,-1 1 0,1 0 0,0 0 0,-1 0 0,1 0 0,-1 0 0,1 0 0,-1 0 0,1 1 0,-1-1 0,1 0 0,-1 1 0,1 0 0,-1-1 0,1 1 0,-1 0 0,0-1 0,1 1 0,-1 0 0,0 0 0,0 0 0,0 0 0,0 0 0,2 3 0,3 2-58,-1 0 0,1 1 0,-1 0 0,-1 0 0,0 1 0,0-1 0,5 13 0,26 82-4717,-19-70 1778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6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237 132 11082,'-13'-34'1450,"8"21"-197,1 1-1,0-1 0,0 0 0,-2-16 0,8 13-1305,2 15-1180,1 13 247,23 60 540,-22-62 432,-1 1 0,-1 1 1,1-1-1,-2 0 0,0 1 0,0 0 0,-1 0 0,1 23 0,-12 167 486,1-11 286,5-207-623,0 0 0,-1 1 1,0-1-1,-2 1 0,0 0 1,0 1-1,-10-15 1,12 21-195,-1 0 1,0 0 0,0 1-1,-1 0 1,0 0 0,-1 0 0,1 1-1,-1 0 1,0 0 0,-1 0-1,1 1 1,-1 0 0,-11-4 0,16 8 14,0 0 0,0 0 0,0 0-1,0 0 1,0 1 0,0-1 0,-1 1 0,1 0 0,0 0 0,0 0 0,-1 0 0,1 0 0,0 1 0,0 0 0,0-1 0,-5 3 0,5-1-17,-1 0 0,1 0 1,0 1-1,0-1 0,0 1 0,0 0 0,1 0 1,-1 0-1,1 0 0,-1 0 0,1 0 1,0 1-1,1-1 0,-1 1 0,0-1 0,-1 8 1,1-6 32,1 0 1,0 0 0,0 0 0,0 1-1,0-1 1,1 0 0,0 1 0,0-1-1,1 1 1,-1-1 0,1 0 0,0 0-1,1 1 1,-1-1 0,1 0-1,0 0 1,0 0 0,1 0 0,-1-1-1,1 1 1,0-1 0,0 0 0,1 1-1,-1-1 1,1-1 0,0 1 0,6 4-1,-3-2-61,1 0-1,1-1 0,-1 0 1,1 0-1,0-1 0,0 0 1,0-1-1,0 0 0,1 0 1,0-1-1,-1 0 0,1-1 1,0 0-1,12-1 0,22-3-2376,0-1-54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7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1 253 10034,'15'-19'837,"-11"14"-258,0 0 0,0 0 0,-1-1 0,1 1 0,-1-1 0,2-6 1,-3 10-581,0 1 0,0-1 0,0 0 0,0 1 0,0-1 0,1 1 0,-1 0 0,0 0 0,1 0 0,-1 0 0,1 0 1,-1 0-1,1 1 0,-1-1 0,1 1 0,-1 0 0,5 0 0,-2-1 72,21-2-130,-10 1-97,-1 0 1,1-1-1,-1 0 0,0-1 1,20-8-1,-31 10 129,-1 1-1,0 0 1,0-1 0,0 0 0,-1 0 0,1 0 0,0 0 0,-1 0-1,1-1 1,-1 1 0,0-1 0,0 0 0,0 1 0,0-1-1,0 0 1,-1 0 0,1 0 0,-1 0 0,0-1 0,0 1-1,0 0 1,0 0 0,-1-1 0,1 1 0,-1 0 0,0-1-1,0 1 1,0-1 0,0 1 0,-1 0 0,1-1 0,-2-3-1,2 4 15,-1 1 0,1 0-1,0 0 1,-1 0 0,0 0-1,1 0 1,-1 0 0,0 0-1,0 0 1,0 0-1,0 1 1,0-1 0,0 0-1,-1 1 1,1-1 0,-1 0-1,1 1 1,-1 0 0,1-1-1,-1 1 1,0 0-1,0 0 1,0 0 0,0 0-1,0 0 1,1 0 0,-1 1-1,-1-1 1,1 1 0,0-1-1,0 1 1,0 0-1,0 0 1,0 0 0,0 0-1,0 0 1,0 0 0,-1 0-1,1 1 1,0-1 0,0 1-1,0 0 1,0-1-1,0 1 1,-2 2 0,-3 0-16,1 0 1,0 1-1,0 0 1,0 0-1,0 0 1,1 1-1,-1 0 1,1 0-1,1 0 0,-1 1 1,1-1-1,-7 12 1,5-4 15,1 1-1,0 0 1,1 0-1,1 0 1,0 1 0,0-1-1,2 1 1,0-1 0,1 21-1,0-30-17,0-1 0,1 1 0,-1-1 1,1 1-1,0-1 0,0 1 0,0-1 0,1 0 0,0 0 0,0 0 0,0 0 0,0 0 0,0 0 1,1 0-1,0 0 0,-1-1 0,2 0 0,-1 1 0,0-1 0,0 0 0,1-1 0,0 1 1,0-1-1,-1 1 0,1-1 0,0 0 0,1 0 0,-1-1 0,0 0 0,1 1 0,-1-1 0,0-1 1,8 2-1,29-4-1974,7-4-21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7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9362,'1'0'5481,"3"1"-5073,-1 1-800,1 0 240,19 8 208,50 21-24,-43-20 24,3 7-32,-6 0 24,-4 5-16,-6-1-80,-2-3-464,-6-5-240,-2-6-2257,3-5 217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7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191 81 9322,'-32'-75'2120,"20"69"785,1 11-2681,-3-3-192,2 11-40,-3 3-16,3 5 24,-5 13-56,1 4 8,-5 10-448,4 4 392,7-3 336,9-17-3097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0:59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12 195 7210,'-11'-11'3071,"11"7"-1644,26 4-1103,-6 2-235,238 14 829,316-23 1,195-20-288,-209 11-366,1862-52 543,-2143 66-804,1582-32 377,-1344 21-211,256 18 224,-75 0-88,-345-8-196,1190-21 2430,-1452 21-2134,134 14 0,-221-12 306,-10-2-2615,-25-14-6763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1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12075,'1'-1'222,"0"1"1,0-1-1,0 0 1,0 1-1,0-1 1,0 0 0,0 0-1,0 0 1,0 0-1,-1 0 1,1 0 0,0 0-1,-1 0 1,1 0-1,-1 0 1,1-1-1,-1 1 1,0 0 0,1-2-1,2 38 576,11 48-868,18 101-245,9 217 0,-41-390-1011,-7-45-4878,4-26 2167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2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6745,'49'-9'7626,"2"9"-4589,54 18-3166,-68-10 370,4-1-238,-1 3 1,-1 1-1,0 2 1,-1 2-1,0 1 1,62 37-1,-85-44-21,-1 1 0,-1 0 0,1 1 0,-2 1 0,1 0 1,-2 0-1,0 1 0,0 1 0,-1 0 0,-1 0 0,0 1 0,-1 0 0,-1 0 0,0 1 0,-1 0 0,-1 1 0,0-1 0,-1 1 0,1 17 0,-4-23-31,0-1-1,-1 1 1,0-1-1,-1 1 1,0-1-1,0 1 1,-1-1 0,-1 0-1,-6 18 1,6-21-5,0-1 1,-1 0 0,0 0 0,0 0-1,0 0 1,-1-1 0,0 1-1,0-1 1,0 0 0,-1-1 0,1 1-1,-1-1 1,0 0 0,-1 0-1,-9 4 1,-5-1-133,-1 0 0,1-1 0,-1-1 0,0-1 0,0-1 0,-1 0-1,-38-3 1,26-1-369,0-2-1,1-2 0,0-1 0,-46-14 0,50 10-1739,21 3 102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7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505 156 12443,'-73'-155'6888,"85"178"-6869,0-1 0,22 32 0,-23-38-21,0 0-1,-1 1 1,-1 0 0,0 1-1,-2 0 1,0 0 0,8 35-1,-7-19 18,-3 1-1,0-1 1,-3 1-1,0 0 1,-6 53-1,-9 3 4,4-28-6,-3 73 0,13-20 19,0-29 47,-12 104-1,11-191-75,0 0 0,-1 0 0,1 1 0,0-1 0,0 0 0,0 0 0,0 0 0,-1 0 0,1 0 0,0 0 0,0 0 0,0 0 1,-1 0-1,1 0 0,0 0 0,0 0 0,0 0 0,0 0 0,-1 0 0,1 0 0,0 0 0,0 0 0,0 0 0,-1 0 0,1 0 0,0-1 0,0 1 0,0 0 0,0 0 0,-1 0 0,1 0 0,0 0 0,0 0 0,0-1 0,0 1 0,0 0 0,0 0 0,-1 0 0,1 0 0,0 0 0,0-1 0,0 1 0,0 0 0,0 0 0,0 0 0,0-1 0,0 1 0,0 0 0,0 0 0,0 0 0,0-1 0,0 1 0,0 0 0,0 0 0,0 0 1,0-1-1,-9-16-12,-108-227-644,94 202 426,-2 1 1,-2 2-1,-49-58 0,69 90 201,0 0-1,-1 0 1,1 0-1,-1 1 1,-1 0-1,1 0 1,-1 1-1,0 0 1,0 1-1,-1 0 0,-11-4 1,16 7 21,1 0-1,0 1 1,-1-1 0,1 1 0,-1 0-1,1 0 1,-1 1 0,1-1 0,-1 1-1,1 0 1,0 0 0,-1 0 0,1 1-1,0-1 1,0 1 0,0 0 0,0 1-1,0-1 1,1 0 0,-1 1 0,1 0-1,-1 0 1,1 0 0,0 0 0,0 1-1,1-1 1,-4 6 0,1 0-14,0-1 1,1 1-1,0 0 1,0 1-1,1-1 0,1 1 1,0-1-1,0 1 1,0 0-1,1 0 1,1 0-1,0 0 1,0 0-1,1 0 0,0-1 1,1 1-1,0 0 1,4 11-1,-1-6 5,0 0 0,1 0 0,0-1 0,1 1 0,1-1 0,1-1 0,-1 0 0,2 0-1,0-1 1,23 22 0,-13-18 9,1-1-1,1-1 1,0-1 0,0 0-1,47 16 1,-53-23-82,0 0 1,0-2 0,1 0 0,-1-1 0,1 0-1,0-2 1,0 0 0,0 0 0,29-5-1,-30 1-151,0-2 0,0-1-1,26-12 1,-12 4-263,97-37-2582,-93 34 1378,38-26 1,-69 41 1598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8:43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51 295 7978,'-9'-8'1284,"6"6"-908,0-1 0,0 1-1,0 0 1,-1 0 0,1 0-1,0 0 1,-1 0 0,1 1-1,-1-1 1,-5 0 2950,18 2-2389,366 15-155,-114-15-401,828-8 1492,-44 18-800,-430 2-918,-159-13 119,507 15 68,-509-7-282,-238-11 380,-242-18 222,-25-27-624,-27-22-90,-23 2 5,68 48 55,-44-35 1,76 55-5,-1 0 1,1 1-1,0-1 1,-1 0-1,1-1 1,0 1-1,0 0 1,0 0 0,0 0-1,0-1 1,0 1-1,0 0 1,0-1-1,1 1 1,-2-3-1,6 4-13,-1 1 0,0 0-1,1 0 1,-1 0-1,0 1 1,0-1 0,0 1-1,0 0 1,0 0-1,3 2 1,309 189 42,-281-172-51,59 24 0,-95-44 25,0 0 0,0 0-1,0 0 1,0 0 0,0 0 0,0 0-1,0 1 1,1-1 0,-1 1-1,0-1 1,1 1 0,-1 0-1,1 0 1,0-1 0,-1 1 0,1 0-1,0 0 1,-1 4 0,-22 25-28,-280 303-48,288-317 84,11-11-9,-1 1-1,0-1 1,0-1-1,-1 1 1,1-1 0,-1 0-1,-11 6 1,12-14-660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2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11370,'15'-2'717,"-1"0"0,1-1-1,-1-1 1,15-5 0,14-4-1577,-12 6 810,-20 5-40,1 0 1,0 0 0,-1-1 0,0-1-1,0 0 1,0-1 0,0 0-1,-1 0 1,19-14 0,-29 19 90,1-1 0,0 0 1,0 0-1,0 0 0,-1 0 1,1 0-1,-1 0 0,1-1 1,0 1-1,-1 0 0,0 0 1,1 0-1,-1 0 0,0-1 1,0 1-1,1 0 0,-1 0 1,0-1-1,0 1 0,-1 0 1,1 0-1,0-1 0,-1-1 1,0 0 12,0 0 0,-1 0-1,1 0 1,-1 0 0,1 0 0,-1 1 0,0-1 0,-5-4 0,2 1 11,-1 1 0,0 0-1,0 1 1,0-1 0,0 1 0,-1 1 0,-8-5 0,8 6-58,0 1 1,0-1-1,0 1 1,0 1-1,0-1 1,0 1-1,0 0 1,-1 1-1,1 0 0,0 0 1,0 1-1,0-1 1,0 1-1,-11 6 1,14-7 8,-1 2 1,1-1 0,0 0-1,0 1 1,0 0 0,1-1-1,-1 1 1,1 1 0,-1-1-1,1 1 1,0-1 0,0 1-1,1 0 1,-1 0 0,1 0-1,0 0 1,0 1 0,0-1-1,1 0 1,-1 1 0,1-1-1,0 1 1,0 7 0,1-1 8,0 0 1,1 0 0,0 0-1,1 0 1,1 0-1,-1 0 1,2-1 0,0 1-1,0-1 1,0 0 0,1 0-1,1 0 1,0-1-1,0 0 1,1 0 0,15 16-1,-16-19-113,0 0-1,1-1 1,-1 0 0,1 0-1,0 0 1,0-1-1,1 0 1,-1-1 0,1 1-1,0-1 1,0-1-1,0 0 1,0 0 0,0 0-1,0-1 1,1 0-1,-1-1 1,0 0 0,1 0-1,-1-1 1,0 0-1,1 0 1,9-4 0,47-19-1947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2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6529,'-8'-1'8152,"6"8"-5489,5 18-4225,0-7 2312,25 265-780,-26-275-475,2-11 181,7-24 93,10-48 538,-20 70-278,1-5 35,1 0 1,0 1-1,1 0 1,0-1-1,1 1 0,0 1 1,0-1-1,0 1 0,1-1 1,1 2-1,10-12 0,-14 17-71,0 0-1,0-1 0,0 1 0,0 0 0,1 1 0,-1-1 0,1 1 0,-1-1 0,1 1 0,-1 0 0,1 0 0,0 1 0,-1-1 0,1 1 0,0 0 0,-1 0 0,1 0 0,0 0 0,0 1 0,-1-1 0,1 1 0,0 0 0,-1 0 0,1 0 0,-1 1 0,0-1 0,1 1 0,-1 0 0,0 0 0,0 0 0,0 0 0,0 1 0,0-1 0,3 5 0,2 1-74,-1 1 0,0 0-1,0 1 1,-1 0-1,-1 0 1,1 0-1,-2 1 1,1-1 0,-1 1-1,-1 0 1,0 0-1,-1 1 1,2 15-1,7 22-1643,1-20-1155,5-15-411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26 10610,'64'-25'5025,"-82"26"-1846,14-1-3292,0-1 1,1 1-1,-1 1 1,0-1-1,1 0 1,-1 1-1,0 0 0,1 0 1,-1 0-1,-3 2 1,-1 0-21,0 1 0,1 0 0,-1 1 1,1 0-1,0 0 0,1 1 0,-11 10 1,15-14 90,1 0 0,-1-1 0,1 1 0,0 0-1,0 0 1,0-1 0,0 1 0,0 0 0,0 0 0,1 0 0,-1 0 0,1 0 0,-1 0 0,1 1 0,0-1 0,0 0 0,-1 0 0,2 0 0,-1 0 0,0 0 0,0 0 0,1 0 0,-1 0 0,1 0 0,-1 0 0,1 0 0,0 0-1,0 0 1,0 0 0,0 0 0,0 0 0,1-1 0,-1 1 0,0 0 0,1-1 0,-1 1 0,1-1 0,0 0 0,-1 1 0,1-1 0,0 0 0,4 2 0,16 10-129,1 0 0,35 13 1,-42-20 175,0 1 0,-1 0 1,0 1-1,0 0 0,0 2 1,-1 0-1,0 0 0,14 15 1,-27-24-10,0 0 0,0 0 0,0 0 1,0 1-1,0-1 0,0 0 0,0 0 0,-1 1 1,1-1-1,0 0 0,-1 1 0,1-1 1,-1 1-1,0-1 0,1 1 0,-1-1 0,0 1 1,0-1-1,0 1 0,0 2 0,0-3 14,-1 0-1,0 0 0,1 0 1,-1 0-1,0 0 0,1-1 1,-1 1-1,0 0 0,0 0 1,0 0-1,1-1 0,-1 1 1,0 0-1,0-1 0,0 1 1,0-1-1,0 1 0,-1-1 1,1 0-1,-1 1 0,-4 0-104,1 0 0,-1 0-1,1-1 1,-1 1 0,0-1 0,1-1-1,-1 1 1,1-1 0,-7-1 0,-15-9-2334,6-2-226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3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1 234 9866,'0'-3'360,"1"0"0,-1 0 0,1 0 0,0 0 0,0 0 0,0 1 0,1-1 0,-1 0 0,1 1 0,-1-1 0,1 1 0,0-1 0,0 1 0,0 0 0,4-4 0,45-37-383,-31 27 445,-12 9-352,-6 6-59,0-1 0,0 1-1,0-1 1,0 0 0,0 0 0,0 0 0,-1 0 0,1 0 0,-1 0 0,0 0-1,1 0 1,-1-1 0,0 1 0,0 0 0,0-1 0,-1 1 0,1-1-1,-1 1 1,1-1 0,-1 1 0,0-1 0,0-2 0,1-1-3,-1 0 0,0 1 1,-1-1-1,1 1 0,-4-11 1,4 14-4,0 1 0,0 0-1,-1-1 1,1 1 0,-1 0 0,1 0 0,-1 0 0,0 0 0,0 0 0,1-1 0,-1 1 0,0 0-1,0 1 1,0-1 0,0 0 0,0 0 0,0 0 0,0 0 0,0 1 0,0-1 0,0 1 0,-1-1-1,1 1 1,0-1 0,0 1 0,-1-1 0,1 1 0,0 0 0,0 0 0,-1 0 0,1 0-1,0 0 1,-1 0 0,1 0 0,0 0 0,-1 1 0,1-1 0,0 0 0,0 1 0,-2 0 0,0 0-15,0 0 0,1 1 1,-1 0-1,0-1 1,1 1-1,0 0 1,-1 0-1,1 1 1,0-1-1,0 0 1,0 1-1,0-1 1,0 1-1,1 0 1,-1-1-1,1 1 1,0 0-1,0 0 0,0 0 1,0 0-1,0 0 1,1 0-1,-1 0 1,1 0-1,0 1 1,0-1-1,0 0 1,0 0-1,2 6 1,-1 1-9,0 1-1,1-1 1,0 0 0,1 0 0,0 0 0,1 0 0,8 15 0,-5-14-10,0 0 0,1-1 1,0 0-1,1-1 0,0 0 1,0 0-1,1-1 0,0 0 1,0-1-1,1 0 0,0-1 0,15 7 1,-14-8-348,0-1 1,0 0-1,0-1 0,1 0 1,-1-1-1,1 0 1,17-1-1,56-11-2159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5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25 7090,'-3'-24'7084,"4"32"-4609,24 135-2277,7 150-1,-11 155-80,-9-131 120,50 2216 2023,-76-1696-1927,10 36 0,9 41-159,5 4 59,-4-7-54,12-62 20,40 164 55,4 111 509,-60-1088-710,0 3 2,-5 53 0,-10-125-1572,-16-41-2301,-1-10-213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60 8290,'-22'-23'1082,"-17"-12"3146,37 34-4064,-1 1 1,0-1-1,0 1 0,0 0 0,0 0 0,0 0 1,0 1-1,0-1 0,0 1 0,0-1 0,0 1 0,1 0 1,-1 0-1,0 0 0,0 0 0,1 1 0,-5 3 1,-4-1-142,-14 7-20,0 2-1,0 0 1,2 1-1,-34 26 1,55-38-22,1-1-1,-1 1 1,1 0 0,-1-1 0,1 1 0,0 0 0,0 0 0,0 0 0,0 0 0,0 0 0,0 0 0,1 0 0,-1 0 0,1 0 0,-1 0 0,1 0 0,0 0 0,0 0 0,0 1 0,0 3 0,1-2-2,0-1 0,1 1 0,-1-1 0,0 1 0,1-1 1,0 0-1,0 1 0,0-1 0,0 0 0,1 0 0,2 3 0,4 2 17,1 1-1,0-1 1,0-1 0,1 0-1,0 0 1,13 6-1,51 16 159,-57-24-149,-1 1 0,-1 0 0,1 1 0,-1 1 0,0 1 0,-1 0 0,0 1 0,18 16 0,-30-23-18,0 0 1,-1 0 0,0 0-1,1 0 1,-1 0-1,-1 0 1,1 0-1,0 1 1,-1-1 0,1 1-1,-1-1 1,0 1-1,-1 0 1,1-1 0,0 1-1,-1 0 1,0 0-1,0-1 1,0 1 0,0 0-1,-1 0 1,1-1-1,-1 1 1,0 0 0,0-1-1,-1 1 1,1-1-1,-1 1 1,1-1-1,-1 0 1,0 1 0,-4 3-1,1 0-54,0-1-1,-1 0 1,0 0-1,0 0 1,0-1-1,-1 1 1,0-2-1,0 1 0,0-1 1,-1 0-1,1 0 1,-1-1-1,-14 4 1,11-5 6,-1-1 0,1 0 0,-1-1 1,1-1-1,-1 0 0,0 0 0,1-1 0,0 0 1,-1-1-1,1 0 0,0-1 0,1-1 0,-1 1 1,1-2-1,-1 1 0,2-1 0,-1-1 0,1 0 1,0 0-1,0-1 0,-11-13 0,19 20 17,0 0-9,1 1 1,-1 0-1,1 0 1,-1 0-1,1-1 1,-1 1-1,1 0 0,0 0 1,-1-1-1,1 1 1,0 0-1,-1-1 1,1 1-1,0 0 1,-1-1-1,1 1 1,0-1-1,0 1 0,-1-1 1,1 1-1,0 0 1,0-1-1,0 1 1,-1-1-1,1 1 1,0-1-1,0 1 0,0-1 1,0 1-1,0-1 1,0 1-1,0-1 1,0 1-1,0-1 1,1 1-1,-1-1 1,0 1-1,0-1 0,0 1 1,0 0-1,1-1 1,-1 1-1,0-1 1,1 1-1,-1 0 1,0-1-1,0 1 1,1-1-1,-1 1 0,1 0 1,-1 0-1,0-1 1,1 1-1,-1 0 1,1 0-1,-1-1 1,1 1-1,0 0 1,22-5-2258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6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47 11610,'-22'-42'6736,"19"38"-6006,3 6-342,13 27-553,3 4 164,-3 0 0,0 1 0,-2 1 0,-2 0 0,9 67 0,0 189 322,-6-47-1104,-13-301-4916,-10 0 2433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7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10298,'4'-8'336,"0"1"-1,0 1 0,1-1 1,0 1-1,1 0 1,-1 0-1,1 0 0,0 1 1,1 0-1,-1 0 0,1 1 1,0-1-1,11-3 1,-15 6-346,1 0 0,0 1 0,0 0 0,0 0 0,0 0 0,1 0 0,-1 0 0,0 1 0,0 0 0,0 0 0,0 0 1,1 0-1,-1 1 0,0 0 0,0 0 0,0 0 0,0 0 0,0 0 0,0 1 0,0 0 0,-1 0 0,1 0 0,0 0 0,-1 0 1,0 1-1,1 0 0,-1-1 0,3 5 0,2 3-20,-1 1 1,0-1-1,0 1 1,-1 0-1,-1 1 1,0-1-1,0 1 1,-1 0-1,-1 0 1,0 1-1,0-1 1,-2 0-1,2 25 0,-3-22-32,-1 1 0,0-1-1,-1 1 1,0-1 0,-1 0 0,-1 0-1,0 0 1,-1 0 0,-1-1-1,-15 28 1,-5-11-611,26-31 582,-1 1 0,0 0 0,0-1 1,1 1-1,-1-1 0,0 1 1,0-1-1,0 1 0,0-1 0,0 1 1,0-1-1,1 0 0,-1 0 0,0 1 1,0-1-1,0 0 0,0 0 1,0 0-1,0 0 0,0 0 0,0 0 1,0-1-1,0 1 0,0 0 0,0 0 1,0-1-1,0 1 0,0 0 1,1-1-1,-1 1 0,0-1 0,0 1 1,0-1-1,1 1 0,-1-1 0,-1-1 1,-8-16-2365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10 9946,'-1'0'164,"1"-1"-1,0 0 1,-1 1-1,1-1 1,-1 1-1,1-1 1,-1 1 0,1-1-1,-1 1 1,1-1-1,-1 1 1,0-1-1,1 1 1,-1 0-1,0-1 1,1 1-1,-1 0 1,0-1 0,1 1-1,-1 0 1,0 0-1,1 0 1,-1 0-1,0 0 1,0 0-1,1 0 1,-1 0 0,0 0-1,0 0 1,-28-1 486,26 1-621,-25 0 435,0 2 0,0 0 1,-45 11-1,71-13-497,-1 1-1,1 0 1,-1 0 0,1 0-1,-1 0 1,1 1 0,0-1-1,0 1 1,0-1 0,0 1-1,0 0 1,0 0 0,0 0-1,1 0 1,-1 0 0,0 0-1,1 0 1,0 0 0,-2 5-1,1-2-68,1 0 0,0 0 0,0 0 0,0 0 0,1 0 0,-1 0 0,1 0 0,1 0 0,0 9 0,4 6-246,0 0 0,1 0 0,16 36 0,-19-49 314,1 3-136,0 1 1,2-1 0,-1 0 0,10 13-1,-14-22 159,0 0 0,-1 0 0,1 1-1,0-1 1,0 0 0,0 0-1,0 0 1,0-1 0,0 1 0,0 0-1,0 0 1,1 0 0,-1-1 0,0 1-1,0-1 1,1 1 0,-1-1 0,0 1-1,1-1 1,-1 0 0,0 0 0,1 1-1,-1-1 1,1 0 0,-1 0 0,0-1-1,1 1 1,-1 0 0,0 0-1,1-1 1,-1 1 0,0 0 0,1-1-1,-1 0 1,0 1 0,0-1 0,0 0-1,1 1 1,-1-1 0,0 0 0,0 0-1,0 0 1,0 0 0,0 0 0,-1 0-1,2-2 1,11-14 195,0-1-1,-2 0 0,0-1 1,-1-1-1,-1 1 1,-1-2-1,-1 1 1,9-41-1,-16 64-194,1 1 0,0 0 1,0 0-1,0-1 0,0 1 0,0-1 0,1 1 0,3 5 1,5 11 6,0 6-16,-5-10-116,1 0 0,0-1 0,2 0-1,-1 0 1,2-1 0,0 0-1,18 23 1,-25-36-20,0 0 0,-1-1 0,1 1-1,0 0 1,0 0 0,0-1 0,-1 1 0,1-1 0,0 0-1,0 1 1,0-1 0,0 0 0,0 0 0,0 0 0,0 0-1,-1-1 1,1 1 0,0 0 0,0-1 0,0 1-1,0-1 1,-1 0 0,1 0 0,0 1 0,0-1 0,-1 0-1,4-3 1,19-9-2242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8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9490,'-1'-5'391,"1"-18"5361,5 29-5051,2 10-697,-1-1-1,-1 1 1,0 0-1,-1 0 1,0 0-1,-2 1 1,0-1 0,0 18-1,-3 20 47,-9 63 0,6-64 72,8-92 148,39-328 384,-43 365-673,0 0 0,0 0 0,0 0 0,1 0 0,-1 0 0,0 0-1,1 0 1,-1 0 0,1 0 0,0 0 0,0 0 0,0 0 0,0 0 0,0 1 0,0-1 0,0 0 0,0 1 0,1-1 0,-1 1 0,1-1 0,-1 1 0,1 0 0,-1 0 0,1-1 0,2 0 0,0 2-154,0 0 0,0 0 0,0 1 1,-1 0-1,1-1 0,0 1 0,-1 0 0,1 1 1,0-1-1,6 4 0,9 4-719,25 5-2172,2-5-358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50:56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85 4289,'2'-5'623,"-1"0"0,0 1 0,0-1-1,0 0 1,-1 0 0,0 0 0,0 0 0,0 1 0,0-1 0,-1 0 0,0 0 0,0 0-1,0 1 1,0-1 0,-3-5 0,4 10-529,-1 0-1,1-1 1,-1 1 0,1 0-1,0-1 1,-1 1 0,1 0 0,-1 0-1,1 0 1,-1-1 0,1 1-1,-1 0 1,1 0 0,-1 0-1,1 0 1,-1 0 0,1 0-1,-1 0 1,1 0 0,-1 0-1,1 0 1,-1 0 0,1 1-1,0-1 1,-1 0 0,1 0 0,-1 0-1,1 0 1,-1 1 0,1-1-1,-1 0 1,1 1 0,0-1-1,-1 0 1,1 1 0,-1 0-1,-20 15-1062,20-15 1113,-19 16-231,0 2 0,2 0 1,-20 26-1,24-27 44,8-12 38,1 0 0,0 1-1,1 0 1,0 0 0,0 0-1,0 0 1,1 1 0,0 0-1,1-1 1,-1 1 0,1 0 0,1 0-1,0 0 1,0 1 0,0-1-1,1 0 1,0 0 0,1 0-1,0 0 1,0 0 0,1 0-1,0 0 1,0 0 0,1 0 0,0 0-1,0-1 1,1 0 0,5 9-1,9 11 26,2-2 0,0-1-1,1 0 1,1-2 0,39 31-1,23 16 74,50 45 2,-116-96-88,-1 0 1,-1 1-1,0 0 1,24 43 0,-36-55-8,-1-1 1,0 1-1,0 0 0,-1-1 1,0 1-1,0 0 1,0 1-1,-1-1 1,0 0-1,-1 0 1,0 0-1,0 1 1,0-1-1,-1 0 1,0 0-1,0 0 1,-1 0-1,0 0 1,0 0-1,-1 0 0,0 0 1,0-1-1,0 1 1,-1-1-1,0 0 1,0 0-1,0 0 1,-7 5-1,-3 3 0,0-1 0,-1 0 1,-1-1-1,0 0 0,-1-2 0,0 0 0,-1 0 0,0-2 0,-24 8 0,15-7 17,0-2 0,0-1 0,0-1 0,0-1-1,-54 0 1,70-3-3,0-2-1,-1 1 0,1-1 0,0-1 1,0 0-1,0-1 0,0 0 1,0-1-1,1 0 0,-1 0 0,1-1 1,0 0-1,0-1 0,1-1 0,0 1 1,0-1-1,-9-10 0,14 13-4,1 0-1,0 0 0,0-1 1,1 1-1,-1-1 0,1 0 1,0 1-1,1-1 0,-1 0 1,1 0-1,0-1 0,0 1 1,0 0-1,1 0 0,0-8 1,1 3 2,0 1 0,1-1 0,0 1 0,0-1 0,1 1 0,0 0 1,9-16-1,1 1-56,2 1 1,1 0-1,1 1 1,36-37-1,-25 32-507,51-36-1,50-26-2453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 6353,'-5'17'962,"-2"3"262,-2-8 3010,-2-6-124,-14-1-3422,-1 0-641,13-2-72,0-1 54,0 2 1,0 0 0,-18 8 0,29-12-65,0 1 0,0 0 1,0 0-1,0 0 0,0 0 0,0 1 1,0-1-1,1 0 0,-1 1 1,0-1-1,1 1 0,-1 0 0,1 0 1,-1-1-1,1 1 0,0 0 1,0 0-1,0 0 0,0 0 0,0 0 1,0 0-1,1 1 0,-1-1 1,1 0-1,-1 0 0,1 0 0,0 1 1,0 3-1,1-3-8,0 0 0,1 0-1,-1-1 1,0 1 0,1 0 0,0-1 0,0 1-1,0-1 1,0 0 0,0 1 0,0-1 0,0 0-1,1 0 1,-1 0 0,1-1 0,0 1 0,5 2-1,57 23 80,-45-20-20,-7-1 2,0 0 0,-1 0 0,0 1 0,0 0 0,19 17 0,-29-23-18,0 0 1,0 1-1,-1-1 0,1 1 0,0-1 0,-1 1 1,1 0-1,-1 0 0,0 0 0,0 0 0,1 0 1,-1 0-1,0 0 0,-1 0 0,1 0 0,0 0 0,-1 1 1,1-1-1,-1 0 0,0 0 0,0 1 0,0-1 1,0 0-1,0 1 0,0-1 0,0 0 0,-1 0 1,1 1-1,-1-1 0,0 0 0,0 0 0,1 0 1,-1 0-1,-1 0 0,1 0 0,0 0 0,0 0 0,-1 0 1,1 0-1,-1-1 0,0 1 0,-3 2 0,0 0-128,-1 0 0,1 0 0,-1 0-1,0-1 1,-1 0 0,1 0 0,0-1-1,-1 0 1,1 0 0,-1 0 0,0-1-1,0 0 1,0 0 0,1-1 0,-1 1-1,0-2 1,0 1 0,0-1 0,0 0-1,1 0 1,-1-1 0,-9-3-1,0-12-2650,18-2-25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08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43 198 8714,'1'-21'4589,"1"5"-1528,25-2-3218,-17 13 180,-1 0 0,1 0 0,-1-1 0,0 0 0,13-13 0,-20 18-25,-1-1 0,0 1 0,1 0-1,-1-1 1,0 1 0,1-1 0,-1 1 0,0-1 0,0 0 0,-1 0 0,1 1 0,0-1 0,0 0 0,-1 0 0,1 0 0,-1 0 0,0 0 0,0 1 0,1-1 0,-1 0 0,0 0 0,-1 0 0,1 0 0,0 0 0,0 0 0,-1 0 0,1 0 0,-1 0 0,0 1 0,1-1 0,-1 0 0,0 0 0,0 1 0,0-1 0,-1 0 0,1 1 0,0 0 0,0-1 0,-1 1 0,1-1 0,-1 1 0,1 0 0,-1 0 0,0 0-1,-2-1 1,0-1-49,0 0-1,0 1 1,-1 0-1,1 0 1,-1 0-1,1 0 1,-1 1-1,0 0 0,0 0 1,1 0-1,-1 1 1,0-1-1,0 1 1,0 0-1,-6 1 0,8 0 31,1-1-1,-1 1 0,1 0 1,-1-1-1,1 1 0,-1 0 1,1 1-1,0-1 0,0 0 0,0 1 1,-1-1-1,1 1 0,1 0 1,-1-1-1,0 1 0,0 0 1,1 0-1,-1 0 0,1 0 0,-1 1 1,1-1-1,0 0 0,0 1 1,0-1-1,0 1 0,1-1 1,-1 1-1,1-1 0,-1 1 1,1 3-1,-1 8 26,1 0 0,0 0-1,1 0 1,1 0 0,0 0 0,1-1 0,1 1 0,0-1 0,0 0 0,2 0 0,-1 0-1,2 0 1,0-1 0,14 20 0,-14-23-169,0-1 0,1 1 0,0-1 0,0-1-1,1 0 1,0 0 0,0 0 0,1-1 0,0-1 0,0 1 0,0-2-1,0 1 1,1-1 0,0-1 0,-1 0 0,1-1 0,1 0 0,16 1-1,42-9-2146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10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39 147 3657,'-26'-8'3503,"13"3"614,29 8-2442,97 11-522,209-2-1,-299-12-1127,849-16 996,-137-1-888,-467 16-91,1163-17 228,-649-6-161,33 1-45,-11 4-32,-3 8 32,-45 17 37,20-1 22,-119-20-28,-458 9-61,745-17 178,-65 32-53,-98 21-80,-40 2 41,41-9-32,38-7-1,-20 8 95,-97-1 98,0-10 99,21-9-51,48-4-38,-6 11 24,-32 9 12,-20 8-121,6 9-33,129 12 232,-377-21 154,60-19 194,-510-7-2184,-63-8-4564,-50-22 1729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1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9362,'3'-8'2977,"-2"-2"703,0 4-2519,-1 0-329,2 1-184,-2 1-192,0 1-240,1 3-48,1 3-136,4 31-56,14 67 32,-7-23-800,0-2-840,17 11-2273,5-26-320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19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9594,'-1'-8'11146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56 9970,'-5'-55'5165,"27"146"-4239,-6-30-986,-1 42 127,1 116-1,1 9-186,-15-205-71,-1-2-4466,-4-39 1429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6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11018,'0'-4'325,"1"0"0,-1 0 0,1 0 0,0 0 0,1 0 0,-1 0 0,0 0 1,1 1-1,0-1 0,0 1 0,0-1 0,0 1 0,4-4 0,-2 4-252,-1 0 0,1 0 0,0 0 0,-1 1 1,1 0-1,1-1 0,-1 1 0,0 1 0,0-1 1,1 1-1,-1 0 0,1 0 0,-1 0 1,1 0-1,-1 1 0,7 0 0,0 0-138,1 1-1,-1 0 1,0 1-1,0 0 1,0 1-1,0 1 1,0-1-1,-1 1 1,1 1-1,-1 0 1,16 11-1,-6-1-110,-1 1 0,-1 0-1,0 2 1,-1 0 0,-1 0-1,-1 2 1,0 0 0,-2 1 0,0 0-1,-2 1 1,0 0 0,-1 1-1,10 36 1,-19-56 73,0 0 1,-1 0 0,1 1-1,-1-1 1,1 0-1,-1 1 1,0-1 0,0 0-1,-1 1 1,1-1-1,-1 0 1,0 1 0,1-1-1,-1 0 1,-1 0-1,1 0 1,-3 5-1,2-6-42,0 0 0,-1 0-1,1 0 1,0-1-1,-1 1 1,0-1-1,1 1 1,-1-1-1,0 0 1,0 0-1,1 0 1,-1 0-1,0-1 1,0 1-1,0-1 1,0 0-1,0 0 1,0 0-1,0 0 1,-5-1 0,-48-6-2169,-8-7-232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6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7218,'18'15'10086,"-18"-15"-10076,0 0 1,0 0 0,0 0-1,0 0 1,0-1-1,0 1 1,0 0 0,0 0-1,0 0 1,0 0-1,0-1 1,0 1 0,0 0-1,0 0 1,0 0 0,0 0-1,0 0 1,1-1-1,-1 1 1,0 0 0,0 0-1,0 0 1,0 0-1,0 0 1,0 0 0,0 0-1,1-1 1,-1 1 0,0 0-1,0 0 1,0 0-1,0 0 1,0 0 0,1 0-1,-1 0 1,0 0-1,0 0 1,0 0 0,0 0-1,1 0 1,-1 0 0,0 0-1,0 0 1,0 0-1,0 0 1,1 0 0,-1 0-1,0 0 1,0 0-1,0 0 1,0 0 0,0 0-1,1 0 1,-1 0 0,0 1-1,0-1 1,0 0-1,0 0 1,0 0 0,0 0-1,1 0 1,-1 0-1,0 0 1,0 1 0,0-1-1,0 0 1,0 0-1,10 13-174,28 57 70,-29-55 78,0 2-1,0-1 0,-2 1 0,12 35 1,-13-14 74,-4-29 161,-2-30-56,-1-26 1,-1 29-12,2 0-1,0 0 1,6-35 0,-5 47-281,0 1 0,1-1 0,0 1 0,0 0-1,0 0 1,1 0 0,-1 0 0,1 0 0,1 1 0,-1-1-1,1 1 1,-1 0 0,1 0 0,0 0 0,1 0 0,-1 1-1,6-4 1,8-3-1444,1 0 0,1 1-1,30-9 1,12-1-2727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8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35 7610,'-3'5'7522,"-11"1"-6458,-4 1-1017,8-2-21,-1 1 0,1 1-1,0 0 1,1 0-1,0 0 1,0 1-1,1 1 1,-15 17 0,21-22-76,-1-1 0,1 1 0,0-1 0,0 1 1,0 0-1,0-1 0,1 1 0,-1 0 0,1 0 1,0 0-1,0 1 0,1-1 0,-1 0 1,1 0-1,0 0 0,0 0 0,0 1 0,1-1 1,-1 0-1,1 0 0,0 0 0,0 0 1,1 0-1,-1 0 0,1 0 0,0 0 0,0-1 1,0 1-1,0-1 0,1 1 0,4 4 1,-2-3-57,0 0 0,1 0 1,-1 0-1,1 0 0,0-1 1,1 0-1,-1-1 0,1 1 1,-1-1-1,1 0 1,0-1-1,9 3 0,-13-5 123,0 1 0,1-1 0,-1 1 1,0-1-1,0 0 0,0 0 0,0 0 0,0-1 0,0 1 0,0-1 0,0 0 0,0 1 0,0-1 0,0-1 0,0 1 0,0 0 0,0-1 0,-1 1 1,1-1-1,-1 0 0,1 0 0,-1 0 0,0 0 0,0 0 0,0-1 0,0 1 0,0-1 0,0 1 0,0-1 0,1-4 0,5-10 224,-1-1-1,-1-1 1,0 1-1,5-33 1,-10 42-148,0 0 0,0 0 0,0 0 0,-1 0 0,-1 0 0,1 0-1,-1 0 1,-1 0 0,0 0 0,0 0 0,-7-16 0,8 23-96,0 1 0,1-1 0,-1 0 0,-1 0 0,1 1 0,0-1 0,0 1 0,-1-1 0,1 1 0,0-1 0,-1 1 0,1 0 0,-1 0 0,0 0 0,0 0 0,1 0 0,-1 0 0,0 0 0,0 1 0,0-1 0,0 0 0,0 1 0,0 0 0,1-1 0,-1 1 0,0 0 0,0 0 0,0 0 0,0 0 0,0 1 0,0-1 0,0 0 0,0 1 0,0 0 0,0-1 0,0 1 0,0 0-1,1 0 1,-1 0 0,0 0 0,1 0 0,-3 2 0,0 0-287,0 0 0,0 0 0,1 0 0,-1 1 0,1-1 0,0 1 0,0 0 0,0 0 0,1 0 0,-1 0 0,1 0-1,0 0 1,0 1 0,1-1 0,-1 1 0,-1 6 0,7 18-3097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9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26 10962,'-12'-11'6731,"11"9"-6676,0 1 1,0 0-1,0 0 0,0 0 1,0 0-1,0 0 0,-1 0 1,1 1-1,0-1 0,0 0 0,-1 1 1,1-1-1,0 1 0,-1-1 1,1 1-1,-1-1 0,1 1 1,-1 0-1,1 0 0,0 0 1,-1 0-1,1 0 0,-1 0 1,1 0-1,-1 0 0,1 1 0,-1-1 1,1 1-1,0-1 0,-1 1 1,1-1-1,0 1 0,-1 0 1,1-1-1,-1 2 0,-3 0-117,1 0 1,-1 0-1,1 0 0,0 0 0,0 1 0,0 0 0,0 0 1,0 0-1,0 0 0,1 1 0,0-1 0,-1 1 0,1 0 1,1 0-1,-1 0 0,1 0 0,-1 0 0,1 1 1,0-1-1,1 1 0,-1 0 0,1-1 0,0 1 0,-1 8 1,1-4-42,0 1 1,1-1-1,0 1 1,1 0 0,0-1-1,0 1 1,1-1 0,0 0-1,1 1 1,5 11-1,-6-17-137,0 1 0,0-1 0,0 0 0,1 0 1,0 0-1,0 0 0,0-1 0,0 1 0,0-1 0,1 1 0,0-1 0,-1 0 0,1-1 0,0 1 0,1-1 0,-1 0 0,0 0 0,1 0 0,-1 0 0,1-1 0,-1 1 0,7 0 0,35-1-2971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0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163 435 7058,'-112'-138'1877,"106"131"-1551,0-1 0,0 0-1,1 0 1,1 0 0,-1 0 0,2-1-1,-6-15 1,3 6-74,7 12-31,8 9-59,14 18-81,70 124 37,-83-125-91,-1 1 0,-1 1 0,-2 0 0,0 0 0,-1 0 0,-1 1 1,1 23-1,1-7 18,10 135-53,-9-78 1366,-12-170-7,5-101 0,7 80-2220,37-183 0,-39 258 710,0 1 0,1 0 0,0 0 0,16-28 1,-18 39 109,0 1 1,1 0-1,0 0 1,1 0 0,0 1-1,0-1 1,0 1-1,1 1 1,-1-1-1,1 1 1,1 1 0,-1-1-1,13-5 1,1 3 9,0 1 0,0 0-1,1 2 1,-1 0 0,1 1 0,0 2 0,0 0-1,0 1 1,37 6 0,17 6 41,103 31 0,-154-37 3,-6 0 64,-18-6-412,-23-24-2278,-2-19 494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2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6 125 8242,'-4'9'8378,"4"-5"-8018,17 0-1191,-4-4 742,-1 1 1,1-1-1,0-1 1,22-4-1,-33 4 70,1 1 1,-1-1-1,1 0 0,-1 0 1,1 0-1,-1 0 0,0 0 1,1 0-1,-1-1 0,0 1 1,0-1-1,0 1 0,0-1 1,0 0-1,-1 0 0,1 0 1,0 0-1,-1 0 0,0 0 1,1 0-1,-1 0 0,0-1 1,0 1-1,0 0 0,0-1 1,-1 1-1,1-1 0,-1 1 1,1-1-1,-1 0 0,0 1 1,0-1-1,0 1 0,0-1 1,-1 1-1,1-1 0,0 1 1,-3-5-1,3 4 15,-1 0 0,0 0 1,0 0-1,0 0 0,0 0 0,0 1 0,-1-1 0,0 1 1,1-1-1,-1 1 0,0-1 0,0 1 0,0 0 0,0 0 0,-1 0 1,1 0-1,0 0 0,-1 0 0,0 1 0,1-1 0,-1 1 1,0 0-1,0 0 0,1 0 0,-1 0 0,0 0 0,0 1 1,0-1-1,0 1 0,0 0 0,-5 0 0,5 0-14,-1 1-1,1 0 0,-1 0 0,1 0 1,0 1-1,-1-1 0,1 1 1,0-1-1,0 1 0,0 0 1,0 1-1,0-1 0,1 0 1,-1 1-1,0-1 0,1 1 1,0 0-1,-2 3 0,1-1 0,0 1-1,0-1 0,1 1 0,0 0 1,0 0-1,1 0 0,0 0 1,0 0-1,0 0 0,0 8 0,1-5-18,0 0 0,1 0 0,0-1-1,0 1 1,1 0 0,0 0-1,0 0 1,1-1 0,1 1 0,-1-1-1,1 0 1,0 0 0,1-1-1,0 1 1,6 7 0,-5-10-37,0-1-1,0 0 1,1 0 0,-1 0-1,1-1 1,0 0 0,0 0-1,0-1 1,0 0 0,0 0-1,0 0 1,1-1 0,-1 0 0,0-1-1,1 0 1,-1 0 0,1 0-1,-1-1 1,14-3 0,4-1-320,0-1 0,0-2 1,-1 0-1,33-17 1,-23 9 250,0-1 0,-2-2 0,0-1 0,-1-2 0,-1 0 0,38-39 1,-67 61 338,0-1 0,0 0 0,0 0 1,0 0-1,0 0 0,0 0 0,0 0 1,-1 0-1,1-1 0,0 1 0,-1 0 1,1 0-1,-1-1 0,1 1 0,-1 0 1,1 0-1,-1-1 0,0 1 1,0-1-1,0 1 0,0 0 0,0-1 1,0 1-1,0 0 0,0-1 0,0 1 1,-1-2-1,0 2-45,-1-1 0,1 1-1,0 0 1,-1 0 0,1-1 0,-1 1 0,0 0 0,1 1 0,-1-1-1,0 0 1,0 0 0,1 1 0,-1-1 0,0 1 0,0-1 0,-3 1 0,-6-1-77,1 0 1,-1 1 0,1 0 0,-1 1 0,1 0 0,-14 4 0,24-5-98,0 0 0,1 0 0,-1 0 0,0 0 1,0 0-1,0 0 0,0 0 0,0 0 0,0 0 0,0 0 0,1 0 0,-1 0 0,0 0 0,0 0 1,0 0-1,0 1 0,0-1 0,0 0 0,0 0 0,0 0 0,0 0 0,0 0 0,0 0 0,0 0 0,1 1 1,-1-1-1,0 0 0,0 0 0,0 0 0,0 0 0,0 0 0,0 0 0,0 1 0,0-1 0,0 0 1,0 0-1,0 0 0,0 0 0,-1 0 0,1 0 0,0 1 0,0-1 0,0 0 0,0 0 0,0 0 0,0 0 1,0 0-1,0 0 0,0 0 0,0 0 0,0 1 0,0-1 0,-1 0 0,1 0 0,0 0 0,0 0 0,0 0 1,0 0-1,0 0 0,0 0 0,0 0 0,-1 0 0,1 0 0,0 0 0,0 0 0,0 0 0,16 8-586,-3-2 536,91 33-408,-61-24 381,82 39 0,-121-52 89,0 0-1,0 0 1,-1 1-1,1 0 1,-1 0 0,1 0-1,-1 0 1,0 0-1,0 1 1,0-1-1,-1 1 1,1 0 0,-1-1-1,0 1 1,0 0-1,-1 1 1,3 6-1,-4-8 8,1 0 0,-1 0 0,0 0 0,-1 0 0,1 0 0,-1 0 0,1 0 0,-1 0 0,0-1 0,0 1 0,0 0 0,0 0 0,-1-1 0,1 1 0,-1 0 0,1-1 0,-1 0 0,0 1 0,0-1 0,0 0 0,0 0 0,0 0 0,-1 0 0,1 0 0,-1-1 0,-3 3 0,-4 2 39,0-1-1,0 0 0,-22 7 1,29-11-102,0 0 1,-1 0-1,1 0 0,0 0 1,-1-1-1,1 1 0,-1-1 1,1 0-1,-1 0 1,1 0-1,-1-1 0,1 1 1,-1-1-1,1 0 0,0 0 1,-5-2-1,7 3-23,0-1-1,1 1 1,-1-1 0,0 1-1,1-1 1,-1 1 0,1-1-1,-1 0 1,1 1-1,-1-1 1,1 0 0,0 1-1,-1-1 1,1 0 0,0 1-1,-1-1 1,1 0-1,0 0 1,0 1 0,0-1-1,0 0 1,0 0 0,0 0-1,0 1 1,0-1-1,0-1 1,14-34-2476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0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13 11562,'-6'-8'5093,"-3"4"-3418,-19 5-2391,14 0 1197,1 0-459,-17 0 68,-1 2 0,-49 10 0,79-13-108,1 0 0,-1 0 1,1 1-1,-1-1 1,1 0-1,-1 0 0,0 0 1,1 1-1,-1-1 0,1 0 1,-1 1-1,1-1 1,-1 0-1,1 1 0,0-1 1,-1 1-1,1-1 0,-1 0 1,1 1-1,0-1 1,0 1-1,-1-1 0,1 1 1,0-1-1,0 1 1,-1 0-1,1-1 0,0 1 1,0-1-1,0 1 0,0-1 1,0 2-1,11 19-564,27 11-228,-15-22 691,0-2 0,1 0 0,45 8 1,-50-13 122,-1 1 1,0 0 0,-1 1-1,1 1 1,-1 1-1,0 0 1,0 1 0,26 19-1,-41-27-4,-1 1 0,0 0-1,0-1 1,0 1 0,0 0-1,0 0 1,-1 0 0,1 0-1,0 0 1,0 0-1,-1 0 1,1 0 0,0 0-1,-1 0 1,1 1 0,-1-1-1,0 0 1,1 0-1,-1 1 1,0-1 0,0 0-1,1 0 1,-1 1 0,0-1-1,0 0 1,-1 0 0,1 2-1,-1-1-2,0 0-1,0 0 1,-1 0-1,1 0 1,0 0-1,-1 0 1,0-1-1,1 1 1,-1-1-1,0 1 1,0-1-1,0 0 1,-3 3-1,-5 1-135,0-1 0,0 0-1,0 0 1,-1-1 0,-13 3 0,-21-4-1053,42-1 960,1-2 0,0 1 0,-1 0 1,1 0-1,0-1 0,0 1 0,-1-1 1,1 0-1,0 0 0,0 0 0,0 0 1,0 0-1,0 0 0,0 0 0,0-1 1,-3-2-1,-3-16-2511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175 327 9242,'-2'-16'8174,"3"23"-5110,25 274-4876,-25-268-2753,-1-36 255,-4-19-154</inkml:trace>
  <inkml:trace contextRef="#ctx0" brushRef="#br0" timeOffset="1">0 25 11146,'2'-25'5730,"18"30"-6042,10 5-441,14 7-575,1-1-2041,7 12 201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11330,'2'10'5525,"13"10"-4953,-7-8-506,-4-3-70,-1-1 1,0 1-1,0 0 0,-1 0 1,0 0-1,-1 0 0,0 0 1,0 0-1,-1 0 0,0 0 1,-1 0-1,-2 13 0,-3 12-14,-20 61 0,58-277-313,-23 142 317,-2 8 135,20-56 0,-26 87-120,-1 0 0,0 1 0,0-1 0,1 0 0,-1 1 0,0-1 0,1 0 0,-1 1 0,1-1 0,-1 1 0,1-1 0,-1 1 0,1-1 0,-1 1 0,1-1 0,0 1 0,-1-1 0,1 1 0,-1 0 0,1-1 0,0 1 0,-1 0 0,1 0-1,0 0 1,0-1 0,-1 1 0,1 0 0,0 0 0,-1 0 0,1 0 0,0 0 0,0 0 0,-1 0 0,1 1 0,0-1 0,-1 0 0,1 0 0,0 0 0,0 1 0,-1-1 0,1 0 0,-1 1 0,1-1 0,0 1 0,-1-1 0,1 0 0,-1 1 0,1 0 0,-1-1 0,1 1-1,27 31-102,-27-32 102,11 20-105,0 1 1,-1 0-1,-1 0 0,8 27 1,-8-21-1666,2 0 0,17 30 0,-7-26-1528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1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33 12483,'-9'-13'5643,"8"12"-5605,1 0 1,-1 0-1,1 0 0,-1 0 1,1 1-1,-1-1 1,0 0-1,1 0 1,-1 1-1,0-1 1,1 1-1,-1-1 0,0 0 1,0 1-1,0-1 1,0 1-1,0 0 1,0-1-1,0 1 1,1 0-1,-1 0 0,0-1 1,0 1-1,0 0 1,0 0-1,0 0 1,0 0-1,0 0 1,0 0-1,-2 1 0,-10-2-45,-1-1-79,0 0 1,0 1-1,-1 1 0,1 0 1,0 1-1,-1 1 0,1 0 1,0 1-1,-20 6 0,32-8-8,0 0 0,0 0 0,-1 0 0,1 1-1,0-1 1,0 0 0,0 1 0,0-1 0,1 1-1,-1 0 1,0 0 0,1 0 0,-1 0 0,1 0 0,-1 0-1,1 0 1,0 0 0,0 0 0,0 1 0,0-1-1,1 0 1,-1 1 0,1-1 0,-1 0 0,1 1-1,0-1 1,0 1 0,0-1 0,0 1 0,0-1 0,0 1-1,1-1 1,-1 0 0,1 1 0,0-1 0,0 0-1,1 3 1,0 2-42,1-1 0,0 0 0,0 0 0,1 0 0,0 0 0,0 0 1,0-1-1,0 0 0,1 0 0,0 0 0,0 0 0,7 4 0,-7-6 161,-1-1 1,1 0 0,0 0-1,0 0 1,0 0 0,0-1-1,0 1 1,0-2 0,0 1-1,0 0 1,1-1 0,-1 0-1,0 0 1,0 0 0,1-1-1,-1 0 1,0 0 0,0 0-1,0-1 1,0 0 0,6-3-1,-6 3 325,0-1-1,0 0 1,0 0-1,-1-1 0,1 1 1,-1-1-1,0 0 0,0 0 1,-1-1-1,1 1 0,-1-1 1,4-6-1,36-48 1730,-44 61-2059,0 0 0,1 0-1,-1 0 1,1 0 0,0 0-1,0 1 1,0-1 0,0 0-1,0 0 1,0 0 0,1 3-1,1 18-23,1 66 5,64 740-18,-49-737 28,-10-60-30,-2-1 1,-1 1-1,-1 0 1,-2 0 0,-1 0-1,-4 38 1,3-66 1,0-1 0,-1 1 0,0-1 0,1 1 0,-1-1 0,-1 1 0,1-1 0,0 0 0,-1 0 0,1 0 0,-1 0 0,0 0 0,0 0 0,0 0 0,-1 0 0,1-1 1,-1 1-1,1-1 0,-1 0 0,0 0 0,0 0 0,-3 2 0,2-3-6,-1 0 1,1 0-1,-1 0 1,1-1-1,0 1 1,-1-1-1,1-1 1,-1 1 0,1 0-1,-1-1 1,1 0-1,0 0 1,-1 0-1,-7-4 1,-5-3-41,0-1 0,1 0 1,0-1-1,0-1 0,1 0 1,-25-25-1,19 12 37,1 0 0,2-2 0,0 0 0,2-1 0,1-1 1,1 0-1,1-1 0,1 0 0,2-1 0,1-1 0,2 1 0,1-1 0,1-1 0,1 1 0,2-1 0,2 1 0,5-55 0,-3 70-113,1 1 0,1 0 0,0 1-1,1-1 1,0 1 0,1 0 0,1 0-1,0 1 1,1-1 0,0 2-1,15-17 1,-10 15-604,0 1 1,0 0-1,2 1 0,0 1 0,0 0 0,1 1 1,0 1-1,31-13 0,42-8-4137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2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21 9506,'-3'-8'2585,"0"0"855,0 4-1935,2 4-937,0 0-160,-1 1-200,1 3-96,0 13-120,-5 69-16,2-40 40,3 3-8,1-9-160,0-10-552,1-16-216,3-22-617,-2-17-2120,3-20 489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2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11018,'11'-1'5113,"-3"6"-5649,10 13-624,8 1-2113,17 13 305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3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10 11771,'-1'-1'274,"0"0"1,0 0-1,-1 0 1,1 1 0,0-1-1,-1 0 1,1 1-1,-1-1 1,1 1 0,-1-1-1,1 1 1,-1-1-1,1 1 1,-1 0 0,1 0-1,-1 0 1,0 0-1,1 0 1,-1 0 0,1 0-1,-4 2 1,-1-1-52,1 1 0,-1 0 0,0 1 0,1 0 1,-10 6-1,-5 5-210,-34 32 0,54-46-1,-11 15-1577,22-5-1474,11 3 3491,1 6-453,1 0 0,-2 1 0,-1 2 0,21 26 1,-34-37 6,-1-3-28,-1 0 1,0 0 0,0 1-1,-1 0 1,0 0 0,-1 0 0,0 1-1,5 18 1,-9-27 17,0 0 1,0 1-1,0-1 0,-1 1 0,1-1 1,-1 0-1,1 1 0,-1-1 0,1 0 1,-1 1-1,0-1 0,1 0 0,-1 0 1,0 0-1,0 0 0,0 0 0,0 0 1,0 0-1,0 0 0,-1 0 0,1 0 1,0-1-1,0 1 0,0 0 0,-1-1 1,1 1-1,0-1 0,-1 1 0,1-1 1,-1 0-1,1 0 0,0 1 0,-3-1 1,-49 4-79,28-6-895,1 0 0,-1-2 1,1 0-1,-27-10 0,5-5-2224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3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28 744 12475,'-4'-6'881,"1"-1"0,0 0 0,0 0 0,1 0 0,-1 0 1,2 0-1,-1-1 0,1 1 0,0 0 0,0-14 0,9 164-435,-1 20-540,-7-152 96,-1 12 113,1-21-32,-1-13-4,-15-308 365,16 151-407,39-296 0,-39 462-90,0 1 0,0-1 0,0 1 0,0-1 0,0 1 0,0 0 0,0-1 0,1 1 0,-1-1 0,1 1 0,-1 0 0,1-1-1,0 1 1,-1 0 0,1 0 0,0-1 0,0 1 0,0 0 0,0 0 0,0 0 0,0 0 0,0 0 0,0 0 0,1-1 0,1 3-180,-1-1 0,1 1-1,-1-1 1,0 1 0,0 0-1,1 0 1,-1 0 0,0 0-1,0 0 1,0 0 0,0 1-1,2 1 1,9 5-535,33 20-3253,11 6-105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32 11026,'-5'-11'2265,"10"2"1000,17 5-3201,14 0-176,17 2 40,8 1 72,21 4-297,-4-1-383,14 1-48,-9 0-2569,-6 1 473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2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57 6121,'-49'-33'2138,"36"10"4818,18 36-6330,9 30-620,3 9 15,11 60 1,-7 9 7,7 139 0,-14 129 55,-5-109-57,14 888 168,47 5 83,-16-462-142,-33 121 273,-5-107 110,43 5-180,-21-432-44,143 1384 1681,-179-1154-1819,-7-394-73,5-123-1223,-19-52-6145,-47-82 3238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4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20 10458,'29'-19'5836,"-29"19"-5783,-22 6 1269,9-1-1368,1 0-1,0 0 1,0 1 0,0 1-1,1 0 1,0 1-1,1 0 1,-19 18 0,25-20-51,0-1 0,0 1 1,1 0-1,-1 1 0,2-1 1,-1 0-1,1 1 0,0 0 1,0-1-1,0 1 0,1 0 1,0 0-1,1 0 0,-1 0 1,2 9-1,0 0-91,0 0 1,2-1 0,-1 0-1,2 1 1,9 24-1,-12-37 147,0 0-1,0 0 0,0 0 0,1-1 0,-1 1 0,1 0 0,0-1 0,0 1 0,0-1 1,0 0-1,0 0 0,0 0 0,1 0 0,-1 0 0,1 0 0,-1 0 0,4 1 0,-3-2 22,0-1 0,-1 1-1,1-1 1,-1 0 0,1 0-1,-1 0 1,1 0 0,0-1-1,-1 1 1,1 0 0,-1-1-1,1 0 1,-1 0 0,1 0-1,-1 0 1,0 0 0,0 0-1,1-1 1,-1 1 0,0-1-1,2-1 1,11-9 165,-2-1 0,0 0 0,0 0 0,-1-1 0,-1-1 0,0 0 0,-1-1 0,-1 0 0,0 0 0,-2-1 0,0 0 0,0 0 0,-2-1 0,5-22 0,-10 44-114,1 0 0,-1 0 0,1 0 0,-1 0 0,1 0 0,0 0 0,1 0 0,-1 0 0,1 0 0,-1-1 0,5 6 0,25 38-125,-24-37 88,0-1-138,0 0 0,0 0 0,1 0-1,0-1 1,18 14 0,-22-19-108,0-1 0,0 1 0,0-1 0,0 0 0,0-1 0,0 1 0,1-1 0,-1 1 0,0-1 0,1 0 0,-1-1 0,1 1 0,0-1 0,-1 0 0,1 0 0,5-1 0,31-13-2623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4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59 7962,'1'-7'985,"0"3"-177,0 0-1,-1 0 1,0 0-1,1 0 1,-1 0 0,-1 0-1,1 0 1,-1 0-1,1 0 1,-3-7-1,1 10-722,0 1-1,0 0 1,0 0-1,1 1 0,-1-1 1,0 0-1,0 1 1,0-1-1,1 1 0,-1-1 1,0 1-1,1 0 1,-1 0-1,1-1 0,-3 3 1,2-2 17,-15 7-102,4-2-55,0 1 0,1 0 0,-16 11 0,27-17 9,1-1 0,-1 1 0,1 0 0,-1-1 0,1 1 0,-1 0 0,1-1 0,-1 1 0,1 0 0,-1 0 0,1 0 0,0-1 0,0 1 0,-1 0 0,1 0 0,0 0 0,0-1 0,0 1 0,0 0 0,0 0 0,0 0 0,0 0 0,0 0 0,0-1 0,0 1 0,1 0 0,-1 0 0,0 0 0,1-1 0,-1 1 1,0 0-1,1 0 0,-1-1 0,1 1 0,-1 0 0,1-1 0,-1 1 0,1 0 0,-1-1 0,1 1 0,0-1 0,0 1 0,-1-1 0,1 1 0,1 0 0,38 24-541,25 3 446,-34-16 156,51 30-1,-73-37-26,-1 0 1,0 1-1,0 0 0,-1 1 1,1-1-1,-2 2 0,1-1 1,-1 1-1,0 0 0,7 12 1,-12-19 1,0 1 0,-1-1 0,1 1 1,0-1-1,-1 1 0,1-1 0,-1 1 1,1-1-1,-1 1 0,0-1 0,0 1 0,0-1 1,0 1-1,0-1 0,0 1 0,0 0 0,0-1 1,-1 1-1,1-1 0,0 1 0,-1-1 1,1 1-1,-1-1 0,0 1 0,0-1 0,1 0 1,-1 1-1,0-1 0,0 0 0,0 0 1,0 0-1,0 0 0,-1 1 0,1-1 0,0-1 1,-1 1-1,1 0 0,0 0 0,-1 0 0,1-1 1,-1 1-1,1-1 0,-1 1 0,1-1 1,-3 1-1,-9 2-4,0 0-1,0-1 1,0-1 0,-15 1 0,26-2 17,1 0-27,-16 1 5,1-1 1,0-1-1,-24-4 1,37 5-113,0 0 1,1 0-1,-1-1 1,1 1-1,-1-1 1,1 0-1,-1 0 1,1 0-1,-1 0 1,1 0-1,0 0 1,0-1-1,0 1 1,-1-1-1,1 1 1,1-1-1,-1 0 1,0 0-1,0 0 1,1 0 0,-1 0-1,1 0 1,-1 0-1,1-1 1,0 1-1,0-1 1,0 1-1,0 0 1,1-1-1,-1 1 1,0-5-1,10-37-2804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4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224 296 6849,'-32'-105'11038,"28"85"-10404,0 0 0,2-1 1,-1-26-1,5-27 905,0 65-1120,0 52-522,0 263 45,12 224-158,-25-548-2761,0 0 0,-10-27-1,1-10-1389</inkml:trace>
  <inkml:trace contextRef="#ctx0" brushRef="#br0" timeOffset="1">0 492 9474,'0'2'5857,"11"-1"-5201,1 1-448,18 0-64,11 1-120,22 0-72,4-3-560,17 1-2680,-16-4 591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5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120 214 8922,'-33'-8'5357,"33"8"-5283,-1-1 1,1 1-1,-1 0 1,1 0-1,0 0 0,-1-1 1,1 1-1,0 0 0,-1-1 1,1 1-1,0 0 0,-1-1 1,1 1-1,0 0 1,0-1-1,-1 1 0,1-1 1,0 1-1,0 0 0,0-1 1,-1 1-1,1-1 1,0 1-1,0-1 0,0 1 1,0 0-1,0-1 0,0 1 1,0-1-1,0 1 0,0-1 1,10-12-1227,4-15 490,-13 26 654,5-7-74,-1-1 1,0 1-1,-1-1 1,0 0 0,3-14-1,-6 22 60,0-1-1,-1 1 1,1-1-1,-1 1 1,0-1-1,0 1 1,0-1-1,0 0 1,0 1 0,-1-1-1,1 1 1,-1-1-1,1 1 1,-1-1-1,0 1 1,0-1-1,0 1 1,0 0-1,-1 0 1,1-1-1,-1 1 1,1 0 0,-1 0-1,0 0 1,1 1-1,-1-1 1,0 0-1,0 1 1,-1-1-1,1 1 1,0 0-1,-4-2 1,3 2 14,1 0-1,0 0 1,-1 0-1,1 1 1,-1-1-1,1 1 1,-1 0 0,0 0-1,1 0 1,-1 0-1,1 0 1,-1 0 0,1 1-1,-1-1 1,1 1-1,-1 0 1,1 0 0,-1 0-1,1 0 1,0 0-1,0 0 1,-1 0 0,1 1-1,0-1 1,0 1-1,0 0 1,0 0 0,1 0-1,-1-1 1,0 1-1,-1 4 1,-1-1 7,1 0 0,0 1 0,0-1 0,1 1 0,0-1 0,0 1 0,0 0 0,0 0-1,1 0 1,0 0 0,0 0 0,1 8 0,1-2 16,0 0 0,1 0 0,1 0 0,0 0 0,1 0 0,0-1 0,0 1 0,2-1 0,-1 0 0,1-1 0,1 1 0,0-1 0,0-1 0,12 12 0,-9-10-260,1-1 0,0 0 0,1-1 0,0-1 0,0 1 0,1-2 0,0 0 0,0 0 0,1-2 0,0 1 0,19 3 0,32 1-1818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5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83 10290,'0'-3'304,"0"0"326,-1-1-1,1 0 1,0 0 0,0 1-1,0-1 1,1 0 0,-1 0-1,3-6 1,-2 9-589,-1 0 0,1 1 1,0-1-1,0 0 0,0 0 0,0 1 1,0-1-1,0 1 0,0-1 0,0 1 0,0-1 1,0 1-1,0 0 0,0-1 0,1 1 0,-1 0 1,0 0-1,0 0 0,0 0 0,0 0 1,0 0-1,1 0 0,-1 0 0,0 1 0,0-1 1,0 0-1,0 1 0,0-1 0,0 1 1,0-1-1,0 1 0,0-1 0,1 2 0,8 1-13,-1 1-1,0 1 0,0-1 1,-1 1-1,1 1 0,-1 0 1,0 0-1,-1 0 0,1 1 1,-1 0-1,-1 1 0,1 0 1,-1 0-1,-1 0 0,1 0 1,-1 1-1,6 17 0,-7-15-25,0 1 0,-1 0 0,-1 0-1,0 0 1,-1 0 0,0 0 0,-1 0 0,0 1-1,-1-1 1,0 0 0,-1 0 0,0 0 0,-1 0-1,-6 16 1,9-28 1,0 0 0,0 0-1,0 1 1,0-1 0,0 0 0,0 0 0,0 0-1,0 0 1,0 1 0,0-1 0,0 0-1,0 0 1,0 0 0,0 1 0,0-1-1,0 0 1,0 0 0,0 0 0,0 1-1,0-1 1,0 0 0,0 0 0,0 0-1,-1 0 1,1 1 0,0-1 0,0 0-1,0 0 1,0 0 0,0 0 0,-1 0-1,1 1 1,0-1 0,0 0 0,0 0 0,0 0-1,-1 0 1,1 0 0,0 0 0,0 0-1,0 0 1,-1 0 0,1 0 0,0 0-1,0 0 1,0 0 0,-1 0 0,1 0-1,0 0 1,0 0 0,0 0 0,-1 0-1,1 0 1,0 0 0,0 0 0,0 0-1,0 0 1,-1 0 0,1 0 0,0-1-1,0 1 1,0 0 0,-1 0 0,-4-19 132,0-31 57,5 27-135,2 1-1,0-1 1,1 1-1,1 0 1,1 0-1,1 0 0,10-23 1,-14 39-181,1 0 0,0 0 0,1 0 0,-1 0-1,1 0 1,0 1 0,1-1 0,-1 1 0,1 0 0,0 1 0,0-1 0,1 1 0,-1 0-1,1 0 1,0 1 0,0 0 0,0 0 0,0 0 0,1 1 0,-1-1 0,1 2 0,0-1 0,-1 1-1,1 0 1,0 0 0,0 1 0,12 0 0,41 9-3326,-2 4-544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12971,'28'44'3016,"-28"-60"1073,2 14-3961,-23-26-8786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7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79 11034,'-53'-42'2601,"48"28"976,2 3-3153,6 0 2224,-3 14-2512,1 1-112,9 30-16,7 55-24,-7-15-608,-5 2-744,5 23-2729,-3-12 16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7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 15083,'16'-17'2833,"-33"12"832,-14 28-15444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3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9946,'71'-49'2545,"-70"48"-2387,0 0 0,0 1 0,0-1 1,0 0-1,0 0 0,-1 0 0,1 0 1,0 0-1,0-1 0,-1 1 0,1 0 0,-1 0 1,1 0-1,-1 0 0,1-1 0,-1 1 1,0 0-1,1-3 0,-3 1 910,0 11-51,-6 112-1036,-2 64 204,20-219-5368,-2 2 1724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5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4 138 5361,'-4'-17'7177,"23"15"-7018,225-7-113,99 10 13,-67 3-25,613-31 279,-338 14-243,174-12 72,615-4 437,-152 18-436,-744 6-88,-303 4-25,427-2 56,-3 2 102,-213 6-20,590 23-11,127 17-67,-499-26-61,21-5 19,171 8-12,-654-18-5,-50-3 57,0 2 0,107 19 0,-165-22-16,1 1 0,-1-1 0,0 0 0,1 0-1,-1 0 1,0 0 0,0 0 0,1 1 0,-1-1 0,0 0 0,0 0 0,1 1 0,-1-1 0,0 0 0,0 0 0,1 1 0,-1-1 0,0 0 0,0 1 0,0-1 0,0 0 0,0 1 0,1-1 0,-1 0 0,0 1 0,0-1 0,0 0 0,0 1 0,0-1 0,0 0 0,0 1 0,0-1 0,0 0 0,0 1 0,-1 0 0,7 30-223,4 42 149,-3-1 0,-2 82-1,-4 33 19,-12 393 67,-16-63-78,14-208 53,13 1016 96,7-180 472,-28-758-214,12-253-264,-14 411 236,32 617 123,2-464 156,0-28-172,-15-72-35,1 8-226,4-571-212,0 5 67,1 1 1,11 54 0,-11-89 112,-1-9-272,0-10-5179,-1-3 1283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4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41 5025,'-1'-22'3649,"-5"10"-817,8 6-527,2 5-2065,3 2-296,24 12-3969,48 22 1385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4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6 10042,'-16'-6'6287,"-8"9"-5011,-25 16-1689,42-16 410,-4 2-7,1 1 0,0 0 0,0 0 0,-13 11 0,21-16-5,1 0-1,0 0 1,-1 0 0,1 0-1,0 0 1,0 0 0,0 0-1,0 0 1,0 1-1,0-1 1,0 0 0,1 1-1,-1-1 1,0 1 0,1-1-1,-1 1 1,1-1 0,-1 1-1,1-1 1,0 1 0,0-1-1,0 1 1,0-1 0,0 1-1,0 0 1,0-1 0,0 1-1,1-1 1,-1 1-1,0-1 1,1 1 0,-1-1-1,1 1 1,0-1 0,0 1-1,-1-1 1,1 0 0,0 1-1,0-1 1,0 0 0,0 0-1,1 0 1,-1 0 0,0 0-1,2 1 1,15 10 10,0 0 0,0-2 0,1 0 0,37 13 0,-35-16 10,0 2 0,-1 0 0,-1 1 0,23 16 0,-36-22-17,0 1 1,-1 0-1,0 0 1,0 1-1,0-1 1,0 1-1,5 9 1,-9-13 8,0 0 0,0-1 0,0 1 0,-1 0 0,1 0 0,-1 0 0,1 0 0,-1 0 0,1 0 0,-1 0-1,0-1 1,0 1 0,0 0 0,0 0 0,0 0 0,0 0 0,-1 0 0,1 0 0,-1 0 0,1 0 0,-1 0 0,0 0 0,0-1 0,0 1 0,0 0 0,0 0 0,0-1 0,0 1 0,0-1 0,-1 1 0,1-1 0,-4 3 0,-4 2-336,-2 0 0,1 0 1,-1-1-1,0 0 0,0-1 0,0 0 1,-1-1-1,1 0 0,-19 1 0,-33 2-2160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26 141 8746,'-5'-98'3777,"-2"83"-105,-1-2-1671,5 8-1881,1 7-8,1 4 0,1-1-128,0 3 8,3 21-72,8 73-32,-9-28 120,1 19-8,0 1-104,4 7-592,5-19-465,6-11-2519,-3-25 79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9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3 101 11138,'-1'-3'256,"0"0"-1,1 0 0,0 0 0,-1 1 0,1-1 1,0 0-1,0 0 0,1 0 0,-1 1 1,0-1-1,1 0 0,0 0 0,0 1 0,0-1 1,0 0-1,0 1 0,0-1 0,1 1 1,-1-1-1,4-3 0,-2 3-197,1 0 0,0 0 0,0 0 0,0 0 0,0 0 0,0 1 0,1 0 0,-1 0 0,1 0 0,-1 0 0,7 0 0,3-1-171,1 0-1,0 1 1,-1 1-1,1 1 1,0 0-1,0 1 1,20 3-1,-21 0 74,-1 0-1,0 0 1,0 1-1,0 1 0,0 0 1,-1 1-1,0 0 1,-1 1-1,1 1 1,-2-1-1,12 13 1,-9-8-19,0 2 1,0-1 0,-2 2 0,0 0 0,-1 0-1,0 1 1,11 29 0,-19-42 18,0 1-1,0-1 1,-1 1-1,0 0 1,0-1 0,0 1-1,0 0 1,-1 0-1,1 0 1,-1 0 0,-1-1-1,1 1 1,-1 0 0,1 0-1,-1 0 1,-1-1-1,1 1 1,-1 0 0,0-1-1,0 0 1,0 1-1,-4 5 1,2-6-35,0 0 0,0-1 1,0 1-1,-1-1 0,0 0 0,1 0 1,-1 0-1,0-1 0,0 1 0,0-1 0,-1 0 1,1-1-1,0 0 0,-1 1 0,1-2 1,-1 1-1,0-1 0,1 1 0,-9-2 0,0 0-405,-1 0-1,1-1 1,0-1-1,-1 0 0,1-1 1,0 0-1,-24-12 1,12 2-1608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39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 11090,'-3'18'4931,"3"-18"-4857,-4-2 869,5 23-1359,4 15 371,2-1 0,1 0 0,2 0 0,1 0 0,23 47-1,-37-95 303,1-1 0,0 1 0,1-24 0,-1 9-171,2 26-87,-2-15 61,0 0 0,1-1 0,1 1 0,4-34-1,-3 47-116,0 1-1,0-1 1,0 1-1,0-1 1,0 1-1,1 0 1,0-1-1,-1 1 1,1 0-1,0 0 1,1 0-1,-1 0 1,0 1-1,1-1 1,0 0-1,-1 1 1,1 0-1,0 0 1,0 0-1,0 0 1,1 0-1,-1 1 1,0-1-1,1 1 0,-1 0 1,1 0-1,-1 0 1,7-1-1,13 1-1152,0 0-1,-1 2 0,1 0 0,31 7 0,-13 0-1668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13 12259,'10'7'7000,"-11"-7"-7037,0 0 0,0 0 0,0 0 1,0 0-1,0 1 0,0-1 1,0 0-1,0 1 0,1-1 0,-1 1 1,0-1-1,0 1 0,0-1 1,1 1-1,-1-1 0,0 1 0,0 0 1,1-1-1,-1 1 0,1 0 1,-1 0-1,1 0 0,-1-1 0,1 1 1,-1 0-1,1 0 0,-1 1 1,-2 10-90,1 0 1,0 1-1,0-1 0,1 0 1,1 1-1,0-1 1,1 1-1,0-1 1,5 19-1,-5-24 26,1 1-1,0-1 0,1 0 1,-1 1-1,1-1 0,1-1 1,-1 1-1,1 0 0,1-1 1,-1 0-1,1 0 0,0 0 1,0 0-1,1-1 0,0 0 1,-1 0-1,9 4 0,-11-8 102,-1 0 1,1 0-1,0 0 0,0 0 0,0-1 1,0 0-1,0 1 0,0-1 0,0 0 1,0 0-1,0-1 0,0 1 0,0-1 0,0 1 1,0-1-1,0 0 0,0 0 0,0 0 1,-1 0-1,1-1 0,0 1 0,-1-1 1,1 0-1,-1 1 0,0-1 0,1 0 0,-1-1 1,0 1-1,0 0 0,2-4 0,4-3 64,-1-1 0,0 0 0,0-1 0,-1 1 0,9-22 0,-11 21-43,-1 1 0,1 0 0,-2-1 0,0 0 0,0 0 0,-1 1 0,0-1 0,-1 0 0,0 0 0,-1 0 0,0 0 0,-5-20 0,6 29-55,-1 1-1,1-1 1,-1 1 0,0-1 0,0 1 0,0-1 0,0 1-1,0 0 1,0-1 0,0 1 0,0 0 0,0 0 0,-1 0-1,1 0 1,0 0 0,-1 0 0,1 0 0,-1 0 0,1 1-1,-1-1 1,1 1 0,-1-1 0,0 1 0,1-1 0,-1 1-1,0 0 1,1 0 0,-1 0 0,0 0 0,1 0-1,-1 0 1,0 0 0,1 0 0,-1 1 0,0-1 0,1 1-1,-1-1 1,1 1 0,-1 0 0,1-1 0,-1 1 0,-1 1-1,0 0-239,-1 0-1,1 0 1,0 0-1,-1 1 1,1-1-1,0 1 0,0 0 1,1 0-1,-1 0 1,1 0-1,-1 0 0,1 0 1,0 1-1,0-1 1,0 1-1,-1 4 0,5 11-2315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0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10 12435,'-5'-8'5040,"-14"6"-3488,-21 14-2122,31-9 497,1 1-1,0-1 1,0 2 0,0-1-1,1 1 1,0 0-1,0 1 1,-10 9-1,14-11-31,0-1 1,0 1-1,0 0 0,1 0 0,0 0 0,-1 0 0,1 1 0,1-1 0,-1 1 0,1-1 0,-1 1 0,1 0 0,0-1 1,1 1-1,-1 0 0,1 0 0,0-1 0,1 1 0,0 7 0,0-6 14,0-1 0,1 0 1,-1 0-1,1 0 0,0 0 0,1 0 1,-1 0-1,1-1 0,0 1 0,0-1 0,0 0 1,1 0-1,-1 0 0,1 0 0,0 0 0,0-1 1,0 0-1,1 0 0,-1 0 0,8 3 0,0 0-368,0-2 0,0 0-1,1 0 1,0-1 0,-1 0-1,1-2 1,19 2 0,43-2-1968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1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0 204 9978,'42'-16'5416,"-42"13"-5974,10 0-443,11 0 760,46-10-381,-63 12 578,-1-1 0,1 1 1,0-1-1,-1 0 0,1 1 0,-1-1 0,0-1 0,0 1 1,0 0-1,0-1 0,0 0 0,0 0 0,-1 0 0,5-6 1,-6 7 68,0 0 1,0 0-1,0 0 0,0 0 1,0 0-1,-1-1 1,1 1-1,-1 0 1,0 0-1,0-1 1,1 1-1,-2 0 1,1-1-1,0 1 0,0 0 1,-1-1-1,1 1 1,-1 0-1,1 0 1,-1 0-1,0 0 1,0-1-1,0 1 1,0 0-1,-1 1 0,1-1 1,0 0-1,-1 0 1,1 0-1,-1 1 1,0-1-1,0 1 1,1-1-1,-1 1 1,0 0-1,0 0 0,0 0 1,0 0-1,-4-1 1,1-1-19,1 1 0,-1 1 0,0-1 0,0 1 0,0-1 0,1 1 0,-1 1 0,-1-1 0,1 1 0,0 0 0,0 0 0,0 0 0,0 1 0,0 0 0,0 0 0,0 0 0,-9 4 0,10-3-16,0 1 0,0 0 0,0 0 0,1 1 0,-1-1 0,1 1 0,0 0 0,0 0 0,0 0 0,0 0 0,0 0-1,1 1 1,0-1 0,0 1 0,0 0 0,1-1 0,0 1 0,0 0 0,0 0 0,0 0 0,1 0 0,-1 0 0,1 0 0,1 0 0,-1 0 0,1 0 0,0 0 0,0 0 0,3 7 0,-2-2-4,1 0 1,1 0 0,-1-1-1,2 0 1,-1 0 0,1 0-1,1 0 1,-1-1 0,2 0-1,-1 0 1,1 0 0,0-1-1,14 11 1,-11-12-102,0-1-1,0-1 1,0 0 0,1 0 0,-1-1 0,1-1 0,0 1 0,0-2-1,0 1 1,0-2 0,0 1 0,0-2 0,0 1 0,0-1 0,0-1-1,0 0 1,0-1 0,-1 0 0,1 0 0,-1-1 0,13-7-1,-7 4-75,-1-2 1,1 1-1,-2-2 0,1 0 0,-1-1 0,-1 0 0,0-1 0,0 0 0,-2-1 0,1-1 0,-2 0 0,15-25 0,-21 32 599,0 0 0,-1 0 1,0 0-1,0 0 0,0-1 1,-1 0-1,-1 1 0,1-1 1,-1 0-1,-1 0 0,1 0 1,-1 1-1,0-1 0,-3-11 1,2 18-347,0 0 1,0 0-1,0 0 1,-1 0-1,1 0 0,0 1 1,-1-1-1,1 0 1,-1 1-1,1-1 1,-1 1-1,1-1 1,-1 1-1,1 0 1,-1-1-1,1 1 0,-1 0 1,1 0-1,-1 0 1,1 1-1,-1-1 1,1 0-1,-1 0 1,-1 2-1,-1-2-71,1 0 0,-1 1 0,1 0 0,-1 0 0,1 0 0,0 0 0,-1 0 1,1 1-1,0 0 0,-3 1 0,6-2 2,0 0 0,-1-1 1,1 1-1,0 0 0,0-1 1,0 1-1,0 0 0,0-1 1,0 1-1,1 0 0,-1-1 0,0 1 1,0-1-1,0 1 0,1 0 1,-1-1-1,0 1 0,0-1 1,1 1-1,-1-1 0,1 1 1,-1-1-1,0 1 0,1-1 1,-1 1-1,1-1 0,0 1 1,19 18-43,-15-15 40,21 20 37,64 64 96,-81-78-145,-1 0 0,-1 0-1,0 1 1,0 0 0,-1 0-1,0 1 1,7 19 0,-13-30 1,1 0 1,-1 0-1,0-1 1,1 1-1,-1 0 1,0 0-1,1-1 1,-1 1-1,0 0 1,0 0-1,0 0 1,0 0-1,1-1 1,-1 1-1,0 0 1,-1 0-1,1 0 1,0 0-1,0-1 0,0 1 1,0 0-1,-1 0 1,1 0-1,0-1 1,-1 1-1,1 0 1,0 0-1,-1-1 1,1 1-1,-1 0 1,0-1-1,1 1 1,-1 0-1,1-1 1,-1 1-1,0-1 1,1 1-1,-1-1 1,0 0-1,0 1 0,1-1 1,-2 1-1,1-1-23,0-1-1,0 1 0,0 0 1,0-1-1,0 1 0,0-1 1,0 1-1,0-1 0,0 1 1,0-1-1,0 1 0,1-1 1,-1 0-1,0 0 0,0 1 1,1-1-1,-1 0 0,0 0 1,1 0-1,-1 0 0,1 0 1,-1 0-1,1 0 0,-1 0 1,1 0-1,0 0 0,0 0 1,-1 0-1,1 0 0,0 0 1,0 0-1,0-1 0,1-4-58,-1 0 0,1 0 0,0 1-1,1-1 1,-1 0 0,1 1-1,0-1 1,0 1 0,1 0-1,0 0 1,0 0 0,0 0-1,0 0 1,1 1 0,8-9 0,4-3-105,0 1 1,32-24 0,-12 16 619,1 1 0,1 2 0,1 2 0,52-22 3124,-131 34-3498,32 6-60,-39-2 82,44 2-80,1 0 1,0 0-1,-1 1 1,1-1-1,0 0 0,-1 1 1,1-1-1,0 1 1,0 0-1,-1 0 1,1 0-1,0 0 1,0 0-1,0 0 0,0 1 1,1-1-1,-4 3 1,4-1-19,0 1 0,0-1 0,1 0 1,-1 0-1,1 1 0,-1-1 0,1 0 1,0 1-1,0-1 0,1 0 0,-1 1 1,1-1-1,0 0 0,-1 0 0,1 0 0,1 1 1,-1-1-1,0 0 0,1 0 0,0 0 1,-1-1-1,5 6 0,4 7 6,1-1 0,24 24 1,-4-10 12,2-1 0,58 36 1,-14-11-16,-76-52 30,-1 0 0,0 0 0,0 0 0,0 1 0,1-1 0,-1 0 0,0 0 0,0 0 0,1 0-1,-1 0 1,0 0 0,0 0 0,0 0 0,1 0 0,-1 1 0,0-1 0,0 0 0,0 0 0,1 0 0,-1 0 0,0 1 0,0-1-1,0 0 1,0 0 0,0 0 0,1 1 0,-1-1 0,0 0 0,0 0 0,0 0 0,0 1 0,0-1 0,0 0 0,0 0 0,0 1-1,0-1 1,0 0 0,0 0 0,0 1 0,0-1 0,0 0 0,0 0 0,0 1 0,0-1 0,0 0 0,0 0 0,-1 0 0,1 1 0,0-1-1,-16 1-68,-23-8-102,22 4-35,1-1-1,0-1 1,0-1-1,0 0 1,-24-15-1,39 20 126,0 1 0,0 0-1,1 0 1,-1 0-1,1 0 1,-1-1-1,0 1 0,1 0 1,-1 0-1,1-1 1,-1 1-1,1 0 1,-1-1-1,1 1 1,-1-1-1,1 1 0,0 0 1,-1-1-1,1 1 1,0-1-1,-1 0 1,1 1-1,0-1 0,-1 1 1,1-1-1,0 1 1,0-1-1,0 0 1,0 1-1,0-1 1,-1 1-1,1-1 0,0 0 1,0 1-1,0-1 1,1 1-1,-1-1 1,0 0-1,0 1 1,0-1-1,1 0 0,11-7-2365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1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68 10842,'-3'-10'1557,"0"1"0,0 0 0,1-1-1,0 1 1,0-11 0,2 20-1460,-2 9-222,-1 51-7,0 201-1092,6-249-621,-1-26-2780,-2-15 1050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2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10738,'1'-12'2665,"8"9"656,6 1-3345,8 6-921,8 0-135,5 7-2353,6 8 569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6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7562,'1'-2'4627,"8"-9"-4340,66 0-19,0 2 1,109 3-1,-138 5-178,592-17 690,420-4 332,-486 13-670,625 10 75,-106 3-255,-442-15 155,2 2 163,34 5-241,-34 16-293,-21 13 6,32-3 17,15-12 65,-40 8-7,741-1 1148,-1367-16-1035,0-2-1258,-23-11-1305,-24-14-1280,-14-8-734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2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11963,'-4'28'6209,"13"20"-6592,-4-22 631,-4 0-215,0 2-90,-1-27 47,0-1 0,0 0 1,0 0-1,0 0 0,0 1 0,0-1 0,0 0 0,0 0 0,0 1 0,0-1 0,0 0 0,0 0 0,0 1 0,1-1 0,-1 0 0,0 0 0,0 0 0,0 1 0,0-1 0,0 0 1,0 0-1,0 0 0,1 0 0,-1 1 0,0-1 0,0 0 0,0 0 0,0 0 0,1 0 0,-1 0 0,0 1 0,0-1 0,0 0 0,1 0 0,-1 0 0,0 0 0,0 0 0,1 0 0,-1 0 1,0 0-1,0 0 0,0 0 0,1 0 0,-1 0 0,0 0 0,0 0 0,1 0 0,-1 0 0,0 0 0,0 0 0,0 0 0,1 0 0,-1-1 0,0 1 0,0 0 0,0 0 0,1 0 0,-1 0 1,0 0-1,0-1 0,0 1 0,0 0 0,1 0 0,-1 0 0,0 0 0,0-1 0,0 1 0,37-38 83,40-32 27,-71 65-104,1 0 0,0 1-1,0 0 1,0 0 0,0 0-1,1 1 1,-1 0 0,1 1-1,10-3 1,-15 4-11,0 1 0,0-1 0,0 1 1,0 0-1,0 0 0,0 0 0,-1 0 0,1 1 0,0-1 1,0 1-1,0-1 0,0 1 0,0 0 0,0 0 1,-1 1-1,1-1 0,-1 0 0,1 1 0,-1 0 0,1 0 1,-1-1-1,0 1 0,0 0 0,0 1 0,0-1 0,0 0 1,0 1-1,1 2 0,19 52-637,-18-46-461,0 0 1,0 0-1,11 20 1,4-7-2093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3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15 13171,'-21'-11'5891,"-6"7"-4339,-25 9-2930,41-4 1932,1 0-695,0 0 1,1 1-1,-1 0 1,0 1 0,1 0-1,0 1 1,-1-1 0,1 2-1,1-1 1,-1 1-1,1 1 1,-16 12 0,20-14 36,1 0 1,-1 0-1,1 0 1,-1 0 0,1 1-1,0-1 1,1 1 0,-1 0-1,1 0 1,0 0-1,0 0 1,1 0 0,-1 1-1,1-1 1,0 0-1,1 1 1,-1-1 0,1 1-1,0-1 1,1 1-1,-1-1 1,1 0 0,2 9-1,-2-12 78,-1 1-1,1-1 0,0 1 0,0-1 0,0 1 1,0-1-1,0 0 0,0 1 0,1-1 1,-1 0-1,1 0 0,0 0 0,-1 0 0,1 0 1,0-1-1,0 1 0,0 0 0,0-1 1,1 0-1,-1 1 0,0-1 0,5 2 1,-2-3 28,-1 1 0,1 0 0,0-1 0,-1 0 0,1 0 0,0 0 1,-1-1-1,1 1 0,0-1 0,-1-1 0,8-2 0,4-2 175,0-1-1,-1-1 0,0 0 0,-1-1 0,26-21 0,-32 24 237,0-1 0,-1 1 0,0-2 0,0 1 0,0-1 0,-1 0 0,0 0 0,-1-1 0,0 1 0,0-1 0,4-13 0,4 83-49,13 75-536,14 261-1,-45 155 215,4-534-61,1-2-60,-1 0-1,0-1 0,-1 1 1,-1 0-1,-8 23 0,10-36 53,-1 0-1,1 0 0,-1 0 1,1 0-1,-1 0 1,0 0-1,0 0 0,0-1 1,-1 1-1,1-1 0,-1 0 1,1 0-1,-1 0 1,0 0-1,0 0 0,0 0 1,0-1-1,0 0 1,0 1-1,0-1 0,0 0 1,-1 0-1,1-1 0,0 1 1,-1-1-1,1 0 1,0 1-1,-1-2 0,1 1 1,0 0-1,-1-1 0,-3 0 1,-10-3-25,-1 0 1,1-1-1,0-1 0,0-1 1,1 0-1,-1-1 1,-17-13-1,4 1 34,1-1-1,-41-39 1,57 47 46,0 1 1,2-2-1,-1 0 1,2 0 0,0-1-1,-9-18 1,14 25-16,2-2 0,-1 1 0,1 0 0,1-1 0,-1 1 0,2-1 0,-1 0 0,1 1 0,1-1 0,0 0 0,0 0 0,4-19 0,0 11-38,1 0 0,0 1 0,2-1 0,0 1 0,1 0 0,0 1 0,2 0 0,11-16-1,-1 7-34,0 1 0,1 1 0,2 0 0,31-24-1,-13 17-751,0 2-1,2 2 0,1 1 1,1 3-1,79-29 1,-3 20-2396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5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29 9922,'27'-18'1948,"-19"9"-259,-20 8 742,5 4-2410,0 0-1,0 0 1,0 0-1,0 1 1,1 1 0,-7 4-1,-10 7 32,-27 11 35,31-18-89,1 0 0,0 2 0,0 0 0,1 1 0,-24 23 0,44-33-110,0-1 0,0 0-1,0 0 1,0 0 0,0 0 0,0-1 0,0 1 0,0-1-1,0 0 1,6 0 0,64-1-769,-39 0 620,56 5 1,-82-3 252,1 1 0,0-1-1,0 1 1,-1 1 0,1 0 0,-1 0 0,0 1 0,0 0 0,0 0 0,0 1 0,7 5 0,-12-7 6,0-1-1,0 1 1,0 0-1,0 0 1,0 0 0,-1 0-1,1 0 1,-1 1-1,0-1 1,0 1-1,0-1 1,-1 1 0,1 0-1,-1 0 1,0-1-1,0 1 1,0 0-1,-1 0 1,1 0 0,-1 0-1,0 0 1,0 1-1,0-1 1,-1 0-1,1 0 1,-1 0-1,-2 4 1,1-2-10,0-1 0,-1 0-1,0 0 1,0-1 0,0 1 0,0-1 0,-1 1-1,0-1 1,0 0 0,0 0 0,0-1 0,-1 1-1,0-1 1,1 0 0,-1 0 0,0-1 0,0 1-1,-10 2 1,2-1-222,-2 0 1,1-1-1,-26 2 0,36-4-49,0-1 0,-1 0 0,1 0 0,0 0 0,0-1 0,0 1 0,0-1-1,-1 0 1,1 0 0,0 0 0,0-1 0,1 1 0,-1-1 0,0 0 0,0 0 0,1 0 0,-4-4 0,-5-16-2986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42 104 10882,'-5'-8'1120,"1"0"0,0 0 1,1 0-1,-1 0 0,-2-13 0,-9-22 2899,22 82-3739,13 63-258,10 128 0,-8-45-1289,12-9-3981,-8-95 1035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6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85 103 12395,'-28'-26'6367,"27"25"-6316,-1-1 1,0 1-1,1-1 1,-1 1-1,0 0 1,0 0 0,0 0-1,0 0 1,0 0-1,-1 1 1,1-1-1,0 1 1,0-1-1,-4 1 1,5 0-86,0 1 0,1-1 0,-1 1 0,0 0 0,1-1 0,-1 1 0,0 0 1,1 0-1,-1-1 0,1 1 0,-1 0 0,1 0 0,0 0 0,-1 0 0,1 0 0,0-1 0,0 1 0,0 0 1,-1 0-1,1 0 0,0 0 0,0 1 0,-2 7-58,1-4 40,-9 60-368,9-61 327,1 0 0,0 0 0,0 0 1,1 0-1,-1 1 0,1-1 1,0 0-1,0 0 0,0 0 1,0 0-1,1-1 0,0 1 1,0 0-1,0 0 0,4 4 1,-5-7 68,0-1 1,0 1-1,0-1 1,0 1-1,0-1 1,0 0-1,0 1 1,0-1-1,0 0 1,0 0-1,1 0 1,-1 0-1,0 0 1,0 0-1,0 0 1,0-1-1,0 1 1,0 0 0,0 0-1,0-1 1,0 1-1,0-1 1,0 1-1,0-1 1,0 1-1,0-1 1,0 0-1,0 0 1,0 1-1,1-2 1,30-27 33,-29 25-41,19-16 37,-12 11-4,1 0 0,-2-1 1,1 0-1,-1-1 0,-1 0 1,0 0-1,10-20 0,-17 30-17,0-1-1,-1 1 0,0-1 0,1 1 0,-1-1 0,0 0 0,0 1 0,0-1 1,0 1-1,0-1 0,0 0 0,0 1 0,0-1 0,-1 1 0,1-1 0,-1 1 0,1-1 1,-1 1-1,0-1 0,1 1 0,-1-1 0,0 1 0,0 0 0,-2-2 0,0 0 24,1 0-1,-1 1 1,0 0-1,-1 0 1,1 0-1,0 0 1,-1 0-1,1 0 1,-1 1-1,-5-2 1,3 2-242,0-1 0,1 1 0,-1 1 0,0-1 0,0 1 0,-10 1 0,14-1-113,0 0-1,-1 0 1,1 1 0,0-1-1,0 1 1,0-1 0,0 1-1,-1 0 1,1 0 0,0 0-1,0 0 1,1 0 0,-1 1-1,0-1 1,-3 4 0,2 4-3398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7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90 13291,'-12'-12'3979,"4"12"-1658,3 36-1930,5-24-499,0-1 0,0 1 1,1-1-1,1 1 0,0-1 1,6 19-1,-7-25-5,1 0-1,1-1 1,-1 1 0,1-1-1,0 1 1,0-1-1,0 0 1,0 0 0,1 0-1,-1 0 1,1-1 0,0 1-1,1-1 1,-1 0 0,0-1-1,1 1 1,-1-1 0,1 1-1,5 0 1,-8-1 98,1-1-1,-1 0 1,1-1 0,-1 1-1,1 0 1,-1-1 0,1 1-1,-1-1 1,1 0 0,-1 0-1,1 0 1,0 0 0,-1 0-1,1-1 1,-1 1 0,1-1-1,-1 1 1,1-1 0,-1 0-1,0 0 1,1 0 0,-1 0-1,0-1 1,0 1 0,0-1-1,0 1 1,0-1 0,2-2-1,0-2 181,0 0 0,-1 0 0,0 0 0,0-1 0,0 1 0,-1-1 0,0 0 0,2-14 0,0 0 253,0 0 0,0-30 0,8 76-1325,-7-13 913,3 6-21,1 0-1,1 0 1,0-1-1,14 18 1,-21-31 0,0 0 0,0 0 1,1-1-1,-1 1 0,1-1 1,0 0-1,0 0 0,0 0 1,1 0-1,-1 0 1,1-1-1,-1 0 0,1 0 1,0-1-1,0 1 0,0-1 1,0 0-1,0 0 0,0 0 1,0-1-1,0 0 0,0 0 1,7-1-1,-5-1 40,1 0 0,-1 0-1,0-1 1,0 0 0,0 0 0,0-1 0,0 0-1,-1 0 1,1-1 0,-1 1 0,0-1-1,0-1 1,-1 1 0,0-1 0,0 0 0,0 0-1,-1 0 1,0-1 0,0 0 0,0 0-1,-1 0 1,0 0 0,-1 0 0,1-1-1,-1 1 1,-1-1 0,1 1 0,-1-1 0,-1 0-1,0 0 1,0 1 0,0-1 0,-1 0-1,0 1 1,0-1 0,-1 0 0,0 1-1,0-1 1,-1 1 0,0 0 0,0 0 0,-1 0-1,0 0 1,0 1 0,-1 0 0,-10-12-1,4 14-508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65 173 10154,'1'-2'312,"0"1"-1,0 0 1,0 0-1,0 0 1,0 0 0,0 0-1,1 0 1,-1 1-1,0-1 1,0 0-1,1 0 1,-1 1-1,0-1 1,2 0 0,43-9-892,-25 5 859,-18 4-289,0 0-1,0 0 0,0 0 1,0 0-1,0-1 1,-1 1-1,1-1 0,0 0 1,-1 0-1,1 0 1,-1 0-1,0-1 1,0 1-1,0-1 0,0 1 1,0-1-1,-1 1 1,1-1-1,-1 0 1,1 0-1,-1 0 0,0 0 1,0 0-1,-1 0 1,1 0-1,0 0 0,-1 0 1,0-1-1,0 1 1,0 0-1,0 0 1,0 0-1,-1 0 0,1 0 1,-1-1-1,0 1 1,0 0-1,0 0 1,-1 1-1,1-1 0,0 0 1,-1 0-1,0 1 1,0-1-1,0 1 0,0-1 1,0 1-1,0 0 1,-1 0-1,1 0 1,-1 0-1,1 0 0,-1 0 1,0 1-1,0-1 1,0 1-1,1 0 1,-7-1-1,5 1 0,0 0-1,0 0 1,0 1 0,0 0-1,-1 0 1,1 0 0,0 0-1,0 1 1,0 0 0,0 0-1,0 0 1,0 0 0,0 1-1,0-1 1,0 1 0,0 0-1,1 0 1,-1 0 0,1 1-1,0-1 1,-1 1 0,1 0-1,0 0 1,0 0 0,1 0-1,-1 1 1,1-1 0,0 1-1,0-1 1,0 1 0,-3 6-1,-1 5-5,0-1 0,1 1 0,0 0 0,2 1-1,-1-1 1,2 1 0,-1 22 0,2-30 14,1 0 1,0 0 0,0 0-1,1 0 1,0 0-1,0-1 1,1 1-1,0 0 1,0-1-1,1 1 1,0-1 0,0 0-1,1 0 1,-1 0-1,2 0 1,-1-1-1,1 1 1,0-1 0,0 0-1,1-1 1,0 1-1,0-1 1,0 0-1,1-1 1,-1 0-1,1 0 1,0 0 0,14 5-1,-5-5-299,-1 0 0,1-1 0,0-1 0,1-1 0,-1 0 0,0-1 0,0-1 0,26-4 0,54-16-1798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7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10530,'5'17'6985,"15"61"-7100,-1 26 142,13 46 168,-30-143 80,0-9-42,-1-16 128,-2-28 39,-19-92 110,12 96-431,2-1 0,-2-75 0,8 116-138,1 0 1,-1 0 0,0 0-1,1 0 1,-1 1 0,1-1-1,-1 0 1,1 0 0,0 0-1,0 0 1,0 1 0,0-1 0,0 0-1,0 1 1,1-1 0,-1 1-1,0-1 1,1 1 0,-1 0-1,1 0 1,0 0 0,-1-1 0,1 1-1,0 1 1,0-1 0,-1 0-1,1 0 1,0 1 0,0-1-1,0 1 1,0-1 0,0 1-1,0 0 1,0 0 0,2 0 0,9 0-692,0 0 0,0 1 0,0 1 1,15 3-1,-19-3 59,65 15-3222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48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14843,'15'23'7330,"-6"-22"-7642,1 1-1385,5-1-2824,1-11 376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0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7738,'15'-27'6808,"-4"0"-3775,-10 21-2951,1 1-1,0-1 1,0 1-1,1 0 1,0-1-1,0 1 1,0 0-1,0 0 1,1 1-1,0-1 0,0 1 1,0 0-1,0 0 1,6-4-1,-6 5-88,-1 1-1,1-1 0,0 0 0,0 1 1,0 0-1,0 0 0,0 0 0,0 1 0,0-1 1,1 1-1,-1 0 0,1 0 0,-1 1 1,1-1-1,-1 1 0,1 0 0,-1 0 1,1 0-1,-1 1 0,1 0 0,-1 0 0,0 0 1,1 0-1,-1 1 0,0-1 0,0 1 1,0 0-1,0 1 0,0-1 0,0 0 1,-1 1-1,1 0 0,-1 0 0,1 0 0,-1 1 1,0-1-1,-1 1 0,1-1 0,4 8 1,-2 0-16,1-1 1,-2 1-1,1 0 1,-2 0-1,1 1 0,-1-1 1,-1 1-1,0-1 1,-1 1-1,0 0 1,-1 0-1,0 0 1,-1-1-1,0 1 1,-1 0-1,0-1 1,-4 14-1,2-13-99,0 1 0,0-1 0,-1 0 0,-1 0 0,0-1 0,0 1 0,-1-1 0,-1-1 0,0 1 0,0-1 0,-1-1 0,0 0 0,-1 0 0,-21 15 0,26-21 104,0-1 0,0 0-1,-1 0 1,1 0-1,-1 0 1,0-1-1,1 0 1,-9 1-1,-2 0 300,35-4 60,-1 2-1,32 1 1,-3 0-353,214-11-4729,-156 10 1440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117 204 4513,'-106'-165'5066,"96"136"-2864,9 19-116,11 22-1185,18 30-686,-21-33-206,-1 1 1,0 0 0,-1 0 0,1 0-1,-2 1 1,0 0 0,3 11 0,6 24 10,-2 0 1,8 78 0,-5 99 320,-8-99-63,17 379 670,-10 33-542,-27 80-52,1-353-74,-3 136 546,77 684 376,72 357-814,-108-987-215,4 64 362,-16-355-314,13 131 162,28 172 95,87 670 79,-132-1059-575,-9-71-86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31 15099,'-6'-18'2825,"-4"6"856,2 27-9603,-6 1 1609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7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52 10138,'-158'7'2033,"118"-15"999,14 9-3000,6-1 16,13-1-24,19 1 32,17-4 8,34-2 16,19-1-48,41-1 24,8-4-8,21 5-8,-15 3-376,5 5-1480,-24-1-1329,-10-4-376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7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23 10282,'-2'-8'2521,"-7"-6"3264,9 17-5681,4 16-120,16 77-88,-13-5 40,1 12 40,-2 35 24,-1-5-272,6 18-1184,14-28-2225,8-21 48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7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39 10594,'-1'-2'423,"1"-1"1,-1 1-1,1 0 0,-1-1 0,0 1 0,0 0 0,0 0 0,0 0 0,0 0 1,-1 0-1,1 0 0,0 0 0,-1 0 0,0 1 0,1-1 0,-4-2 0,3 4-323,0-1-1,-1 1 1,1 0-1,0-1 1,-1 1-1,1 0 1,0 0-1,-1 1 1,1-1-1,0 0 1,-1 1-1,1 0 1,0-1-1,0 1 0,0 0 1,-1 0-1,1 0 1,0 1-1,0-1 1,-2 2-1,-8 4-227,1 1 0,-1 1 0,1-1 0,1 2 0,0-1 0,0 1 0,-12 18 0,20-25 23,-1 0 0,1 0 0,0 0-1,0 0 1,1 1 0,-1-1 0,1 1 0,-1-1 0,1 1 0,0 0 0,1-1 0,-1 1-1,1 0 1,-1 0 0,1-1 0,0 1 0,0 0 0,1 0 0,-1-1 0,1 1 0,0 0 0,0-1-1,0 1 1,0 0 0,1-1 0,0 0 0,-1 1 0,1-1 0,0 0 0,1 0 0,-1 0-1,0 0 1,1 0 0,0 0 0,-1-1 0,1 0 0,4 3 0,-5-3 74,-1-1 0,1 1 0,0-1 0,0 0 0,0 0 0,0 0 0,0 0 0,1 0 0,-1 0 0,0 0 0,0-1 0,0 1 0,1-1 0,-1 0 0,0 0 0,1 1 0,-1-1 0,0-1 0,1 1 0,-1 0 0,0-1 0,4 0 0,-3-1 36,1 0-1,-1 0 1,1 0 0,-1 0-1,0-1 1,0 1 0,0-1-1,0 0 1,0 0 0,-1 0-1,5-7 1,1-4 206,0 0 0,-1-1 0,-1 1 0,0-2 0,5-21 0,-8 21 61,-3 13-204,0-1 1,1 1-1,-1-1 0,1 0 1,0 1-1,0-1 1,0 1-1,1-1 0,-1 1 1,1 0-1,0 0 0,0 0 1,0 0-1,0 0 1,4-5-1,-5 8-68,0 0 0,0 0-1,0 0 1,0 0 0,-1 0 0,1 0 0,0 0 0,0 0-1,0 0 1,0 0 0,-1 1 0,1-1 0,0 0 0,0 1 0,0-1-1,-1 0 1,1 1 0,0-1 0,0 1 0,-1-1 0,1 1-1,0-1 1,-1 1 0,1 0 0,0 1 0,18 21-126,-15-17 91,34 53-403,-28-41-446,1-1 1,1 0-1,0 0 1,1-1-1,21 19 1,-2-13-2340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8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39 12947,'-17'-31'5043,"12"23"-2149,14 25-2200,3 9-710,0-1 1,-2 2-1,0-1 0,8 45 1,13 121-68,-2-8-408,-29-183 444,11 33-972,-11-33 922,0-1 0,0 1-1,0-1 1,0 1 0,1-1-1,-1 1 1,0-1 0,0 1-1,1-1 1,-1 1 0,0-1-1,1 1 1,-1-1 0,0 0-1,1 1 1,-1-1 0,1 0-1,-1 1 1,0-1 0,1 0-1,-1 1 1,1-1 0,-1 0-1,1 0 1,-1 0 0,1 0-1,0 1 1,-1-1 0,1 0-1,-1 0 1,1 0 0,-1 0-1,1 0 1,-1 0 0,1 0-1,-1 0 1,1-1 0,-1 1-1,1 0 1,-1 0 0,1 0-1,-1 0 1,1-1 0,-1 1-1,1 0 1,-1-1 0,1 1-1,-1 0 1,1-1 0,-1 1-1,0 0 1,1-1 0,-1 1-1,0-1 1,1 1 0,-1-1-1,0 1 1,1-2 0,13-24-4251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0 10538,'-11'13'3041,"3"2"520,-4 3-2697,-9 12-928,1 4 0,-10 8 48,-2-3-8,2-1-832,8-8-441,2-11-2287,9-24-233</inkml:trace>
  <inkml:trace contextRef="#ctx0" brushRef="#br0" timeOffset="1">15 130 10434,'60'13'2697,"-44"-8"712,12 20-2705,6-2-832,11 6 128,0-7 16,4 1 16,-2-7-360,3-1-833,-3-1-2287,-8-9 135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1:59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6369,'37'-36'4256,"-25"20"2492,-12 16-6781,1-1-1,-1 1 1,0-1 0,1 1-1,-1-1 1,1 1 0,-1-1 0,1 1-1,-1 0 1,1-1 0,-1 1 0,1 0-1,-1 0 1,1-1 0,-1 1-1,1 0 1,-1 0 0,1 0 0,-1 0-1,1 0 1,0-1 0,-1 1-1,1 0 1,-1 0 0,1 0 0,0 1-1,-1-1 1,1 0 0,-1 0 0,1 0-1,-1 0 1,2 1 0,7-1 467,9 1-546,-14 0 45,1-1 0,0 1-1,0-1 1,0 0 0,0-1-1,0 1 1,0-1 0,9-2-1,-14 1 139,0 1 0,1 0 0,-1-1 0,0 1-1,0-1 1,0 1 0,0 0 0,0-1 0,0 1-1,0-1 1,0 1 0,0 0 0,-1-1 0,1 1-1,0-1 1,-1 1 0,0 0 0,1 0 0,-2-2 0,-8-9-704,10 12 607,0 0 0,-1 0 0,1 0 0,-1 0 0,1 0 0,-1 0 0,1 0 0,0 0 0,-1 0 0,1 1-1,-1-1 1,1 0 0,0 0 0,-1 0 0,1 1 0,0-1 0,-1 0 0,1 0 0,0 1 0,-1-1-1,1 0 1,0 1 0,-1-1 0,1 0 0,0 1 0,0-1 0,0 0 0,-1 1 0,1-1 0,0 1-1,0-1 1,0 1 0,0-1 0,0 1 0,-5 11-66,1 0 1,1 0-1,0 1 1,0-1-1,1 1 0,0 22 1,2-32 50,1 0 0,-1 0 0,1 0 0,-1 0 0,1-1 0,0 1 0,0 0 0,0 0 1,0-1-1,1 1 0,-1-1 0,1 1 0,-1-1 0,1 1 0,0-1 0,0 0 0,0 0 1,0 0-1,1 0 0,-1 0 0,0-1 0,1 1 0,-1-1 0,1 1 0,0-1 0,-1 0 1,1 0-1,0 0 0,0 0 0,0-1 0,0 1 0,4-1 0,5 2-234,0-2-1,1 0 1,-1 0-1,0-1 1,0-1-1,15-3 1,-1-1-955,-1-2 0,-1-1 1,0-1-1,0-1 0,42-27 0,-45 24 675,-2 0 0,26-24 0,-33 25 1769,0 0-1,-1 0 0,18-27 0,-28 38-974,1 0-1,-1 0 1,0 0-1,0 0 0,0-1 1,0 1-1,0 0 1,0 0-1,-1 0 0,1-1 1,-1 1-1,0 0 0,0-1 1,1 1-1,-1 0 1,-1-1-1,1 1 0,0 0 1,-1-1-1,0-1 1,0 2-107,0 0 0,0 1 0,-1-1 0,1 0 0,-1 1 0,1 0-1,-1-1 1,0 1 0,1 0 0,-1 0 0,0 0 0,0 0 0,0 0 0,0 0 0,0 0 0,0 1 0,0-1 0,0 1 0,0 0 0,0-1 0,0 1 0,-4 0 0,-8-1 60,-1 1 1,0 1-1,0 0 0,1 1 0,-20 4 1,34-6-194,0 0 0,0 0 0,0 0 0,1 0 0,-1 0 0,0 1 0,0-1 1,0 0-1,0 0 0,0 0 0,0 0 0,0 0 0,0 0 0,0 0 0,1 0 0,-1 0 1,0 0-1,0 0 0,0 0 0,0 1 0,0-1 0,0 0 0,0 0 0,0 0 1,0 0-1,0 0 0,0 0 0,0 0 0,0 0 0,0 1 0,0-1 0,0 0 0,0 0 1,0 0-1,0 0 0,0 0 0,0 0 0,0 0 0,0 1 0,0-1 0,0 0 1,0 0-1,0 0 0,0 0 0,0 0 0,0 0 0,0 0 0,0 0 0,-1 1 0,1-1 1,0 0-1,0 0 0,0 0 0,0 0 0,0 0 0,0 0 0,0 0 0,0 0 1,0 0-1,-1 0 0,1 0 0,0 0 0,0 0 0,0 0 0,0 0 0,0 0 0,0 0 1,0 0-1,-1 0 0,16 9 45,4 2-6,4 3-21,-2 1-1,0 1 1,28 28 0,-42-37-15,0 1-1,-1-1 0,0 1 1,-1 0-1,0 1 0,6 12 1,-9-17-7,0 0 0,-1 0 0,0 0 0,0 1 0,0-1 0,-1 0 0,1 0 0,-1 1 1,0-1-1,0 0 0,0 1 0,-1-1 0,0 0 0,0 0 0,-2 7 0,2-8-60,0 0 0,-1-1 0,0 0 1,1 1-1,-1-1 0,0 0 0,0 0 0,0 0 0,0 0 0,0 0 0,-1-1 0,1 1 0,0-1 0,-1 1 0,1-1 0,-1 0 0,0 0 0,-3 1 0,-4 1-602,0-1 0,1 0 0,-1 0-1,-13-1 1,-51-3-2407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0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68 11562,'1'-3'256,"-1"0"0,0 0-1,-1 0 1,1 0-1,0 0 1,-1 0-1,0 0 1,1 0-1,-1 0 1,0 0-1,-1 1 1,1-1-1,-1 0 1,1 1-1,-1-1 1,0 0-1,-3-3 1,1 4-133,0 0 0,1 1 0,-1-1 1,0 1-1,0 0 0,-1 0 0,1 0 0,0 0 1,0 1-1,0 0 0,-1 0 0,1 0 0,-7 1 0,4 0-128,-1-1 0,0 1-1,0 1 1,1 0-1,-1 0 1,1 0-1,0 1 1,-1 0-1,1 0 1,0 1-1,1 0 1,-1 0-1,1 0 1,0 1-1,-11 11 1,12-11-58,2 0 0,-1 0 1,1 0-1,-1 0 0,1 1 1,1 0-1,-1-1 1,1 1-1,0 0 0,0 0 1,1 0-1,0 1 0,0-1 1,0 0-1,1 0 1,0 0-1,0 1 0,0-1 1,1 0-1,2 9 1,0-3-147,0-1 1,1 0 0,0-1-1,0 1 1,1-1 0,1 1-1,0-2 1,8 12 0,-12-19 180,-1 1 0,1-1 0,0 0 1,0 0-1,0-1 0,0 1 0,0 0 1,0-1-1,0 1 0,1-1 0,-1 0 1,0 1-1,1-1 0,-1 0 0,1-1 1,-1 1-1,1 0 0,0-1 0,-1 1 1,1-1-1,0 0 0,-1 0 0,1 0 1,0 0-1,-1-1 0,1 1 0,0-1 1,-1 1-1,1-1 0,-1 0 0,1 0 1,-1 0-1,1 0 0,-1 0 0,0-1 1,0 1-1,1-1 0,-1 0 0,0 0 1,3-3-1,2-3 87,-1 1 0,0-1 1,0-1-1,-1 1 0,0-1 0,-1 0 1,0 0-1,0-1 0,-1 1 0,0-1 1,-1 0-1,0 0 0,2-15 0,-1 8 274,0 0 1,2 0-1,6-18 0,3 51-242,5 9-269,7 3-1001,1-1-1,50 38 1,-16-24-1443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41 112 9786,'-6'-22'3370,"0"1"0,-12-23 1,8 19-2067,18 68-720,-4-9-632,27 278 88,-1-4-5510,-22-276 1332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74 13275,'-1'-1'522,"-1"0"1,0 0 0,0 0-1,0 0 1,0 0-1,-1 0 1,1 1 0,0-1-1,0 1 1,0 0-1,-3-1 1,-24 7 101,-17 20-3028,41-22 3021,3-3-657,0 1 0,0 0 1,0-1-1,0 1 1,1 0-1,-1 0 1,1 0-1,-1 0 1,1 1-1,0-1 1,0 0-1,0 0 0,0 1 1,0-1-1,1 1 1,-1-1-1,1 1 1,-1-1-1,1 1 1,0-1-1,0 1 0,0-1 1,0 1-1,1-1 1,-1 1-1,2 3 1,1 4 9,0 0 0,0 0 0,1 0 0,8 13 0,-8-15 31,1 0 1,0 0-1,0 0 1,1 0-1,0-1 1,0 0-1,1 0 1,0-1-1,11 9 1,-15-14-8,-1 1 0,1-1-1,0 0 1,0 0 0,-1 0 0,1 0 0,0 0 0,0 0 0,0-1 0,0 0 0,0 1 0,-1-1 0,1 0 0,0 0 0,0-1 0,0 1 0,0-1 0,0 1 0,0-1 0,0 0 0,-1 0 0,1 0 0,0-1 0,-1 1 0,1 0 0,-1-1 0,1 0 0,-1 0 0,0 1-1,0-1 1,0-1 0,0 1 0,0 0 0,0 0 0,2-4 0,2-2-154,0-1-1,0 0 0,-1 0 1,0-1-1,-1 1 1,0-1-1,0 0 0,-1 0 1,-1 0-1,1 0 1,-2-1-1,1 1 0,-1-1 1,-2-19-1,1 25 41,0 0-1,-1-1 0,0 1 1,-1 0-1,1-1 0,-1 1 1,0 0-1,0 0 0,0 0 1,-1 1-1,0-1 0,0 0 1,0 1-1,0 0 0,-1 0 1,0 0-1,0 0 0,0 0 1,0 1-1,0 0 1,-1 0-1,1 0 0,-1 0 1,0 1-1,0 0 0,0 0 1,0 0-1,0 0 0,-1 1 1,-5-1-1,-22 0-1822,4 5 243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2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6905,'13'-70'3361,"-6"57"-2588,1 21-125,10 34 134,-14-29-714,9 23 381,-2 1 1,-2 1-1,8 61 0,-13 130 1226,-6-168-1835,2-1 1,3 1 0,18 105-1,-23-190-2771,1-26-211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1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34 225 10954,'-1'-18'1916,"-1"0"0,-1 0-1,-8-27 1,7 31-1203,0 0-1,1 0 1,1 0-1,0-1 1,1 1-1,1-26 1,3 73-776,55 746-1400,-57-777 1277,-1 0 0,1 0 0,-1 0 0,0 0 0,0-1 0,0 1 0,0 0-1,0 0 1,0 0 0,-1 0 0,1 0 0,-1-1 0,1 1 0,-1 0 0,0 0 0,1-1-1,-1 1 1,-2 3 0,1-6-161,0 0 0,1 0 0,-1 0 0,0 0 0,1 0 0,-1 0 0,1 0 0,-1-1 0,1 1 0,0-1 0,-1 1 0,1-1 0,0 1 0,0-1 0,0 0 0,0 1 0,0-3 0,-23-34-3828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1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11066,'7'-1'2465,"22"1"1040,13-2-3169,29 5-320,18-1-112,33 2-3385,-6-7 1008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2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30 9738,'-9'3'865,"1"-1"0,-1 0 0,0 0-1,0 0 1,0-1 0,-1-1 0,-12 0 0,19 0-789,0 0 0,0 0 1,0 0-1,0 1 0,0-1 0,0 1 0,0 0 1,0-1-1,1 1 0,-1 1 0,0-1 0,0 0 1,1 1-1,-1-1 0,0 1 0,1 0 1,0 0-1,-1 0 0,1 0 0,0 0 0,0 1 1,-3 4-1,3-2-134,0-1-1,0 1 1,0 0 0,1 0-1,-1 1 1,1-1 0,0 0 0,1 0-1,-1 0 1,1 1 0,0-1-1,2 9 1,-1-5-177,1 0 0,0 0 1,0 0-1,1 0 0,0 0 0,1-1 0,5 10 0,-6-13 111,-1-1 0,1 0 0,0 0 0,0 0 0,0-1 0,0 1 0,1-1 0,-1 1 1,1-1-1,0 0 0,0 0 0,9 4 0,-11-7 116,0 1 0,0-1-1,1 0 1,-1 0 0,0 0 0,1 0 0,-1 0 0,0 0 0,0-1 0,1 1 0,-1-1 0,0 0-1,0 1 1,0-1 0,0 0 0,0 0 0,0 0 0,0-1 0,0 1 0,0 0 0,0-1 0,-1 1 0,1-1-1,-1 0 1,1 1 0,-1-1 0,0 0 0,1 0 0,-1 0 0,0 0 0,0 0 0,1-3 0,4-7 82,0 0 0,-1-1-1,-1 0 1,3-13 0,-4 16 24,0-1 0,-2 0-1,1 0 1,-1 0-1,-1 0 1,0 0 0,-1 0-1,-1-11 1,1 19-74,0 0 0,1 0 1,-1 0-1,-1 0 0,1 0 1,0 0-1,-1 1 0,1-1 0,-1 0 1,0 1-1,0-1 0,0 1 0,0-1 1,-1 1-1,1 0 0,-1 0 0,1 0 1,-1 1-1,1-1 0,-1 0 1,0 1-1,0 0 0,0-1 0,0 1 1,0 1-1,0-1 0,0 0 0,0 1 1,0-1-1,-1 1 0,-5 0 0,3 0-117,0 0 0,-1 0 0,1 0-1,0 1 1,0 0 0,-1 0 0,1 0-1,0 1 1,0 0 0,1 0-1,-1 1 1,0 0 0,1 0 0,-1 0-1,-6 5 1,12-7 11,-1-1 0,0 1 1,1-1-1,-1 1 0,1-1 0,-1 1 0,1-1 1,-1 1-1,1 0 0,-1-1 0,1 1 0,-1 0 0,1 0 1,0-1-1,0 1 0,-1 0 0,1 0 0,0 0 1,0-1-1,0 1 0,0 0 0,0 0 0,0 0 0,0-1 1,0 1-1,0 0 0,0 0 0,0 0 0,0-1 0,1 1 1,-1 0-1,0 0 0,1-1 0,-1 1 0,0 0 1,1 0-1,-1-1 0,1 1 0,-1 0 0,1-1 0,-1 1 1,1-1-1,0 1 0,-1-1 0,1 1 0,0-1 1,-1 1-1,1-1 0,0 0 0,0 1 0,-1-1 0,1 0 1,1 1-1,33 9-2998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2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6 844 13931,'-6'-14'7518,"8"18"-5998,4 19-2180,2 12 653,-1 1 1,-2 0-1,-1 0 1,-2 0 0,-4 54-1,6-416 597,-27-429-248,25 721-363,6 24-1131,-6 11 895,1 0 0,-1 0 1,1 0-1,-1 1 0,0-1 0,0 1 1,0-1-1,0 1 0,0 0 0,0 0 1,0 0-1,2 3 0,20 18-772,26 19-2723,21 4 92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3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13163,'-5'-2'2704,"17"-6"1137,19 3-3745,23 1-408,46-2-936,32 3-2641,30-7 608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475 0 12571,'-33'7'3377,"-50"15"1,-83 42-3624,76-27 633,71-29-409,-1 1 0,1 1 0,-18 13 0,36-23 13,1 0 1,-1 0 0,1 1-1,0-1 1,-1 0 0,1 0-1,0 1 1,-1-1 0,1 0-1,0 1 1,-1-1-1,1 0 1,0 1 0,-1-1-1,1 1 1,0-1 0,0 1-1,0-1 1,-1 0 0,1 1-1,0-1 1,0 1-1,0-1 1,0 1 0,0-1-1,0 1 1,0-1 0,0 1-1,0-1 1,0 1 0,0-1-1,0 0 1,0 1-1,0-1 1,1 1 0,-1-1-1,0 1 1,0-1 0,0 0-1,1 1 1,-1-1 0,0 1-1,0-1 1,1 0-1,-1 1 1,0-1 0,1 0-1,-1 1 1,1-1 0,-1 0-1,0 0 1,1 1 0,-1-1-1,1 0 1,-1 0-1,1 0 1,-1 0 0,0 0-1,1 1 1,-1-1 0,1 0-1,-1 0 1,1 0 0,38 11-310,-33-10 275,178 52-396,-165-45 428,0 0 0,0 1-1,-1 0 1,0 2 0,-1 0 0,0 1 0,19 18 0,-34-28 2,0-1 0,0 1 0,0 0 0,0 0 0,-1 0 0,1 1 0,-1-1 1,1 0-1,-1 1 0,0-1 0,0 1 0,0-1 0,0 1 0,0-1 1,0 5-1,-1-5 2,-1-1 1,1 1-1,-1-1 0,1 1 1,-1-1-1,1 1 0,-1-1 1,0 0-1,1 1 1,-1-1-1,0 0 0,0 0 1,0 0-1,0 0 1,0 1-1,0-1 0,-1-1 1,1 1-1,0 0 1,0 0-1,-1 0 0,1-1 1,-1 1-1,1 0 1,0-1-1,-1 0 0,1 1 1,-3-1-1,-5 3-109,-1-1 0,0 0-1,0-1 1,0 0 0,0 0 0,0-1-1,0-1 1,0 0 0,1 0 0,-13-3 0,14 2-515,-1-1 0,1 0 0,0 0 0,-1-1 0,1 0 0,-13-9 1,-7-10-2623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3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7706,'14'-15'14045,"-14"13"-13586,0-6 236,7 44-911,2-5 183,7 54-17,6 112 1,-10 100-264,-6-118-1979,-5-163 1318,1 3-816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4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8810,'0'-1'358,"0"0"0,0 0 0,-1-1 1,1 1-1,0 0 0,0-1 0,0 1 0,1 0 1,-1-1-1,0 1 0,0 0 0,1 0 0,-1-1 1,1 1-1,-1 0 0,1 0 0,0 0 0,-1-1 1,1 1-1,1-1 0,25-15 1910,-17 13-2294,1 1-1,0 1 1,0 0 0,12-1 0,-9 3 12,0 0 0,0 0 0,0 1 0,0 1 0,0 1 0,0 0 1,-1 0-1,1 1 0,-1 1 0,0 0 0,0 1 0,15 10 0,-22-13 8,0 1 0,0 0 0,0 1 0,-1-1 0,0 1 0,0 0 0,0 0 0,0 1 0,-1-1 0,0 1 0,0 0 0,-1 0 0,1 0 0,-1 1 0,-1-1 0,1 1 0,-1 0 0,0 0 0,-1 0 0,1 0 0,-1 0 0,-1 0 0,0 0 0,0 0 0,0 0 1,-2 10-1,1-13-5,0 0 1,0 1 0,0-1 0,0 0 0,-1 0 0,0-1 0,0 1 0,0 0 0,0-1 0,0 1-1,-1-1 1,0 0 0,0 1 0,0-1 0,0-1 0,0 1 0,0 0 0,-1-1 0,1 1-1,-1-1 1,0 0 0,0-1 0,0 1 0,0 0 0,0-1 0,0 0 0,0 0 0,0 0 0,0-1-1,0 1 1,-1-1 0,-5-1 0,5 1-119,1 0-1,0-1 1,-1 1-1,1-1 1,-1 0-1,1-1 1,0 1-1,0-1 1,0 0-1,0 0 1,0 0-1,0 0 1,0-1-1,1 1 1,-1-1-1,1 0 1,0 0-1,0-1 1,0 1-1,0-1 1,0 1-1,1-1 1,0 0-1,-1 0 1,2 0-1,-1 0 1,0 0-1,1 0 1,0-1-1,-2-6 1,4-29-2910,8 3-75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10 10362,'-22'-9'6980,"-20"11"-6583,29 0 328,-21 1-61,15-3-520,0 1 0,1 1 0,-1 1 0,1 0 1,0 2-1,0 0 0,0 1 0,0 0 1,-23 14-1,39-19-230,-1 1 0,1-1 0,0 1 0,0 0 1,0 0-1,0 0 0,0 0 0,0 0 0,0 0 1,1 0-1,-1 1 0,1-1 0,0 1 0,0-1 1,0 1-1,0-1 0,0 1 0,0 0 0,0 0 0,1-1 1,0 1-1,-1 0 0,1 0 0,0-1 0,1 1 1,-1 0-1,0 0 0,1-1 0,-1 1 0,1 0 1,0-1-1,0 1 0,0 0 0,0-1 0,3 5 0,-1-2-79,1 1 0,0-1 0,0 0 0,0 0 0,0 0 0,1-1-1,0 1 1,0-1 0,0-1 0,0 1 0,1 0 0,-1-1 0,1 0-1,7 2 1,-7-3 154,1 0 1,0-1-1,0 1 0,0-1 0,0-1 0,0 0 1,0 0-1,0 0 0,1-1 0,-1 0 0,0 0 1,-1 0-1,1-1 0,0 0 0,0-1 0,-1 0 1,1 0-1,-1 0 0,0 0 0,0-1 0,0 0 1,6-6-1,-5 3 212,0 0 1,-1 0-1,0 0 1,0-1 0,-1 0-1,1 0 1,-2 0-1,1-1 1,-1 0-1,-1 0 1,1 0 0,-2 0-1,1 0 1,-1-1-1,1-17 1,-5 18 631,2 22-638,4 5-391,0-1 0,2 0 0,0 0-1,1 0 1,13 22 0,-16-31-389,1-1 0,0 0 1,0 0-1,1-1 0,0 1 0,0-1 0,0 0 0,1-1 1,0 1-1,0-1 0,0-1 0,1 1 0,14 5 0,31 3-4697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4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18 12923,'0'0'198,"0"-1"0,0 0 0,0 1 0,0-1 0,0 0 0,0 1 0,0-1 1,-1 0-1,1 1 0,0-1 0,0 0 0,0 1 0,-1-1 0,1 0 0,0 1 0,-1-1 1,1 1-1,-1-1 0,1 1 0,-1-1 0,1 1 0,-1-1 0,1 1 0,-1-1 0,1 1 0,-1-1 1,0 1-1,1 0 0,-1 0 0,1-1 0,-1 1 0,0 0 0,1 0 0,-2-1 0,-31 7 874,-26 23-2091,58-29 1196,-4 3-249,1 0 1,-1 0-1,1 0 1,0 1-1,1 0 1,-1-1-1,0 1 1,1 1-1,0-1 1,0 0 0,0 1-1,1-1 1,-1 1-1,1 0 1,0 0-1,1 0 1,-1 0-1,1 0 1,0 1-1,0-1 1,1 0-1,-1 0 1,1 1 0,0-1-1,2 10 1,-1-11-76,-1 1 0,1 0 0,1-1 1,-1 1-1,1-1 0,-1 0 0,1 1 1,1-1-1,-1 0 0,0 0 1,1 0-1,0-1 0,0 1 0,0 0 1,0-1-1,1 0 0,0 0 0,-1 0 1,1 0-1,0-1 0,0 0 0,0 1 1,1-1-1,-1-1 0,0 1 1,1-1-1,8 2 0,42 1-2831,1-8 39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0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76 114 7626,'-7'-25'579,"4"13"198,0 1 1,0-1 0,1 1 0,-1-20-1,2 19-1388,0 16-326,5 40 394,25 122 696,-6 0 1,1 309-1,-68 350 2212,21-580-1489,-21 286 856,23 231-421,50-144-1058,-25-571-235,50 554 182,-8-38 23,0 686 506,-40-994-585,18 398 904,34-12-62,-10-315-596,17 131 55,-34-252-275,-14-109-119,-5 0-1,1 118 0,-20-127 6,4-64-64,0-1 0,2 0 0,1 1 0,4 36 0,-4-57-400,5 20 1114,-6-14-2897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5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62 176 12091,'6'-8'6257,"15"-2"-6857,-2 3 734,-14 4-130,7-2-65,0-1-1,0 0 0,-1-1 0,20-15 1,-29 20 60,0 1-1,0-1 1,-1 1 0,1-1 0,0 0 0,-1 0 0,1 0 0,-1 0-1,0 0 1,1 0 0,-1 0 0,0 0 0,0 0 0,0 0 0,-1-1-1,1 1 1,-1 0 0,1-1 0,-1 1 0,0 0 0,0-1 0,0 1 0,0 0-1,0-1 1,0 1 0,0-1 0,-1 1 0,0 0 0,1 0 0,-1-1-1,0 1 1,0 0 0,0 0 0,0 0 0,-1 0 0,1 0 0,-3-3-1,2 3 12,0 0-1,0 1 0,0-1 0,-1 0 0,1 1 0,0 0 0,-1 0 0,1-1 0,-1 1 0,0 1 0,1-1 0,-1 0 0,0 1 1,1-1-1,-1 1 0,0 0 0,1 0 0,-1 0 0,0 0 0,0 0 0,1 1 0,-1-1 0,0 1 0,-3 1 0,-3 1-24,0 0 0,1 0 0,-1 1 0,1 0 0,-16 10-1,19-10 11,0-1-1,0 1 1,0 0-1,1 1 1,0-1-1,0 1 0,0-1 1,0 1-1,0 1 1,1-1-1,0 0 0,0 1 1,1 0-1,0-1 1,0 1-1,0 0 0,0 0 1,1 0-1,0 1 1,0-1-1,1 11 1,1-10-2,0 0 1,0 0 0,1 0 0,0 0 0,1-1-1,0 1 1,-1-1 0,2 1 0,-1-1 0,1 0-1,0-1 1,0 1 0,1-1 0,0 1 0,0-1-1,0-1 1,0 1 0,1-1 0,10 6 0,2 0-474,1-1 0,1-2 1,0 0-1,0 0 0,0-2 1,1-1-1,-1 0 0,1-2 0,23 1 1,37-2-2786</inkml:trace>
  <inkml:trace contextRef="#ctx0" brushRef="#br0" timeOffset="1">638 201 14747,'-11'-7'6346,"6"19"-7123,-14-3-3704,-13-20 673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6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10226,'10'-10'950,"-1"-1"0,-1 0 0,1 0 0,-2-1 0,11-22 0,-15 31-904,-1 0 0,0-1 0,1 1 0,-1 1 0,1-1 0,0 0 0,0 1 0,0-1 0,1 1 0,-1 0 0,0 0 0,1 0 0,-1 1 0,1-1 0,0 1 0,0 0 0,-1 0 0,1 0 0,0 0 0,0 1 0,0-1 0,0 1 0,0 0 0,0 1 1,0-1-1,0 0 0,-1 1 0,5 1 0,2 0-48,1 0 1,-1 1 0,-1 0 0,1 1 0,0 0 0,-1 0-1,0 1 1,0 1 0,16 11 0,-21-13-5,0 0 0,0 0-1,0 1 1,-1-1 0,1 1 0,-1 0 0,0 0-1,-1 0 1,1 0 0,-1 1 0,0-1 0,0 1-1,-1-1 1,2 10 0,-2-4 5,-1 0 0,0 0 0,0 0 0,-1 0 0,0 0 0,-1 0 0,-4 13 0,-4 7 11,-2-1 0,-1 0-1,-1 0 1,-20 30 0,27-48 0,-38 58 0,41-66 0,1 1-1,-1-1 1,1 0-1,-1 0 1,-1 0-1,1 0 0,0-1 1,-1 0-1,0 0 1,0 0-1,-5 2 0,10-5-1,0 0 0,1 0 0,-1-1-1,0 1 1,1 0 0,-1-1-1,0 1 1,0 0 0,1-1 0,-1 1-1,0 0 1,0-1 0,0 1 0,0-1-1,1 1 1,-1 0 0,0-1 0,0 1-1,0-1 1,0 1 0,0 0-1,0-1 1,0 1 0,0-1 0,0 1-1,0-1 1,0 1 0,-1 0 0,1-1-1,0 1 1,0-1 0,0 1-1,0 0 1,-1-1 0,1 1 0,0 0-1,0-1 1,-1 1 0,1 0 0,0-1-1,-1 1 1,1 0 0,0 0-1,-1-1 1,1 1 0,0 0 0,-1 0-1,1 0 1,0-1 0,-1 1 0,1 0-1,-1 0 1,1 0 0,0 0 0,-1 0-1,1 0 1,-1 0 0,0 0-1,39-11-308,0 2 0,1 2 0,-1 1 0,61-1 0,11-2-3007,7-9-7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13387,'10'37'7297,"-5"-33"-7089,2 3-952,7-1-3521,-4-8 873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7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17 10058,'-149'41'2369,"119"-43"831,5-1-2752,14 3-344,13 3-56,14-6 24,24 0 97,13 0-81,39-1-8,12-4 64,31 0 16,-5 2-160,18 0-1057,-20 1-2335,-10-4 351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32 11074,'-17'-12'2713,"6"1"1088,5 4-3089,2 6 680,5 5-1288,6 23-48,16 77-40,-11-27-8,-1 28 48,-5 4-56,-5 18-328,0-12-704,9 0-2945,6-31 400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10 10714,'-7'-2'749,"0"0"-1,1 0 1,-1 1-1,0 0 1,0 0 0,0 1-1,0 0 1,-10 1-1,4 0-458,1 1-1,0 1 1,-1 0-1,-18 7 1,22-7-393,0 1 1,1 0 0,-1 0-1,1 1 1,0 0 0,0 1-1,0-1 1,1 2 0,0-1-1,0 1 1,1 0 0,0 0-1,0 1 1,-7 11 0,11-13-55,0-1 0,1 1 0,-1 0 0,1-1 0,1 1 0,-1 0 0,1 0 0,0 0 0,0-1 0,1 1 0,-1 0 0,1 0 0,1 0 0,1 5 0,-2-7 79,1 0-1,-1 0 1,1 0-1,-1 0 1,1 0-1,0 0 1,1-1-1,-1 1 1,1-1-1,0 0 1,-1 1-1,1-1 1,1 0-1,-1-1 1,0 1-1,1-1 0,-1 1 1,1-1-1,7 3 1,-9-5 80,0 1 1,0-1-1,-1 0 0,1 0 1,0-1-1,0 1 0,0 0 1,0 0-1,-1-1 1,1 1-1,0-1 0,-1 0 1,1 1-1,0-1 0,-1 0 1,1 0-1,-1 0 1,1 0-1,-1 0 0,1-1 1,-1 1-1,0 0 0,0-1 1,1 1-1,-1 0 1,0-1-1,1-2 0,26-50 482,-24 43-362,8-18 229,-11 22-240,1 1 0,0 0-1,1 0 1,-1 0 0,1 0-1,1 0 1,-1 0 0,1 1-1,0 0 1,0-1-1,0 1 1,7-5 0,-10 10-105,1-1 0,0 1 0,0-1 0,-1 1 0,1 0 0,0 0 0,0 0 0,-1 0 0,1 0 0,0 0 0,0 1 0,-1-1 0,1 0 0,0 1 0,-1 0 0,1-1 0,0 1 0,-1 0 0,1 0 0,-1 0 0,1 0 0,-1 0 0,1 0 0,-1 0 0,0 0 0,0 1 0,0-1 0,2 2 0,30 41-66,-14-10-82,20 31-319,-37-62 188,1 0 0,-1 0 1,1 0-1,-1 0 0,1-1 0,0 1 0,0-1 0,0 1 0,1-1 0,-1 0 0,1 0 0,-1-1 0,1 1 0,6 2 0,17-6-2619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8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92 13283,'-25'-44'6591,"24"42"-6398,1 0 0,-1 0 0,0-1 0,1 1 0,-1 0 0,1 0 0,-1-1 0,1 1 1,0 0-1,0-1 0,0 1 0,1 0 0,-1 0 0,0-1 0,1 1 0,-1 0 0,1 0 1,0 0-1,1-3 0,7 18-281,0 10 64,-1 0 0,-1 1-1,-1-1 1,-1 1 0,-1 1 0,-2-1 0,1 30 0,-16 185-91,1-41-1072,11-191 717,1 0-1,0 0 1,0 0 0,0 0 0,1 0 0,0 0 0,1 0 0,0-1-1,0 1 1,0 0 0,1-1 0,4 9 0,21 6-4225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9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0 10338,'27'22'3905,"-39"-44"112,-6 40-2089,-1 4-2024,-4 6 64,-2 0-152,2 2-624,5-8-600,4 0-2601,18-9 72</inkml:trace>
  <inkml:trace contextRef="#ctx0" brushRef="#br0" timeOffset="1">18 146 9522,'-9'5'7826,"11"-4"-7882,12 4-16,69 39 192,-46-22-24,8 7-16,-6 1-280,3 3-2513,-9-5-816,-4-13-808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7 174 11819,'-6'-8'5678,"6"7"-5573,18-2-405,7-2-442,-18 2 582,1 0 0,-1 0 0,0-1 0,0 0 0,0 0 0,-1-1 0,10-8 0,-13 10 127,0 0 0,0 1-1,-1-1 1,1 0 0,-1 0 0,0 0 0,0 0-1,0-1 1,-1 1 0,1-1 0,-1 1 0,1-1-1,-1 1 1,-1-1 0,1 0 0,0 1 0,-1-1 0,0 0-1,1 0 1,-1 0 0,-1-4 0,1 7 44,0 0 0,-1 0 0,1 0 0,0 0 0,0 0 1,-1 0-1,1 0 0,0 1 0,-1-1 0,1 0 0,-1 0 0,1 0 1,-1 0-1,0 1 0,1-1 0,-1 0 0,0 1 0,1-1 0,-1 0 0,0 1 1,0-1-1,0 1 0,1-1 0,-1 1 0,0-1 0,0 1 0,0 0 1,-1-1-1,-1 1 5,1 0 0,0 0 0,-1 0-1,1 1 1,-1-1 0,1 0 0,0 1 0,-1 0 0,1 0 0,0-1 0,-4 3 0,1 0-15,0 0-1,0 0 1,0 0 0,1 1-1,-1-1 1,1 1 0,0 0-1,0 1 1,0-1 0,-3 5-1,4-3-13,1-1-1,0 1 1,0 0-1,0-1 1,1 1-1,-1 0 1,1 0-1,1 0 1,-1 0-1,1 0 1,0 0-1,1 0 1,-1 0-1,1 0 1,0 0 0,1 0-1,-1 0 1,1-1-1,0 1 1,1-1-1,0 1 1,-1-1-1,2 0 1,-1 0-1,0 0 1,1 0-1,0-1 1,0 1-1,1-1 1,7 6-1,-4-3-34,1 0-1,1-1 0,-1 0 1,1-1-1,0 0 0,0-1 1,1 0-1,-1 0 1,1-1-1,0 0 0,0-1 1,0 0-1,0-1 0,0 0 1,22-2-1,-26 0 0,1 0-1,-1 0 1,0-1 0,0 0-1,1-1 1,-1 1 0,-1-1-1,1 0 1,0-1 0,-1 0-1,0 0 1,0 0 0,0-1-1,0 0 1,-1 0 0,0 0-1,0-1 1,0 0 0,0 0-1,-1 0 1,7-13 0,-6 5 287,1-1 1,-2 1-1,0-1 0,-1 0 1,0 0-1,-1 0 1,-1 0-1,0 0 0,-3-28 1,-4 20 315,6 23-549,0 0 0,0-1 0,0 1 0,0 0 0,0-1 0,0 1 0,0 0 0,0 0 0,0-1 0,0 1 0,0 0 0,0-1 0,0 1 0,-1 0 0,1-1 0,0 1 0,0 0 0,0 0 0,0-1 0,-1 1 0,1 0 0,0 0 0,0-1 0,0 1 0,-1 0 0,1 0 0,0 0 0,-1-1 0,1 1 0,0 0 0,0 0 0,-1 0 0,1 0 0,0 0 0,-1 0 0,1 0 0,0 0 0,-1 0 0,1 0 0,0 0 0,0 0 0,-1 0 0,1 0 0,0 0 0,-1 0 0,1 0 0,0 0 0,-1 0 0,1 0 0,0 0 0,-1 0 0,1 1 0,0-1 0,0 0 0,-1 0 0,1 0 0,0 1 0,-1 0-10,1 0 0,0 1 0,0-1 0,0 0 0,0 1 0,0-1 0,0 0 0,0 1 0,0-1 1,1 0-1,-1 1 0,1-1 0,-1 0 0,1 0 0,-1 1 0,1-1 0,-1 0 0,2 2 0,3 7-16,110 207-56,-113-213 65,0 0 1,0-1-1,-1 2 0,1-1 0,-1 0 0,0 0 1,0 0-1,-1 0 0,1 1 0,-1-1 1,0 0-1,0 1 0,0-1 0,-2 7 1,1-8-74,0 0-1,-1 0 1,1 0 0,-1 0 0,0 0 0,0 0 0,0-1 0,0 1-1,0-1 1,-1 0 0,1 0 0,-1 0 0,1 0 0,-1 0 0,0 0 0,0-1-1,0 1 1,0-1 0,-5 2 0,-40 9-2660,-7-7-135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0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76 12763,'-12'-72'6442,"14"68"-6009,3 9-364,8 19-128,-7-5 63,-1 1-1,0 1 0,-2-1 1,0 0-1,-2 1 1,0-1-1,-1 1 0,-4 28 1,-2 17-30,0-20-97,2 0 0,2 0 0,2 0-1,11 87 1,-10-127-300,0-1-1,1 1 0,-1-1 1,1 0-1,0 0 1,1 0-1,-1 0 0,1 0 1,0 0-1,0-1 0,7 8 1,7-2-3465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1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15 6529,'-127'30'1741,"120"-28"-1499,0-1 1,0-1-1,0 1 1,0-1-1,0 0 1,-1-1-1,1 1 1,0-1-1,-9-3 1,-10-2 163,18 4 660,15 1 178,27-1-639,90 4-326,380 14 295,-76 6-394,249-24 97,-150-5-122,476 41 330,-370-18-365,46-15-7,-34 16 59,-24-1-18,-162-13-83,-274-4-43,496-11 44,-25 1 36,-63 15 90,-22-3 25,5 2-31,836-31 375,-1366 26-529,438-41 1055,-425 34-978,1 4 0,0 1 0,1 4 0,60 7 0,-70-5-138,0-3 0,60-8 0,-38 3-877,-68 6 423,0-1-1,0 1 0,0-1 1,0 0-1,0 0 0,0 0 1,0-1-1,0 0 0,-1 0 1,8-4-1,5-13-3515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0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1 181 13635,'46'-20'4962,"31"5"-4550,-61 13-793,-1 0 1,1-1 0,-1-1 0,0-1 0,23-9 0,-36 13 381,0-1 0,-1 1 0,1 0 1,0-1-1,-1 1 0,0-1 1,1 1-1,-1-1 0,0 0 1,0 0-1,0 0 0,0 1 1,0-1-1,0 0 0,0 0 1,-1 0-1,1 0 0,-1 0 0,1-1 1,-1 1-1,0 0 0,0 0 1,0 0-1,0 0 0,0 0 1,-1 0-1,1 0 0,-1 0 1,1 0-1,-1 0 0,0 0 1,1 0-1,-1 0 0,0 0 0,0 0 1,-1 0-1,1 1 0,-2-3 1,2 1 18,-1 0 1,0 1 0,0-1-1,0 0 1,0 1 0,0-1 0,-1 1-1,1 0 1,-1 0 0,0 0-1,1 0 1,-1 0 0,0 1 0,0-1-1,0 1 1,0 0 0,0 0-1,0 0 1,-1 0 0,1 0 0,0 1-1,-1-1 1,1 1 0,0 0-1,-5 0 1,3 2-39,0 0 1,0 1-1,0-1 0,1 1 0,-1 0 1,1 0-1,0 0 0,0 1 0,0-1 1,0 1-1,1 0 0,-1 0 0,1 1 1,0-1-1,0 1 0,1-1 0,-1 1 1,1 0-1,0 0 0,0 0 0,1 0 1,-1 0-1,1 1 0,0-1 0,1 0 1,-1 9-1,0-4-34,0 0 0,1 1 0,1-1-1,-1 1 1,2-1 0,-1 0 0,1 1 0,1-1 0,0 0 0,0 0 0,1-1 0,9 17 0,-10-21-46,1-1 0,0 0-1,1 0 1,-1 0 0,0 0 0,1-1 0,0 1 0,0-1 0,0 0-1,1-1 1,-1 1 0,0-1 0,1 0 0,0-1 0,-1 1 0,1-1 0,0 0-1,11 0 1,3 0-658,-1-2 0,1 0 0,0-1 0,22-5 0,38-14-2206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55 5641,'2'-1'390,"-1"-1"1,1 1-1,-1 0 0,1-1 0,-1 0 0,0 1 0,0-1 1,0 0-1,0 1 0,0-1 0,0 0 0,0 0 1,0 0-1,-1 0 0,1 0 0,-1 0 0,1 0 0,-1 0 1,0-3-1,0 4-209,0 1-1,-1-1 1,1 0-1,0 0 1,-1 1 0,1-1-1,0 0 1,-1 1 0,1-1-1,-1 0 1,1 1 0,-1-1-1,1 1 1,-1-1 0,0 1-1,1-1 1,-1 1 0,0-1-1,1 1 1,-1 0-1,0-1 1,1 1 0,-1 0-1,0 0 1,-1-1 0,-21 0-43,-20 11 66,41-10-209,1 0 0,0 0 0,0 0 0,-1 1 1,1-1-1,0 0 0,0 0 0,0 1 0,-1-1 1,1 1-1,0-1 0,0 1 0,0 0 0,0-1 1,0 1-1,0 0 0,0 0 0,0 0 0,0-1 1,1 1-1,-1 0 0,0 0 0,1 0 0,-1 0 1,0 1-1,1-1 0,-1 1 0,4 2 6,1-1-1,0 0 0,0 0 0,0-1 1,0 1-1,0-1 0,1 0 1,-1 0-1,1 0 0,0-1 0,-1 1 1,1-1-1,6 0 0,10 5 38,-16-5-25,5 2-14,0 1 1,1 0 0,-1 0-1,-1 1 1,1 0 0,11 8-1,-18-10-4,-1-1-1,0 0 0,1 1 0,-1 0 1,0-1-1,-1 1 0,1 0 1,0 0-1,-1 0 0,1 0 1,-1 0-1,0 0 0,0 0 1,0 1-1,-1-1 0,1 0 0,-1 1 1,0-1-1,0 0 0,0 1 1,0-1-1,0 0 0,-1 1 1,1-1-1,-3 5 0,3-7-24,-1 0-1,1 0 1,0-1 0,-1 1-1,1 0 1,0 0-1,0 0 1,-1 0 0,1 0-1,0-1 1,0 1-1,0 0 1,0 0 0,0 0-1,0 0 1,0 0-1,1 0 1,-1-1 0,0 1-1,0 0 1,1 0-1,-1 0 1,1 1-1,2-3-51,0 0 0,0 0 0,-1 0 0,1-1 0,-1 1 0,1-1-1,-1 1 1,1-1 0,-1 0 0,0 0 0,0 0 0,3-3 0,204-183 287,-226 187 2134,9 11-3098,16 16 837,4-6-268,1-1 300,-2 0 1,11 26 0,-20-42-232,0 1 0,-1 0 1,1 0-1,-1 0 0,0-1 0,0 1 0,-1 0 0,1 0 0,-1 0 0,0 1 0,0-1 1,0 0-1,0 0 0,-1 0 0,1 0 0,-1 0 0,0 0 0,0-1 0,-4 8 0,-12 3-3109,-8-12-333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1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0 10514,'-22'0'3193,"-47"1"1369,52-1-4563,0 1 1,-1 1 0,1 0 0,0 1-1,1 1 1,-1 1 0,-20 9 0,36-14-17,0 0 1,0 0 0,0 1 0,1-1-1,-1 0 1,0 0 0,1 1 0,-1-1-1,0 1 1,1-1 0,-1 1-1,0-1 1,1 1 0,-1-1 0,1 1-1,-1-1 1,1 1 0,-1 0 0,1-1-1,-1 1 1,1 0 0,0-1 0,-1 1-1,1 0 1,0 0 0,0-1 0,0 1-1,-1 0 1,1 0 0,0 0 0,0-1-1,0 1 1,0 0 0,0 1 0,2 0-21,-1 0 1,0 0 0,0-1-1,1 1 1,-1 0 0,1-1-1,0 1 1,-1-1 0,1 1-1,0-1 1,0 0 0,2 2-1,63 26-382,-66-29 422,45 16-71,65 25 152,-100-36-92,0 0 1,0 1-1,-1 1 0,1-1 0,-1 2 0,-1-1 0,11 12 0,-19-18-2,0 0-1,0 0 1,0-1-1,0 1 1,0 0-1,0 0 1,-1 0-1,1 1 1,0-1-1,-1 0 1,1 0-1,-1 0 1,1 0-1,-1 1 1,1-1-1,-1 0 1,0 0-1,0 1 0,0-1 1,0 0-1,0 0 1,0 1-1,0-1 1,0 0-1,0 0 1,0 1-1,-1 1 1,-1-1-8,1 0 0,-1-1 1,1 1-1,-1-1 0,1 0 1,-1 1-1,0-1 0,0 0 1,0 0-1,0 0 0,0 0 1,0-1-1,0 1 0,0 0 0,-2 0 1,-6 1-144,0-1 1,0 1-1,0-1 0,0-1 1,0 0-1,-13-2 1,18 1-177,-1 0 1,1 0-1,0 0 0,-1-1 1,1 0-1,0 0 1,0 0-1,0-1 1,0 1-1,1-1 1,-1 0-1,1-1 1,0 1-1,-5-5 1,-5-13-2331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2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6897,'4'-2'597,"1"0"0,-1-1 1,0 1-1,0-1 0,1 0 0,-2 1 0,1-2 0,0 1 0,-1 0 0,1-1 0,-1 0 0,0 0 0,0 0 0,-1 0 0,1 0 0,1-5 0,4-8 867,-2 0-1,0 0 1,3-18 0,-8 74-814,-9 390-765,-3-75 80,24-93-2783,-12-252 2407,4 28-1412,6-19-2165,-1-17-268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12611,'2'-4'338,"1"0"0,-1 0 1,1 0-1,0 1 0,1-1 0,-1 1 1,1 0-1,-1 0 0,1 0 0,0 0 1,0 0-1,0 1 0,0 0 0,0 0 1,1 0-1,-1 1 0,7-2 1,-4 1-255,0 2 1,1-1-1,-1 1 1,0 0-1,0 0 1,0 1-1,0 0 1,0 0-1,0 1 1,13 4-1,-12-3-143,0 0-1,-1 0 0,1 1 1,-1 0-1,0 0 1,0 1-1,-1 0 0,1 0 1,-1 1-1,0 0 0,0 0 1,-1 0-1,0 1 1,0-1-1,0 1 0,-1 0 1,0 1-1,0-1 1,-1 1-1,4 11 0,-7-12-21,0-1-1,0 1 1,-1-1 0,1 1-1,-1-1 1,-1 1-1,1-1 1,-1 0 0,0 0-1,-1 0 1,1 0-1,-1 0 1,0 0 0,-1-1-1,1 1 1,-1-1-1,0 0 1,-1 0 0,1 0-1,-1-1 1,-5 5-1,6-6-121,0 1 0,-1-1-1,1 1 1,-1-1 0,1 0-1,-1-1 1,0 1 0,0-1-1,-1 0 1,1 0-1,0-1 1,-1 0 0,1 0-1,-1 0 1,1 0 0,-1-1-1,1 0 1,-1 0 0,1 0-1,-1-1 1,1 0 0,-1 0-1,1 0 1,-11-5-1,1-9-2451,8-10 57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16 11178,'0'0'209,"0"-1"0,0 1 0,0-1 0,0 0 0,0 1 0,0-1 0,0 0 0,0 1 0,-1-1 0,1 1 0,0-1-1,0 0 1,-1 1 0,1-1 0,-3-2 1254,3 3-1254,-1-1 0,1 1-1,-1-1 1,0 1 0,1 0 0,-1 0 0,1-1 0,-1 1 0,0 0 0,1 0 0,-1 0 0,1 0 0,-1 0 0,0-1 0,1 1-1,-1 0 1,0 0 0,1 1 0,-1-1 0,1 0 0,-2 0 0,-36 24 60,24-13-628,2 0 0,-1 1 0,1 0 0,-14 21 0,23-29 147,0 0 0,1 0 1,0 0-1,0 1 0,0-1 1,0 0-1,1 1 1,-1 0-1,1-1 0,0 8 1,1-9 72,0-1 1,0 1-1,0-1 1,1 1-1,-1 0 1,1-1 0,0 1-1,0-1 1,0 1-1,0-1 1,0 0-1,0 1 1,1-1 0,-1 0-1,1 0 1,-1 0-1,1 0 1,0 0-1,0 0 1,4 2 0,-4-2 86,0-1 1,0 1 0,0-1 0,0 0-1,0 0 1,0 0 0,1 0 0,-1 0 0,0 0-1,1-1 1,-1 1 0,1-1 0,-1 0 0,1 0-1,-1 1 1,1-1 0,-1-1 0,0 1-1,5-1 1,-2-1 63,0 0 0,-1 1 0,1-2 0,-1 1 0,0 0 0,1-1 0,-1 0 0,0 0 0,5-5 0,0-2 402,0-1 1,0 1-1,-1-1 1,0-1-1,-1 1 1,8-19-1,-11 22-141,8-20 973,-12 28-1221,0-1-1,0 1 1,0-1-1,0 1 0,0 0 1,0-1-1,0 1 0,0 0 1,0-1-1,0 1 0,1 0 1,-1-1-1,0 1 0,0 0 1,0-1-1,0 1 1,0 0-1,1 0 0,-1-1 1,0 1-1,0 0 0,1-1 1,-1 1-1,0 0 0,0 0 1,1 0-1,-1-1 0,0 1 1,1 0-1,-1 0 1,0 0-1,1 0 0,-1 0 1,0-1-1,1 1 0,-1 0 1,0 0-1,1 0 0,-1 0 1,0 0-1,1 0 1,-1 0-1,1 0 0,42 86-1785,-6-33-2882,-14-29 780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59 12035,'0'-7'583,"1"3"-9,-1 1 1,0-1-1,0 0 0,-1 0 1,1 0-1,-1 0 1,0 0-1,0 1 0,-2-7 1,3 10-508,-1-1-1,1 1 1,-1-1 0,1 1 0,0-1 0,-1 1 0,0-1-1,1 1 1,-1-1 0,1 1 0,-1 0 0,1-1 0,-1 1-1,0 0 1,1 0 0,-1-1 0,0 1 0,1 0 0,-1 0-1,0 0 1,1 0 0,-1 0 0,0 0 0,1 0 0,-2 0-1,-1 1-159,0 0 0,0 0 0,0 0 0,0 0 0,0 0 0,0 1 0,1 0 0,-1-1 0,-3 4 0,-5 5 43,-1 0-1,2 1 0,0 0 1,0 1-1,1 0 0,0 1 1,1 0-1,-10 22 0,15-28-28,0-1 0,1 1-1,0 0 1,0 0 0,1 0-1,0 0 1,0 0 0,0 0-1,1 0 1,1 8 0,-1-10-43,1-1 0,0 1 0,0-1 0,1 0-1,-1 0 1,1 0 0,0 0 0,0 0 0,1 0 0,-1 0 0,1-1 0,0 1 0,-1-1 0,2 0 0,-1 0 0,0 0-1,8 5 1,37 15-3013,18-7-163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3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102 168 10578,'4'-13'4558,"-3"9"-3757,10 4-1899,-6 0 1074,-1 0-1,1 0 1,0-1 0,-1 1-1,1-1 1,-1 0 0,1-1-1,-1 1 1,0-1 0,1 0-1,-1 0 1,0 0-1,0 0 1,-1-1 0,1 0-1,0 0 1,-1 0 0,6-6-1,-7 7 49,-1 0 0,1 0-1,-1 0 1,0 0 0,1 0-1,-1-1 1,0 1 0,0 0-1,-1-1 1,1 1 0,0-1-1,-1 1 1,0-1 0,1 1-1,-1-1 1,0 0 0,0 1-1,0-1 1,-1 1 0,1-1-1,-1 1 1,1-1 0,-1 1-1,0-1 1,0 1 0,0 0 0,0-1-1,0 1 1,-1 0 0,1 0-1,-1 0 1,1 0 0,-1 0-1,0 0 1,-3-3 0,2 3-15,0-1 0,1 1 0,-1-1 0,0 1 0,0 0 0,0 0 0,-1 0 1,1 1-1,0-1 0,-1 1 0,1 0 0,-1 0 0,0 0 0,1 0 0,-1 0 1,1 1-1,-1 0 0,0 0 0,0 0 0,1 0 0,-1 0 0,0 1 0,1 0 1,-1 0-1,1 0 0,-1 0 0,1 0 0,-1 1 0,1-1 0,0 1 0,-4 3 1,0-1-25,1 2 0,-1-1 1,2 0-1,-1 1 1,0 0-1,1 1 1,1-1-1,-1 1 0,1 0 1,0 0-1,0 0 1,1 1-1,-4 11 1,5-13-21,0 0 1,1-1 0,-1 1 0,1 0-1,1 0 1,-1 0 0,1 0 0,0 0-1,0 0 1,1 0 0,0 0 0,0 0-1,0 0 1,1 0 0,0-1 0,0 1 0,0 0-1,1-1 1,-1 0 0,1 1 0,1-1-1,-1-1 1,1 1 0,0 0 0,0-1-1,0 0 1,1 0 0,-1 0 0,1 0-1,0-1 1,0 1 0,0-1 0,1-1-1,-1 1 1,1-1 0,6 2 0,52 11-2554,13-7-72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2:14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 11915,'33'-10'10474,"-35"14"-11786,-61-3-14332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3:05:57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2494 3617 606 0,'-1'4'138'15,"-2"-1"87"-15,0-1-162 0,-2-1 25 16,-8-2 13-16,-35-21 28 16,35 0-6-16,2-4 22 15,4 5-6-15,-3 3 14 16,6 4-24-16,-1 7-17 15,4 6-44-15,7 9-20 16,2 9-31-16,9 18-7 16,8 11-8-16,15 18 6 15,2 3-1-15,13 4 3 16,-2-16-9-16,2-11-2 16,-13-19 3-16,-4-18 25 15,-14-13 17-15,1-23 29 16,1-16 7-16,10-44-6 15,10-16-24-15,25-42-32 0,11-12-51 16,35-22-77-16,8 27-59 16,22 13-108-1,-12 45-251-15,-2 39 19 0</inkml:trace>
  <inkml:trace contextRef="#ctx0" brushRef="#br0" timeOffset="545.34">2866 3435 1405 0,'-50'-19'351'16,"18"8"97"-16,6 3-384 15,13 5-87-15,7 2-8 16,8 2 6-16,8 2 10 16,3 3 4-16,9 9 1 15,4 5 10-15,11 17 4 16,-3 9-3-16,8 16 0 15,-3 3 0-15,4 3 1 16,-5-11 2-16,-2-6 7 16,-8-20 7-16,1-10 31 15,-8-17 21-15,10-17 22 16,9-13-4-16,22-33-5 16,10-17-24-16,40-32-24 0,14-12-32 15,55-36-160-15,16 8-379 16,31-30 63-16</inkml:trace>
  <inkml:trace contextRef="#ctx0" brushRef="#br0" timeOffset="2872.95">4289 4054 1124 0,'-18'-12'246'0,"6"0"110"16,9 9-326-16,0 0-9 15,6 3-5-15,-3 0-7 16,0 0-3-16,3 0-9 15,15 0 1-15,45 3 3 16,-30-6-1-16,9 0 1 0,5 1 5 16,14-1 2-16,0 1 3 15,15 3 3-15,-3 1 0 16,14 0-1-16,-7 0-2 16,14 5 1-16,-4-3-1 15,15 1-1-15,-8-1-4 16,16 2 4-16,-12-3-1 15,12 1-7-15,-9 0 6 0,13-2-1 16,-9 2-1-16,14 4 0 16,-15-4 2-16,18 4-3 15,-13-1 3-15,17 1 4 16,-10-4-1-16,22 1 4 16,-16-2 1-16,25-2 2 15,-13-2-8-15,23-1 1 16,-15 0 1-16,23-3-2 15,-19 1-4-15,19 0 3 16,-18-1-4-16,15 2 0 16,-21 1-2-16,14 1 0 15,-23 3 1-15,15-1 4 16,-18 0-5-16,18-2 2 16,-19 1 0-16,21-4-1 15,-18 1 1-15,19 0 6 16,-15 1 0-16,18-2 12 0,-20 1 1 15,9 1-2-15,-25 1-2 16,-1 0-3-16,-29 3-7 16,-4-1-1-16,-23 1-2 15,-5 0 2-15,-20 1 3 16,-4-1 0-16,-14-1 6 16,-3 1 5-16,-6 0 0 15,-2-3 0-15,-1 2-8 0,0-1-8 16,-3 2-1-16,-4-4-108 15,-9 9-7-15,-33-10-385 16</inkml:trace>
  <inkml:trace contextRef="#ctx0" brushRef="#br0" timeOffset="63622.61">13814 9999 609 0,'-2'-3'222'16,"1"1"31"-16,-2-1-126 15,3 2-47-15,-2 0 18 16,1 0-10-16,0 0 13 16,1 0-16-16,-2-1-2 0,1 1-21 15,1 0-2-15,0 0-20 16,1 0-2-16,1 0-10 15,2 0-1-15,1 0-6 16,13-1 3-16,30-5-5 16,-31 8 1-16,-1 0-3 15,7-1 3-15,-4 1-3 16,6-3 4-16,4 1-4 0,6-1 3 16,-3 1-3-16,7-3-1 15,-3 3-3-15,9-1 3 16,-8 1 1-16,8 0 1 15,-5 0 5-15,5-1 1 16,-7 2-2-16,8-5 1 16,-3 1-2-16,6 0-5 15,-1-1-3-15,7 1-4 16,-5 0 0-16,4 2-5 16,-4 0-2-16,7 0 4 15,-4 1 0-15,3-1-1 16,-4-3 0-16,6 2 4 15,-7 1-9-15,10 1 5 16,-8 1-5-16,11 0 3 16,-4-1-4-16,8-1 7 15,-10 0-4-15,12 0 6 0,-14 0-6 16,6 3 5-16,-12 0-7 16,5-1 3-16,-10 1-4 15,8 0 2-15,-5-2 1 16,8 0 2-16,-3-1-4 15,7 0 3-15,-7 1-3 16,5-2-2-16,-9 1 4 16,6 1 2-16,-10-1-5 15,1 2 5-15,-8-1-4 0,3 1-1 16,-9-1 0-16,7 2 3 16,-8-2-3-16,8 1 4 15,-7 2-3-15,0-1 2 16,-6 0 1-16,0 1-1 15,-10-2-1-15,-5-1 2 16,-2 2 0-16,-7-3-169 16,-11 5-344-16,-21 0 61 15</inkml:trace>
  <inkml:trace contextRef="#ctx0" brushRef="#br0" timeOffset="64757.32">13881 10547 878 0,'-7'-2'202'0,"2"0"76"15,-1 0-253-15,3 2 13 16,2-1 16-16,1 0 29 16,0-1 8-16,0 2 7 15,-1 0-27-15,0 0-13 16,0 0-22-16,0 0-6 16,1 0-3-16,0 0 3 15,0 0-9-15,1 0 3 16,1 0 1-16,2 0 5 15,16 0 0-15,40 4 6 16,-31-4-5-16,11-1 2 0,1 1-8 16,15-1 4-16,-1-1-6 15,11 2 6-15,-6 0-8 16,12 0 1-16,-12 0-1 16,7 0-1-16,-8-1-4 15,11 0 2-15,-10 0-4 16,11 1-2-16,-5-1-4 15,8 0-2-15,-7-1 3 16,14 3-4-16,-5-2-1 0,10 3 0 16,-11 0-3-16,14-1 2 15,-12-2-2-15,3 0 2 16,-10-1-3-16,5 0 7 16,-12 2-8-16,4 0 4 15,-8-1-6-15,6 1 8 16,-8 0-7-16,6-1 6 15,-9 1-6-15,7 1 5 16,-9 0-4-16,3 0 5 16,-9 0-7-16,3-1 8 15,-5-3-6-15,0 0 7 16,-5-1-5-16,-1 2 8 16,-8 0-5-16,-1 2 2 15,-7 0-6-15,1 2 4 0,-5-1-5 16,-3 0 2-16,-7 0 2 15,-1-1 1-15,-2 0-2 16,-5-1-21-16,0 1-65 16,-2-1-432-16,-3 0 101 15</inkml:trace>
  <inkml:trace contextRef="#ctx0" brushRef="#br0" timeOffset="65952.22">13902 11128 835 0,'-10'-5'178'0,"3"2"77"15,2 2-247-15,-1 1 7 16,3 0 7-16,2 0 17 16,0 0 2-16,0 0 0 15,-1 0-6-15,-1 0-9 16,1 0-11-16,0 0 11 0,0 0 4 15,0 1 14-15,1 0 8 16,-1 0 15-16,1-1-6 16,0 0 8-16,1 0-14 15,-2 0-1-15,1 0-20 16,1 0 2-16,3 0-11 16,6 0 3-16,19 0-5 15,46-2 6-15,-29 2 1 0,12 0 6 16,1 0-5-16,12 2 3 15,-6 2-2-15,10-2-1 16,-6 0-1-16,12 1 1 16,-8-2-5-16,16-1-4 15,-11 2 0-15,13 2-7 16,-11-2-8-16,13-1 6 16,-11-1-5-16,13 0-2 15,-14-1-3-15,9 2 3 16,-13 2-5-16,9 2 4 15,-12-1-5-15,13 3 1 16,-14-2 0-16,8 2 2 16,-11-4-4-16,13 1 6 15,-8-3-3-15,10 1 4 0,-12-4-7 16,10 2 6-16,-16 2-8 16,2-1 5-16,-14 2-5 15,4-3 5-15,-12 0-3 16,2-2 2-16,-9 0-2 15,-1-4 2-15,-3 5 4 16,-6-1-3 0,-11 1-1-16,-3 0 0 0,-9 0-5 15,-6 1 4 1,1-2 2-16,-1 2 1 0,1 0-110 16,2 0-64-16,-3-1-341 15</inkml:trace>
  <inkml:trace contextRef="#ctx0" brushRef="#br0" timeOffset="67090.95">13971 11895 739 0,'-63'-19'185'0,"53"13"61"16,4 3-208-16,-2-1 8 15,2 0 4-15,1 1 19 16,3 1 0-16,2 1 18 15,-1 1-17-15,1 0 7 16,0-1-10-16,0 1 14 16,-1 0-20-16,0-1-1 15,1 1-22-15,0-2-1 16,1 2-23-16,1 0 7 16,6 0-7-16,18 0 7 15,38-1-1-15,-27-2 18 16,2 1-4-16,10 0 7 15,-3-2-4-15,14 2 0 16,-6-1-14-16,11 0 4 16,7 0 9-16,2 2-21 15,1-1 6-15,5 2-4 16,6 1-1-16,-11 0-3 16,8 3 3-16,-8 0-7 15,8-2 3-15,-10-1 1 16,11 4 1-16,-16-3-1 15,10-1 3-15,-12 0-3 0,6 1 2 16,-9-4-2-16,7 2 0 16,-9-1-2-16,7 1 2 15,-8 1-2-15,7 1-1 16,-7 0 0-16,8 0 0 16,-3 0-5-16,7 1 6 15,-12-3-5-15,6 2-1 16,-13-1 1-16,1 1 2 15,-8 0-5-15,0-4 10 16,-6 0 0-16,6 2-3 16,-10-2 1-16,1 0 0 15,-4 2-6-15,-2 0-1 16,-9 0 0-16,1 1 1 16,-8 1-1-16,-1-1-1 15,-1 1 0-15,0 2-1 16,-4-2 2-16,-2-1-6 0,-4 0-45 15,-6 6-260-15,-16 1-255 16,-14 0-51-16</inkml:trace>
  <inkml:trace contextRef="#ctx0" brushRef="#br0" timeOffset="69062.78">13884 14543 780 0,'-33'-10'198'15,"32"8"63"-15,1 4-217 16,0-2-12-16,-2 0 6 16,1-2 3-16,1 2 5 15,0 0 11-15,-1-1-10 16,0 0 7-16,1 1 1 0,0 0 12 15,0 0-4-15,0 0 11 16,0 0-6-16,0 0 2 16,0 0-14-16,1 0 1 15,1 0-10-15,2-1-3 16,15-1-6-16,51-8-3 16,-33 1-4-16,15-1-1 15,3 3 1-15,16-1-4 16,-8 5-2-16,12 2-1 15,-4 0-3-15,10 1-5 16,-9-1 1-16,10-1-2 16,-8 0-5-16,6 2-2 15,-10-1 0-15,4 0-3 16,-11-1 4-16,11 0-3 0,-6 0 0 16,10 0-3-16,-8 4-1 15,12-1-4-15,-9 0 4 16,11 2 0-16,-10 0 7 15,19 3 1-15,-7-2 7 16,11 2-5-16,-7-3 3 16,13-1-8-16,-19-3 0 15,8 0-5-15,-17 0 5 0,-2 0-7 16,-20 0 5-16,-5 1-7 16,-14-1 7-16,-3-3-5 15,-6 2 2-15,-5 1-1 16,-1 0 2-16,0-1-2 15,-5 2 0-15,3-3 1 16,-1 2-3-16,1 0 2 16,-3 1-2-16,2-1-1 15,-9 0 4-15,0 1-1 16,0-1-3-16,-4 0 4 16,-3 1-1-16,1 0-37 15,0 0-64-15,0-1-246 16,0 0-189-16,-3-1-83 15</inkml:trace>
  <inkml:trace contextRef="#ctx0" brushRef="#br0" timeOffset="70070.97">13844 15172 1108 0,'-17'27'294'16,"14"-34"-226"-16,-1 5-47 15,4 4 28-15,0-2-1 16,-2-1 19-16,2 0-4 16,0 0 2-16,2-1-26 15,0 0 1-15,11 0-12 16,56-8 2-16,-27 7-9 0,19 1 11 16,3 1-1-16,14-5 13 15,-2 2-3-15,15-1 12 16,-8 1-2-16,17-1 5 15,-8 3-12-15,18-2 2 16,-7 0-9-16,26 4 2 16,-9 0-11-16,20-4 6 15,-11 1-1-15,17 2 4 16,-20-6-11-16,12 3-1 16,-20 3-8-16,13 0-5 15,-21-1-9-15,7 1 3 16,-19-3-2-16,2 1 3 15,-19-1-1-15,5-1 9 16,-22 1-1-16,-2-1 2 0,-21 0-4 16,-6 3-2-16,-16 0-5 15,-4-1-4-15,-6 3-1 16,0-1 1-16,-5 0 2 16,3 2-5-16,-2 2-14 15,1 0-62-15,-4 1-70 16,-3-3-327-16,-1 3-67 15,-19 12-142-15</inkml:trace>
  <inkml:trace contextRef="#ctx0" brushRef="#br0" timeOffset="70921.56">13831 15710 982 0,'-4'-5'206'16,"2"5"93"-16,2 0-278 15,-1 0-3 1,1-1 10-16,-2 1 6 16,2-1 29-16,2 1 6 0,1 0 10 15,24 0-4-15,49-3 10 16,-28 1-28-16,16-5-4 16,5 4-10-16,16 3 5 15,-6-1-1-15,20 0 8 16,-6 2-11-16,17-1 5 15,-9-2-13-15,23 3-11 16,-12-1-7-16,16 1 7 16,-14 0-10-16,20 1 7 15,-16-3 0-15,19 2 4 16,-14-1-1-16,17-3 1 16,-16 2-4-16,13 1-2 15,-20-4-5-15,11 0-3 16,-18 3-3-16,7-1-1 15,-21 0 2-15,2-1-4 0,-25 2 2 16,-3-2-1-16,-20 0-5 16,-6-2 4-16,-13 4-3 15,-8-3-3-15,-10 4-2 16,-3 0-43-16,-11 0-54 16,-19 9-170-16,-10 9-276 15,-14 0-13-15</inkml:trace>
  <inkml:trace contextRef="#ctx0" brushRef="#br0" timeOffset="71755.64">13850 16267 1043 0,'-4'-6'274'16,"2"1"71"-16,2 4-303 0,4 0-17 16,-4 0-21-16,2 0 16 15,0 0 12-15,8 0 33 16,9-1 3-16,43-7 23 15,-30 5-10-15,12-1 3 16,5 0-27-16,12-2-1 16,1 6-22-16,16-2 9 15,-4 1-10-15,19 1-4 16,-2 2-9-16,15-2 9 16,-1 1-13-16,18 0 3 15,-10-1 0-15,17 1 5 16,-13 2-4-16,17-2 6 15,-15-1-1-15,19 4 9 0,15-3 27 16,-6-3-37 0,-1 4-1-16,-3-2-10 15,-12 0-2-15,-37-2-5 16,0 2-2-16,-20-3-1 16,-4 0 1-16,-21 2 2 15,-3-2-4-15,-15 0 3 16,-4 3-1-16,-10-2-4 15,8 2 1-15,-6-1 0 0,11 0 2 16,-1-2-13-16,11 2-76 16,-6-1-107-16,1 9-372 15,-13-1 7-15</inkml:trace>
  <inkml:trace contextRef="#ctx0" brushRef="#br0" timeOffset="121829.68">17396 9455 959 0,'1'-2'210'0,"-2"0"94"16,-1 1-278-16,-2 1 18 15,-8 2 5-15,-43 24 12 16,34-13-7-16,-2 3 1 15,3 0-26-15,3 0-4 0,6-4-13 16,2-1-3-16,4-6-5 16,2-3-3-16,5-2-9 15,-2 0-8-15,0 0 4 16,1 0 6-16,2 0 4 16,8 3 5-16,11 0 8 15,38 6-2-15,-30-8-8 16,0 5 0-16,-3 1-3 0,-1 4 1 15,-10-1-2-15,0 6 2 16,-9-2-2-16,-5 6 4 16,-6-1 0-16,-6 4 3 15,-6-6-4-15,-11 1-8 16,-1-3-10-16,-6-2-13 16,1-11-15-16,0 1-7 15,7-8 3-15,4-4-14 16,9-3-10-16,12 2-245 15,10-5 66-15</inkml:trace>
  <inkml:trace contextRef="#ctx0" brushRef="#br0" timeOffset="122496.05">17590 9532 1121 0,'0'-5'396'15,"-5"-4"20"-15,2 5-271 16,2 2-145-16,1 2-10 16,0 0-1-16,0 0 6 15,0 2 10-15,1 1-5 16,3 10 1-16,14 43-1 0,-11-30 6 16,-1-3-4-16,0 2-1 15,-2-7 1-15,1 0-4 16,-3-3-3-16,0-7 1 15,-3-2 0-15,1-2 4 16,-1-9 5-16,-1 3-6 16,1-2-9-16,0-14-7 15,5-45-5-15,0 29-2 16,5 5 12-16,2 2 13 16,-2 9 6-16,0 5 6 15,1 6-4-15,-2 3-7 16,2 5-3-16,2 2-1 15,-2 5-2-15,2 7 0 16,-1 7 0-16,1 8 2 16,-2 2 2-16,0 7-10 0,-1-6-12 15,-2-3-31-15,-5-8-16 16,0-9-4-16,1-10 13 16,-3-11 17-16,0-7 31 15,0-7 14-15,0-2 5 16,1-5 8-16,1 5 1 15,-1 0 15-15,1 6 6 0,-1 3 4 16,1 5-15 0,2 2 6-16,-1 3-15 0,4 2-7 15,0 1-9-15,6 0 5 16,2 4-10-16,4 2 0 16,1 1 1-16,-2 9 1 15,-3 0-4-15,0 7 1 16,-2-1 2-16,-4 9 2 15,-1-2 3-15,0 5-8 16,-5-4-32-16,-1 0-65 16,2-8-270-16,3-14 37 15</inkml:trace>
  <inkml:trace contextRef="#ctx0" brushRef="#br0" timeOffset="122979.18">18285 9561 1194 0,'-6'-4'305'16,"6"2"86"-16,-2 0-322 16,1 2-73-16,0 0 19 15,-2 0 7-15,0 0 1 0,0 0 4 16,-16 3 1-16,-33 8-16 15,33-8-9-15,1 1 2 16,9 0-12-16,-5 2-13 16,6-1-7-16,-2 6-15 15,5 1-11-15,2 2-6 16,3 1 8-16,5 1 1 16,2-5 9-16,7 1-3 15,0-7 13-15,1-1 1 16,-3-8 10-16,2-1 4 15,0-6 13-15,3-4 3 16,-2-1 4-16,3-2 5 16,-5 2 3-16,-1 3 30 15,-6 4 12-15,-2 3 29 16,-3 5 3-16,1 0 4 0,-2 1-31 16,0 0-12-16,-2 0-31 15,2 1-7-15,0 2-8 16,2 11-5-16,9 45-27 15,4-28-85-15,-3-3-35 16,11-2-273-16,0-9 2 16</inkml:trace>
  <inkml:trace contextRef="#ctx0" brushRef="#br0" timeOffset="123245.35">18479 9404 1506 0,'-4'-10'309'0,"1"1"145"16,3 7-447-16,1 1 28 15,0 1 3-15,-1 0 5 16,0 0 2-16,0 0-11 16,0 1-26-16,1 1-12 15,0 2-2-15,7 19-4 16,13 46 4-16,-16-20 1 15,-2 2 3-15,-1 14 3 16,-3-5-11-16,1 2-91 0,0-15-68 16,7-6-322-16,2-19-8 15</inkml:trace>
  <inkml:trace contextRef="#ctx0" brushRef="#br0" timeOffset="123529.55">18739 9470 1691 0,'-10'-41'354'0,"9"38"146"15,-1 3-499-15,3 2-12 16,-1-2-1-16,0 0 6 16,0 1 11-16,0 0 4 15,1 1-3-15,0 4-6 16,3 15-3-16,8 42 4 15,-9-30-5-15,-2 8 2 16,-2 1 0-16,-2 7 5 16,1-7-4-16,0 2-10 15,0-8-54-15,3-4-119 16,1-16-55-16,15-6-267 16,0-10-40-16</inkml:trace>
  <inkml:trace contextRef="#ctx0" brushRef="#br0" timeOffset="124146.13">18917 9718 1070 0,'7'-1'524'16,"-4"-10"-71"-16,5 10-180 15,3 0-328-15,0 1 3 16,0-1 14-16,4-3 15 15,-2-3 24-15,4-1 4 16,-2-4-3-16,3-3-3 16,-8-4 4-16,-4 1-5 15,-5-1-7-15,-3 0 3 16,-7 5 7-16,-2 1 1 16,-1 4 1-16,-7 8-6 15,0 6-9-15,-6 10-10 16,3 9-7-16,0 14-14 15,8 0 6-15,10 10-1 16,11-5 0-16,13-3-15 16,7-16-2-16,17-4-35 15,2-16-12-15,11-14-29 0,-7-10-7 16,0-13 42-16,-12-3 66 16,-9-6 77-16,-12 8 74 15,-11 3 95-15,-8 13-14 16,-8 2-12-16,-3 9-55 15,-3 2-37-15,-2 6-71 16,-1 5-11-16,5 3-16 0,2 4-8 16,2 0-2-16,7 2 0 15,1 0 3-15,4-3 0 16,5 0 0-16,2 0 3 16,3-2 1-16,3-3 3 15,1 3 3-15,3 0 2 16,-4 1-1-16,3-1 0 15,-5 4-3-15,-3-2-7 16,-7-2 3-16,-9 3-5 16,-1 1-7-16,-11-2-85 15,1-3-34-15,-5-6-120 16,8-6-188-16,7-18-9 16</inkml:trace>
  <inkml:trace contextRef="#ctx0" brushRef="#br0" timeOffset="124480.29">19591 9481 1469 0,'1'-17'332'16,"-8"2"132"-16,6 7-432 0,0 2 24 16,0 0 4-16,-2 2 15 15,3 1 3-15,-1 1-2 16,0 1-32-16,0 0-14 15,-1 1-21-15,1 0-6 16,1 0-2-16,0 0-3 16,0 1-4-16,0 2 0 15,1 1 1-15,5 30 0 16,8 40 2-16,-9-20 1 16,0 4 0-16,-1 8 2 15,-2-13-1-15,-2 0 1 16,0-14-12-16,-2-7-54 15,2-15-46-15,-1-6-127 16,-5-11-42-16,-6-9-248 16,-4-11 4-16</inkml:trace>
  <inkml:trace contextRef="#ctx0" brushRef="#br0" timeOffset="124750.67">19468 9587 1699 0,'20'0'359'16,"25"-9"157"-16,16 7-518 16,28 1-133-16,9 2 38 0,-14-8-422 15,-28 2 40 1</inkml:trace>
  <inkml:trace contextRef="#ctx0" brushRef="#br0" timeOffset="129163.4">17380 13941 1073 0,'33'-20'216'15,"-33"18"94"-15,0 3-314 16,-4 2 5-16,3-3 17 16,-1 1 11-16,-3 1 21 15,-22 13 12-15,-32 22-8 16,26-17-1-16,7-8-12 15,1-2-10-15,8-2-9 0,4-4-16 16,8-3-11-16,3 0 5 16,6-2 6-16,-3 0-6 15,2 0 11-15,12 1 2 16,44 3-6-16,-26 4-8 16,-5 2 3-16,2 5-4 15,-4 1 0-15,0 8-3 16,-5 0 4-16,-3 2-9 15,-9-2-1-15,-4-1-3 16,-8-6 1-16,-14-3-2 16,-6-7 5-16,-12-6-23 15,-2-2 3-15,-5-6-19 16,5-7-87 0,9 2 43-16,22 2-259 0,13-4 54 15</inkml:trace>
  <inkml:trace contextRef="#ctx0" brushRef="#br0" timeOffset="129780.19">17649 13972 1440 0,'-26'-7'289'0,"17"4"143"16,5 5-435-16,1 3 8 15,1 4-3-15,2 8-1 16,2 4 3-16,2 8 1 16,1 4-3-16,2 3-3 15,2-6 4-15,-4-4-3 16,0-8 0-16,-3-7-1 16,1-9 5-16,-5-1-3 15,2-9-2-15,-1 6-20 16,1-4 3-16,-1-22-2 15,1-36 1-15,2 33 5 16,2 8 25-16,1 2 2 0,-2 10 7 16,0 1 2-16,2 6-1 15,0 2-8-15,1 4-2 16,7 3-12-16,2 5-2 16,4 5-5-16,-1 3 0 15,1 9-3-15,-5 1 7 16,0 2-11-16,-5-7-9 15,-5-2-18-15,-1-11-4 16,-1-6-12-16,-3-5 14 0,1 0 13 16,0 0 26-16,-1-1-26 15,1-1 11-15,0-8-2 16,0-11 7-16,6-38 3 16,1 43 39-16,3-2 11 15,-1 6 11-15,-2 0 1 16,0 4 0-16,0 2-6 15,0 3-14-15,1 6-13 16,1 4-6-16,5 8-1 16,-4 9 2-16,6 17-1 15,-6 3 3-15,0 7-26 16,-3-3-48-16,3-6-98 16,9-10-275-16,-3-20 17 15</inkml:trace>
  <inkml:trace contextRef="#ctx0" brushRef="#br0" timeOffset="130294.72">18302 14016 1053 0,'-3'-6'226'0,"0"3"98"16,0 3-294-16,2 0 31 15,-1 0 20-15,-3 0 12 16,0 0 15-16,-18 3-6 16,-28 10-46-16,28-6-17 15,4-1-14-15,-1 1-15 16,8-2-5-16,-1 0-5 16,5 1 0-16,1 0-11 15,3 0-5-15,3 7-15 16,0-3-6-16,7 4-3 15,-1 2 11-15,6-2 4 16,0-5 11-16,7-2 5 16,-1-7 4-16,6-9-11 15,-1-2 5-15,2-6-1 0,-4 0 8 16,-3-2 4 0,-8 5 18-16,-2 1 18 0,-3 4 19 15,-6 3 13-15,0 1 5 16,-1 2-6-16,1 2-14 15,1 0-18-15,0 1-19 16,0 1-12-16,1 1 3 16,2 8-8-16,6 13 1 15,21 40-6-15,-14-34-31 0,7 4-124 16,1-8-43-16,7-1-272 16,-6-18-36-16</inkml:trace>
  <inkml:trace contextRef="#ctx0" brushRef="#br0" timeOffset="130545.05">18513 13813 1722 0,'-4'-15'347'16,"0"8"176"-16,2 5-510 15,2 1 12-15,0 1 12 16,0 0 1-16,0 0-11 0,0 0-6 15,0 1-14-15,0 2-11 16,5 26 1-16,7 47 7 16,-6-13-4-16,-1 0 4 15,-1 4-35-15,2-10-37 16,-1-12-127-16,2-17-71 16,8-13-287-16,-2-27-23 15</inkml:trace>
  <inkml:trace contextRef="#ctx0" brushRef="#br0" timeOffset="130811.64">18638 13806 1389 0,'1'-10'448'0,"-2"2"50"16,1 7-337-16,-1-1-116 15,-1 0 8-15,2 2 9 16,0 0 9-16,0 0-7 15,0 0-25-15,0 0-21 16,2 2-13-16,-2-1-8 16,1 1 4-16,5 8-12 15,3 15 5-15,16 54 4 16,-20-26 5-16,-2 15-11 0,1-4-23 16,0 3-89-16,1-20-75 15,6-11 34-15,11-14-400 16,3-20 104-16</inkml:trace>
  <inkml:trace contextRef="#ctx0" brushRef="#br0" timeOffset="131411.34">18809 14121 1528 0,'4'-5'308'0,"13"-6"151"15,38-19-451-15,-31 20-18 16,-2 0 9-16,-5 3 4 16,-7 2 1-16,-4-2-2 15,-2 3 3-15,-4-5-5 16,-1-1 0-16,-3-3-6 16,-2 1 5-16,-3-2-12 15,1 3 5-15,-1 2 0 16,-5 5 4-16,-1 5 2 15,-1 6 8-15,-3 10-6 0,4 5 2 16,3 13-8 0,5 1-1-16,8 7-1 0,9-8 3 15,12-4-9-15,6-17-13 16,16-11-78-16,5-13-22 16,12-14-35-16,-9-5 10 15,0-3 21-15,-15 2 91 16,-11 4 75-16,-15 12 70 15,-8 2 51-15,-7 4 17 0,-11 3-4 16,-6 1-47-16,-9 0-34 16,3 3-55-16,-3 2-17 15,14 1-9-15,4 2-13 16,10 3 4-16,6 3 2 16,7 0 5-16,6 3 0 15,4 2 10-15,4 9-7 16,0 0-2-16,-1 7-7 15,-4 1-2-15,-4 1-2 16,-6-8-2-16,-6-2-10 16,-4-6-3-16,-6-7-23 15,-6-5-31-15,-6-11-76 16,3-5-30-16,5-15-66 16,8-10-193-16,19-19 41 15</inkml:trace>
  <inkml:trace contextRef="#ctx0" brushRef="#br0" timeOffset="131711.44">19393 13881 790 0,'13'-11'307'16,"-3"1"21"-16,-3 5-178 16,-1-2-29-16,-3 2-3 15,-1-3 34-15,-4-1 3 16,-2-2 12-16,-3 0-43 16,-2 0-6-16,3 0-36 0,-4 5-4 15,2-1-22-15,4 4-8 16,3 2-19-16,-1 0-3 15,2 1-17-15,0 0-8 16,0 1-6-16,0 2 4 16,5 27-5-16,2 57 8 15,-7-25 1-15,-3 16 4 16,0-2-3-16,-1 0-3 16,1-18-2-16,-2-5-3 15,3-20-10-15,2-8-78 16,2-11-58-16,-2-14-153 15,5-10-265-15,-3-12-16 16</inkml:trace>
  <inkml:trace contextRef="#ctx0" brushRef="#br0" timeOffset="131839.15">19304 13995 1575 0,'9'-5'402'0,"16"1"113"16,26 3-431-16,13 2-86 15,24 1-206-15,-4 0-308 16,-10 0 34-16</inkml:trace>
  <inkml:trace contextRef="#ctx0" brushRef="#br0" timeOffset="132961.4">20161 9175 1553 0,'-5'-10'359'0,"2"4"132"15,-5 8-438-15,-1 11-56 16,-5 23 5-16,-4 18-2 16,-10 38-3-16,-8 18 1 15,-11 43 6-15,3 1-24 16,-4 19-86-16,9-25-48 15,9-8-73-15,14-45-266 0,10-23 34 16</inkml:trace>
  <inkml:trace contextRef="#ctx0" brushRef="#br0" timeOffset="133378.34">20350 9612 1449 0,'23'-36'393'0,"-32"26"92"16,5 7-381-16,4 2-90 15,0 1 26-15,0 0 5 16,0 0 8-16,0-1-6 16,0-1-8-16,0 2-28 15,0-1-5-15,0 1-4 16,0 0-1-16,0 0-7 16,0 1-3-16,1 2-2 0,3 20-2 15,8 54 6-15,-9-11 3 16,2 0 5-16,0 8 1 15,2-15-18-15,2-6-59 16,1-20-39-16,-1-10-122 16,1-19-82-16,0-7-192 15,-7-12-21-15</inkml:trace>
  <inkml:trace contextRef="#ctx0" brushRef="#br0" timeOffset="133744.63">20592 9806 1520 0,'-3'6'296'0,"7"-12"136"0,2 2-451 16,7-1-5-16,0-3 2 16,5 1 11-16,0-1 15 15,4-4-5-15,-3 3 1 16,1-2-3-16,-7 2 3 15,-1-4 0-15,-8 6 6 0,-5-5 3 16,-4 0-2-16,-4 0-10 16,-2 3 4-16,-5 0-2 15,0 8-5-15,-5 2 1 16,2 6 4-16,3 8-6 16,3 6-5-16,2 10-3 15,6 4 5-15,9 7 3 16,5-4 3-16,10-3-8 15,5-10-18-15,13-8-68 16,-2-12-36-16,11-11-293 16,1-5 31-16</inkml:trace>
  <inkml:trace contextRef="#ctx0" brushRef="#br0" timeOffset="134362.1">21042 9712 1285 0,'-3'-6'349'0,"0"7"87"15,-1-2-341-15,3 1-65 16,0 0 19-16,-1 1 0 16,-4 2-1-16,-1 2-1 15,-13 7-16-15,-33 20-25 16,38-21-1-16,5-5-3 16,4-3-8-16,0 1-13 15,3 5-25-15,1 1-17 0,4-2-22 16,1 7 2-16,3-1 3 15,2-3 23-15,3-1 7 16,-4-2 28-16,-1-4 5 16,2-4 10-16,2-5 11 15,2-1 5-15,3-5 7 16,2-4-1-16,-1-2 15 16,-6 2 0-16,2-2 14 15,-7 3-8-15,3 4 0 16,-2 5-14-16,-2-5-5 15,-1 6-13-15,5 6-4 16,-5 0-7-16,-2-1 1 16,2 2-1-16,6 12-11 15,26 40-1-15,-18-32-19 16,-4-6-8-16,3-9-12 16,1-9 7-16,3-7 3 0,-2-7 24 15,2-5 10-15,-4-2 14 16,1-4 15-16,-10 2 1 15,5 5 6-15,-5 2-6 16,4 4 1-16,1 6-8 16,3 7-8-16,0 4-1 0,3 9-1 15,-4 4 4-15,5 11-3 16,-2 4 0-16,-3 5 2 16,-3-4 3-16,-6 4-4 15,-7-10-3-15,-1-3 0 16,-2-10-6-16,-5-9-1 15,1-12-20-15,-6-9-56 16,1-5-33-16,-1-12-64 16,2-1-222-16,8 2 35 15</inkml:trace>
  <inkml:trace contextRef="#ctx0" brushRef="#br0" timeOffset="134727.51">21692 9493 1450 0,'-12'-20'374'0,"5"8"110"16,2 4-364-16,3 4-54 16,-2 2 18-16,2-2-5 15,2 3 5-15,-3 0-36 0,2 0-16 16,1 1-16-16,0 0-5 15,0 0-11-15,0 0 0 16,0 1-8-16,1 3-2 16,4 21 4-16,12 60 4 15,-15-18 1-15,-2 16 5 16,-2-1-1-16,0 5 2 16,-1-16-3-16,5-9-3 15,2-20 2-15,1-10-43 16,-1-17-35-16,-3-18-105 15,-2-15-86-15,1-16-300 16,-2-5 6-16</inkml:trace>
  <inkml:trace contextRef="#ctx0" brushRef="#br0" timeOffset="135058.69">21572 9668 1585 0,'10'-10'347'16,"13"7"141"-16,12-2-462 15,21 2-41-15,12 0-98 16,10-5-379-16,-15-2 82 16</inkml:trace>
  <inkml:trace contextRef="#ctx0" brushRef="#br0" timeOffset="143560.25">9153 8989 991 0,'-9'-36'275'0,"8"35"76"15,-3 3-283-15,-7 4 9 0,-6 4-15 16,-12 5 1-16,-4 0-7 16,-1 2-3-16,7-2-25 15,5 1-15-15,11-6-16 16,8-1 7-16,6-3 0 16,8-1-3-16,4-5 7 15,12 0 2-15,0 0-5 16,5 0-8-16,-6 1 5 0,-3 5-6 15,-7 4 4 1,-4 4-8-16,-6 5 3 0,1 6 0 16,-9 0-1-16,-3 3-4 15,-4-3-4-15,-3-5-10 16,-2-8-7-16,-5-7-25 16,5-7-18-16,-6-9-39 15,2-2-11-15,5-4-253 16,9 4 62-16</inkml:trace>
  <inkml:trace contextRef="#ctx0" brushRef="#br0" timeOffset="143908.74">9347 9097 1247 0,'-1'-4'293'0,"1"-3"100"16,-1 6-368-16,1 0-7 0,0 0-17 15,1 0-14-15,2-1-9 16,6-1-27-16,12-6-10 16,34-14-2-16,-40 15 15 15,-3-2 12-15,-7 3 28 16,-7-1 19-16,-4-1 9 0,-5 0 18 16,-2 3 2-16,-10 4-4 15,2 2-14-15,0 4-6 16,-1 4-19-16,1 5-2 15,7 3-1-15,3 14 1 16,7 3 3-16,5 9-1 16,6 3 1-16,11 0-10 15,4-11-12-15,13-6-48 16,5-19-41-16,24-11-263 16,1-22 37-16</inkml:trace>
  <inkml:trace contextRef="#ctx0" brushRef="#br0" timeOffset="144342.31">9728 9016 1260 0,'-26'2'270'0,"1"2"119"0,3 2-375 16,0 2 18-16,5-3 6 16,1 2 7-16,1-3-1 15,2 4 3-15,3-2-26 16,2 1-15-16,1-1-5 15,2 1-9-15,1 0-8 0,1 3-20 16,0 0-1-16,2 1-21 16,2 0-4-16,1 1-2 15,8-1 17-15,-1 0 3 16,2-2 21-16,3-3 10 16,-2-5 10-16,4-7 2 15,1-2 3-15,4-10-1 16,-1 2 3-16,1-4 10 15,-5 4 5-15,-6-1 25 16,-5 7 13-16,0 2 10 16,-5 2-5-16,0 3-10 15,-3 3-23-15,2 0-11 16,0 1-13-16,1 2-5 16,0 18 3-16,11 49-2 0,-7-37-6 15,5 3-53 1,2-9-21-16,5-7-47 0,1-13-26 15,2-12-269-15,0-11 89 16</inkml:trace>
  <inkml:trace contextRef="#ctx0" brushRef="#br0" timeOffset="144609.31">9857 8994 1081 0,'-6'-7'316'0,"1"5"64"0,4 3-293 15,2 4-53 1,-1-4-11-16,0 2-16 0,3 19 5 15,8 43-6-15,-6-20-3 16,1-2-2-16,-1-1-1 16,0-10-2-16,-1-8-1 15,-2-14 9-15,-1-7 7 16,1-9 0-16,-1-12-3 16,0-6 4-16,1-10-6 15,-1-2-8-15,-1-2 3 16,1 7 3-16,2 6-4 15,0 10-3-15,7 4-47 16,7 6-54-16,10 6-304 16,8-1 40-16</inkml:trace>
  <inkml:trace contextRef="#ctx0" brushRef="#br0" timeOffset="144877.26">10183 9035 1324 0,'0'3'321'0,"0"-1"104"0,0 1-369 15,0-1-52-15,0 0 4 16,0 0 0-16,-3 1 0 16,0 2 4-16,-8 8 0 15,-44 37-9-15,34-29-4 16,7-2-7-16,5-1-12 15,10 0-19-15,3 4-56 16,11-6-14-16,17-7-43 16,6-8-134-16,21-11-113 15,-5-15 5-15</inkml:trace>
  <inkml:trace contextRef="#ctx0" brushRef="#br0" timeOffset="145358.37">10313 8839 1464 0,'-20'10'306'16,"5"-17"138"-16,7 5-429 15,4 1 15-15,4 3-1 16,0-2-3-16,0 0 7 16,0 1-10-16,1 2-15 15,1 8-4-15,6 15 3 0,10 42-5 16,-13-31 2-16,1 14-5 15,-4 1-1-15,1 7-2 16,-3-6 2-16,4-1-9 16,-2-18-20-16,4-12-29 15,-2-13-1-15,6-15-34 16,0-11-20-16,0-15 16 16,0-4 34-16,2-15-2 15,-5 5 34-15,-1 6 37 16,-2 10 19-16,-1 7 15 15,-3 16 7-15,0 5-4 16,3 7-8-16,-3-4-11 16,0 1-21-16,0 5-1 15,1 13 3-15,8 36 0 16,-4-37 0-16,2-2 1 0,-1-6 2 16,1-2-2-16,-3-2-1 15,5 2 1-15,-1 0-1 16,-1 3-2-16,1 5 0 15,2 0-12-15,-3 1-79 16,15 2-309-16,10-16 65 16</inkml:trace>
  <inkml:trace contextRef="#ctx0" brushRef="#br0" timeOffset="145775.93">10711 8988 730 0,'-33'12'224'0,"34"-18"58"16,1 0-177-16,1-1-24 15,-1 0 11-15,1 0-9 0,-1-3 16 16,-1 4-10-16,-1-1 22 16,1 2-10-16,0-1 9 15,0 3-23-15,-1 2 2 16,0 0-24-16,0 0-5 16,0-2-23-16,0 2-5 15,2 0-22-15,-2 1-7 16,1 2-12-16,3 10 2 15,11 56-1-15,-15-18 7 16,-2 1-4-16,2 5 8 16,-1-11-1-16,2-6-47 15,3-15-42-15,7-14-123 16,9-13-284-16,6-29 10 16</inkml:trace>
  <inkml:trace contextRef="#ctx0" brushRef="#br0" timeOffset="145955.87">10871 9045 1011 0,'-4'0'396'0,"-8"2"6"16,-38 36-203-16,33-10-202 16,-4 2 4-16,4-8-1 15,-2-2 0-15,5-7 0 16,2-4-86-16,5-8 53 0,14-4-367 15,3-10 52-15</inkml:trace>
  <inkml:trace contextRef="#ctx0" brushRef="#br0" timeOffset="146142.59">10737 9155 1330 0,'-2'1'335'0,"2"1"99"15,2-1-365-15,11 4-67 16,49 18 1-16,-31-13-1 16,-4 1-1-16,2 2-47 15,-7-2-76-15,5 2-313 16,-2-5 31-16</inkml:trace>
  <inkml:trace contextRef="#ctx0" brushRef="#br0" timeOffset="146884.6">11003 9171 1378 0,'1'-41'327'0,"7"31"110"15,2 5-384-15,0 3-59 16,4-3 5-16,-7 2 7 0,-2 0 1 16,-3-2 1-16,1 1 0 15,-4 3-4-15,1 0 3 16,0-1-3-16,-2-1-2 15,1 1-5-15,-1 0-3 16,-2 0-11-16,0 0-9 16,-2 1-4-16,-5 1-10 15,-29 13-12-15,36-1-21 16,7-1 8-16,0 2 3 16,5-1 17-16,4 1 15 15,2-2 26-15,7-3 5 16,3-5 0-16,9-5 1 15,-1-6 0-15,3-3 3 16,-9-3-1-16,-4-1 2 16,-9 1 8-16,-3-1 16 0,-7 3 13 15,0 0 26-15,-2 3 4 16,-1 2 0-16,0 3-11 16,0 0-18-16,0 4-27 15,0 0-4-15,0 0-13 16,0 0-1-16,2 0-3 15,1 1 3-15,3 0-1 0,12 2 6 16,27 7-4-16,-33-12 25 16,-7-2 14-16,2-4 13 15,-4 0 1-15,1-2 13 16,-2 4-20-16,0 1-6 16,0 3-11-16,-4 1-5 15,1 1-17-15,0 2 0 16,-4 13-11-16,-25 72-4 15,10-17 0-15,-5 22-207 16,7-6-308-16</inkml:trace>
  <inkml:trace contextRef="#ctx0" brushRef="#br0" timeOffset="148444.69">11291 9821 920 0,'-57'-34'204'0,"51"32"82"16,3 0-246-1,0 0-1-15,2 1 27 16,0 0 7-16,0-1 17 0,1 1-7 15,-3 0 4-15,2 0-13 16,0 0 12-16,0 0-12 16,0 0 2-16,1 0-22 15,-2 0-3-15,1 0-24 16,0-1 6-16,0 1-16 0,0 0 7 16,1 0-7-16,0 0 1 15,0 0-9-15,2 1 4 16,2 0-6-16,22 1 0 15,36 1 6-15,-24-3 1 16,0 1 1-16,11-1 7 16,-5 1-2-16,10-1 1 15,-5-1-3-15,11-1 1 16,-5-2 1-16,9 2 7 16,-2 0-2-16,9 3 5 15,-11-3-8-15,3 2-2 16,-8 2-6-16,-1-1-7 15,-7-1-2-15,2 3 3 16,-9 2-9-16,8-1 3 16,-8-2 4-16,8 1-5 15,-4-4-1-15,9 0 5 0,-6 1-3 16,5 0 1-16,-10 0-4 16,3 1 5-16,-10 0-3 15,0-3-3-15,-9 2-2 16,8 4 7-16,-4-3 1 15,6-3 4-15,0 2-6 0,9 2 2 16,-2-2 4-16,3 1-8 16,-4 5 2-16,2-4 5 15,-7 0 2-15,3-1-6 16,-5 0 5-16,2-3-5 16,-3 0 6-16,3 1-6 15,-2 0 0-15,2 1 5 16,-3 2-2-16,4 0 0 15,-7-1-2-15,1 0 3 16,-4 2-4-16,2-3 7 16,-4 2-10-16,-1 0 11 15,-6-2-1-15,0 0-1 16,-6-1-1-16,-2 0 6 16,-2 1-5-16,0 3-4 15,-3-3 3-15,0 1-2 16,-3 1-3-16,-3-2 0 0,0 0 1 15,0 0-5-15,1 1 0 16,0 0 0-16,1 0 2 16,0 0 0-16,1 0 1 15,-1 0-2-15,0 0-1 16,0 0-2-16,0 0 4 16,-1-1-15-16,1 1-28 0,-1 0-94 15,0 0-79-15,1-2-386 16,-2 1 11-16,-3-2-176 15</inkml:trace>
  <inkml:trace contextRef="#ctx0" brushRef="#br0" timeOffset="149449.79">13571 9622 1116 0,'-11'-8'264'0,"8"1"102"16,-1 2-300-16,3 1 41 15,0 2 23-15,0 1 30 16,1-1-3-16,-2 0-6 16,1 0-61-16,0 1-13 15,0 0-31-15,0 0 7 0,1 0-10 16,0 0-3-16,-3-1-17 16,3 1 5-16,0 0-16 15,0 0 4-15,0 0-10 16,0 1 8-16,-1 0-11 15,1 0 7-15,0 0-8 16,0 0-2-16,0 0-1 16,1 1 8-16,2 1-6 0,0 2 0 15,13 6 6-15,42 41 0 16,-34-31-3-16,8 6-1 16,-2-2 0-16,0 0 1 15,-2-3-1-15,-2 0-2 16,-6-6 3-16,-5-3-2 15,-4-3 0-15,-4-2-2 16,-5-9 0-16,-1 4 2 16,-1 0 4-16,-1-2 1 15,0 0 4-15,1 0 7 16,0 0-6-16,0 0 3 16,0 0-5-16,0 0 1 15,-1-1-8-15,1 0 0 16,-3 1-1-16,2 1-2 15,-1 0-4-15,-1 2 1 0,-7 7 1 16,-41 44-1-16,29-35 2 16,0 3 1-16,5-4-3 15,2-2 2-15,6-7 4 16,5-1-4-16,2-6 3 16,1-1-1-16,1 1 3 15,-2-2-5-15,2 0 4 16,-3 1-2-16,0 0-1 0,-1 1-2 15,-7 5 3-15,-32 24-3 16,34-24 2-16,3 0 2 16,4-4-2-16,1 1-2 15,0 0 5-15,0-4-4 16,1 0-1-16,0 0 1 16,-2 0 4-16,2 0 1 15,-1 0-3-15,1 0 7 16,0 0 8-16,0 0-3 15,0 0 3-15,0 0 15 16,-1 0-6-16,0 0 2 16,1 0-3-16,0 0-2 15,0 0-17-15,0 0-6 16,0 0-65-16,1 0-297 16,0 0-303-16</inkml:trace>
  <inkml:trace contextRef="#ctx0" brushRef="#br0" timeOffset="151921.44">11310 10605 712 0,'-30'-40'185'0,"22"32"76"16,2 2-204-16,0 0 21 15,0 3-2-15,-1-2 21 16,1 2-7-16,0 0 29 16,3 1-9-16,-1 0 21 15,4 0-18-15,0 2 10 0,-1 0-29 16,1 0-5-16,0 0-29 16,-1 0-3-16,0-1-23 15,1 0-10-15,-2 1-9 16,1-1-6-16,0 1-6 15,1 0-2-15,0 0 0 16,0-1-2-16,0 1 2 16,0 0 0-16,0 0-2 0,0 0-20 15,0 0-56-15,1 1-291 16,2 0-140-16,6-1-105 16</inkml:trace>
  <inkml:trace contextRef="#ctx0" brushRef="#br0" timeOffset="153816.46">11192 10618 591 0,'-13'-6'271'0,"3"0"5"15,7-2-114-15,-2 0-85 16,2 3-3-16,1-3 29 16,1 1 5-16,-1 2 40 15,1 2-9-15,0 1 14 16,0 1-23-16,1 0-8 16,0 0-37-16,0 1 3 0,0 0-19 15,0 0 11-15,0 0-9 16,0 0 3-16,0 0-18 15,0 0-6-15,0 0-17 16,0 0-5-16,0 0-13 16,0 0 2-16,0 0-6 15,0 0-4-15,0 0-1 16,0 0 0-16,0 0-4 0,0 0 1 16,1 0 0-16,1 0 0 15,0 1-4-15,1 1 2 16,5 4-2-16,6 5-1 15,32 29 4-15,-30-23-2 16,-2-1 0-16,2 3-1 16,-3-2 1-16,3 4-1 15,-3-5 5-15,2 1-2 16,-4-3-3-16,5 1 6 16,-6-2-4-16,5 2-5 15,-1 0 5-15,1 5 2 16,2 0-4-16,-1 5-3 15,-2-1 6-15,5 3 1 16,-3-2-7-16,0 0 3 16,-2-6 2-16,5 3-1 15,-6-4-3-15,5 6 7 0,0-2-5 16,2 4 3-16,-2-4-2 16,4 6 5-16,-3-3-7 15,3 0 7-15,-5-7-5 16,5 11 4-16,-2-8-5 15,4 8 4-15,-3-1-1 16,4 4 0-16,-3-6-3 16,2 5 2-16,-2-3 2 0,0 4-2 15,-2-1 0-15,1 4-1 16,-4-7 4-16,0 2-6 16,0-2-1-16,0 6 3 15,0-5 3-15,0 9-6 16,-2-7 2-16,2 3 4 15,-4-7-1-15,-1 4-1 16,0-3 1-16,2 7-1 16,-3-5 0-16,5 1 0 15,-7-5-2-15,5 1-1 16,-3-8-2-16,2 4 3 16,-1 1 1-16,3 8-4 15,-2-3 6-15,5 5 0 16,0-5-1-16,2 4-1 0,-3-8 2 15,6 8-5-15,-6-2 7 16,4 5-5-16,-1-3 1 16,1 4 1-16,-1-9 4 15,4 6-9-15,0-4 4 16,6 8 1-16,-2 1 1 16,7 8-5-16,-3-5 10 15,3 2-5-15,-3-2 3 16,2 2-5-16,-7-10 3 0,4 4-6 15,-4 1 4-15,6 4-2 16,-4-4 2-16,0 10-2 16,-2-7 3-16,0 3-1 15,-4-4 2-15,5 7-1 16,-1-5 1-16,3 7 2 16,-2-4-1-16,0 2-4 15,-5-8 3-15,1 2 1 16,-3-9-5-16,3 3 0 15,-4-5 6-15,0 2-3 16,-4-7-2-16,3 3 2 16,-6-9 0-16,0 2-6 15,-1-3 5-15,0 3-3 16,0-3 2-16,0 5 0 16,0-4 5-16,0 3-8 15,-1-4 6-15,1 4-1 0,0-5-1 16,-3 3-2-16,2-1 5 15,0 2-4-15,0-1 0 16,2 3-2-16,1-1 0 16,1 3-1-16,-3 1 0 15,1-3 0-15,-5-4 6 0,1-1-3 16,-1-1 0-16,2-5 3 16,-1 1 1-16,1-2-1 15,-2-2 3-15,1 0-5 16,-1-4-2-16,-2 2 0 15,-2-1 0-15,3-1 3 16,-3-2 0-16,0 2 1 16,-1-1 0-16,1 2-3 15,1-2 0-15,-1 3 1 16,2 1-1-16,-2-1-3 16,0-2 2-16,1 2 0 15,-2-4-1-15,1-1 6 16,0 1-2-16,-4-4 2 15,0 0-3-15,0 0 4 16,2 0-7-16,-2 1 2 16,0 0-1-16,0 0 5 0,0-1-4 15,0 0 2-15,0 0 2 16,1 0 3-16,-1 0-3 16,0 0-2-16,0 0-6 15,0-1-80-15,0-1-113 16,0 0-444-16,0-2 34 15</inkml:trace>
  <inkml:trace contextRef="#ctx0" brushRef="#br0" timeOffset="154606.87">13463 14286 1033 0,'-10'-12'304'0,"3"6"79"0,1 1-225 15,6 2-55-15,-4 0 31 16,3 1 0-16,0 1 0 15,0 0-36-15,1-1-10 16,-2 0-22-16,1 0 6 16,0 0-9-16,0-1 8 15,-1 2-12-15,2 0-5 16,-2 0-12-16,1 0-5 16,0 0-10-16,0 0 4 15,1 0-5-15,0 1-5 16,0 0-6-16,0 0-1 15,1 0-10-15,1 1-6 16,2 1 1-16,14 3 0 16,40 50-4-16,-24-30 3 15,0-1 4-15,-2-1 2 0,-8-6-1 16,-2-3 1-16,-8-6-2 16,-6-3 4-16,-4-3-3 15,0 1-2-15,-4-3-2 16,-2 0 1-16,2 0-2 15,0 0 11-15,0 0 6 16,0 0 18-16,0 0 9 16,0-1 11-16,0-1-9 0,0-1-8 15,2-2-14-15,5-24-8 16,15-34-13-16,-5 19 0 16,-2-2 3-16,4-11-1 15,-1 3-3-15,-4 1 3 16,-4 10 1-16,-1 7-3 15,-8 17-14-15,1 6-76 16,-3 6-99-16,1 15-508 16,-2 2 62-16</inkml:trace>
  <inkml:trace contextRef="#ctx0" brushRef="#br0" timeOffset="161581.15">9102 9676 1142 0,'27'-84'480'16,"-27"68"16"-16,-2 9-263 15,1 3-158-15,2 7-37 16,-1-3-19-16,0 2-21 0,0 4 7 16,2 22-6-16,13 49 3 15,-6-30-11-15,0 10-117 16,-5-2-90-16,-11 2-281 15,-18-20-55-15</inkml:trace>
  <inkml:trace contextRef="#ctx0" brushRef="#br0" timeOffset="162072.97">9473 9666 1344 0,'-2'-1'328'16,"-8"-3"109"-16,2 2-377 16,0 2-15-16,1 1 16 15,-3 0 6-15,2 0-6 16,-1 2 5-16,0 0-42 0,-1 0-14 15,3 2-10 1,-2 0-2-16,2 1 1 0,3 2-9 16,-1 1-5-16,3 6-12 15,4 2 1-15,3 8-18 16,2 2 9-16,5 4-15 16,0-5 9-16,3 1-14 15,-3-12 18-15,1-4 0 16,-1-8 19-16,3-12 8 15,2-6 17-15,3-13 1 16,0-6 2-16,-1-11 3 16,-7 6 3-16,-6 2 10 15,-9 11 3-15,-7 4 4 16,-6 12-7-16,-7 5-7 16,-1 6-16-16,0 4-46 15,4 6-55-15,7 5-77 0,11-1-50 16,20 2-228-16,15-5 21 15</inkml:trace>
  <inkml:trace contextRef="#ctx0" brushRef="#br0" timeOffset="162324.23">9744 9691 1159 0,'0'-6'393'0,"0"3"63"0,-2 0-272 16,2 3-76-16,-1-1 17 15,1 0-33-15,0 0 14 16,0-1-23-16,0 1-17 15,0 0-24-15,0 1-1 16,-1 0-27-16,1 0-4 16,0 0-3-16,0 0-3 15,0 1-13 1,1 3 10-16,3 10-6 0,16 57 2 16,-11-31-4-16,0 2-15 15,-1-8-23-15,3-3-91 16,-2-15-92-16,9-5-342 15,2-11 9-15</inkml:trace>
  <inkml:trace contextRef="#ctx0" brushRef="#br0" timeOffset="162725.87">10024 9645 1567 0,'-1'-1'363'16,"0"-1"137"-16,3 1-451 15,-2 1-12-15,0 0 17 16,0 0 15-16,0 0-4 16,0 0 3-16,0 0-24 0,0 0-22 15,0 0-17-15,1 1-2 16,-1 2-1-16,4 26-2 16,5 46 1-16,-3-19-11 15,0 5-71-15,23 6-487 16,5-17 124-16</inkml:trace>
  <inkml:trace contextRef="#ctx0" brushRef="#br0" timeOffset="163722.69">9132 10481 893 0,'-3'-5'293'0,"-2"-3"63"16,-2 0-200-16,-28-32-40 15,26 34 16-15,5 1-26 16,2 2-9-16,4 2-45 16,-2 0-14-16,2 1-27 0,5 0-6 15,18 2-6-15,37 10 7 16,-37-3-5-16,4 1 0 16,-9 0-1-16,-6 7-3 15,-4-2-1-15,-4 4 4 16,-5-3-1-16,-2 1-1 15,-2-7 4-15,-1-3-3 16,-2-2 2-16,0-3-1 16,1-1 0-16,-1-1-4 15,0-2-4-15,1 1-1 16,3-1 0-16,-1 1-1 16,2-1-2-16,0 2-17 15,1 0 1-15,0 0 0 16,2 0-4-16,2 2 10 0,14 7 20 15,41 32-1 1,-38-18-1-16,1 5-4 0,-7-1-8 16,-8 0-14-16,-6-6-8 15,-5-1-3-15,-9-8 6 16,-13-3-2-16,-3-5 11 16,-10-10 4-16,1-5 6 15,-1-10 3-15,10-3 6 0,5 4-3 16,10 4-22-16,5 4-185 15,11 13-136-15,20-3-44 16</inkml:trace>
  <inkml:trace contextRef="#ctx0" brushRef="#br0" timeOffset="164108.31">9604 10552 1375 0,'-17'-6'416'16,"14"2"68"-16,-4 1-339 16,4 0-132-16,-1 3 14 15,4-1-4-15,-2 1 5 16,1 0-5-16,-1 0-11 0,1 0-8 16,-3 1-4-16,1 0-3 15,-2 2-14-15,0 1-9 16,-5 15-18-16,-8 36-8 15,27-25-9-15,2-1 10 16,4 4-5-16,1-6 15 16,5-1 10-16,-1-10 7 15,6-5 8-15,-4-13 14 16,7-11 4-16,-10-10 4 16,1-13 3-16,-7-5 8 0,-6-3 14 15,-12 4-4-15,-9 2-2 16,-7 12-6-16,-11 6-13 15,-4 12-30-15,-11 10-87 16,1 10-54-16,6 10-287 16,9-2-5-16</inkml:trace>
  <inkml:trace contextRef="#ctx0" brushRef="#br0" timeOffset="164723.6">9865 10544 911 0,'1'-2'252'16,"0"0"99"-16,0-2-252 15,2 1 26-15,-3 0-16 0,0 0-6 16,1-2-29-16,1 1-10 16,0-1-30-16,2 0-3 15,5-4-5-15,38-19-6 16,-35 29-7-16,1 4-8 16,-4 4-6-16,2 4 0 15,-4 0-4-15,0 4 0 16,-3-2 5-16,-4 3 0 15,-1-4-5-15,-3 0-6 16,-1-2-3-16,-3-4-11 16,4-5-4-16,-4-4 2 15,3 0 8-15,2 0 11 16,1 0 10-16,1 1 3 16,1 0-2-16,0-1 0 15,0 1-11-15,1 0 2 0,1 0 0 16,2 1-2-16,12 5 0 15,38 29 5-15,-33-15-2 16,2 3-20-16,-8-3-7 16,-4 2-14-16,-10-5-3 15,-9-4 4-15,-8-3 21 16,-7-3 14-16,-9-6 13 16,-4-5 3-16,2 1 1 0,-1-6-4 15,4 4 2-15,6-1-8 16,10 4-21-16,3 2-72 15,11 4-133-15,17 0-139 16,13-3-61-16</inkml:trace>
  <inkml:trace contextRef="#ctx0" brushRef="#br0" timeOffset="165213.65">10189 10554 540 0,'-13'-41'428'16,"7"35"-104"-16,2-2 20 0,3 5-301 15,0-3 41-15,1 0 8 16,0 5 15-16,0-1-19 16,1-2-19-16,4 1-40 15,8-6-8-15,48-15-16 16,-29 23-4-16,-2 4-5 15,1 10-3-15,-5 2 0 16,-4 7-1-16,-10 1 0 16,-7 6 0-16,-9-1 6 0,-8 4 1 15,-3-3 2-15,-4-6 0 16,6-8 2-16,0-8 1 16,4-9-2-16,3-15-8 15,4-2-4-15,4-7-2 16,7 4 0-16,1 2 0 15,4 9 4-15,3 7 6 16,-2 11-4-16,3 10 0 16,-4 7 1-16,6 15 8 15,-1 1 1-15,1 7 3 16,0-3-2-16,0 5 0 16,-8-11-1-16,-9-2-4 15,-11-10 0-15,-23-2-33 16,-21-12-74-16,-40-6-314 0,-29-13 48 15</inkml:trace>
  <inkml:trace contextRef="#ctx0" brushRef="#br0" timeOffset="172214.25">1928 10240 1561 0,'-14'-35'344'0,"11"8"126"0,14 24-467 16,16 16-5-16,9 11-12 16,15 16 4-16,2 9 12 15,7 21 2-15,-7 7-5 16,3 25-3-16,-11-1 0 15,-6 15 0-15,-14-8 2 16,-19 2 4-16,-11-25 0 16,-13-13-1-16,-10-27 1 15,-14-20 1-15,-2-27 0 0,-20-27-1 16,5-16-10-16,-10-29 6 16,10-15-21-16,3-28 14 15,21 4 2-15,7-25-1 16,22 15-4-16,18-3 21 15,12 30-13-15,24 4 1 16,14 33 13-16,33 13-2 16,9 20-6-16,31 4 7 15,0 12-6-15,20 11-4 16,-20 6 1-16,3 7 1 16,-33 4-5-16,-15 2 8 15,-36-4-4-15,-22-5-30 16,-33-5-54-16,-29-4-379 15,-26-6 74-15</inkml:trace>
  <inkml:trace contextRef="#ctx0" brushRef="#br0" timeOffset="173287.37">2857 11181 1292 0,'-8'-5'390'16,"-11"-3"59"-16,6 18-322 0,-2 10-135 15,-5 15-3-15,-2 5 3 16,-2 15 0-16,4 2 0 16,0 12 3-16,7-11 6 15,3-2-31-15,7-17-28 16,3-12-37-16,6-22-20 16,11-20-330-16,2-20 96 15</inkml:trace>
  <inkml:trace contextRef="#ctx0" brushRef="#br0" timeOffset="173588.27">2782 11198 1343 0,'2'-13'380'16,"-4"3"82"-16,4 5-348 16,1 8-89-16,-1-4 32 15,-2-1 4-15,2 2-3 16,0 0-3-16,1 2-13 15,15 6-34-15,40 42-10 16,-33-11 4-16,2 14-6 16,-3-2-1-16,-3 14 2 15,-3-8 6-15,-3-2-3 16,-5-14 7-16,-3-4-1 16,-1-16-6-16,-5-9-8 0,0-8 0 15,-3-2-38-15,-5-10-54 16,-5-10-114-16,0-4-34 15,-3-10-266-15,0-5-5 16</inkml:trace>
  <inkml:trace contextRef="#ctx0" brushRef="#br0" timeOffset="173738.59">2728 11540 1261 0,'-2'-2'330'15,"1"-1"94"-15,3 1-325 16,-2 1-61-16,1 0 6 15,2 0 0-15,26-3-5 16,40-4-17-16,-23 7-180 16,-6-1-301-16,-24 5 40 15</inkml:trace>
  <inkml:trace contextRef="#ctx0" brushRef="#br0" timeOffset="174221.84">3188 11580 1434 0,'27'-24'356'0,"-31"15"148"16,2 5-400-16,1 1 14 15,2-1 0-15,-1 3-7 16,0 0-25-16,0 0-16 16,0 0-37-16,0 1-19 15,0 1-12-15,0 2-2 16,1 10-5-16,9 60 2 16,-7-28 6-16,3 9-2 15,-2-8-2-15,3-1-1 0,-3-14-2 16,-1-7-9-16,-1-16-41 15,-7-6-172-15,-10-5-360 16,-12-34 20-16</inkml:trace>
  <inkml:trace contextRef="#ctx0" brushRef="#br0" timeOffset="174745.53">3587 11458 1066 0,'-59'7'259'0,"53"-11"141"16,4 3-296-16,3-3 20 15,-1 3-4-15,1 0-3 16,1 0-50-16,5-1-13 15,16-5-35-15,38-14-6 16,-32 16-7-16,1-2-72 0,1 2-86 16,1 6-320-16,-10 2 11 15</inkml:trace>
  <inkml:trace contextRef="#ctx0" brushRef="#br0" timeOffset="174919.81">3601 11609 1554 0,'4'-2'338'16,"11"-6"140"-16,2 4-450 0,13 1-28 15,7 0-2-15,7 6-184 16,0-1-291-16,-23-3 31 16</inkml:trace>
  <inkml:trace contextRef="#ctx0" brushRef="#br0" timeOffset="180503.67">14857 9488 918 0,'3'-4'219'0,"-1"0"104"16,0-1-257-16,-1 1 24 15,1-1 11-15,-1 2 19 16,-1 0-16-16,0 0 3 16,0 0-26-16,0 1 4 15,0 0-20-15,0 0 8 16,0 1-10-16,0 0-8 16,0 0-22-16,0-1-11 15,0 2-16-15,1 2-4 16,0 0-1-16,4 16 6 15,12 52 2-15,-17-19 0 16,3 4-3-16,0 17 3 16,-3-6-5-16,1 12 2 15,3 1 1-15,-7 11 2 16,5-6 3-16,-5 17-4 0,2-6-1 16,-4 11 1-16,2-8-2 15,-4 8-2-15,1-10 2 16,0 5-1-16,2-10-2 15,-3 9-1-15,5-11 2 16,-3 4 0-16,4-13 1 16,3 3 1-16,1-14 3 15,0 9-2-15,1-14 1 0,3 14-1 16,-3-10-3-16,2 10 0 16,-3-10 0-16,-1 9 0 15,-2-8 1-15,-1 12 3 16,-3-14 1-16,-2 3 2 15,2-12 3-15,1 6-1 16,0-16 1-16,1 1 6 16,4-8-7-16,1-1 0 15,-3-12-6-15,1-2 1 16,2-6-9-16,-2-3 3 16,0-6-4-16,0 0 9 15,-1-6-1-15,-1 0-3 16,0-5 2-16,0-1-61 15,0-1-127-15,-2-4-396 16,-6-34 34-16</inkml:trace>
  <inkml:trace contextRef="#ctx0" brushRef="#br0" timeOffset="181353.22">14227 9015 1108 0,'30'-59'337'0,"-38"46"87"0,2 5-309 15,3 5-45-15,2 5-27 16,-4 6-15-16,-5 7-22 16,-3 13 2-16,-6 9-4 15,-3 14 2-15,4 3-4 16,3-2-11-16,5-10-11 15,6-10-33-15,3-22-6 16,5-19-57-16,5-14-13 16,8-21-20-16,2-6 30 0,5-8 11 15,-4 4 66-15,-4 1 46 16,-8 17 54-16,-4 4 36 16,-4 12 22-16,0 4 28 15,-1 7-12-15,-1 2 0 16,3 5-27-16,1-4-21 15,-2 5-34-15,1 0-12 16,2 0-17-16,1 0-9 16,10 1 0-16,38 10-7 15,-36 5 4-15,1 8-8 16,-2 7 6-16,-2 8-2 16,-4-2 1-16,1 5-6 15,-4-8 4-15,1-1-7 16,-3-7-24-16,3-8-81 15,-3-9-34-15,-3-13-123 0,-2-8-208 16,-10-7 15-16</inkml:trace>
  <inkml:trace contextRef="#ctx0" brushRef="#br0" timeOffset="181516.39">14126 9067 1146 0,'-1'-3'325'0,"1"0"80"15,2 2-326-15,-1 0-25 16,2 0-24-16,18 0-16 16,51-6-2-16,-22 5-38 15,2 1-54-15,10-5-332 16,-9 4 56-16</inkml:trace>
  <inkml:trace contextRef="#ctx0" brushRef="#br0" timeOffset="181871.37">14597 8985 1347 0,'26'-22'313'0,"-31"14"124"16,1 4-368-16,4 4-1 16,0-1 33-16,0-1 0 15,0 2-5-15,0 0-25 16,0 0-21-16,0 0-40 15,0 2-10-15,0 0-2 16,1 2-4-16,6 23-1 0,12 52 0 16,-13-29-82-1,-2 5-441-15,-2-21 121 16</inkml:trace>
  <inkml:trace contextRef="#ctx0" brushRef="#br0" timeOffset="183203.19">14976 13843 1285 0,'-4'-39'248'0,"3"35"137"15,1 4-382-15,0-1 38 16,0 0 17-16,0 1 23 15,0 0-1-15,0 0 3 16,0 0-34-16,0 0-11 16,0 0-16-16,0 1 9 15,0 2 7-15,2 16 13 16,12 47-3-16,-6-13-2 16,-2 6-11-16,1 20-17 15,-3 2-15-15,2 17-1 0,-2-4-2 16,-4 21 2-16,0-7 1 15,-2 22 7-15,-3-6-1 16,0 13 6-16,-3-22-4 16,0 6 2-16,1-17-5 15,-2 7 11-15,2-12-5 16,-2 11 5-16,4-8 2 16,3 8 5-16,4-16-10 0,-1 10 3 15,5-14-5-15,1 1-2 16,-1-16-11-16,3-1 3 15,2-20-5-15,0 3 2 16,-2-9 0-16,-1-2 5 16,-3-8-8-16,-2 3 10 15,-4-7-7-15,-1 5 1 16,1-3-3-16,-4-2 3 16,4-9-12-16,0-5-40 15,-1-13-45-15,2-3 45 16,2-10-529-16,0-45 153 15</inkml:trace>
  <inkml:trace contextRef="#ctx0" brushRef="#br0" timeOffset="183800">14343 13214 1243 0,'3'-25'342'16,"-4"6"83"-16,1 12-359 15,0 3-30-15,-2 10-32 0,-2 9-6 16,-5 10 0-16,-9 19 5 16,-1 6-5-16,-9 12 7 15,5-5-1-15,2-6-19 16,9-17-27-16,6-9-40 16,6-18-13-16,8-18-59 15,8-13-255-15,8-12 86 16</inkml:trace>
  <inkml:trace contextRef="#ctx0" brushRef="#br0" timeOffset="184053.61">14380 13177 1035 0,'-1'-8'481'0,"0"7"-11"16,3 2-229-16,-3-1-127 16,1 0-51-16,0 0 5 0,0 0-18 15,0 0-11-15,0 0-17 16,1 0-14-16,1 2-12 15,2 4-1-15,7 24 0 16,39 47-4-16,-37-34 2 16,-1 7 7-16,-4-4-1 15,-2-1-14-15,-3-10-26 16,0-3-77-16,0-12-53 16,-1-7-58-16,-4-12 0 0,-1-15-239 15,-4-8 104-15</inkml:trace>
  <inkml:trace contextRef="#ctx0" brushRef="#br0" timeOffset="184218.47">14293 13396 1112 0,'4'1'303'0,"-1"1"66"16,3 0-300-16,-6-2-58 15,0 0-6-15,4 1 13 16,18 4 6-16,51 5-61 15,-29-13-27-15,10 0-319 16,-8-1 33-16</inkml:trace>
  <inkml:trace contextRef="#ctx0" brushRef="#br0" timeOffset="184470.25">14703 13373 1152 0,'39'-11'430'0,"-44"4"59"16,3-2-141 0,1 8-230-16,0 0 10 15,0 0-39-15,1 0-15 16,0 0-39-16,0 1-18 16,1 2-19-16,1 6-2 15,5 25-1-15,9 53-61 16,-12-24-147-16,-8 11-364 15,-6-26 13-15</inkml:trace>
  <inkml:trace contextRef="#ctx0" brushRef="#br0" timeOffset="185402.5">13997 9603 917 0,'0'-2'246'15,"0"-1"96"-15,0-2-248 16,1 1 39-16,0 0-2 16,1-1 7-16,-1 1-24 15,2 1-16-15,-2-1-45 16,0 2-21-16,0 1-21 0,0 2-3 15,1 2-10-15,5 18-2 16,7 46 6-16,-14-28 0 16,0-5 1-16,1 1-11 15,1-7-37-15,8-10-126 16,5-13-293-16,7-29 17 16</inkml:trace>
  <inkml:trace contextRef="#ctx0" brushRef="#br0" timeOffset="185885.26">14229 9621 1397 0,'26'-6'287'0,"-28"1"139"15,1 2-413-15,0 1 29 16,0 1 4-16,1 0 7 16,-1 0 4-16,0 0-7 15,0 0-31-15,1 0-2 16,-1 0-11-16,1 1-11 0,0 0 1 16,-2 0 4-16,1 0-10 15,0 1 1-15,0 0 10 16,0 2-7-16,0 10 1 15,-3 43 4-15,6-29-2 16,4 1-8-16,0-8 5 16,3 1-5-16,-1-10-2 15,6-6 1-15,-5-8 1 0,8-5-2 16,-4-7 1 0,4-2 2-16,-3-2 3 0,-1-2-1 15,-7 3-5-15,-2 1-13 16,-7 0-12-16,-5 0-25 15,-8 3-8-15,-4 3-13 16,-7 3-1-16,-1 2-23 16,3 6 1-16,7-1-270 15,9 1 70-15</inkml:trace>
  <inkml:trace contextRef="#ctx0" brushRef="#br0" timeOffset="186169.5">14395 9577 1168 0,'46'-2'258'15,"-46"-4"129"-15,2 6-318 16,-4-2 43-16,0 2 3 16,1-1 1-16,0 0-16 15,1 0-32-15,0 1-48 16,0 0-14-16,0 1-4 0,1 1-10 15,2 4 5-15,6 19-3 16,10 33 6-16,-10-25-7 16,-2-6-10-16,2 0-46 15,1-8-33-15,2-5-83 16,2-15-20-16,4-14-262 16,0-12 45-16</inkml:trace>
  <inkml:trace contextRef="#ctx0" brushRef="#br0" timeOffset="186574.43">14606 9563 1203 0,'1'-6'270'0,"1"1"130"16,1 2-329-16,-3 1 58 15,0 1 11-15,2 0 9 0,-1 0-12 16,0 0-27-16,0 0-58 15,0 0-14-15,0 1-18 16,0 0-9-16,0 0-3 16,0 1-6-16,0 2-5 15,7 20 2-15,12 43 2 0,-14-18-81 16,1 8-164-16,-7-8-301 16,0-26-40-16</inkml:trace>
  <inkml:trace contextRef="#ctx0" brushRef="#br0" timeOffset="188002.23">14013 13995 905 0,'-34'27'191'0,"30"-32"120"15,3 3-238-15,-3-3 60 16,3 4 19-16,-1 0 10 0,2 0-32 16,-2 0-28-16,2 1-70 15,0 0-15-15,2 0-10 16,0-1-2-16,1 1 2 16,11 0 2-16,39 4-1 15,-33 2-3-15,-3 1-2 16,-1 3-2-16,-6 1 1 15,-2 3-5-15,-4 2-2 16,-3 1 3-16,-4 1 0 0,-4 0-4 16,0-5 2-16,0 2 6 15,-2-6-1-15,3-4 1 16,1-4 3-16,-1 1 1 16,0-6-2-16,3-1-1 15,1 5-3-15,1-1-8 16,1 0-8-16,0 1 1 15,1 0 2-15,1 0 2 16,2 1 9-16,9 5 3 16,30 27 0-16,-34-14-2 15,-3 0-4-15,-2 0-5 16,-2-5 2-16,-2 4-3 16,0-3-2-16,-6-1-1 15,-4-2 9-15,-8-3-4 0,-4-5 0 16,-4-4-2-16,3-4 0 15,-5-5-9-15,7-1-3 16,5 0-53-16,7 4-28 16,0-2-305-16,15 6 46 15</inkml:trace>
  <inkml:trace contextRef="#ctx0" brushRef="#br0" timeOffset="188436.54">14290 14148 1341 0,'-8'-11'264'0,"3"8"142"16,5 1-394-16,0 3 33 16,-1-2 23-16,0 0 4 15,0 0 0-15,1 1-8 16,0 0-38-16,0 0-21 15,0 0-7-15,0 0-12 16,0 0 5-16,0 0 0 16,0 1 1-16,0 1 5 0,0 5 6 15,2 20-19-15,3 28-16 16,-4-34-16 0,1-1-11-16,2-3 8 0,5-4 13 15,4-1 3-15,0-5 12 16,4-4 0-16,-4-6-4 15,-2-10 5-15,-2-1 14 16,-5-8 15-16,-5-10 28 16,-1 0-9-16,-6 6 5 15,-3 1-13-15,-2 8-6 16,3 10-20-16,-3 4-69 16,3 3-38-16,2 4-244 15,3-2-55-15,2-8-77 16</inkml:trace>
  <inkml:trace contextRef="#ctx0" brushRef="#br0" timeOffset="188903.25">14479 14075 1171 0,'-3'-16'251'0,"1"8"121"16,0 3-329-16,0-1 20 0,3 2 4 15,-1 3-2-15,0 0-12 16,1 0-17-16,0 1-29 16,2 0-6-16,0 1-2 15,1 3-1-15,4 2-5 16,30 47-5-16,-36-30-1 16,-3 5 2-16,-2-3-2 0,0 1-13 15,-1-12-4-15,1-3 1 16,1-7 2-16,0-5-6 15,3-3 1-15,-1 3-9 16,0-2-1-16,0 0-1 16,1-1 12-16,0-1 15 15,0 1 18-15,2 0 0 16,-1 0 0-16,0 2-5 16,1 1 5-16,1 2-4 15,3 3 1-15,2 7-8 16,28 42 4-16,-35-31-4 15,-2-5 2-15,-9-1 3 16,0-5 10-16,-8-4-1 16,0-3 3-16,-4-5-3 15,3-3-10-15,0-5-27 16,3-4-15-16,6-1-35 0,5 1-260 16,11 2 68-16</inkml:trace>
  <inkml:trace contextRef="#ctx0" brushRef="#br0" timeOffset="189353.2">14698 14084 969 0,'-8'-8'273'0,"-1"-3"61"15,3 5-255-15,1 2-47 16,5 2 10-16,0-4 13 15,0 5-3-15,0 0 1 16,0 0-26-16,3 1-14 16,1 0-9-16,9 2-6 15,32 15 1-15,-33-3 0 16,-2 1 0-16,-2 5-8 16,-2 3 5-16,-2 4 0 15,-7 1 2-15,-3 1-8 16,-3-5 3-16,-4-3-11 0,1-10-6 15,2-4 2-15,2-9 7 16,4-4 1-16,2-4-1 16,5-3 3-16,6 1-6 15,5 1-5-15,4 3 1 16,2 6 11-16,2 7 1 16,-5 3 3-16,-1 4 7 15,-3 9 3-15,-5 3 0 16,-4 7 3-16,-5 0-1 0,-14 5 4 15,-10-6-3-15,-22 0-58 16,-10-12-290-16,-26-16 78 16</inkml:trace>
  <inkml:trace contextRef="#ctx0" brushRef="#br0" timeOffset="190651.17">4238 11439 500 0,'-6'0'294'0,"0"-1"-14"0,-1-3-82 16,1 1-70-16,1-2 5 15,-2-3-15-15,-21-38 16 16,30 34-12-16,2-2 6 16,5 4-33-16,3-1-18 15,0 3-26-15,6 5-17 16,-3 3-18-16,2 9-12 16,-1 7-4-16,0 9-5 15,-7 7 3-15,-3 17 2 16,-7-3 0-16,-5 13 0 15,-5-6 6-15,-4-1-5 16,-2-15-11-16,2-3-10 16,2-20-3-16,-2-8-5 15,3-3 0-15,0-11 4 16,1-7 11-16,2-5 6 0,2 1 2 16,1-1 3-16,4 3 4 15,1 6 3-15,1 4-4 16,3 1 5-16,4 3-2 15,8-1 0-15,5 2-2 16,13 2-2-16,2 2 0 16,7 5-1-16,-5 3-4 15,2 4-84-15,-9 5-45 0,2 6-302 16,-11-3 2-16</inkml:trace>
  <inkml:trace contextRef="#ctx0" brushRef="#br0" timeOffset="191101.28">4614 11376 932 0,'-4'-12'364'0,"-2"4"3"16,1 4-187-16,-4 5-163 15,1 3 17-15,-4 1 19 0,-1 2 8 16,-3 1-3-16,1 1-14 16,-1 1-16-16,5-2-22 15,0 3-4-15,4 0-3 16,3 5-7-16,2 0 4 16,5 9 4-16,5 0-3 15,5 8-4-15,4-4 4 16,3 4-9-16,2-7-4 0,4-5-10 15,-2-9 4-15,2-12 3 16,-4-9 2-16,1-11 1 16,-8-9 14-16,-3-10 7 15,-9 0 6-15,-7-4 7 16,-9 4 1-16,-7 0 0 16,-3 11-4-16,-4 5-5 15,1 10-6-15,-1 10-17 16,6 7-35-16,4 11-75 15,9 2-26-15,10 5-272 16,12-3 31-16</inkml:trace>
  <inkml:trace contextRef="#ctx0" brushRef="#br0" timeOffset="191518.31">4850 11480 1390 0,'-6'-11'303'15,"5"-1"128"-15,1 1-406 16,2-3-19-16,2 0 4 16,2 0 9-16,0 3 3 15,1 0 3-15,0 4-3 16,0 0-5-16,5 3-7 16,-3 1-8-16,3 3-2 0,2 3-3 15,-1 5 2-15,4 5-7 16,-3 1 5-16,0 8-6 15,-6 2 2-15,-7 8 0 16,-7 1 4-16,-9 6 0 16,-1-6 7-16,-5 2-1 15,4-13-1-15,-1-3 4 16,7-12-3-16,3 1 3 16,5-8-1-16,1 1 6 15,2-2-5-15,0 1 3 16,0 0-3-16,2 0 2 15,-1-1-8-15,3 0 2 16,10 0-3-16,43-8-4 16,-32 6-22-16,8-2-127 0,4-1-285 15,0-11-22-15,-4-1-211 16</inkml:trace>
  <inkml:trace contextRef="#ctx0" brushRef="#br0" timeOffset="191951.44">5236 11468 904 0,'3'-51'255'16,"-12"39"83"-16,5-1-198 15,-2 0-22-15,6-1 36 16,-3 1-12-16,6 1-15 15,1 1-47-15,8 6-27 16,1 0-41-16,7 11-8 16,-2 0-6-16,4 9-2 15,-4 1-1-15,-1 8 0 16,-8-4 0-16,-2 11 0 16,-7-1 1-16,-4 5-3 15,-9-1 4-15,-2 2-1 16,1-7 3-16,-3-5 1 15,3-10 5-15,5-4-3 0,4-6 4 16,2-2-3-16,3-2 4 16,-3-2-4-16,2 2 3 15,1 0-7-15,0 0 3 16,1 0-4-16,2 0 2 16,7-1 3-16,18 0 0 0,46-6-14 15,-27 1-53-15,15 1-399 16,-7-7 99-16</inkml:trace>
  <inkml:trace contextRef="#ctx0" brushRef="#br0" timeOffset="192586.77">5911 9782 1538 0,'-11'-2'335'0,"0"-8"140"16,2 8-468-16,-3 14 6 15,-1 8-19-15,-9 17 6 16,-7 10 0-16,-8 34 3 16,-2 12-2-16,-11 39 12 15,9 7-5-15,8 32 3 16,15-11 4-16,27 10-4 15,27-30-2-15,41-2-40 16,22-36-110-16,46-15-347 16,3-36 40-16</inkml:trace>
  <inkml:trace contextRef="#ctx0" brushRef="#br0" timeOffset="193352.16">6112 10533 1107 0,'1'-8'309'0,"-1"2"101"0,2-3-265 16,3 3-17-16,0-3 31 15,3 4-29-15,2 0-12 16,1 4-43-16,4 6-29 16,1 6-32-16,6 6-10 15,0 8-5-15,2 19-1 16,-5 1-3-16,-3 14-1 15,-6-3 4-15,-2-1 4 16,-6-16 1-16,-1-11-1 16,0-14 5-16,-3-10 3 15,-2-14 1-15,-3-15 1 16,-2-9 3-16,1-18-3 16,2-3-7-16,5-1-1 15,4 8-5-15,10 6 0 16,4 17-2-16,12 7-17 0,4 11-32 15,16 5-122-15,-1 4-83 16,10 4-284-16,-10-2-36 16</inkml:trace>
  <inkml:trace contextRef="#ctx0" brushRef="#br0" timeOffset="193869.15">6781 10117 1650 0,'16'-8'341'0,"-14"4"157"15,2 4-491-15,5 4 0 16,7 4 11-16,13 17 11 16,6 15 16-16,10 27 6 15,-3 13-6-15,0 32-16 16,-14 5-9-16,-17 30-10 16,-22-2-7-16,-36 35-256 15,-30-15-295-15,-47-3 12 16</inkml:trace>
  <inkml:trace contextRef="#ctx0" brushRef="#br0" timeOffset="199933.53">4315 12010 1015 0,'-42'-8'204'0,"-1"-3"108"16,9 5-288-16,0 1 42 15,8 1 23-15,9 0 27 16,4 3 0-16,6 0-10 16,4 0-44-16,3 1-17 15,0 0-33-15,1 0-8 16,1 0-5-16,18 0 6 16,53 5 3-16,-6-4 10 15,12-3 8-15,34-1 13 16,2 0 1-16,22-5 4 0,-8 0 4 15,12 4 2-15,-20 1-10 16,0-4-2-16,-21 4-11 16,-6-1-4-16,-25 2-9 15,-10 0 1-15,-22 1-9 16,-11 1 5-16,-15 0-4 16,-9 0-1-16,-4-1-47 15,-18 5-197-15,-3 7-289 0,-3-2-18 16</inkml:trace>
  <inkml:trace contextRef="#ctx0" brushRef="#br0" timeOffset="200402.17">4728 12342 1243 0,'-3'-17'405'0,"-1"10"52"16,3 4-288-16,0 2-114 0,1 1 27 15,0 0-3-15,0-1 2 16,0 0-20-16,0-1-21 16,0 2-39-16,0 2-2 15,1 0-4-15,4 17 4 16,12 49 1-16,-10-27 3 15,-2-2 1-15,-1 2-3 16,-4-14-3-16,2-4 0 16,-4-9 4-16,1-4-25 15,1-7-15-15,0-3-85 16,0-5-102-16,0 2-312 16,3-8 6-16</inkml:trace>
  <inkml:trace contextRef="#ctx0" brushRef="#br0" timeOffset="200613.66">5008 12281 934 0,'-3'-7'650'16,"-1"19"-146"-16,-4-12-45 0,-2 5-472 15,-5 4 3-15,-4 3 12 16,-7 11-3-16,1 5 1 15,-4 8-22-15,6-2-37 0,3-2-124 16,7-12-57-16,9-7-262 16,10-10-36-16</inkml:trace>
  <inkml:trace contextRef="#ctx0" brushRef="#br0" timeOffset="200922.68">4817 12467 1863 0,'0'0'352'0,"2"1"192"16,17 6-556-16,68 23-4 15,-26-10 13-15,13 5-10 16,-10 5-99-16,-6 4-432 16,-34-7 97-16</inkml:trace>
  <inkml:trace contextRef="#ctx0" brushRef="#br0" timeOffset="202996.62">9370 12950 1160 0,'-4'-3'274'0,"0"-1"104"16,1 2-333-16,0 0 20 16,1 1-4-16,-1 2 13 15,1 2-2-15,-2 19-4 16,-4 46-40-16,9-22-2 15,0-2-15-15,3-3-12 16,-1-11-27-16,0-9-82 16,-1-12-44-16,-3-9-302 15,1-7 9-15</inkml:trace>
  <inkml:trace contextRef="#ctx0" brushRef="#br0" timeOffset="203145.72">9245 12848 1270 0,'-2'-14'334'16,"9"4"42"-16,4 6-378 15,5 3-133-15,4 0-30 16,6 7-246-16,-2 7 71 16</inkml:trace>
  <inkml:trace contextRef="#ctx0" brushRef="#br0" timeOffset="203517.33">9551 12949 1530 0,'3'10'306'16,"-6"3"151"-16,3 12-445 16,1 4-25-16,-2 7 10 15,1-2 3-15,-4 0 0 16,3-9-1-16,0-2 0 15,5-12-3-15,-2-4-1 16,-1-8 0-16,1-12-3 16,1-5-3-16,-2-11 8 15,1-7 0-15,2 0 4 16,-2 6 1-16,0 3 4 0,0 13-2 16,5 4 2-16,-5 3-4 15,4 6-2-15,2 3-4 16,7 3-2-16,-3 1-3 15,5 9-2-15,0 0 4 16,-2 9 4-16,-5 2-1 16,-1 7-28-16,-7 1-60 0,2 3-80 15,3-4-274-15,4-5 3 16</inkml:trace>
  <inkml:trace contextRef="#ctx0" brushRef="#br0" timeOffset="203950.54">9998 12800 1717 0,'-12'-27'356'0,"5"9"168"16,4 14-511-16,2 2 17 15,1 3 8-15,0-2-2 16,0 1-6-16,0 0-7 15,0 1-23-15,1 1-12 0,1 3 3 16,11 26 2-16,13 37 6 16,-18-20 2-16,-1 4 2 15,0 10-1-15,-6-11 0 16,1-1-9-16,2-14-7 16,-1-11-9-16,-3-13-1 15,3-10-4-15,-6-10-9 16,0-11-50-16,-3-6-9 15,-5-14-21-15,-2 1-6 0,-3-1 14 16,-3 8 54-16,-6 8 14 16,2 12 17-16,-3 13 11 15,0 12 0-15,5 14-4 16,5 6 4-16,3 8 6 16,10-2-3-16,7 0 6 15,6-9 0-15,10-5-47 16,8-9-32-16,18-10-293 15,6-9 39-15</inkml:trace>
  <inkml:trace contextRef="#ctx0" brushRef="#br0" timeOffset="204315.41">10210 13092 1110 0,'25'-20'409'0,"-27"15"15"15,4 1-240-15,0 4-197 16,0-1 7-16,1 0 0 16,3 0 4-16,15-1-4 15,37-6-4-15,-37-1-13 16,0-2 5-16,-8-2 1 16,-3-4 10-16,-6 1 9 0,-6-2 10 15,-5 2-4-15,-7 3-2 16,-4 4-4-16,-8 5 0 15,-1 4-2-15,-1 4-6 16,2 4-5-16,4 9 0 16,8 4-1-16,9 13 4 15,5 0 0-15,9 8 2 16,6-5-3-16,8-4-16 16,2-10-28-16,9-6-39 15,5-12-30-15,10-12-268 16,-2-7 54-16</inkml:trace>
  <inkml:trace contextRef="#ctx0" brushRef="#br0" timeOffset="204502.47">10551 13035 1139 0,'-12'-9'455'0,"2"0"22"16,4 2-231-16,2 5-172 16,4 2-13-16,0 0-15 15,1 1-18-15,1 1-20 16,1 3-4-16,14 19-6 15,41 44 2-15,-34-36-19 16,4 1-63-16,-8-6-49 0,-1-5-91 16,-6-11-33-16,3-10-231 15,-4-11 45-15</inkml:trace>
  <inkml:trace contextRef="#ctx0" brushRef="#br0" timeOffset="204637.59">10711 13017 1405 0,'-14'-12'360'0,"-3"3"119"15,2 11-402-15,-4 11-8 16,-1 5-14-16,-3 10-7 16,0 6-14-16,-6 16-32 15,5 1-105-15,7 17-409 16,0-13 79-16</inkml:trace>
  <inkml:trace contextRef="#ctx0" brushRef="#br0" timeOffset="205215.89">11145 13108 1481 0,'2'-50'310'0,"-7"35"173"15,3 5-413-15,-1 0 26 16,1 4 17-16,1-1 7 15,2 3-30-15,-2 3-23 16,1 0-45-16,0 2-18 16,1 1-12-16,2 8-1 15,5 21-6-15,9 43 12 16,-16-37-3-16,1-1 7 16,-2-10-3-16,0-8 4 15,0-9-3-15,0-8 23 16,-2-10 0-16,0-16 2 15,-4-8 9-15,2-24 7 16,1-4-19-16,1-18 3 16,4 4 1-16,0-11-9 15,-1 15-9-15,-1-1-4 16,-1 19-2-16,1 14-4 0,-1 18-4 16,4 10-17-16,0 13-4 15,7 9-14-15,5 5-23 16,13 11-81-16,5 3-56 15,15 8-377-15,0-5 30 16</inkml:trace>
  <inkml:trace contextRef="#ctx0" brushRef="#br0" timeOffset="205443.18">11020 13000 1435 0,'-3'-8'319'0,"2"1"120"15,1 6-419-15,12 1-27 16,5-1 0-16,14 1-3 16,8 0 14-16,16-2-23 15,2 2-43-15,9 2-108 16,-10-1-267-16,-7 3 5 0</inkml:trace>
  <inkml:trace contextRef="#ctx0" brushRef="#br0" timeOffset="205662.51">11411 12992 790 0,'-2'-1'548'0,"0"-1"-100"16,0 0-48-16,0 1-356 15,-1 0 20-15,1 0-3 0,1 1-15 16,0 1-8-16,0 2-9 15,1 17-29-15,3 56 0 16,-4-33 1-16,0 6-24 16,1-13-26-16,-1-8-55 15,1-16-37-15,0-11-58 16,0-15-26-16,3-22-220 16,-1-7 64-16</inkml:trace>
  <inkml:trace contextRef="#ctx0" brushRef="#br0" timeOffset="205774.56">11385 12813 1233 0,'1'-8'336'0,"0"8"52"15,1 0-364-15,0 0-116 16,0 2-51-16,4 2-269 0,23 10 53 16</inkml:trace>
  <inkml:trace contextRef="#ctx0" brushRef="#br0" timeOffset="206032.71">11557 12832 1415 0,'22'-37'438'15,"-26"29"78"-15,2 2-358 16,2 6-78-16,0 1-1 0,0-1 10 16,0 0-16-16,0 0-9 15,0 0-37-15,0 3-23 16,2 1-7-16,6 29 0 15,8 44 1-15,-12-17-3 16,-4 0 6-16,-2 9-8 16,0-7 3-16,-1-2-53 15,0-20-59-15,3-8-139 16,0-21-47-16,10-8-281 16,0-23-7-16</inkml:trace>
  <inkml:trace contextRef="#ctx0" brushRef="#br0" timeOffset="206348.28">11772 13106 1098 0,'3'6'542'16,"5"-7"-66"-16,5 2-196 16,6-2-270-16,6-1-32 15,1-4 12-15,-4 2 13 16,-1-4-1-16,-8 0 2 0,-3-3 1 15,-4-1-2-15,-1-7-2 16,-4 0-3-16,-1 0 0 16,-6 0-5-16,-6 3 0 15,-4 5 2-15,-10 3-5 16,-1 6-1-16,2 4-9 16,4 5 0-16,-1 14-4 15,11 8 6-15,8 13 3 16,10 6 15-16,16 8 5 15,18-13-16-15,35 1-439 16,1-27 147-16</inkml:trace>
  <inkml:trace contextRef="#ctx0" brushRef="#br0" timeOffset="208184.18">1064 13792 1696 0,'-18'-23'421'0,"8"11"155"16,6 8-484-16,4 3-20 16,-2 2-17-16,2-1-10 15,0 1-30-15,0 3-2 16,5 31-22-16,13 62-3 16,-7-21 8-16,1 21-50 15,0-6-81-15,7 14-322 0,4-26-134 16,0-26-144-16</inkml:trace>
  <inkml:trace contextRef="#ctx0" brushRef="#br0" timeOffset="208700.31">1452 14192 2069 0,'4'-1'399'0,"-1"0"213"16,-1 0-612-16,0 0-18 16,0 1 13-16,1 0 1 15,-3 1-5-15,-3 1-31 16,0 2-34-16,-4 7-60 15,-22 32-12-15,24-37-43 16,0-4 4-16,5-1 8 16,0-1 61-16,-2 0 15 0,1 0 51 15,0 1 23-15,1 1 30 16,1 1 7-16,0 3-1 16,4 4 4-16,26 28 7 15,-13-34 5-15,-3-4 13 16,5-4 27-16,-1-4 2 15,3-6 13-15,-4-2 5 16,-1-3 3-16,-5-1-24 0,-2-3-3 16,-3 7-22-16,-4 3-14 15,-1 5-25-15,-1 6-16 16,0 9-7-16,2 11 3 16,1 4-8-16,5 12-69 15,0 3-33-15,6 3-87 16,2-9-263-16,10-3 21 15</inkml:trace>
  <inkml:trace contextRef="#ctx0" brushRef="#br0" timeOffset="208999.19">1776 14172 1672 0,'-2'-7'342'0,"-1"1"155"0,3 12-479 15,3 8-44-15,-1 1 14 16,3 17 10-16,1 3 2 16,2 7 0-16,0-5-5 15,-1-4-4-15,-3-14-1 16,-1-5 9-16,-2-12 2 16,0-4 27-16,-2-7 4 15,1-16-10-15,0-6-4 0,0-7-2 16,2-1-18-16,3 0-14 15,1 15 8-15,8 8-38 16,3 4-45-16,7 9-128 16,3 4 159-16,17 9-443 15,-2-2 108-15</inkml:trace>
  <inkml:trace contextRef="#ctx0" brushRef="#br0" timeOffset="209550.89">2265 14208 1391 0,'-15'-18'381'0,"-10"9"107"0,4 5-373 16,-6 0-35-16,2 3-13 16,-1 2 5-16,1 3-23 15,1 2-14-15,4 4-25 16,1 3-28-16,7-1-24 15,2 0-56-15,5 0-35 0,6-4-58 16,5-3 1 0,7 0 8-16,5-3 55 0,6-2 35 15,-2 0 61-15,2-3 22 16,-4-1 31-16,-6 0 58 16,-4 0 27-16,-2-1 58 15,-6 1 22-15,-1-2 22 16,0 2-43-16,-2 3-6 15,0-1-44-15,0 0-15 16,0-1-36-16,0 1-8 16,0 0-24-16,-1 0-19 15,1 0-21-15,0 2-7 16,1 2-9-16,0 19 3 16,6 63 2-16,-6-7 6 15,2 4 8-15,-4 21 4 16,1-9-2-16,-6 7 3 0,-1-16 0 15,-8-2-4-15,-4-24 1 16,-20-9-2-16,-7-20 4 16,-26-15-3-16,-8-16-6 15,-19-15-4-15,11-10-2 16,0-15-10-16,25-5-39 16,20-13-95-16,35 1-67 15,31-21-348-15,25 0-3 0</inkml:trace>
  <inkml:trace contextRef="#ctx0" brushRef="#br0" timeOffset="210450.3">2408 14298 1459 0,'1'-10'336'16,"-4"4"132"-16,0 1-414 15,3-1-51-15,4 0 7 16,-4 5 1-16,2-1-9 16,4-1 1-16,20-9-17 15,34-19-3-15,-34 14-1 16,-9 3 3-16,-5 0 7 0,-10 4 23 16,-4 2 11-16,-4 2 10 15,-4 1 3-15,-3 0-11 16,-7 5-5-16,0 3-14 15,-2 4-14-15,4 6-7 16,6 9-7-16,8 0-19 16,10 5-32-16,6-3-13 15,12-1-41-15,7-8-9 0,10-10-24 16,3-10 27-16,5-12 13 16,-6-2 48-16,-4-7 55 15,-13 1 60-15,-4 5 79 16,-11 7 33-16,-6-2 40 15,-5 4-22-15,-4 7-3 16,-5-2-65-16,0 2-26 16,-1 3-40-16,-4 2-8 15,-1-2-19-15,2 3-4 16,3 1-5-16,2 5-6 16,10-3-5-16,11 6-4 15,7-1-1-15,11 1 2 16,-1-1-1-16,4 0 1 15,-6 1 6-15,-8 4-6 16,-9 2 3-16,-4 1-8 16,-7 4 1-16,-10 0 0 0,1-8 6 15,2-3-14-15,-3-6 1 16,3-15-53-16,11-6-17 16,7-17-33-16,5-8 14 15,9-17 11-15,3 3 61 16,0-10 68-16,-6 15 49 0,-6 3 44 15,-8 14 24-15,-1-1 7 16,-5 11-49-16,-2-2-13 16,0 3-39-16,-2 0-10 15,-1 5-13-15,1 0 3 16,-4 2 0-16,1 5-3 16,3 2-16-16,-5 3-4 15,4 2-10-15,1 4-2 16,1-1-9-16,1 0-2 15,0 2 4-15,0 4-3 16,0 30-4-16,10 57 8 16,-3-29 4-16,5 15-2 15,2-6 7-15,0 3 0 16,-1-22-3-16,2-3-1 16,-2-17 3-16,0-8-43 15,-7-14-36-15,-4-4-82 0,-6-10-79 16,-7-8-115-16,-3 0-194 15,-3-4-3-15</inkml:trace>
  <inkml:trace contextRef="#ctx0" brushRef="#br0" timeOffset="210579.31">2936 14085 1309 0,'-1'-10'439'0,"12"2"41"0,11 3-304 15,11-1-173-15,20-2-48 16,9 1-139-16,29-5-295 15,-1 3 3-15</inkml:trace>
  <inkml:trace contextRef="#ctx0" brushRef="#br0" timeOffset="211198.52">3965 14074 1682 0,'-8'0'328'0,"-12"3"167"16,-31 13-496-16,23-6-7 15,2-1 11-15,0 1 3 16,4-4 6-16,5 2-2 0,6-2-3 16,6 0-5-16,3-3-6 15,3 2-14-15,-1-5-14 16,2 0-14-16,1 0 1 16,13 3 6-16,38 8 12 15,-29-7 13-15,-2 0 11 16,-2 3 0-16,-5 2-1 15,-2 1-8-15,-9 1-1 16,-3 4-1-16,-7 1 2 0,-7 7 0 16,-8-1 11-16,-7-1 2 15,-1 1 3-15,-6-6 2 16,6-11-4-16,2-7-26 16,7-8-45-16,8-11-99 15,14-3-264-15,19-5-16 16,17-3-158-16</inkml:trace>
  <inkml:trace contextRef="#ctx0" brushRef="#br0" timeOffset="211532.98">4182 14218 1314 0,'-1'-3'411'0,"-5"-1"57"0,1 2-325 15,4 2-132 1,0-1-5-16,1 0-3 0,0 0-3 15,2 0-13-15,8-2-13 16,15-6-18-16,30-12 7 16,-33 12 5-16,-12 1 15 15,-6-1 23-15,-6 0 16 16,-2-1-5-16,-7-3-2 16,1 3-4-16,-3 0-13 0,-7 7-1 15,-3 4 3-15,-1 7-2 16,-3 4-6-16,0 12 1 15,12 0-3-15,7 11-7 16,8 1 10-16,16 6-1 16,10-6-5-16,20-5-60 15,7-10-41-15,17-18-57 16,-4-17-264-16,6-10 33 16</inkml:trace>
  <inkml:trace contextRef="#ctx0" brushRef="#br0" timeOffset="211897.31">4649 14133 1024 0,'-9'-18'367'0,"-10"6"71"16,-6 9-264-16,-4 1-30 16,0 5-38-16,1 1-8 15,4 1-42-15,-1 6-17 0,6 2-19 16,0 1-9-16,5 1-7 16,1 1-4-16,6-4 1 15,1 2-24-15,5-3-13 16,3 4-22-16,5 0-5 15,2-3-27-15,6-2 15 16,4-5 7-16,0-5 19 16,5-4 8-16,-6-2 28 0,1-7 11 15,-3 0 9-15,-4-4 16 16,-1 3 13-16,-4-1 33 16,-2 5 10-16,-5-2 19 15,0 10-3-15,-1-2-2 16,-2 1-34-16,2 3-18 15,1 0-25-15,0 1-15 16,0 1-12-16,6 13-6 16,23 48-25-16,-6-21-144 15,6-3-56-15,3 0-268 16,3-12-70-16</inkml:trace>
  <inkml:trace contextRef="#ctx0" brushRef="#br0" timeOffset="212181.49">4757 14192 1707 0,'-8'-20'395'0,"5"13"144"16,5 4-481-16,-1 2-46 15,-1 1-1-15,0 0-1 16,2 1-1-16,0 3-9 16,9 18-10-16,37 40 3 15,-30-20-3-15,-6-4 5 16,-6-6 4-16,-1-11 4 0,-1-6-2 15,-4-11 9-15,-1-10 0 16,0-9 2-16,-1-10-3 16,1-3 2-16,1-9-8 15,3 1 1-15,-1 1-13 16,6 10-17-16,10 1-94 16,10 10-98-16,13-3-338 15,2 5-4-15</inkml:trace>
  <inkml:trace contextRef="#ctx0" brushRef="#br0" timeOffset="212448.2">5263 14194 1677 0,'-17'24'338'16,"0"-34"180"-16,8 7-491 15,-1 3 11-15,3-1 8 16,-1 2-5-16,6 1-11 16,-3 4-18-16,-2-2-28 0,-3 7-58 15,-1 3-21-15,2 9-65 16,1 3-41-16,9 5-35 16,6 0 43-16,11-1-9 15,6-11 53-15,11-8-189 16,3-14 92-16</inkml:trace>
  <inkml:trace contextRef="#ctx0" brushRef="#br0" timeOffset="212816.24">5351 13893 1614 0,'-20'-37'431'0,"1"3"146"15,5 15-451-15,1 5-11 16,8 6-18-16,1 3-14 15,1 3-25-15,4 2-16 16,-1 0-37-16,0 0-7 0,1 1-10 16,6 9-3-1,29 59-2-15,-16-7 10 0,-6 15-2 16,-3 21 4-16,-10-6 2 16,-1 9 4-16,-4-24-5 15,0-15-6-15,-1-27-11 0,4-12-3 16,1-21 5-16,4-12 0 15,6-14 4-15,4-14 8 16,4-5 7-16,2-6-7 16,-3 8 4-16,-2 9 1 15,-1 16-1-15,0 8-8 16,-1 10-3-16,7 8-14 16,5 8 8-16,6 14 3 15,2 4-54-15,9 6-224 16,-4-6-269-16,14-13-41 15</inkml:trace>
  <inkml:trace contextRef="#ctx0" brushRef="#br0" timeOffset="213281.75">6236 13798 1556 0,'-9'-24'455'0,"5"10"93"16,0 5-433-16,5 4-42 16,3 6-39-16,-3-1 2 15,-1 0-11-15,0 1-4 16,1 3-19-16,12 31-3 15,17 50-4-15,-12-13-3 16,-2 4 4-16,-5 4 4 0,-4-14-3 16,-1-6 5-1,-2-18 6-15,0-14-68 0,3-14-63 16,5-16-176-16,8-10-272 16,5-18-35-16</inkml:trace>
  <inkml:trace contextRef="#ctx0" brushRef="#br0" timeOffset="213452.01">6523 14076 1257 0,'-2'5'512'0,"-5"-4"-5"15,-2 6-276-15,-5 8-209 16,-2 3-25-16,-6 3 3 16,-1 1-2-16,-3 3-8 15,8-6-43-15,-1 0-127 16,9-4-46-16,6-3-280 15,6-7-34-15</inkml:trace>
  <inkml:trace contextRef="#ctx0" brushRef="#br0" timeOffset="213614.99">6360 14194 1191 0,'0'-32'470'15,"3"32"-3"-15,8 4-239 0,5 4-234 16,12 7-6-16,4 3 14 15,14 5-16 1,0 1-81-16,8 5-374 0,-7-5 84 16</inkml:trace>
  <inkml:trace contextRef="#ctx0" brushRef="#br0" timeOffset="214214.84">6776 14204 1510 0,'0'-8'311'16,"6"2"146"-16,2 0-447 0,7 0-7 16,2-3-3-16,4-3 1 15,-5 1 2-15,1-1 2 16,-6-2-4-16,-7-2 5 16,-5 1-3-16,-8-4-5 15,-4 5 0-15,-7 2 1 16,-4 6 0-16,-2 3 1 15,4 6 2-15,-2 3-3 16,6 4-2-16,8 5-1 16,6 2 2-16,8 5-10 15,9-3-13-15,16 3-31 0,5-6-23 16,14-4-35-16,-1-7 7 16,3-5 11-16,-12-9 35 15,-4-1 35-15,-16 0 62 16,-5-4 56-16,-7-1 19 15,-4 6 32-15,-2 2-4 16,-1-1-14-16,0 5-54 16,1 7-22-16,0-4-32 15,0 2-11-15,2 9-11 0,11 18 3 16,29 32 3-16,-9-39-5 16,0-6 3-16,5-9 0 15,-7-10-1-15,-4-11 4 16,-5-2 3-16,-6-15 0 15,-4-3 5-15,-5-5 25 16,-3 4 8-16,-2 4 38 16,2 14-2-16,-4 7-3 15,-1 14-25-15,-6 26-4 16,-5 17-35-16,-12 36 12 16,-3 11 1-16,-7 37-2 15,1-5-4-15,1 13-5 16,8-22-25-16,0 9-184 15,0-28-128-15,-3-8-288 0,5-30-128 16</inkml:trace>
  <inkml:trace contextRef="#ctx0" brushRef="#br0" timeOffset="-214665.86">8554 13710 1638 0,'-23'8'353'16,"-11"17"150"-16,-2 10-477 16,-8 12-36-16,6 0 5 15,-6 8 2-15,7-6 1 16,0 9 1-16,7-8 3 16,6-8 3-16,9-15 5 15,7-9 1-15,7-13 20 16,1-5 9-16,1-2 15 15,-1 1-1-15,-1 0 3 16,1 0-23-16,0 1-9 16,0 0-19-16,1 0 3 15,1 0-12-15,15 6 9 16,57 18-3-16,-14-7 7 16,4 3-9-16,7 2 2 15,-14-4-11-15,-3 2-74 16,-21-4-89-16,-7 3-400 15,-21-2 34-15</inkml:trace>
  <inkml:trace contextRef="#ctx0" brushRef="#br0" timeOffset="-214413.44">8083 14570 1775 0,'-7'-23'345'0,"25"10"183"16,10 6-529-16,17 3-10 15,-1 0 10-15,11 8 1 16,-8 4-15-16,3 10-179 15,-10 1-333-15,4-3 36 16</inkml:trace>
  <inkml:trace contextRef="#ctx0" brushRef="#br0" timeOffset="-214046.83">9028 13919 1669 0,'-25'-29'364'16,"22"3"164"-16,3 13-486 0,1 1 2 15,2 4 9-15,4-3 21 16,-3 3-10-16,1 1 0 15,0 5-24-15,1 2-18 16,-2 2-20-16,-4-2-5 16,1 3-4-16,3 6 0 15,5 25 4-15,4 48-5 16,-12-28 7-16,-2 11 0 16,1-8-2-16,-3-3 0 15,2-13-5-15,0-9-90 16,6-17-76-16,12-1-411 15,4-15 27-15</inkml:trace>
  <inkml:trace contextRef="#ctx0" brushRef="#br0" timeOffset="-213846.77">9381 13847 1257 0,'-2'-7'558'0,"-7"7"-30"15,-4 7-220-15,-1 3-311 16,-10 6 4-16,-2 3 6 16,-5 3 3-16,1-1 1 0,-2 7-23 15,9-3-61-15,3 0-171 16,4 0-293-16,7-9-19 16</inkml:trace>
  <inkml:trace contextRef="#ctx0" brushRef="#br0" timeOffset="-213653.19">9085 14068 1369 0,'-16'30'560'0,"37"-37"-8"16,1 12-302-16,18 9-209 16,3 7-37-16,14 6 5 15,-4 3 0-15,9 7-4 16,-12 1-5-16,-1 3-164 15,-15-4-8-15,-19-5-389 16,-19-16-35-16</inkml:trace>
  <inkml:trace contextRef="#ctx0" brushRef="#br0" timeOffset="-212665.11">1056 15151 1107 0,'-76'-15'315'15,"16"5"58"-15,-5 6-276 16,9 8-103-16,-4-3 1 16,15 2 6-16,8 1 28 15,16-3 21-15,9 1 28 16,11-2-2-16,12 2-5 0,7 2-26 16,16 1-24-16,10-1-24 15,22 4 3-15,7 0 7 16,24-4 2-16,-1-1-1 15,24-4 0-15,-7-2-3 16,27-2 9-16,-7 0 0 16,29 1 4-16,-7-1-1 0,32 0 4 15,-14 2-7-15,34-2-3 16,-14 2-1-16,32 1-3 16,-22 1-1-16,30-4 1 15,-28 2 2-15,28 0-1 16,-28-1 2-16,27 3 2 15,-27 0-2-15,26 1-4 16,-26 0-1-16,26 1-4 16,-21-2-1-16,28 1 5 15,-9 0 1-15,33-1 4 16,-27 0-2-16,26 1 2 16,-28 2-7-16,9 2 6 15,-38-1-5-15,13 0 6 16,-35 3 2-16,16-4 14 15,-36 0-1-15,20 0 3 0,-24-2-4 16,17-2 1-16,-25 0-8 16,16-2-1-16,-31 3-2 15,4 0 1-15,-31 3-5 16,-2 3 0-16,-27-1-4 16,-9 1-4-16,-23 3 3 15,-8 1-17-15,-23-2-41 0,-9 0-149 16,-13 5-72-16,-16-1-284 15,-4-24-66-15</inkml:trace>
  <inkml:trace contextRef="#ctx0" brushRef="#br0" timeOffset="-210749.36">8183 9590 1053 0,'-15'-14'500'15,"15"0"-37"-15,-6 6-210 16,4 6-258-16,3 3-19 16,1 2 0-16,-2-2-1 15,2 1 14-15,6 11 12 16,32 46-3-16,-17-28-1 16,-7-2 2-16,0-2 3 15,-6-9-1-15,-2-6 1 16,-3-10 13-16,6-13 4 15,5-11 0-15,12-16-14 16,9-9-40-16,15-16-146 16,5 6-274-16,2 4 6 15</inkml:trace>
  <inkml:trace contextRef="#ctx0" brushRef="#br0" timeOffset="-210305.92">8366 9556 1399 0,'-7'-12'321'0,"1"3"115"15,6 8-419-15,0 5-20 16,7 3-4-16,3 9-7 15,2 5 7-15,7 7 10 16,0 0-2-16,1 2-6 16,-1-7-5-16,0-6 3 15,-6-8 13-15,5-12 35 16,1-12 1-16,10-17 11 16,8-5-8-16,13-14-113 15,6 10-401-15,-5-2 86 16</inkml:trace>
  <inkml:trace contextRef="#ctx0" brushRef="#br0" timeOffset="-191893.38">16952 9425 997 0,'3'-67'266'0,"-10"58"97"0,3 3-270 16,1 3-44-16,0 3-6 16,2-1-8-16,1 0-30 15,-3 0-4-15,1 0-2 16,1 1-1-16,-2 0 1 16,0 0 0-16,2 0-8 15,-2 0-10-15,2 0-7 16,0 1-10-16,0 1 4 0,1 2 3 15,2 4 6-15,7 18 3 16,17 34 14-16,-9-20 2 16,2 3 3-16,5 13 12 15,-2-1 8-15,5 13 6 16,1-8 2-16,1 8 16 16,0-8-6-16,4 10 1 15,-4-9 0-15,6 15-4 16,-3-5-15-16,4 9-1 15,-5-11-5-15,3 10-8 16,-6-18-1-16,0 6-2 16,-8-13 1-16,1 0-3 15,-6-13 4-15,-2-2-6 16,-3-11 2-16,-1-3-1 16,-1-5 0-16,3 3 2 0,-3-4 2 15,4 3 0-15,1-1 3 16,-2-3 2-16,-1-7-1 15,-3 0 1-15,-3-6 2 16,-3-3 3-16,0-1 6 16,-2-1 32-16,0 0 18 15,0-1 10-15,-2 0 2 16,0 0-12-16,-1-1-38 16,-17-4-13-16,-36-6-14 15,31 11-5-15,-1 3 1 0,-4 5 2 16,3 3 1-16,-5 4-3 15,8 5 1-15,-1-1 2 16,7 3-2-16,-2 3-6 16,10 1 4-16,5 5-6 15,5 1 5-15,8 5 2 16,7-2-3-16,5 5 1 16,2-2 3-16,8 7 2 15,-4-6-9-15,8 8 7 16,-10-3 2-16,5 13-3 15,-2-7 0-15,3 14 7 16,-5-10-6-16,2 5-4 16,-5-13 8-16,-1 0-7 0,-7-14 5 15,-1-3 1-15,-7-9-3 16,-2 1-3-16,-6-5 5 16,-5 10-3-16,-10 7-2 15,-7 12 7-15,-6 5-1 16,-8 20-2-16,1-1 2 15,-4 15 7-15,3-4-5 16,-1 11 2-16,8-13-1 0,4 5-2 16,10-16-1-16,-1 5-58 15,4-13-99-15,-12-4-350 16,-9-12 26-16</inkml:trace>
  <inkml:trace contextRef="#ctx0" brushRef="#br0" timeOffset="-189853.45">18392 11421 1341 0,'-146'5'273'0,"102"-17"142"16,14 8-396-16,10 2 1 16,10 1 18-16,3 1 1 15,15 1-7-15,21 2-12 16,12 1-6-16,34-1-19 15,14 1-5-15,31-1-2 0,-2-3 12 16,15-2 4-16,-23 2 6 16,-4-3 2-16,-33 2 1 15,-20 0-4-15,-24 1-4 16,-14-2-4-16,-14 2-20 16,-4-4-29-16,-4 0-15 15,5 3-13-15,-2-1 8 16,-19-10 18-16,-38-20 41 0,28 14 60 15,5 2 27-15,-6-1 25 16,7 1 12-16,0 0 19 16,7 4-33-16,2 0-18 15,10 6-25-15,5 2-35 16,10 6-42-16,11 1-9 16,9 6-1-16,17 3-6 15,7 7 22-15,9 4 17 16,-3 6 2-1,-6 0-3-15,-24 3 0 16,-13-3-1-16,-29 2-4 16,-21-3 6-16,-27 9-36 15,-10 0-74-15,-13 9-405 16,6-7 71-16</inkml:trace>
  <inkml:trace contextRef="#ctx0" brushRef="#br0" timeOffset="-189353.19">19673 11452 1217 0,'-13'-45'284'0,"14"36"124"15,-1-1-342-15,3-1 11 16,2-1 18-16,1-1 5 16,1 1-17-16,5 2-8 15,2 4-41-15,1 1-16 16,0 5-21-16,-1 7-2 15,-2 4-3-15,-3 9 4 0,-3 3 1 16,-5 12 3-16,-4 5 2 16,-7 7 2-16,-3-4-6 15,-4 3-4-15,2-11 1 16,0-6 3-16,5-14 2 16,2-4 8-16,5-7-3 15,3-4 4-15,0-2-1 16,0 2-7-16,0-1-2 0,0 0 3 15,1 1-2-15,3-1-3 16,9 1 0-16,53 3-6 16,-26-2-32-16,16 0-85 15,2 1-364-15,1-14 67 16</inkml:trace>
  <inkml:trace contextRef="#ctx0" brushRef="#br0" timeOffset="-188902.93">20138 11419 1311 0,'-7'-8'320'15,"7"6"120"-15,0 2-366 16,-2 0-44-16,2 0 19 15,-3 0 5-15,2 0-12 16,0 0 3-16,0 0-7 16,0 0-17-16,1 0-15 15,-2 0 1-15,1 0-7 16,0 1 1-16,0 0-9 0,-1 2 4 16,-1 0-6-16,1 10 1 15,-1 43-3-15,11-23 8 16,0 1-2-16,4 1 2 15,3-6-3-15,5-1-2 16,0-13 4-16,3-5-1 16,1-11 0-16,2-11 10 15,-2-6 10-15,0-10-8 16,-7-3 1-16,-9-7 0 16,-13 3-4-16,-11-1-2 15,-9 9-1-15,-13 5-20 16,-1 11-32-16,-4 8-102 15,8 6-45-15,6 8-280 16,15 4 4-16</inkml:trace>
  <inkml:trace contextRef="#ctx0" brushRef="#br0" timeOffset="-188452.76">20533 11456 1433 0,'2'-12'335'0,"-4"2"118"16,-1 2-411-16,6 5-30 0,-1 0 9 16,-2 2-2-16,0 0 5 15,0 0-2-15,1 0 0 16,0 0-14-16,1-2-2 16,-2 1-2-16,2 0 2 15,3 0-3-15,1 0-1 16,8-3-3-16,33-3-1 15,-32 11 4-15,0 6-7 16,-4 3-1-16,2 11 0 16,-2 3-3-16,-6 10-3 15,-5-1 5-15,-7 5 5 16,-5-6 0-16,-2-1 2 16,2-8 0-16,1-8 0 15,3-7-4-15,3-5 12 16,-1-8-2-16,4-1 5 0,0 0-2 15,1 3 1-15,0 0-6 16,1-1 1-16,0 1-10 16,0 0 3-16,1 0 0 15,1 1-3-15,1 0 3 16,17 0-9-16,43 0-23 16,-12-3-140-16,7-8-306 15,10-5 31-15</inkml:trace>
  <inkml:trace contextRef="#ctx0" brushRef="#br0" timeOffset="-188002.86">20961 11511 1270 0,'8'-88'366'0,"-11"71"98"16,3 5-364-16,1-2-19 16,3 0-16-16,3 2-13 15,1 3-19-15,5 0 2 16,-1 4-17-16,5 3-8 0,-1 7-12 16,3 1 4-16,-4 6-3 15,4 6-2-15,-6 5-3 16,-3 6 3-16,-5 5-2 15,-11 9 2-15,-4-2 3 16,-7 0-1-16,1-8-3 16,1-6 5-16,5-12-2 0,2-7-4 15,6-7 5 1,0 2 5-16,2-2-6 0,0-1-2 16,0 0-2-16,0 0 0 15,2 0-3-15,0 0 7 16,12 0-3-16,59 5 10 15,-31 0-5-15,13-2 4 16,-4 5-11-16,3 0-165 16,-13 7-320-16,-27-23 41 15</inkml:trace>
  <inkml:trace contextRef="#ctx0" brushRef="#br0" timeOffset="-187117.83">20464 12236 1149 0,'13'0'228'16,"3"3"119"-16,11 2-307 15,24-3-17 1,8-2 31-16,17-5 3 15,6 1-1-15,10-9 1 16,-14 1-28-16,12-11 1 16,-8-3-3-16,7-13 13 15,-12 2 2-15,8-15 3 16,-13 2-10-16,-5-14-1 16,-14 1-8-16,-5-11 1 15,-18 7 2-15,-7-11 7 0,-10 11-6 16,-9-5-4-16,-6 12-2 15,-8-8 15-15,-8 14-11 16,-8-5 2-16,-2 7-11 16,-14-9-15-16,-5 11-40 15,-18-4-17-15,-5 6-4 16,-22-2-18-16,4 10 0 0,-14 1 7 16,10 5 12-16,-17 2-6 15,13 9 20-15,-15-1-6 16,10 8 20-16,-21 4-6 15,15 4 11-15,-19 5 1 16,13 6 7-16,-13 8-6 16,20 2 15-16,-2 7-2 15,15-2 5-15,-2 8 7 16,23-2-1-16,-3 11 1 16,12 1 3-16,-5 13 5 15,13 5 4-15,2 16 12 16,11-1 6-16,6 16 25 15,9-3 1-15,7 10 7 16,9-5-7-16,11 9 1 16,8-10-18-16,12 10-5 15,10-14-9-15,14 6 2 0,8-15-8 16,22 6 12-16,4-14-1 16,21 0 7-16,-2-11-2 15,20-5 7-15,-7-14-17 16,23-6-4-16,-7-14-3 15,31-6-3-15,-10-11-12 0,21-9-2 16,-15-3 7-16,26-14-22 16,-23-6-55-16,29-28-487 15,-22-13 130-15</inkml:trace>
  <inkml:trace contextRef="#ctx0" brushRef="#br0" timeOffset="-145883.9">14050 12226 297 0,'-3'-1'49'16,"1"1"14"-16,0 0-101 16,0 0-28-16,0 0 16 15,-1 0 20-15,2 0 49 16,0 0 65-16,0 0 34 0,0 0 14 15,1 1-6-15,-2 0-23 16,1 0-52-16,-1 0-195 16,0 1 41-16</inkml:trace>
  <inkml:trace contextRef="#ctx0" brushRef="#br0" timeOffset="-145408.28">14008 12237 644 0,'-4'-1'208'0,"-1"0"61"15,2 0-180-15,0-1 12 16,0-1-14-16,1 0-4 16,0-1-12-16,1-4 13 15,0-5-11-15,5-32-3 0,2 35-14 16,0 0-11-16,3 1-22 15,1 2-9-15,0 3-10 16,4 0-3-16,1 5-1 16,1 6-9-16,-2 0-3 15,1 6-1-15,-4 0 3 16,-1 3 1-16,-3-3 6 16,-4 7 6-16,-3-1 0 0,-5 7 3 15,-5-4-6-15,-9 9-6 16,-3-5-6-16,-2 2-2 15,2-6-1-15,3-2 3 16,8-9 4-16,5-2 2 16,5-7 8-16,2-3 5 15,4-3 1-15,-4 3 4 16,2-1-3-16,0-1 1 16,11-6-9-16,40-20-1 15,-37 25-1-15,7 5-3 16,1 5 0-16,6 5-59 15,-2 4-39-15,8 3-268 16,-3-5 21-16</inkml:trace>
  <inkml:trace contextRef="#ctx0" brushRef="#br0" timeOffset="-144943.41">14382 12204 866 0,'-9'-4'498'16,"-3"0"-458"-16,4 4-9 15,1 1-2-15,1 3 21 16,2-1 2-16,1 2 29 15,0-2 0-15,2-3-1 16,0 0-19-16,0 0-11 16,0 0-30-16,1 1-16 15,-3 1-6-15,3 3-3 16,0 8 2-16,4 40-6 16,1-32-8-16,3 7-7 15,2-5 1-15,1-2-6 16,-4-7 5-16,2-8 10 15,-1-11 8-15,0-10 6 0,2-4 6 16,-5-6 6-16,-3-4-1 16,-7-2-1-16,-2 4-7 15,-5 2-1-15,1 7-8 16,-2 11-31-16,-2 3-16 16,0 13-41-16,2 1-22 15,6 4-244-15,8-2 61 0</inkml:trace>
  <inkml:trace contextRef="#ctx0" brushRef="#br0" timeOffset="-144494.56">14626 12183 1068 0,'-2'-13'230'0,"1"7"102"15,0 5-313-15,1 0-20 16,-1 1 3-16,0 0-1 15,0 0-4-15,1 0 0 16,0 0 1-16,0 0 3 16,0 0-1-16,0 0 2 15,0 0 3-15,0 0 1 16,0 0-3-16,0 0-4 16,1 0 2-16,0 0-4 0,0 1 4 15,1 1-4-15,2 1 1 16,2 7-3-16,26 39 3 15,-31-24-3-15,-4-2 1 16,-9 9 4-16,-1-3 2 16,-6 7 0-16,0-4-2 15,2-1 3-15,4-11-3 16,2-4-2-16,6-9 1 0,3-3 4 16,2-4-1-16,0-1 7 15,0 0-1-15,0 0 2 16,1 0-5-16,3 0 1 15,8-2-6-15,47-9 3 16,-34 9-17-16,8 2-51 16,-2 0-227-16,4 1-44 15,-7 0-116-15</inkml:trace>
  <inkml:trace contextRef="#ctx0" brushRef="#br0" timeOffset="-144126.39">14757 12259 836 0,'-2'-18'263'16,"0"4"36"-16,3 7-207 16,3-3-85-16,3 4-6 15,-2-1 2-15,3 2-1 16,-1 7-5-16,2 7 1 15,-1 7-3-15,2 4-1 0,-6 7 0 16,-2-4 2-16,1 7 5 16,-8 0-1-16,-3 0 4 15,2-3-2-15,-1 0 1 16,3-10-3-16,1-6 12 16,0-6 3-16,3-2 32 15,3-4 25-15,-3 0 20 16,0 0-9-16,2 0-7 15,6-1-35-15,22-4-26 16,37-3-19-16,-16 14-100 16,3 0-285-16,4-5 66 15</inkml:trace>
  <inkml:trace contextRef="#ctx0" brushRef="#br0" timeOffset="-99922.16">14001 7872 512 0,'5'-2'187'15,"-1"-6"25"-15,-1 1-144 16,0 1 8-16,-2 4-20 0,0-6 13 16,-2 6-6-16,0 1 9 15,-1 0-19-15,1-2 6 16,0 1-12-16,-1 0 9 16,0 0-9-16,-1-1 9 15,-1-1-12-15,1 2 7 16,1 0-6-16,0-1 9 15,0 0-14-15,-1 1-3 16,1 0-14-16,1 0 0 16,0 1-11-16,1 0 6 15,2 0 1-15,16 0 9 16,50-2-8-16,-16-1 8 16,5-2-1-16,12 3 5 15,-1-2-8-15,14 0 9 0,-7 3-8 16,10 1 1-16,-7-3-9 15,6 0 3-15,-9 2-9 16,7-1-2-16,-13 4-4 16,7-2 3-16,-6 1-7 15,8 0 3-15,-10-2 2 16,11-2 1-16,-11 3-4 0,7 1 1 16,-8 0-3-16,8 3 0 15,-12-2-3-15,5 1 5 16,-11 1 0-16,4 3 3 15,-9-3-3-15,6 0 4 16,-9-1-7-16,7-1 1 16,-7-1-2-16,3 2 0 15,-12 0-1-15,7 1 0 16,-5-1 2-16,4 1-1 16,-4 1 4-16,7-2-5 15,-10-1 5-15,7 2 1 16,-7 1 0-16,4-2-3 15,-4-1 2-15,3 1-3 16,3-3-1 0,0-1 0-16,-5 1 2 15,-2 3 3-15,-4-2-3 0,-12 2 2 16,2-2 0-16,-5 1 1 16,-2 0 0-16,-4-3 1 15,-1-3-3-15,-4 4 1 16,-3-2 3-16,-2 0-5 15,-10 5-117-15,5-2-362 16,-11-4 79-16</inkml:trace>
  <inkml:trace contextRef="#ctx0" brushRef="#br0" timeOffset="-98201.5">18352 7803 772 0,'-13'-8'160'16,"0"6"75"-16,2 1-227 16,1-1 9-16,4 1 8 15,-3 1 13-15,6-3 3 16,-1 7 1-16,4-4-7 15,0 0 39-15,0 0-9 0,0 0-3 16,0 0-4-16,2 0-1 16,-2 0-42-16,3 1 17 15,1 0 6-15,9 3 15 16,36 6-4-16,-20-10 5 16,-2-1-18-16,12 1-3 15,-4 1-8-15,7 4 1 16,-2-3-8-16,3 1-1 15,12 0 11 1,3 1-14-16,8-1-1 16,5 0 4-16,7-1 0 15,-17 2-2-15,8-5 0 16,-11 1 0-16,8 0-2 16,-8 0-1-16,10-4 2 0,-5 3-5 15,9 0-3-15,-5 2 1 16,8 0 0-16,-9 3-6 15,8-3 5-15,-8 1-3 16,10 1-2-16,-11-1 3 16,12 2 2-16,-10-3-1 15,9 3 4-15,-12-3-1 16,9-2-3-16,-8-1 1 16,5 2-2-16,-10-1-1 0,9-2-1 15,-7 4 3-15,3 0-7 16,-7 0 3-16,10 0-2 15,-5 0 2-15,1 0-3 16,-1 1 8-16,5 0-5 16,-9 0 0-16,9-2 1 15,-5-2 3-15,9-1-7 16,-6-1 1-16,7 1 7 16,-11 0-7-16,5 0-2 15,-13 1 8-15,7-1-6 16,-9 1 3-16,6 1-1 15,-8 1 3-15,8 3-7 16,-6 0 5-16,7 0-7 16,-2-1 9-16,7 1-6 15,-7-3 2-15,6-3 3 16,-7 1-2-16,3 0-3 0,-8 2 1 16,1 0 0-16,-9 0 1 15,3-2-1-15,-8 2 3 16,7-2 1-16,-6 2-2 15,5 1-5-15,-8 2 6 16,5-1 0-16,-8 0-5 0,0 1 5 16,-9-3 2-16,1 0-3 15,-6-2-1-15,1-1 0 16,-3 1 2-16,4 0-1 16,-4-3 0-16,3 2-4 15,-4 1 8-15,0 1-7 16,-5 1 1-16,-3 0-3 15,-1 1 8-15,-4-1-7 16,0 0-6-16,-5-1-8 16,0 1-64-16,-35 2-397 15,-72-15 104-15</inkml:trace>
  <inkml:trace contextRef="#ctx0" brushRef="#br0" timeOffset="-95918.18">8613 8586 660 0,'-26'-1'141'0,"0"0"61"15,-7 5-185-15,8 2-7 16,-4 1 22-16,5-1 10 16,-1 0 20-16,6-2-1 15,2 0 11-15,4-2-18 16,3 0 16-16,-2-2-10 16,4 0 24-16,-2-1 5 0,3-2 14 15,1 2-18-15,3-1 9 16,0 2-24-16,1-1-11 15,2-1-18-15,0 2-8 16,0 0-17-16,0 0-8 16,0 0-17-16,2 0 4 15,1 0-1-15,12 0 3 16,48 8 1-16,-22-6 15 16,4 3-6-16,9 0 7 15,-1 0-3-15,12-3 2 16,-4-1-3-16,2-1 2 15,-5 0-3-15,6 0 4 16,-7 2-4-16,7-2 2 16,-8 1-3-16,8-2 2 15,-8-2-6-15,1-2 5 16,-9 1-4-16,4 1-1 0,-13 1 1 16,1 0 0-16,-9 2-5 15,-3 2 1-15,-7-2 6 16,-4 0-2-16,-5 1 0 15,-2-2 2-15,-2 1-2 16,2 0-2-16,-4-3-1 16,1 2 2-16,-2-1-4 15,-5 1 6-15,0 0-1 16,0 0-2-16,0 1 0 0,1 0 0 16,-1 0-8-16,-1 0-140 15,-3 2-329-15,-40 9 59 16</inkml:trace>
  <inkml:trace contextRef="#ctx0" brushRef="#br0" timeOffset="-94086.7">12565 8580 642 0,'-25'-1'152'0,"5"1"70"15,0 3-175-15,7-2 0 16,2-1 10-16,4 1 4 15,3-2 5-15,2 1-11 16,2 0 8-16,-2 0-4 16,2 0 31-16,0-1-13 15,0 1-11-15,2 0-14 16,0-2-4-16,22 1-43 16,50 0 6-16,-30-1 14 0,16-1 9 15,-3 2-1-15,14 0-1 16,-6-1-3-16,16 2-10 15,-7-1-7-15,13 0-4 16,-6-2 3-16,13 0-5 16,-8-2 2-16,17-1 6 15,-6-2 7-15,20 0 0 16,-6-1 2-16,19-1 1 16,-6 3-6-16,13 2-2 15,-13 0-7-15,16 3 1 16,-13 2 0-16,11-3-4 15,-14 1-2-15,15-4 2 16,-15 3 1-16,18-6 3 16,-13 0 7-16,20-2 3 0,-10 3-1 15,21-4 2-15,-19 4-8 16,21 1-5-16,-22 5-1 16,12 0-1-16,-20 4-2 15,14 0 3-15,-22-1-2 16,14 3 1-16,-20-3-3 15,10 0 2-15,-21-2-3 16,11 2 2-16,-18 0-1 0,4 0 4 16,-24 0-2-16,7 0-4 15,-18-1 3-15,-1-1-5 16,-17 1 0-16,5-2 3 16,-15 2 4-16,-2 1-4 15,-7 0 0-15,1 0 0 16,-9 1-3-16,-4-3-3 15,-6 0 7-15,-2 0-2 16,-10 1 3-16,-1-1-1 16,-2 2 5-16,1-1-6 15,0 0 4-15,-1 0-13 16,0 0-43-16,-14 5-439 16,-72 18 123-16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7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22 7714,'-3'-10'5595,"-11"3"-4038,-30 3-1341,-23 5-45,0 3 1,-128 25 0,189-28-186,1 1 0,0 0 1,-1-1-1,1 2 1,0-1-1,0 0 0,1 1 1,-1 0-1,0 0 0,1 1 1,0-1-1,0 1 1,0 0-1,0 0 0,-6 9 1,8-9 1,1 0 0,-1 0 0,1 0 0,0 0 0,0 0 0,0 0 0,1 0 0,-1 1 0,1-1 0,0 0 0,0 0 0,1 0 0,-1 1 0,1-1 0,0 0 0,0 0 0,0 0 0,0 0 0,1 0 0,0 0 0,0 0 0,2 3 0,10 14 18,2-1-1,0 0 1,1-1-1,0-1 1,2-1 0,39 29-1,-36-29-22,-16-11 5,1-2 0,0 1 0,0-1 0,0 0 1,1 0-1,-1-1 0,1 0 0,0 0 1,14 2-1,-19-4 10,1-1 1,-1 0 0,0 0-1,0 0 1,1 0 0,-1 0 0,0-1-1,0 1 1,0-1 0,1 0-1,-1 0 1,0 0 0,0 0-1,0-1 1,-1 1 0,1-1-1,0 1 1,0-1 0,-1 0-1,1 0 1,-1-1 0,0 1-1,0 0 1,0-1 0,0 1-1,0-1 1,0 0 0,0 0 0,0-3-1,8-17 59,-2 0 1,11-46-1,-7 19 69,-9 37-43,-1 0 0,0 1 0,0-19 0,-2 30-76,0 1 0,0-1 1,0 1-1,-1-1 0,1 0 1,0 1-1,0-1 1,0 1-1,1-1 0,-1 0 1,0 1-1,0-1 0,0 1 1,0-1-1,0 0 0,1 1 1,-1-1-1,0 1 0,1-1 1,-1 1-1,0-1 1,1 1-1,-1-1 0,0 1 1,1-1-1,-1 1 0,1 0 1,-1-1-1,1 1 0,0-1 1,11 7 175,-12-6-177,0-1 1,0 1-1,0 0 1,0 0 0,0 0-1,0 0 1,0 0-1,0 0 1,0 0-1,0 0 1,0 0-1,0-1 1,0 1 0,0 0-1,0 0 1,1 0-1,-1 0 1,0 0-1,0 0 1,0 0 0,0 0-1,0 0 1,0 0-1,0 0 1,0 0-1,1 0 1,-1 0-1,0 0 1,0 0 0,0 0-1,0 0 1,0 0-1,0 0 1,0 0-1,1 0 1,-1 0-1,0 0 1,0 0 0,0 0-1,0 0 1,0 0-1,0 0 1,0 0-1,0 0 1,0 0-1,1 0 1,-1 0 0,0 1-1,0-1 1,0 0-1,0 0 1,0 0-1,0 0 1,0 0-1,0 0 1,0 0 0,0 0-1,0 0 1,0 1-1,0-1 1,0 0-1,0 0 1,0 0 0,-9-13 261,6 12-380,7 13-11,5 7 44,0 0 0,2 0 0,20 27 0,-10-15-120,-16-22-190,1 0 1,0 0-1,1 0 0,-1-1 1,2 0-1,-1 0 0,1-1 1,0 0-1,1 0 0,14 8 0,24 0-2695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2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68 10506,'15'-67'5329,"-15"69"-5241,-4 9-216,2-9 64,-2 9-16,-18 56 64,-32 77-48,22-56 64,0 5-32,6-22 40,2-5-40,11-18 56,2-6-520,5-16-304,-2-4-2305,12-9 169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2:51:31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16999 12349 1159 0,'27'-53'270'0,"-30"38"127"16,-2 7-318-16,2-1 14 15,-1 3 1-15,2 0 19 16,2 4-22-16,0-1-15 15,0 3-29-15,0 0-10 16,0 0-23-16,0 0-6 16,0 2-10-16,0 3-3 15,0 24 4-15,0 54 3 16,-5-34-5-16,3 11 5 16,0-7 4-16,1-2-5 15,1-17-5-15,-2-4 5 16,2-13-1-16,0-7 0 15,-2-6 1-15,2-2 5 0,-2-4 3 16,1 1-3-16,-1-2-5 16,0-2 2-16,-7-13-7 15,-22-36-20-15,20 39 1 16,-2 3-14-16,1 4-5 16,-4 6-11-16,2 6 3 15,-5 4-4-15,2 3 15 16,1 4 2-16,4-3 8 0,3 2 5 15,7-4 3-15,2 3-3 16,3-5 5-16,12 9 0 16,4-7-4-16,17 0-86 15,8-5-210-15,9-10-82 16,-2-12-127-16</inkml:trace>
  <inkml:trace contextRef="#ctx0" brushRef="#br0" timeOffset="468.74">17316 12549 938 0,'33'-22'277'15,"-35"17"59"-15,0-1-228 16,0 4-40-16,0 1 0 15,1 0 21-15,0 0-12 16,-1 0-16-16,-1 0-30 16,-2 1-9-16,-1 0-21 15,-17 1 1-15,-32 12 0 0,29-4-6 16,6 1-6-16,2 3-15 16,5 0-10-16,5 2-20 15,7 4-8-15,2 6-1 16,11 2-60-1,1-1 67-15,4-7-5 16,2-6 6-16,4-13 10 16,-7-8 26-16,9-9 14 15,-7-7 22-15,3-5 8 16,-5-4 2-16,0 0 23 16,-8 8 12-16,0 6 15 15,-3 9-10-15,-2 6-18 16,-3 5-31-16,3 9-16 15,3 5-16-15,1 12 7 16,3 5-4-16,4 8-57 0,2-9-25 16,4-5-270-16,2-19 15 15</inkml:trace>
  <inkml:trace contextRef="#ctx0" brushRef="#br0" timeOffset="817.57">17677 12274 1405 0,'0'-14'309'0,"-7"4"132"15,6 5-398-15,-1 4-7 16,0-3 10-16,0 3 28 16,1 0-2-16,1 1-8 15,0-1-21-15,0 1-11 16,0 0-21-16,0 0-9 15,0 0-2-15,0 0-3 16,0 1 0-16,0 1-1 16,0 9-1-16,5 32 4 15,1 46 3-15,-8-22-3 16,0-1 1-16,0 4 4 16,2-16-4-16,-2-2 1 15,2-18-9-15,0-9-48 16,2-14-30-16,-2-12-101 15,-2-11-57-15,-3-9-187 0,0-12-28 16,-10-10-66-16</inkml:trace>
  <inkml:trace contextRef="#ctx0" brushRef="#br0" timeOffset="992.63">17558 12471 1346 0,'0'-9'296'0,"0"2"125"15,3 5-393-15,3 1-18 16,-4 1-3-16,0 0-4 16,19 1-14-16,56 3-109 15,-26-6-256-15,13-1-47 16,-7-2-175-16</inkml:trace>
  <inkml:trace contextRef="#ctx0" brushRef="#br0" timeOffset="1416.49">17910 12456 1334 0,'31'26'263'0,"-38"-24"150"16,1-1-388-16,1 1 23 0,1-1 7 16,3-1 5-16,-2 0-17 15,2 0-8-15,-2 0-27 16,0 1-1-16,-1 0-8 15,1 0-2-15,-1 0-4 16,-2 1-7-16,-6 5-11 16,-37 29-10-16,31-15-8 0,3 5-18 15,6 1-1-15,5 0-11 16,4-3 11-16,6-4-4 16,3-8 14-16,2-5-4 15,2-7 16-15,-1-7 8 16,0-5 20-16,2-9 14 15,0-4 19-15,-1-5 14 16,0 5 3-16,0 1 6 16,-2 9-8-16,-1 4-6 15,-4 4-14-15,0 5-5 16,-5 4-16-16,5 5 7 16,-6 4 6-16,5 12 1 15,2 3 1-15,3 9-92 16,-1 3-296-16,5-10 60 0</inkml:trace>
  <inkml:trace contextRef="#ctx0" brushRef="#br0" timeOffset="2083.3">18610 12542 1428 0,'1'-8'330'16,"-2"4"125"-16,0 2-404 15,1 2-34-15,-2 0 16 0,2 0-7 16,0 2 0-16,0 1-6 16,5 20-3-16,8 48-16 15,-5-24 1-15,-3-3-4 16,1-5 4-1,0-14-2-15,-6-6-1 16,0-15 15-16,-2-9-3 16,-2-11 19-16,-3-8-1 15,0-24 16-15,4-9-9 0,2-21-2 16,2-3-20-16,-1-6 6 16,3 18-15-16,0 10 0 15,-1 24 2-15,1 10-9 16,0 15-24-16,6 3-63 15,7 6-64-15,12 3-106 16,10 7-265-16,10 6 14 16</inkml:trace>
  <inkml:trace contextRef="#ctx0" brushRef="#br0" timeOffset="2368.46">18487 12554 1147 0,'-5'-6'340'0,"-3"0"57"16,3 1-282-16,5 3-121 0,7 2 11 15,-6 0-1-15,2 0 7 16,28 2-3-16,49 7-12 16,-32-4-41-16,9 0-70 15,-9 0-42-15,2 0-251 16,-14-3 14-16</inkml:trace>
  <inkml:trace contextRef="#ctx0" brushRef="#br0" timeOffset="2600.07">18846 12558 1099 0,'-1'-2'315'16,"0"0"69"-16,0-1-264 15,0 1-87-15,0 0 26 16,0 1-4-16,1 0-2 16,0 2-20-16,0 2-3 0,1 18-23 15,3 52-1-15,-4-31-3 16,-1 4 3-16,1-9-4 15,-1-4-14-15,0-12-34 16,1-10-59 0,1-14-48-16,0-24-287 0,1-15 34 15</inkml:trace>
  <inkml:trace contextRef="#ctx0" brushRef="#br0" timeOffset="2727.73">18807 12305 1122 0,'-6'-3'275'15,"7"6"84"-15,2 4-303 16,-3-6-83-16,2 1-56 16,0 1-237-16,17 8-40 15,38 37-129-15</inkml:trace>
  <inkml:trace contextRef="#ctx0" brushRef="#br0" timeOffset="3049.87">18975 12371 1403 0,'40'-21'327'0,"-42"17"134"15,1 1-369-15,1 1-27 16,0 2 35-16,0 0-11 16,0-1-2-16,0 1-33 15,0 0-13-15,0 0-32 16,0 0 0-16,0 0-10 15,0 1-4-15,1 2-1 16,4 13 5-16,13 45-6 0,-15-17 7 16,-1 2 1-16,-6 12 1 15,2-7-7-15,-4 4 6 16,5-11-3-16,1-7-7 16,3-17-27-16,1-4-74 15,-2-11-59-15,3-12-376 16,1-5 40-16</inkml:trace>
  <inkml:trace contextRef="#ctx0" brushRef="#br0" timeOffset="3400.94">19198 12639 1393 0,'4'0'243'0,"10"-4"151"15,2-1-409-15,4 0-14 0,3-2 21 16,-2 0 17-16,-2 0-5 16,0 2 7-1,-4-2-8-15,1-2 3 0,-1-3-1 16,1-4 4-16,0-2-5 0,-2-2 0 16,-6 4-8-1,-2 0-22-15,-7 2-27 0,-11 2 0 16,-7 4 0-16,-12 0 7 15,-3 7 22-15,-6 4 32 16,6 6-2-16,0 6 14 16,12 7 11-16,7 17 12 15,9 2-8-15,22 10 12 16,11-1-17-16,27-5-10 16,11-15-44-16,27-10-374 15,-6-24 109-15</inkml:trace>
  <inkml:trace contextRef="#ctx0" brushRef="#br0" timeOffset="4683.05">2517 11590 1120 0,'-44'-3'406'16,"42"-6"24"-16,2 3-239 0,0 5-178 15,0 2 12-15,0-1 0 16,0 0-7-16,0 1-5 16,0 3-4-16,0 14-13 15,9 56 0-15,-5-28 8 16,-1 1-2-16,0-8-1 16,1-6-1-16,-1-15 4 15,-1-10-10-15,-2-7-29 16,-2-13-141-16,-1-6-273 0,4-30 12 15</inkml:trace>
  <inkml:trace contextRef="#ctx0" brushRef="#br0" timeOffset="4818.68">2360 11400 1510 0,'-13'-6'99'0,"16"4"180"15,4 4-480-15,4 2-250 16,1 6 104-16</inkml:trace>
  <inkml:trace contextRef="#ctx0" brushRef="#br0" timeOffset="5217.85">2634 11665 1207 0,'-3'10'428'0,"2"-24"18"16,-1 16-253-16,4 2-217 15,-2 3 3-15,0-6 26 16,0 3-3-16,0 13 0 0,2 43-5 16,0-33 5-16,-2-4-3 15,0-12 1-15,0-6-7 16,2-6-3-16,3-5-16 15,-5 4-6-15,0-2-4 16,6-16 4-16,19-46 0 16,-13 35 17-16,4-1 9 15,-4 11 5-15,-2 5 5 16,-4 6 8-16,2 4-6 16,-3 6-1-16,5 5-9 15,4 4 3-15,2 7-4 16,-2 7 4-16,3 14-1 15,-6-2 7-15,-2 6-18 16,-2-7-51-16,0-7-90 16,2-13-259-16,11-22 7 0</inkml:trace>
  <inkml:trace contextRef="#ctx0" brushRef="#br0" timeOffset="5682.38">3110 11353 1570 0,'32'-27'318'0,"-32"25"153"15,0 2-457-15,0-2-14 16,0 2 14-16,0 0 6 16,0 0 5-16,0 0-7 15,0 0-5-15,0 1-12 16,0 1-2-16,1 11-13 15,11 52 8-15,-7-15-7 16,-3 6 14-16,-2 16-1 16,-1-7 3-16,0 2 3 15,2-19 0-15,0-11-5 16,0-20-2-16,2-3 4 16,-3-18-5-16,-3-10-10 15,-3-5-15-15,-5-9-2 0,-2-5-7 16,-6-2-19-16,1 6 5 15,-3 1-11-15,4 13-22 16,-3 6-20-16,7 10 23 16,-5 7 3-16,3 7 26 15,2 7 23-15,2 0 26 16,2 6-6-16,5 0 8 16,8-2-10-16,3-5 3 15,9 2-6-15,5-9-9 16,15-7-304-16,5-3-16 0,5-10-106 15</inkml:trace>
  <inkml:trace contextRef="#ctx0" brushRef="#br0" timeOffset="6048.91">3317 11708 1392 0,'3'1'201'15,"-1"-1"155"-15,1 0-413 16,0-1 0-16,10 0 21 16,36-7 48-16,-28 2 1 15,-2-2-4-15,3-1-3 16,-7-2-3-16,-4-3-5 16,-5 3 0-16,-5-3-4 0,-4 2-2 15,-5 0-4-15,-4 3 5 16,-7 0 2-16,0 6 4 15,-2 3 2-15,2 5 5 16,-1 8-6-16,3 2 0 16,2 15 2-16,1 0-3 15,2 14-2-15,5 0 4 0,8 6-2 16,3-7-2-16,9-1-2 16,5-14-7-16,14-13-43 15,6-17-38-15,18-13-266 16,-4-14 38-16</inkml:trace>
  <inkml:trace contextRef="#ctx0" brushRef="#br0" timeOffset="6248.38">3592 11695 1353 0,'0'-4'274'15,"-1"-1"129"-15,1 2-393 16,0 0-11-16,2 1 7 15,3 0 12-15,15 2-2 0,41 12-3 16,-28 8-9-16,-4 1-4 16,4 3 0-16,-9 1-1 15,0-1-62-15,-6-3-45 16,2-6-311-16,-2-6 26 16</inkml:trace>
  <inkml:trace contextRef="#ctx0" brushRef="#br0" timeOffset="6398.96">3845 11694 1463 0,'-13'-7'288'0,"-1"14"150"15,1 6-438-15,-9 11-3 16,0 1 7-16,-9 14-67 16,4 2-82-16,1 4-294 15,9-14 7-15</inkml:trace>
  <inkml:trace contextRef="#ctx0" brushRef="#br0" timeOffset="7049.99">4464 11675 1505 0,'-4'-40'326'0,"-3"33"139"16,3 7-441-16,2 2-21 15,2 0-5-15,0-2 3 16,0 1-2-16,0 2 1 16,0 7 0-16,4 20 2 15,6 36-1-15,-5-32-1 16,-1-8 1-16,1-2 3 16,-3-12-5-16,0-4 6 15,-1-7 0-15,-2-4 4 16,0 1 0-16,0-3 6 15,-4-19 4-15,-15-62 9 16,12 21 7-16,3-18 0 0,3 1-2 16,3-11 0-16,3 23 27 15,-1 13 3-15,-2 22 3 16,-1 9-15-16,0 19-12 16,0 2-45-16,1 2-34 15,1 3-73-15,1 0-25 16,29 12-138-16,49 30-275 0,-29-8 25 15</inkml:trace>
  <inkml:trace contextRef="#ctx0" brushRef="#br0" timeOffset="7312.28">4241 11687 1472 0,'-16'-13'268'0,"15"6"147"0,4 4-431 16,7 0-7-1,6-3 7-15,15 1 15 0,7 2 2 16,16-5-83-16,4 4-51 15,14-3-286-15,-13 1 3 16</inkml:trace>
  <inkml:trace contextRef="#ctx0" brushRef="#br0" timeOffset="7551.64">4621 11613 1227 0,'1'1'274'16,"1"-1"121"-16,-1 0-345 0,1 0 3 15,-2 0 4-15,1 0 4 16,0 0-13-16,0 1-15 16,0 0-24-16,2 1-10 15,-2 8-3-15,4 22 0 16,3 34 3-16,-4-27 1 16,-3-6 0-16,3-7-4 15,-1-9-15-15,0-9-60 16,-1-10-38-16,5-20-323 15,-2-7 40-15</inkml:trace>
  <inkml:trace contextRef="#ctx0" brushRef="#br0" timeOffset="7675.3">4641 11416 1256 0,'-1'-1'284'15,"3"0"103"-15,1 3-377 16,-3-2-115-16,2 0-292 15,1 1 60-15</inkml:trace>
  <inkml:trace contextRef="#ctx0" brushRef="#br0" timeOffset="7966.53">4802 11411 1671 0,'1'-2'335'0,"0"0"170"15,-1 0-496-15,0 0 1 16,0-1 9-16,0 2 8 16,0 0-6-16,0 0-2 15,0 1-8-15,2 1-11 16,-1 3 0-16,3 31-2 16,-1 41 0-16,-4-17-2 15,0 2 5-15,0 5-5 0,1-13 1 16,1-3 0-1,0-17 3-15,3-10-8 0,1-10-22 16,2-6-61-16,-1-9-73 16,7-6-359-16,-2-14 40 15</inkml:trace>
  <inkml:trace contextRef="#ctx0" brushRef="#br0" timeOffset="8315.59">4949 11764 1557 0,'58'-10'325'0,"-50"-2"139"16,3 3-457-16,7 2-14 16,2-3-4-16,5 0 10 15,-4-2 1-15,4 2-3 16,-8 1-2-16,-1 3-2 15,-6-1-1-15,-3-2-2 16,-9-3-5-16,-3-2-2 16,-3 1 0-16,-6 0 2 15,0 4 6-15,-6 4 5 0,0 7 1 16,-3 5-1-16,3 9 3 16,3 16-5-16,9 4 5 15,11 12 1-15,12 2-1 16,17 9-1-16,10-13-30 15,32-3-410-15,1-26 124 16</inkml:trace>
  <inkml:trace contextRef="#ctx0" brushRef="#br0" timeOffset="12174.58">20372 3602 718 0,'-48'17'231'16,"35"-15"56"-16,0-1-157 15,7-1-23-15,1-1 39 16,3-2-7-16,2 2 20 16,0 0-22-16,0 0-2 15,0 0-43-15,0 1-8 0,0 0-39 16,0 0-15-1,0 0-16-15,0 0-11 0,0 0-6 16,1 0-1-16,1 1-2 16,2 1-3-16,3 2 7 15,3 2-3-15,31 27 4 16,-34-24 2-16,-3-5 6 16,0-1-3-16,-2-3 2 15,-2 0 9-15,0 0 6 0,0-1 17 16,0 0 11-1,0 1 11-15,0-1-10 16,0 0 2-16,3-2-18 0,13-18-7 16,67-73-16-16,3-40-74 15,35-30-163-15,48-61-338 16,-12-22-18-16</inkml:trace>
  <inkml:trace contextRef="#ctx0" brushRef="#br0" timeOffset="19747.04">3969 13977 1036 0,'0'-3'498'0,"-3"-1"-40"15,-1-1-145-15,-9-1-319 16,-45-9 22-16,32 21-3 16,-5 2 4-16,7 4-6 15,-1 2-2-15,5 0-5 16,3 3-3-16,7-2-4 15,8 6-3-15,5-2 2 0,12 8 1 16,10-1 2 0,14 2-30-16,1-6-29 0,11-5-116 15,-3-12-259-15,1-17-37 16,-7-15-161-16</inkml:trace>
  <inkml:trace contextRef="#ctx0" brushRef="#br0" timeOffset="20147.86">4121 13999 741 0,'6'-9'512'0,"17"-27"-98"16,-23 34-24-16,2 2-322 15,-2-2 5-15,0 1 3 16,0 1-10-16,1 0-36 16,1 1-15-16,0 1-21 15,5 9-14-15,30 51 5 16,-28-21 7-16,-3-2 7 0,2 10 5 16,-2-8 12-1,-3-9-5-15,0-13-1 0,-1-6 0 16,-2-12 12-16,1-10 0 15,1-6 0-15,3-18 3 16,-1-9-3-16,3-7-16 16,1 5 0-16,-1 5-3 15,-1 16-1-15,1 7-27 16,5 11-18-16,3 2-101 16,1 5-52-16,16 6-306 15,1-4 6-15</inkml:trace>
  <inkml:trace contextRef="#ctx0" brushRef="#br0" timeOffset="20548.47">4531 14195 1183 0,'2'0'265'0,"-1"-1"93"16,0-1-326-16,0-1-57 0,1-2 12 16,1 0 17-16,1-1 3 15,9-5-2-15,40-24 0 16,-35 32-8-16,-2-5 0 16,-7 2 4-16,-2-3 1 15,-5 1-2-15,-2-3 1 16,-4 2 2-16,-4-2 8 15,-2 1 18-15,-4 0 6 16,1 6-1-16,-3 0-4 16,1 4-9-16,1 5-23 15,4 6-2-15,3 8 0 16,1 6 4-16,3 11-6 16,6 2 7-16,7-1-6 15,6-8 2-15,15-6-53 16,11-16-55-16,20-16-282 0,5-14 27 15</inkml:trace>
  <inkml:trace contextRef="#ctx0" brushRef="#br0" timeOffset="20980.79">4956 14063 1393 0,'32'-41'235'16,"-32"38"166"-16,-1 2-402 15,0 0 15-15,0 0 41 0,1 0 7 16,-3-1 3-16,0 1-12 16,-2 0-26-16,-8 0-13 15,-39 4-10-15,31 3-5 16,2-2 3-16,3 3-1 16,5-2 0-16,0 7-3 15,4 5-3-15,3 8-7 16,-1 2-2-16,4 5-13 15,4-2 0-15,5-3-10 16,-2-9 2-16,9-6-5 16,3-8 11-16,6-11 4 15,-6-7 16-15,5-9 0 16,-4-2 11-16,-4-6 5 16,-6 5 5-16,-2 2 5 0,-6 10 1 15,0 5 4-15,-1 4-3 16,2 6-5-16,1 4-12 15,-2-4 2-15,2 2-4 16,5 14-27-16,49 41-43 16,-26-32-98-16,-4-5-266 15,2-6 12-15</inkml:trace>
  <inkml:trace contextRef="#ctx0" brushRef="#br0" timeOffset="21313.86">5255 13848 1547 0,'-9'-22'362'0,"-8"2"135"15,9 7-433-15,-2 0-20 16,5 3 17-16,-1 3 10 16,3 0 2-16,-1 1 1 15,0 2-27-15,3 3-13 16,0 0-16-16,1 0-7 15,0 0-7-15,0 1-9 16,0 0 4-16,0 2-7 16,1 1 5-16,4 30-6 0,8 41 10 15,-12-19-8-15,-1-1 10 16,3 13-3-16,-4-12 0 16,1-2-3-16,1-12 2 15,2-7-42-15,-3-17-27 16,0-9-50-16,-2-14-94 15,0-14-358-15,-5-18 71 0</inkml:trace>
  <inkml:trace contextRef="#ctx0" brushRef="#br0" timeOffset="21474.47">5166 13996 1516 0,'-1'-2'298'0,"0"0"154"15,1 0-454-15,2 1-2 16,2 0-4-16,29-4-100 16,43-9 68-16,-18 6-410 15,-11 2 53-15</inkml:trace>
  <inkml:trace contextRef="#ctx0" brushRef="#br0" timeOffset="21846.7">5491 14189 1449 0,'0'-15'308'0,"2"7"113"16,-1-3-395-16,5 3-74 16,0-2 7-16,2-1 35 0,5 2 2 15,0 3-6-15,4-1-16 16,-1 3 1-16,2-3-13 15,-8 1 7-15,0-3 2 16,-6-3 10-16,-2 0 3 16,-2 1 9-16,-6-2-4 15,-3 0 5-15,-7 0 14 16,1 5 6-16,-6 4 0 16,0 5 4-16,-2 6 0 15,2 5-9-15,3 10-3 16,5 8 7-16,6 7-1 15,14 0 0-15,15 3-2 16,11-9-5-16,23-10-85 16,10-19-324-16,18-39 73 15</inkml:trace>
  <inkml:trace contextRef="#ctx0" brushRef="#br0" timeOffset="22722.87">6330 14048 1142 0,'-2'-4'326'0,"1"0"123"15,-3-1-309-15,2 1-7 16,1 0-15-16,-2 0-23 16,1 2-48-16,1 1-18 15,-2 2-29-15,2 3-4 16,1 25-1-16,4 41 7 15,-2-35-6-15,3 1 5 16,-3-15-19-16,2-8-33 16,0-14-59-16,5-25-383 0,5-16 78 15</inkml:trace>
  <inkml:trace contextRef="#ctx0" brushRef="#br0" timeOffset="22870.85">6256 13821 1589 0,'2'-2'279'16,"3"0"154"-16,4 2-499 0,7 2-51 15,6-2-32-15,11 6-304 16,3 7 57-16</inkml:trace>
  <inkml:trace contextRef="#ctx0" brushRef="#br0" timeOffset="23246.31">6622 14043 1612 0,'-5'2'352'0,"2"5"149"16,-1 6-476-16,-1 11-23 15,0 1 0-15,-1 7-4 16,0-1-1-16,2-1-8 0,5-6-18 15,1-3-16-15,3-11-9 16,1-8 9-16,0-9 12 16,-1-14 18-16,2-6 17 15,-2-9 10-15,-1-2-8 16,1 2 9-16,1 10 2 16,-2 3 6-16,1 12-1 0,5 3 2 15,-1 6-14-15,6 2-6 16,1 3-8-16,2 8-1 15,1 4-3-15,3 11 4 16,-5 4 2-16,1 5-13 16,-3-2-28-16,1 0-109 15,-4-11 14-15,11 0-329 16,0-8 18-16</inkml:trace>
  <inkml:trace contextRef="#ctx0" brushRef="#br0" timeOffset="23729.51">7152 13944 1720 0,'-17'-18'367'16,"7"-1"164"-16,2 9-498 15,6 0 1-15,0 0 10 16,1-1 12-16,0 1 3 15,3 2-6-15,1 5-23 16,-4 1-14-16,1 2-12 16,0 0-6-16,0 1-5 15,1 2-3-15,6 23 0 16,10 55 2-16,-12-26 2 0,0 15 4 16,-3-4 7-16,0 0 1 15,-1-15-5-15,2-8-1 16,-2-20-1-16,0-9 0 15,0-11 4-15,-5-13 1 16,-2-7-12-16,-5-12-14 16,-4-5-2-16,-4-7-15 15,2 7 3-15,-7-1-16 16,6 12 2-16,3 9-24 16,3 11 5-16,-1 11-3 15,2 11 28-15,1 9 1 16,0 3 15-16,6 1-11 15,5-5-3-15,12-4-15 0,7-10 2 16,17-6-67-16,9-8-38 16,12-4-275-16,-3-2 11 15</inkml:trace>
  <inkml:trace contextRef="#ctx0" brushRef="#br0" timeOffset="24081.28">7302 14230 1135 0,'31'-13'389'0,"-26"3"32"15,2-1-273-15,4 3-132 16,2-1-8-16,6-4 1 16,-5 2 2-16,5 0-2 15,0 0-5-15,-3 2-1 16,-5 1 0-16,-1-3 0 15,-6 5-2-15,-3-3-4 16,-3 0-5-16,-7 3-3 16,-1 1 1-16,-7 3-3 15,-3 3 11-15,-4 4 1 16,3 2 3-16,-2 8-1 16,6 1 7-16,1 6-8 15,8 4 4-15,4 6-2 0,5-4-2 16,11 3-4-16,8-7-10 15,12-6-85-15,3-10-42 16,11-5-285-16,-6-6 3 16</inkml:trace>
  <inkml:trace contextRef="#ctx0" brushRef="#br0" timeOffset="24272.5">7615 14153 1447 0,'-4'-10'299'0,"3"2"155"15,-3 6-421-15,8 2 15 16,-4 0 0-16,1 0 0 16,6 1-13-16,26 13-9 15,35 20-22-15,-27-10-6 16,-4 4-12-16,0 2-91 16,-10-3-66-16,-5-2-318 15,-8-2 2-15</inkml:trace>
  <inkml:trace contextRef="#ctx0" brushRef="#br0" timeOffset="24427.14">7794 14125 1544 0,'-30'0'342'0,"7"8"139"16,-7 7-437-16,7 7-38 15,-3 12 1-15,5 0-44 16,-3 19-444-16,0-5 125 15</inkml:trace>
  <inkml:trace contextRef="#ctx0" brushRef="#br0" timeOffset="25218.99">8567 14064 1260 0,'0'-2'339'15,"1"-1"94"-15,1 1-313 16,-2 0-64-16,1 1 4 16,-1 0-6-16,0 1-9 15,0 2-23-15,3 14-11 16,3 51-5-16,-3-26 0 15,1-11-3-15,-3-1-34 16,2-12-36-16,0-11-112 0,0-13-272 16,0-19-31-16,-5-14-160 15</inkml:trace>
  <inkml:trace contextRef="#ctx0" brushRef="#br0" timeOffset="25344.6">8527 13814 1437 0,'1'-8'314'0,"-1"5"72"16,2 1-462-16,-1 2-210 16,2 0-165-16,20 4-40 15</inkml:trace>
  <inkml:trace contextRef="#ctx0" brushRef="#br0" timeOffset="25795.89">9024 13775 1591 0,'-1'-12'398'15,"-18"17"123"-15,11-9-426 16,4 5-75-16,3 0 12 16,-1 0-4-16,2-1 1 15,0 2-6-15,2 6-7 0,3 24-5 16,5 50-7-16,-5-29 1 15,-2 13-3-15,-3-5-3 16,-1 1-1-16,1-17 7 16,0-7-10-16,0-19-1 15,1-6 2-15,0-9 2 16,1-10-21-16,-3-6-13 16,2-15-11-16,-3-8-2 0,-4-5-8 15,-2 5 13-15,-6 1 8 16,-2 15 12-1,-9 8 4-15,2 9 7 0,-3 6 0 16,3 7 8-16,0 10-6 16,7 2-5-16,2 7-5 15,8-3 9-15,7 7 1 16,4-7 0-16,6 2-6 16,7-6-9-16,7-3-66 15,7-11-58-15,11-4-307 16,5-7 29-16</inkml:trace>
  <inkml:trace contextRef="#ctx0" brushRef="#br0" timeOffset="26014.81">9226 14131 1453 0,'-3'-4'326'0,"2"1"123"15,0 0-406-15,1 1-38 16,1-1 7-16,3 2 1 16,21 3 6-16,40 17-11 15,-25-2-3-15,-6 2-4 0,1 4-37 16,-9 0-46-16,-1 0-108 16,-7 0-276-16,-5-4 10 15</inkml:trace>
  <inkml:trace contextRef="#ctx0" brushRef="#br0" timeOffset="26173.46">9460 14079 1599 0,'-37'-27'327'0,"10"28"164"16,3 11-473-16,-5 11-10 15,-1 5 4-15,-1 13-17 16,6 2-114-16,18 16-372 15,12-14 69-15</inkml:trace>
  <inkml:trace contextRef="#ctx0" brushRef="#br0" timeOffset="26846.8">9779 13940 1321 0,'-5'-5'302'0,"2"-1"157"16,1 4-373-16,1 1 21 15,1 0 4-15,0 0 3 16,0 1-38-16,0 0-14 15,0 0-27-15,0 0-13 16,0 0-15-16,0 0 2 16,0 0-5-16,0 1-1 15,1 2 0-15,4 19-4 16,11 48-1-16,-14-21 6 16,-1-3-4-16,-1 1 3 15,-1-10 1-15,1-8 2 16,0-16-7-16,3-3 1 15,0-9-13-15,2-8-70 16,1-8-64-16,6-14-117 16,0-9-14-16,1-8-256 0,-6 6 37 15</inkml:trace>
  <inkml:trace contextRef="#ctx0" brushRef="#br0" timeOffset="27008.41">9831 13981 1205 0,'-5'-49'279'16,"5"43"100"-16,1 3-339 16,-2-1-10-16,0 3-6 15,1 0-6-15,-4 0 3 0,1 1-65 16,-21 8-72-16,-42 30-289 16,41-14 29-16</inkml:trace>
  <inkml:trace contextRef="#ctx0" brushRef="#br0" timeOffset="27459">9781 14299 1097 0,'-6'-1'252'0,"1"0"143"16,0 0-294-16,1 0 25 16,1 0-3-16,1 0-5 15,0 0-44-15,5 0-19 16,14-2-36-16,61-4-10 15,-27 4-124-15,17 9-354 16,-1-3 60-16</inkml:trace>
  <inkml:trace contextRef="#ctx0" brushRef="#br0" timeOffset="28812.32">10744 14012 1258 0,'-40'4'292'0,"33"-7"111"16,1 5-321-16,-1 0-28 16,-3 1 26-16,3-1 7 15,-1 1-1-15,3 1-32 16,-4-1-15-16,2 1-23 0,-2 6-8 15,1 0-4-15,0 5-5 16,5 5-7-16,2 3-17 16,5-2-3-16,4 4-15 15,4-2-4-15,2-4-7 16,0-5 10 0,3-5 9-16,-2-6 15 0,5-9 6 15,1-7 13-15,-2-6 5 16,0 0 2-16,-3-8 4 15,-6 4 0-15,-6-5 3 16,-5 5-2-16,-5 1-9 16,-9 3-2-16,-10 0 3 15,0 3-2-15,-1 0 3 16,1 5 0-16,2 2 1 16,10 4-6-16,4 5-17 0,8 5-16 15,1 6-52-15,9 4-34 16,4 5-63-16,3-4-244 15,11-4 49-15</inkml:trace>
  <inkml:trace contextRef="#ctx0" brushRef="#br0" timeOffset="29163.47">10910 14006 1444 0,'2'0'400'0,"-4"-1"89"0,0 1-377 15,1 0-111-15,-1 0 7 16,1 1-2-16,0 2 0 15,0 16 3-15,3 44-5 16,4-35-6-16,6 2 6 16,1-6 0-16,5-5-1 15,-6-10-4 1,2-3-2-16,-2-11-2 16,-6-7 0-16,-1-8 2 15,-3-3 2-15,-2-7-2 16,-1 4 2-16,3 1 0 15,2 6-5-15,3 4-1 16,1 3 0-16,5 1 1 16,0 3 1-16,8 1 7 0,-1 3 2 15,4 4-1-15,-4 5-3 16,1 7-1-16,-4 8-3 16,-3 11 2-16,-2 8-19 15,-1 9-172-15,2 8-294 16,0-15 22-16</inkml:trace>
  <inkml:trace contextRef="#ctx0" brushRef="#br0" timeOffset="29717.12">11987 14036 1374 0,'-6'-40'279'0,"-3"32"153"16,5 7-390-16,-2-1 24 15,5 1 9-15,1 1-1 16,0 0-16-16,0 1-18 16,0 1-32-16,2 3 0 0,7 22-4 15,8 43 0-15,-14-37-2 16,-1 0 0-16,1-6-43 15,-3-10-26 1,2-16-115-16,1-11 52 16,3-20-364-16,2-10 63 15</inkml:trace>
  <inkml:trace contextRef="#ctx0" brushRef="#br0" timeOffset="29840.44">11891 13792 824 0,'-1'-11'617'0,"0"5"-153"15,1 1-75-15,4 6-426 16,-4-1-92-16,2 2 21 16,12 3-356-16,47 28 91 15</inkml:trace>
  <inkml:trace contextRef="#ctx0" brushRef="#br0" timeOffset="30262.44">12202 13988 1562 0,'-7'1'347'0,"2"2"135"16,-2 4-449-16,1 7-36 16,1 11 3-16,2 2-4 15,3 11 5-15,3-2 1 16,2 1-8-16,1-9 0 15,2-4 6-15,-1-14-2 16,-3-5 2-16,3-6 7 0,-4-15 1 16,0-9-9-16,4-13 5 15,-1-2-3-15,-2-7-1 16,1 11-2-16,-2 3 7 16,0 12-2-16,-1 4-2 15,0 6-5-15,1 3 0 16,3 6-4-16,4 4 3 15,4 3 7-15,6 9-5 16,1 1 4-16,4 8 2 16,-5 2-6-16,-3 6-6 15,-6-4 0-15,-1 3-53 16,-7-8-50-16,0-3-85 16,2-7-280-16,11-18 19 15</inkml:trace>
  <inkml:trace contextRef="#ctx0" brushRef="#br0" timeOffset="30763.1">12690 14009 1406 0,'-2'-3'346'0,"0"-2"114"0,-2 4-375 15,3 1-54-15,-2 0 12 16,2 1 4-16,-3 0-5 15,0 2-14-15,-1 0-9 16,1 1-11-16,-4 4-7 16,-26 30 4-16,30-33 1 15,2-3-5-15,1-3 7 16,-1 0-3-16,1 0-1 16,0 0-2-16,0-2 2 15,-2 1-7-15,1 0 5 16,1 0-5-16,-3 0 4 15,2-1-7-15,1 2 6 16,-2 0-6-16,1 1 0 16,0 0 5-16,0 1-1 15,0 0-6-15,1 2 3 0,0 0 4 16,1 1-6-16,1 7 3 16,4 1 4-16,24 30 0 15,-12-27 1-15,1-2 1 16,3 4-4-16,-5 0 4 15,1 6-3-15,-6-3-13 16,-3 1-1-16,-5-7-7 16,-6-1-8-16,-5-3 6 0,-3-7-53 15,-7-4-50 1,3-8-25-16,4 1-321 0,5-25 44 16</inkml:trace>
  <inkml:trace contextRef="#ctx0" brushRef="#br0" timeOffset="31112.46">12971 13874 1128 0,'3'-17'471'15,"-2"6"15"-15,-3 0-203 16,0 2-203-16,-3-1 19 15,1 3-10-15,1-1 5 16,0 1-30-16,0 4 0 0,2 3-29 16,1 0-10-16,0 0-15 15,0 0-9-15,0 0-6 16,0 0 5-16,1 1 1 16,0 3-6-16,6 19 11 15,9 53-9-15,-11-30 5 0,-4 13-2 16,-3-4-2-16,2 5 2 15,1-13 3-15,3-1-7 16,3-16-19-16,-1-7-72 16,0-13-62-16,-1-11-143 15,1-11-283-15,-4-21 9 16</inkml:trace>
  <inkml:trace contextRef="#ctx0" brushRef="#br0" timeOffset="31287.23">12877 14030 1218 0,'6'2'378'15,"-8"-3"51"-15,6 2-295 16,-4-1-123-16,3 0 0 16,0-1 2-16,20-1-4 0,45-4-45 15,-20 3-137-15,0 1-272 16,1-5 8-16</inkml:trace>
  <inkml:trace contextRef="#ctx0" brushRef="#br0" timeOffset="31628.86">13157 14024 1107 0,'3'34'508'0,"-6"-38"-29"15,0 0-219-15,2 1-201 16,1 3-18-16,0 0 1 15,0 0 2-15,0 0-4 16,0 1-23-16,1 4-12 16,6 20-3-16,11 44-6 15,-15-31 5-15,0-3 1 16,-3-9-1-16,0-9-1 16,0-8 4-16,0-7-2 15,0-4 2-15,2-9 3 16,1-7 0-16,2-9-2 15,2-5 3-15,3-7-1 0,0 6-6 16,-1 2-5 0,2 9-15-16,4 4-55 0,-2 7-53 15,9 3-117-15,2 2 98 16,0-1-364-16,-1 4 89 16</inkml:trace>
  <inkml:trace contextRef="#ctx0" brushRef="#br0" timeOffset="32130.54">13481 14059 1186 0,'-17'32'538'0,"10"-38"-29"16,3 1-240-16,-1 2-198 15,4 3-22-15,0 0 2 16,1 0-1-16,0 0 0 16,0 0-33-16,0 0-10 15,0 1-8-15,2 1 3 16,1 3-9-16,7 13 2 16,20 33-15-16,-18-26-15 0,-2-2-13 15,1-1-19-15,-7-7-9 16,2-2 6-16,-3-8 14 15,-1-7 15-15,4-3 30 16,-6 4 11-16,2-1 8 16,1-3 20-16,0-1 7 15,10-12 4-15,15-32 4 16,-24 29 1-16,1 5-17 16,0-4-6-16,2 5-11 0,0 3-6 15,0 4 0-15,-2 0-2 16,1 7-1-16,-5 0-1 15,0 1-4-15,-1 0-5 16,0 2 0-16,0 1 1 16,2 16 2-16,11 41 5 15,-5-36-13-15,10 3-124 16,1-5-92-16,8-3-289 16,-1-9-57-16</inkml:trace>
  <inkml:trace contextRef="#ctx0" brushRef="#br0" timeOffset="32444.6">13964 14066 1110 0,'1'-2'273'0,"1"-1"95"15,1 0-275-15,-4 2-17 16,1 0 31-16,0 0 3 15,0 0 14-15,0 0-31 16,0 0-20-16,0 0-33 0,-2 0-6 16,2-1-23-16,-2 1-3 15,-1 0-10-15,-1 0 5 16,-3 1-6-16,-13 7 5 16,-32 26-1-16,32-4-3 15,5 0-2-15,6 7-21 16,13-7-38-16,28 1-167 15,20-5-270-15,18-11-2 16</inkml:trace>
  <inkml:trace contextRef="#ctx0" brushRef="#br0" timeOffset="33045.44">14258 13901 1260 0,'3'-55'315'0,"-6"46"115"16,-3 3-334-16,3 0 10 16,0 2 12-16,1 3 29 15,1 0-14-15,1 1-15 16,0 0-48-16,0 0-20 16,0 0-26-16,0 0-8 15,0 0-3-15,0 0-12 16,0 0 0-16,0 0-5 15,0 1 1-15,0 3-7 16,1 30 5-16,-3 57 1 16,-5-27 1-16,-2 10 2 15,4-16 4-15,-1-8-4 16,7-22 0-16,0-11 1 0,0-11-5 16,-2-3-49-16,1-3-26 15,-1-1-93-15,0-1-89 16,1-6-307-16,-7-28 30 15</inkml:trace>
  <inkml:trace contextRef="#ctx0" brushRef="#br0" timeOffset="33209.71">14062 14064 1063 0,'-6'-1'459'0,"6"-1"-20"15,2 0-244-15,-2 1-143 16,2 0-46-16,9 0-5 15,19-4 5-15,52-4-20 16,-29 8-75-16,15-2-359 16,-2 1 80-16</inkml:trace>
  <inkml:trace contextRef="#ctx0" brushRef="#br0" timeOffset="33628.61">14493 14024 1474 0,'1'3'295'16,"-1"-2"154"-16,-1 0-423 16,-2 0 30-16,-2-1 10 15,1 0 14-15,-1 0-5 16,-1 0-20-16,2 0-31 16,0 0-10-16,0 0-13 15,2 0-4-15,-3 0-2 16,3 1 0-16,0 1 3 0,-2 9-3 15,-18 60-3 1,14-28-1-16,6-1-30 16,3-2-16-16,13-9-5 15,5-18-26-15,7-10-30 16,-1-6 13-16,2-11 19 16,-10-6 10-16,0-4 44 15,-10-5 44-15,-3-7 23 16,-8 2 1-16,-3 1 9 15,-3 3-10-15,-7 8-9 16,3 9-7-16,-2 4-5 16,5 2-13-16,2 6-36 15,5 0-40-15,6 3-85 16,8-2-94-16,11 5-181 16,8-5-24-16</inkml:trace>
  <inkml:trace contextRef="#ctx0" brushRef="#br0" timeOffset="33929.54">14724 14032 1270 0,'2'0'415'16,"-2"1"63"-16,-1-1-330 16,1 0-68-16,0 0-22 15,0 0 6-15,0 0-11 16,0 0-5-16,0 1-19 0,1 3-11 16,4 20-11-16,6 46-2 15,-9-31-4-15,-1 5 1 16,-1-8 1-16,-3-5-2 15,0-10 1-15,0-5 6 16,1-11-5-16,1 0 8 16,0-8 4-16,1 0 5 15,0-1-5-15,1-23 3 16,7-49-8-16,-1 22-4 16,1 7-5-16,2 1-6 15,5 13-16-15,8 5-48 16,8 14-59-16,17 10-430 15,1 3 81-15</inkml:trace>
  <inkml:trace contextRef="#ctx0" brushRef="#br0" timeOffset="34462.25">15543 13693 1604 0,'-15'-4'340'0,"-6"2"150"15,-1 5-470-15,-6 7-10 16,1 3 7-16,-5 14 11 16,-6 26 37-1,0 14-34-15,2 32-6 16,4 11-6-16,20 21-3 15,21-16-12-15,38 5-60 16,22-27-81-16,50-13-400 16,19-37 49-16</inkml:trace>
  <inkml:trace contextRef="#ctx0" brushRef="#br0" timeOffset="35146.68">15668 14062 948 0,'33'-46'312'16,"-33"46"59"-16,2 0-255 15,-5 1-15-15,3-1-20 16,-3 1 12-16,-1 0-7 16,-1 2 9-16,-14 5-21 15,-36 44-7-15,36-36-25 16,0 0-6-16,7-6-17 0,4-2-7 15,5-4-9-15,3 0 1 16,0-5-4-16,0 1-9 16,0 0 2-16,0 0 2 15,0 0-1-15,0 0 4 16,1-1 3-16,1 0 5 16,0 1-1-16,1 1 0 15,3 3-8-15,11 5 7 16,33 31-8-16,-28-19 1 15,0-2 2-15,3 7 3 16,-6-2-3-16,-2 0-15 16,-8-5-10-16,-9 1-9 15,-11-8-4-15,-7-2-16 16,-7-4 8-16,-4-8-26 16,6-3-26-16,3-7-74 15,11-3-262-15,7 0 45 0</inkml:trace>
  <inkml:trace contextRef="#ctx0" brushRef="#br0" timeOffset="35644.54">15992 14178 1091 0,'21'-8'367'16,"-34"-1"36"-16,-1 4-224 16,1 2-117-16,-3-1 21 15,3 4 13-15,-2 2 12 16,1-5-34-16,0 1-22 16,8 0-28-16,-1 2-8 15,4-1-18-15,1 6-4 16,1-5-5-16,0 2-23 15,0 2-17-15,-1 0-20 16,2 8-5-16,5 38-2 16,-3-38 22-16,1-1 16 15,1-1 20-15,-1-4 5 16,-2-6 2-16,5-2 11 0,-6 0 4 16,3-1 3-16,0-1 8 15,4-3 8-15,3-5 2 16,32-29 11-16,-36 31 4 15,-4 4 11-15,-1 3-5 16,0 4-9-16,-1-1-14 0,0 0-8 16,1 1-9-16,1 2-9 15,5 5-28-15,13 10-123 16,32 32-53-16,-31-28-269 16,-6-9-46-16</inkml:trace>
  <inkml:trace contextRef="#ctx0" brushRef="#br0" timeOffset="35944.41">16163 13873 1633 0,'-21'-21'343'0,"8"3"188"16,7 8-467-16,1 1 22 0,4 4 1 15,-1 0 2-15,2 3-24 16,0 1-24-16,0 0-27 16,0 1-2-16,0 0-14 15,1 0-5-15,0 2 4 16,2 5-1-16,13 27-1 16,10 49 5-16,-19-28 4 15,-4 13-1-15,0-8-3 0,0 3-84 16,4-10-117-16,1 2-392 15,0-22 6-15</inkml:trace>
  <inkml:trace contextRef="#ctx0" brushRef="#br0" timeOffset="36461.33">16507 14159 1280 0,'0'-1'420'0,"0"-1"59"0,0 4-310 16,0-2-84-16,0 0-7 15,0 0 6-15,-2 0-5 16,2 0-19-16,0 0-29 15,-1 0-13-15,0 0-14 16,0 0-9-16,-2-1-3 16,0 0-16-16,-1 0-7 15,-12 1-7-15,-37 3-14 0,30 5-7 16,4-4 7-16,4 8-2 16,5-6 6-16,4 5 7 15,6-5 11-15,7 3-9 16,2-3 2-16,6 3 5 15,3-7 5-15,1-1-4 16,-1-3 17-16,-2-5 9 16,-5-5 3-16,-1 4 17 15,-6-3 14-15,1 3 12 16,-4 4 1-16,0 2 4 16,-1 0-8-16,0 2-10 15,0 0-20-15,0 0-3 16,0 1-10-16,1 1-15 0,1 1-13 15,2 1-63-15,3 7-51 16,44 33-130-16,-34-34-188 16,-2-4-14-16</inkml:trace>
  <inkml:trace contextRef="#ctx0" brushRef="#br0" timeOffset="36795.97">16600 14161 1094 0,'23'-56'469'0,"-17"48"-18"16,-2 1-231-16,3 4-161 16,-3 2-25-16,2 0 10 15,-3 3 2-15,-3-1-4 16,0 1-29-16,1 2 1 16,6 21-15-16,10 37 6 15,-14-38-5-15,2 5 9 16,-4-12-8-16,2-2 2 15,-3-6 0-15,2-4 4 16,-3-5-6-16,3-3 8 16,-2 2-2-16,-1-2-4 15,1-1-1-15,0-19 3 16,4-38-9-16,-1 34 6 16,1 7-6-16,-1 4-20 15,5 8-29-15,8 5-105 0,6 5-59 16,10 8-286-16,1-2-10 15</inkml:trace>
  <inkml:trace contextRef="#ctx0" brushRef="#br0" timeOffset="37052.83">16918 14143 1270 0,'2'-1'429'0,"0"-2"31"16,0 1-316-16,0 0-123 15,1 0-23-15,0 1 2 16,2 2 9-16,10 4-3 16,39 19-9-16,-28-9-79 15,-2-3-50-15,2 1-70 16,-5-2-31-16,2-4-231 15,-6-7 78-15</inkml:trace>
  <inkml:trace contextRef="#ctx0" brushRef="#br0" timeOffset="37228.36">17162 14203 1102 0,'33'-47'491'0,"-35"34"36"0,-3 1-282 16,2 4-44-16,0 7-85 16,2 2-20-16,-2 1-46 15,3-1-18-15,-3 3-21 16,-10 24-3-16,-25 50-7 15,8-13-34-15,4-2-32 16,-7 16-163-16,3-8-71 0,-3 14-277 16,8-19-55-1</inkml:trace>
  <inkml:trace contextRef="#ctx0" brushRef="#br0" timeOffset="37560.86">17266 13774 1266 0,'-2'-12'322'0,"5"2"140"0,-1 4-352 15,-2 3 10-15,0 0-7 16,0 3-2-16,0 0-37 16,3 0-17-16,7 4-31 15,23 10-10-15,33 66-6 16,-28 2-2-16,-11 13-1 16,-8 26-3-16,-14-7 7 15,-20 12-6-15,-13-25-15 0,-12-3-112 16,-2-30-116-16,-4-4-310 15,10-36-49-15</inkml:trace>
  <inkml:trace contextRef="#ctx0" brushRef="#br0" timeOffset="37885.53">17882 13990 1591 0,'0'-2'355'16,"2"1"159"-16,-4 2-448 16,2-1-5-16,0 0-5 0,0 0-8 15,0 0-37-15,0 0-180 16,0 0-102-16,2 0-279 16,-1 1-92-16</inkml:trace>
  <inkml:trace contextRef="#ctx0" brushRef="#br0" timeOffset="38264.08">17881 14227 1734 0,'4'1'369'0,"0"9"174"15,4 3-504-15,-2 12-18 16,-5 7-5-16,-17 12-67 15,-14 1-184-15,-38-7-313 16,-5-3-28-16</inkml:trace>
  <inkml:trace contextRef="#ctx0" brushRef="#br0" timeOffset="47749.84">12447 3314 737 0,'0'-3'299'0,"3"3"1"16,-3-1-169-16,0 1-97 15,0 0-19-15,0-2 25 16,-3 1 11-16,3 1 40 0,0-1 6 16,0 1 14-16,0 0-19 15,0 0-12-15,0 0-39 16,0 0-11-16,0 1-22 16,0 0-2-16,0 3-6 15,0 9 1-15,5 45-1 16,-5-30 3-16,-1 0-1 15,3-2 5-15,-1-8-3 0,-3-5-1 16,1-7 1-16,2-2-1 16,-3-3-1-16,2-2-41 15,-3-1-63-15,2 0-82 16,0-2-255-16,-4-16-4 16</inkml:trace>
  <inkml:trace contextRef="#ctx0" brushRef="#br0" timeOffset="47987.28">12362 3143 1459 0,'2'-3'567'0,"0"2"-682"15,3 2-31-15,-5-1 31 16,2 0 26-16,1 1 60 16,2 0 21-16,4 1 11 15,-3-1-52-15,31 6-258 16,-36-13 67-16</inkml:trace>
  <inkml:trace contextRef="#ctx0" brushRef="#br0" timeOffset="48727.17">12901 3075 1070 0,'0'-6'386'15,"-1"6"29"-15,1 0-278 16,-1-2-81-16,-1 2-44 15,2 0-1-15,0 0-5 16,0 0 13-16,0 0 17 16,0 0 29-16,0-1 4 0,0 1 3 15,0 0-16-15,0 0-10 16,0 0-31-16,0 0-10 16,0 0-8-16,0 1-1 15,0 2-2-15,0 3 1 16,3 25 1-16,4 50 1 15,-2-26 1-15,-2 6 2 16,2-6-4-16,6-5 5 16,-3-16-1-16,0-10 3 15,-4-10-6-15,-1-8 10 16,-4-5-2-16,0-2 6 16,1 1-6-16,-1 0 3 15,1 0-8-15,0-1-5 16,0 0-13-16,0 0-19 0,-2-2-13 15,0-1-7 1,-6-15 2-16,-21-40 6 0,13 36 18 16,2 4 20-16,-1 7 10 15,-3 1-1-15,3 7-2 16,-3 2-1-16,1 4-12 16,-2 7 6-16,4 2 4 0,-3 5 4 15,5 1 3-15,2 7 7 16,3-6-7-16,5-3 1 15,4-4-2-15,7 0 0 16,6-6-22-16,17-5-88 16,7-4-49-16,19-1-264 15,4 1-14-15</inkml:trace>
  <inkml:trace contextRef="#ctx0" brushRef="#br0" timeOffset="49407.42">12353 3690 919 0,'-23'-3'221'0,"0"3"77"15,5 0-269-15,2 3-10 16,6-2-2-16,3 1 38 16,3-2 26-16,0 0 57 15,4 0 11-15,0 0 19 16,0-1-38-16,0 1-26 15,0 0-60-15,1-1-12 16,2 1-26-16,32-1 0 0,52-3 1 16,-2-2 6-16,23-3-11 15,48-1-31-15,11 0-75 16,51-2-385-16,-16 2 69 16</inkml:trace>
  <inkml:trace contextRef="#ctx0" brushRef="#br0" timeOffset="63303.23">6289 1891 831 0,'-16'-11'200'0,"0"-1"82"16,4 7-218-16,4 0-1 16,1 1-1-16,6 2-4 15,-1 1-21-15,2 0-26 16,0 1-21-16,0 0 0 16,0 0-1-16,0 0 6 15,0 0 15-15,2 0 1 16,-2 0-5-16,1 0 9 15,2 1 2-15,0 0-5 16,11 2-3-16,47 14 1 16,-30-13-2-16,15-2-5 15,3 3 1-15,17-1 1 0,-1-3 4 16,9-1-3-16,-4 1 2 16,11-1-5-16,-11-1 0 15,9 1 0-15,-8 4 0 16,5-1-1-16,-14-2 4 15,10 2 1-15,-10-2-3 16,11-4 0-16,-5 0 0 0,15-1-1 16,-5 0 2-16,16-2 1 15,-6 0 0-15,18-1 3 16,-9 1-2-16,10 2-1 16,-15 2-1-16,13 1 2 15,-15 1-3-15,7-2 0 16,-11 1-2-16,10-1 3 15,-19 1-4-15,14-1 1 16,-11 5-1-16,7-1 0 16,-16 0 0-16,15-1-1 15,-17 3 0-15,5 0 1 16,-7 0-1-16,9-1-2 16,-13 3 5-16,12 0-5 15,-10-1 2-15,10-2 2 16,-7-1 0-16,12 1-1 15,-10-8 3-15,6 3 0 0,-8 0 3 16,10-2 4-16,-12 2 1 16,7-1 2-16,-7 1 2 15,6 3-3-15,-11 0-1 16,10-4-4-16,-8 3-3 16,10-2-1-16,-4-2-1 15,15 1-1-15,-9 2 4 16,14-1-3-16,-10-1-1 15,9 0 2-15,-10 0 3 0,12 1 4 16,-13-2 9-16,7 0 3 16,-13 3-7-16,9 0-3 15,-12 1-3-15,9 2-3 16,-12-1-8-16,13 0 4 16,-12-1 1-16,9 0-2 15,-7-2-4-15,9 2 6 16,-12 0-3-16,5 0 4 15,-18 2-3-15,3 2 5 16,-13-3-1-16,4 0 0 16,-7 2-4-16,11-2 5 15,-3-2-5-15,12 1 2 16,-3 1-2-16,11-2 1 16,-3-1 0-16,9-1-2 0,-7 3-2 15,8-4 7-15,-5 2-1 16,3 3-1-16,-12 1 6 15,8-1 2-15,-11 2-4 16,6-1 0-16,-4 0-2 16,14 0-4-16,-9-3 1 15,6 0-1-15,-5 3 3 0,7-4 1 16,-11 0 3-16,8 3 6 16,-7-3 1-16,1 0 0 15,-9 0 0-15,2 5-2 16,-13-3-8-16,3 1-2 15,-5 1-3-15,2-1 4 16,-2-1-4-16,9-2 1 16,-4 2 3-16,5-1 2 15,-4 2 1-15,3-1 4 16,-12 0-2 0,4 1 2-16,-10-2 2 0,3 0-3 15,-4 1 2-15,2 2 0 16,-6-2-3-16,8 2-4 15,-3 0-3-15,9-1 0 16,-1-1 1-16,15 4 7 0,-6-2 3 16,8 0 5-16,-2-2-1 15,7 3 3-15,-9-4-5 16,7 0-1-16,-6 0 2 16,-2 2 0-16,-10 2-3 15,-7-3-3-15,-11 3 15 16,-5-2-8-16,-12-1 3 15,-2-2 9-15,-3 3-1 16,-2-1 3-16,0 0-12 16,0 0-4-16,0 0-5 15,0 0-5-15,1-1-6 16,1-1 5-16,-1 2-1 16,2 0-5-16,0 0-3 15,-2 0 10-15,1 0-2 16,1 0 6-16,-3 0 4 15,1 0 5-15,1 0-3 16,-1 0-1-16,0 0-9 16,1 0-3-16,-2 0-7 15,0 0-6-15,0 0-106 16,0 0-167-16,-4-2-298 0</inkml:trace>
  <inkml:trace contextRef="#ctx0" brushRef="#br0" timeOffset="85975.38">4167 17282 1161 0,'-9'-8'245'0,"5"2"102"16,3 5-347-16,1 1 6 16,0-1 4-16,0 1 13 15,0 0 11-15,0 0 6 16,0-1-16-16,0 1 0 16,0 0-17-16,0 0 3 15,0 0-8-15,1 0 4 16,1 0-4-16,1 0 6 15,16 1-8-15,46 3 6 16,-36-3 0-16,12-1 1 0,0-2 0 16,14 0 17-16,-3-1-1 15,14-2 4-15,-4 1 0 16,8 2-3-16,-11 2-12 16,12-1 2-16,-10 0-2 0,13 1 0 15,-6-1 1 1,14 2 0-16,-9 2-3 0,13-1-3 15,-10 1 0-15,15-3-1 16,-9-1 3-16,16-2 1 16,-6 1 5-16,14-1 5 15,-13 0-1-15,14 2-1 16,-12-1 0-16,10 1-8 16,-10 0-5-16,18 0 7 15,-13 0-9-15,14 1 0 16,-12-1 5-16,12 1-4 15,-13 0-3-15,11 0 3 16,-13 0 0-16,16 2 1 16,-15-2 0-16,12 0 5 15,-13-1 0-15,15 0-2 16,-15 0 0-16,14-1 6 0,-16 4-6 16,11-1 3-16,-19 1-5 15,5 0 3-15,-16 3-8 16,1 0 5-16,-14-1-5 15,-1 1 8-15,-11-2-5 16,-3 0 3-16,-9 0-5 16,-2 0 3-16,-9-2-5 15,-4 0 6-15,-9-1-3 16,-2 1 5-16,-10-2-1 16,0 1 16-16,-5 1 1 0,0-1 9 15,0 0-7-15,0 0 0 16,0 0-13-16,0 0-10 15,1 0-23-15,1 0-160 16,8 0-236-16,12 4-120 16,33 5-198-16</inkml:trace>
  <inkml:trace contextRef="#ctx0" brushRef="#br0" timeOffset="87020.82">12940 17299 1084 0,'-15'-10'290'16,"-36"-23"79"-16,34 25-264 16,7 3-37-16,4 3 21 15,1 1-3-15,4-1-7 16,1 2-40-16,0 0-20 15,0 0-30-15,0 0-5 16,1 0 9-16,4 1 6 16,23 7 11-16,56 15 9 15,-23-16 2-15,21-3 7 0,4-1 4 16,23 0 10-16,-8-2-3 16,20 2 1-16,-12 0-6 15,16 0-2-15,-12 0-15 16,17-1 6-16,-11 1-1 15,15 1 7-15,-13 0-1 16,19 0 4-16,-21 2-11 16,4-1 2-16,-22 0-13 0,3 0 1 15,-30 0-4-15,0-1 9 16,-18-2 3-16,-6 0 9 16,-21 1 4-16,-7-2 4 15,-8-1 0-15,-10 2 8 16,-1-2-7-16,-4 1-3 15,1-1-9-15,0-1-30 16,-2 0-78-16,-1 2-253 16,-19 5-274-16,-75 16-52 15</inkml:trace>
  <inkml:trace contextRef="#ctx0" brushRef="#br0" timeOffset="92118.97">21284 12583 1453 0,'-9'-16'326'0,"-7"15"128"16,-3 7-423-16,-13 5-18 15,-3 5 1-15,-3 5-1 16,3 1 2-16,2 1-3 16,11-3-16-1,11-1-4-15,5-6 1 16,3-2 4-16,12 1-4 15,2-3 2-15,9 3 1 16,2-1-2-16,10 6-1 16,-5-3 5-16,5 10 1 15,-7-2 3-15,3 9-2 16,-6 0 0-16,-3 8-5 16,-8-2-8-16,-11 6 1 15,-10-6 2-15,-13 0 5 0,-7-7 5 16,-9-6 13-16,0-13 2 15,-4-7 2-15,5-10-2 16,-1-11-34-16,12-3-41 16,4-1-68-16,10 7-57 15,16 2-279-15,15 4 43 16</inkml:trace>
  <inkml:trace contextRef="#ctx0" brushRef="#br0" timeOffset="92518.47">21569 13009 1342 0,'-3'-1'261'0,"1"-1"111"15,0 0-387-15,0 0-9 16,1-1 8-16,0 1 12 15,1 0 19-15,1 0-12 16,1 0-13-16,1-1-5 16,2 0 5-16,2-1 8 15,-2 0 7-15,32-24 16 0,-35 21 12 16,-2-1 2-16,-3 0-1 16,-3-1-1-16,2 3-18 15,-6 1-6-15,1 4-4 16,-4 4-14-16,1 5-6 15,-2 7-3-15,-2 6 1 16,6 13-2-16,1 2 9 0,8 8 4 16,5-3 9-16,9-2-3 15,6-12 0-15,12-11-40 16,5-15-50-16,24-21-309 16,1-16 47-16</inkml:trace>
  <inkml:trace contextRef="#ctx0" brushRef="#br0" timeOffset="92852.45">21985 12964 953 0,'0'-6'444'0,"-2"2"1"0,-2 1-191 15,3 2-120-15,1 0-40 16,-2 0 3-16,0-1-29 16,0-1-17-16,-1 1-34 15,0 0-6-15,0 0-8 16,-1 0-7-16,-1 1-1 16,1 0-12-16,-2 2-10 0,-4 3-18 15,-33 37-5-15,30-10-11 16,0 4 5-16,9 6-20 15,2-3-7-15,12-4-16 16,9-9-26-16,18-9-161 16,11-14-126-16,14-22-16 15</inkml:trace>
  <inkml:trace contextRef="#ctx0" brushRef="#br0" timeOffset="93268.59">22321 12954 1376 0,'-2'-3'291'0,"0"2"132"16,-1 1-396-16,2 0-4 15,1 0 10-15,0 0-1 16,0 0-2-16,-1-1 1 0,0 0-16 16,0 1 1-16,-1 0-1 15,-1 0 0-15,-9 0-4 16,-9 1-3-16,-31 7-10 15,31-4 0-15,5 3-2 16,1 1-3-16,2 3-9 16,1 8 0-16,4 1 3 0,5 5-5 15,3 2-9-15,5 2-16 16,6-7-7 0,3-3-24-16,5-7-4 0,6-7-2 15,-2-7 21-15,7-7 13 16,-10-5 22-16,1-5 13 15,-7-1 19-15,-5-5 4 16,-7 1-6-16,-8 2 5 16,-6 0-12-16,-12 2-5 15,-3 6-5-15,-2 5-11 16,5 2-20-16,3 3-31 16,13 2-35-16,15 3-246 15,10-2 45-15</inkml:trace>
  <inkml:trace contextRef="#ctx0" brushRef="#br0" timeOffset="93685.22">22435 12976 1045 0,'3'1'282'16,"-3"2"82"-1,1-2-279-15,-1-2 16 0,-1 1 5 16,1 0 22-16,0 0-7 16,0 0-17-16,0 0-53 15,0 0-20-15,0 1-28 16,0 1-2-16,0 1-3 15,2 14-2-15,6 38 1 0,-7-26 0 16,0-6-1-16,-1-1 1 16,0-6 2-16,1-5-6 15,-2-6-2-15,2 0 0 16,2-4-2-16,-3-2-7 16,0-1 3-16,1-1 9 15,0-3 2-15,6-14 0 16,17-29 6-16,-14 31 8 15,-3 4-5-15,5 2 4 16,-2 4-1-16,0 1 8 16,2 5-3-16,0 1 5 15,-3 2-6-15,-1 6-1 16,2 2-4-16,-3 4-8 16,-2 5-6-16,0 7 4 15,-1 0 1-15,0 6-72 16,7 0-74-16,9-1-334 0,6-14 14 15</inkml:trace>
  <inkml:trace contextRef="#ctx0" brushRef="#br0" timeOffset="94153.76">22956 12727 1769 0,'-5'1'356'0,"4"-10"176"15,3 9-514-15,1-1 4 16,-4 1 6-16,1-1 0 16,0 1 5-16,0-1-15 15,-1 0-16-15,0 0-2 16,1 1 0-16,0 0-6 16,0 0 1-16,0 2-3 15,0 1 0-15,2 21-2 16,3 44 3-16,-6-15-1 15,-1 0 5-15,-1 14 0 16,2-7 2-16,-1 5 2 0,3-16 4 16,0-6-5-16,1-19-1 15,1-5 2-15,-2-17-1 16,-3-10-15-16,-4-9-7 16,-2-15-31-16,-4-11-8 15,-3-9-10-15,0 4 6 16,1 7-10-16,1 13 9 15,-1 10-18-15,0 12 8 0,-4 10 3 16,3 7 19-16,-2 9 19 16,5 4 19-16,5 14 0 15,5-3 5-15,9 3 0 16,5-6 1-16,4-3 2 16,5-12-22-16,10-4-77 15,0-11-280-15,18-17 50 16</inkml:trace>
  <inkml:trace contextRef="#ctx0" brushRef="#br0" timeOffset="94651.93">23373 12984 1057 0,'-7'-5'326'15,"5"3"76"-15,-3-2-268 16,-8 0-28-16,0-2-19 16,-5 1 0-16,0 0-27 15,-3 3-18-15,3 1-29 16,2 0-8-16,1 2-7 16,-2 2 1-16,4 3-11 15,-2 5-10-15,-1 4-8 0,-1 11-7 16,1 4-6-16,1 6-23 15,7-2-6-15,4-1-14 16,10-12 4-16,4-4 8 16,6-10 30-16,4-7 16 15,1-9 21-15,5-6 6 16,-2-7 3-16,-1-7 3 16,-6 3 5-16,-1 0 27 15,-6 9 15-15,-7 4 9 16,-3 7-3-16,1 5-3 15,-1 3-35-15,0-2-18 16,0 1-10-16,2 1 0 16,-1 6 0-16,8 15 9 15,18 31 3-15,-11-28-9 0,-2-8-26 16,3-1-78-16,0-6-29 16,10-7-263-16,-2-9 9 15</inkml:trace>
  <inkml:trace contextRef="#ctx0" brushRef="#br0" timeOffset="94970.05">23494 13025 1384 0,'-3'-8'345'0,"2"2"106"15,-2 5-384-15,6 0-45 16,-6 1-5-16,3 0-4 16,0 0-3-16,3 1-5 15,-3 1-11-15,1 2-3 16,4 7 1-16,9 42 2 15,-14-32 1-15,4 3 4 16,-4-3 3-16,2-1 1 16,-2-7-1-16,2-3 3 15,-3-7-1-15,2-2 2 16,-1-1 7-16,0-1 32 16,0-1-4-16,0-1 0 15,0-7 0-15,2-14-11 16,7-32-31-16,-7 38-4 0,3 7 0 15,1 5-34-15,2 4-29 16,9 0-118-16,4 0-49 16,11 3-262-16,-6-1-17 15</inkml:trace>
  <inkml:trace contextRef="#ctx0" brushRef="#br0" timeOffset="95167.76">23730 13057 1286 0,'33'4'407'0,"-33"-5"57"16,1-1-334-16,-1 4-86 15,0-2-29-15,0 0 1 16,2 1-6-16,0 1 0 16,8 6-12-16,48 38-61 15,-33-29-55-15,8 1-99 16,-1-4-259-16,10-5-6 15</inkml:trace>
  <inkml:trace contextRef="#ctx0" brushRef="#br0" timeOffset="95311.63">24024 13114 1657 0,'25'-38'362'0,"-33"34"156"0,4 5-484 16,-2 3-24-16,-4 7-5 15,-7 16-1-15,-2 14-3 16,-14 32-33-16,-10 15-127 15,-22 21-358-15,0-2 46 16</inkml:trace>
  <inkml:trace contextRef="#ctx0" brushRef="#br0" timeOffset="96101.93">21230 13635 1646 0,'-10'-19'364'15,"6"8"150"-15,2 9-478 16,2 1-1-16,1 1-4 16,-1 0 0-16,0 0-7 0,0 1-2 15,0 2-29-15,3 21-1 16,5 53 2-16,-14-9 5 15,-3 6-1-15,-3 16 1 16,1-9-11-16,4-5-83 16,6-23-77-16,9-16-363 15,6-27 14-15</inkml:trace>
  <inkml:trace contextRef="#ctx0" brushRef="#br0" timeOffset="96401.4">21097 13545 1605 0,'-15'-12'417'0,"7"-1"114"16,3 6-452-16,3 5-44 15,4 1-24-15,-1 1-5 0,2 0-6 16,22 8 0-16,55 23-6 16,-13 3 1-16,4 7 1 15,9 16-12-15,-14 22-64 16,-9 7 23-1,-30-2-12-15,-17-2 15 16,-41-10 9-16,-14-32 27 0,-23-8 11 16,-4-16 15-16,-6-12 3 15,11-15-3-15,7-5-8 16,23-6-26-16,12 0-110 16,20 5-51-16,30 0-284 15,12 1-26-15</inkml:trace>
  <inkml:trace contextRef="#ctx0" brushRef="#br0" timeOffset="96803.09">21689 13996 1469 0,'8'26'317'15,"-14"-32"134"-15,3 2-428 0,3 3-23 16,0 0-1-16,0 0-5 16,2 0 7-16,4 0-7 15,21-5-14-15,33-13-4 16,-31 4 9-16,-9-1-9 16,-5-2 9-16,-7 1 16 15,-5-4 5-15,-6 0-8 16,-5 1 1-16,-3 3-3 0,-4 4 2 15,-2 8-2-15,-1 1 4 16,2 6-1-16,-1 5-9 16,4 5-8-16,0 7 0 15,5 3-6-15,3 9 9 16,4 2 1-16,6 4 6 16,2-4-2-16,8 6-16 15,3-13-42-15,11-3-53 16,0-11-27-16,6-10-254 15,4-13 41-15</inkml:trace>
  <inkml:trace contextRef="#ctx0" brushRef="#br0" timeOffset="97185.51">22029 13913 1309 0,'0'-1'371'0,"-1"1"87"15,2 1-329-15,-2-2-90 16,-1 1-7-16,1 0-11 15,0 0-12-15,1 1-9 16,0 1-7-16,2 10 5 16,23 53 3-16,-21-33 4 0,6 7-6 15,-4-11 0-15,1-2-8 16,-3-8-15-16,-2-8-13 16,-3-11-16-16,0-10-20 15,0-10 4-15,0-13 21 16,1-1 13-16,2-8 22 15,2 4 24-15,0 3 13 16,-2 12-4-16,3 2 2 16,0 11-8-16,3 5-4 15,-1 4-11-15,5 4 1 16,3 6-5-16,-1 4 7 16,-1 3 1-16,0 12 4 15,0 2-2-15,-1 7 3 16,-2 0-37-16,3 4 11 15,0-12-407-15,5-20 105 16</inkml:trace>
  <inkml:trace contextRef="#ctx0" brushRef="#br0" timeOffset="97635.68">22533 13875 1427 0,'6'-2'290'0,"-9"-1"144"16,2 4-419-16,-1-1 21 16,1 0 4-16,1 0 9 15,-3 0-1-15,1 1-2 16,1 0-24-16,-4 0-2 16,3 2-7-16,-3-1-4 15,0-1-2-15,-4 1-2 16,-9 1-6-16,-35 5-2 15,33-9 0-15,0 1-4 16,4 1-6-16,3 1-13 16,6 0-7-16,1 4-1 15,5-1-4-15,6 4 4 16,2 1 17-16,9 6 6 16,1-1 2-16,7 2 3 15,-2-2 4-15,3 2 2 16,-3-3-2-16,-3 4 0 0,-6-5-3 15,-6 5-4-15,-7-3-2 16,-10 2 7-16,-6 0 0 16,-4 3 6-16,-6-6 3 15,4-4-50-15,6-7-55 16,6-7-52-16,17-8-289 0,5-13 29 16</inkml:trace>
  <inkml:trace contextRef="#ctx0" brushRef="#br0" timeOffset="97970.17">22674 14033 980 0,'-1'0'385'16,"1"-3"-20"-16,3 0-178 16,-3 1-223-16,0 1 0 15,1 0 32-15,1-1 8 16,3 0-13-16,9-5-1 15,35-11-2-15,-36 10 8 16,-2 0-3-16,-1-1 20 16,-5-1 10-16,-1-2 16 0,-1 0-7 15,-5-4 2-15,-3 2-17 16,-1-1-10 0,-5 2-16-16,-4 2 0 0,3 6-2 15,-5 5 5-15,2 8 1 16,-1 6 4-16,4 6-5 15,-1 9-1-15,5 4 2 16,6 15 5-16,9-2-5 0,23 4-93 16,19-6-281-16,33-29 60 15</inkml:trace>
  <inkml:trace contextRef="#ctx0" brushRef="#br0" timeOffset="98550.4">23370 13676 1114 0,'0'-18'382'0,"-2"7"65"16,0 6-267-16,2 3-32 16,0 1-23-16,-2 0 13 15,2 0-29-15,0 0-29 16,0 0-44-16,0 1-20 15,0 0-18-15,2 2-3 16,-1 2 3-16,12 28-3 16,12 42 7-16,-17-20 0 15,-7 5 1-15,-8 9-5 16,3-7 4-16,-3 0-2 0,1-15-2 16,1-16-31-16,5-12-25 15,-3-16-62-15,1-13-80 16,-1-19-351-16,-2-6 62 15</inkml:trace>
  <inkml:trace contextRef="#ctx0" brushRef="#br0" timeOffset="98710.6">23174 13652 1580 0,'1'-12'330'0,"7"4"150"16,6 2-463-16,14 0-8 15,9 1-2-15,14 0-8 16,2 4-59-16,8 5-424 16,-4-3 104-16</inkml:trace>
  <inkml:trace contextRef="#ctx0" brushRef="#br0" timeOffset="98919.35">23242 14110 1079 0,'-2'0'501'0,"2"-22"-39"16,2 18-178-16,5 1-287 16,10 3-1-16,9-1 10 15,18 1-19-15,7-1-57 16,21 4-395-16,-2-5 93 15</inkml:trace>
  <inkml:trace contextRef="#ctx0" brushRef="#br0" timeOffset="99334.82">23672 14021 1574 0,'-41'-44'366'16,"38"32"138"-16,1 7-430 16,2 3-38-16,0 0-2 15,0 2-10-15,0 0-2 16,0 3-24-16,2 0-4 16,5 18-5-16,18 44-9 15,-16-35-5-15,-1 0-14 16,-3-10-6-16,-1-1 3 0,-3-12 17 15,-2-11 4-15,-3-6 14 16,2-10 13-16,1-8-2 16,2-9-3-16,3 3-3 15,4-1 3-15,1 11-5 16,-1 5 3-16,-1 9-1 16,-2 7 0-16,-4 3-2 0,2 1-1 15,-3-1-2-15,1 1 2 16,1 2 0-16,7 9-7 15,27 48-33-15,-24-22-139 16,2 1-288-16,1-9 15 16</inkml:trace>
  <inkml:trace contextRef="#ctx0" brushRef="#br0" timeOffset="99784.68">24188 13656 1863 0,'-9'-13'396'0,"4"1"176"0,3 8-541 15,2 2-12-15,0 2-1 16,0 0-3-16,0 0-3 16,0 0-8-16,0 1-9 15,0 1 1-15,2 8 1 16,6 20-4-16,6 39 3 15,-11-14-5-15,-4 1 2 16,-4 11 2-16,-2-4 5 0,0 3 2 16,2-18 0-16,2-9-4 15,1-22-4-15,2-8-8 16,-2-13-13-16,2-13-55 16,-3-6-10-16,-2-11-6 15,-5-7 11-15,-4-4 3 16,-5 6 54-16,-4 5 0 15,2 15 11-15,-4 8 2 16,2 10 6-16,-1 8 0 16,2 5 13-16,-1 9-5 15,9 2-4-15,5 4-3 16,9-1 3-16,15 2-4 16,10-5-14-16,12-3-76 15,3-7-42-15,19-10-306 16,-13-11 14-16</inkml:trace>
  <inkml:trace contextRef="#ctx0" brushRef="#br0" timeOffset="100167.65">24352 14004 1143 0,'4'-2'516'0,"-22"-4"-32"16,16 4-202-16,4 1-281 15,6 0-6-15,-7-1 5 0,1 1-13 16,5 0-14-16,9-2-18 16,31-8-1-16,-37 2 0 15,-7-1 14-15,-3-1 9 16,-1-1 18-16,-5-3-3 16,0 0-8-16,-1 0-11 15,1 5-2-15,-4-1-6 16,4 4 0-16,-1 5 7 15,2 2 12-15,-4 1 5 16,2 5 8-16,-1 7 2 16,-3 1 0-16,-3 8 1 15,2 2 0-15,1 5-2 16,7-1-2-16,8 5 5 16,13-7-11-16,16 1-82 15,4-9-38-15,14-7-261 0,0-13-13 16</inkml:trace>
  <inkml:trace contextRef="#ctx0" brushRef="#br0" timeOffset="100351.43">24553 13944 1160 0,'0'-8'249'0,"4"1"122"16,2 6-326-16,5 0 12 15,5 1 1-15,4 1 8 16,1 4-13-16,5 8-18 15,1 1-26-15,-1 5-3 16,-2 2-10-16,-1 4-90 16,-6-2-61-16,-2-3-265 15,-8-11-22-15</inkml:trace>
  <inkml:trace contextRef="#ctx0" brushRef="#br0" timeOffset="100519.58">24762 13914 1482 0,'-5'-9'420'16,"-14"2"88"-16,8 4-374 0,1 4-116 15,-2 7 1-15,-3 4-4 16,-6 12-5-16,1 9-43 16,1 12-174-16,7 5-316 15,6-7 17-15</inkml:trace>
  <inkml:trace contextRef="#ctx0" brushRef="#br0" timeOffset="100743.05">25007 13985 1988 0,'-3'-4'433'0,"11"0"153"16,-4 6-606-16,-4-2-159 16,0 0-139-16,-1 0-291 15,0 0-47-15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14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229 647 7202,'-42'-36'4120,"53"34"-1539,14 3-2492,113 18 410,181 16 31,-160-30-322,237-23 1,-321 9-156,-1-3 1,-1-3-1,0-3 0,-1-3 1,97-44-1,-164 64-44,-1-2 0,1 1 0,0-1-1,-1 1 1,0-1 0,0 0 0,0-1 0,0 1 0,0-1 0,-1 1-1,1-1 1,-1 0 0,0-1 0,0 1 0,-1 0 0,1-1 0,-1 0-1,0 1 1,0-1 0,-1 0 0,1 0 0,-1 0 0,0 0 0,0 0-1,-1 0 1,0-1 0,0 1 0,0 0 0,0 0 0,-1 0 0,0 0-1,0 0 1,0 0 0,-1 0 0,1 0 0,-4-6 0,-2-6 5,-1 1 1,-1 0 0,0 1 0,-1 0-1,0 0 1,-1 1 0,-1 0-1,-1 1 1,-14-13 0,3 8-35,-1 1 0,0 1 0,-1 2 0,-1 0 0,0 2-1,-1 0 1,0 2 0,-42-9 0,-16 2-156,-135-11-1,65 20 66,0 6-1,0 7 1,0 7-1,-187 40 1,333-51 140,0 1-1,1 1 1,-1 0 0,1 0 0,0 1-1,0 0 1,0 0 0,1 1-1,-1 0 1,1 1 0,-8 7 0,11-8-15,0 0 0,1 1 0,-1-1 0,2 1 0,-1 0 0,0 0 0,1 0 0,0 0 0,1 0 0,-1 1 0,1 0 0,1-1 0,-1 1 0,1 0 0,0 0 0,0 13 0,2-3 30,1 0 0,0 0 0,1 1-1,1-1 1,0-1 0,2 1 0,0-1 0,0 0 0,2 0 0,0 0 0,0-1 0,2-1 0,0 0 0,0 0 0,2 0 0,23 21 0,-15-16-274,2-2 0,0 0-1,0-1 1,2-2 0,-1 0 0,2-1 0,0-2 0,0 0 0,1-2-1,28 6 1,38-1-1779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16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246 591 6513,'-16'5'380,"7"-2"885,0-1-1,0 0 0,0 0 1,-12 1-1,37 6-517,-5-5-667,0 1 0,0 0 1,-1 1-1,1 0 1,-1 1-1,10 9 1,-7-7 31,0 0 0,0 0 0,28 13 0,4-4 178,1-2 1,0-2 0,84 14 0,147-3 173,-198-24-411,0-4 0,89-15 1,151-42 43,-305 57-88,-1-1-1,1 0 1,-1-1 0,0 0-1,0-1 1,0 0 0,-1-2-1,1 1 1,16-15 0,-24 18 5,-1 0 0,0 0 0,0-1 0,-1 1 1,1-1-1,-1 0 0,0 0 0,0 0 1,0 0-1,-1 0 0,0-1 0,0 1 1,0-1-1,-1 1 0,0-1 0,0 0 0,0 1 1,-1-1-1,0 0 0,0 0 0,0 0 1,-1 1-1,0-1 0,0 0 0,0 0 1,-3-5-1,-2-6-1,-2 0-1,0 0 1,0 1 0,-2 1 0,-14-20 0,-65-71-222,73 88 165,-6-7 3,-1 1 0,-2 1 0,0 1 0,-1 2 0,-1 0 1,0 2-1,-2 1 0,0 1 0,-1 2 0,0 1 0,-1 1 1,-1 1-1,0 2 0,0 1 0,-52-5 0,0 5-100,0 4 1,0 4-1,-142 17 0,180-10 146,0 2-1,0 2 1,1 2-1,1 2 1,1 2-1,0 2 0,1 1 1,-45 31-1,75-43 5,1 0-1,1 0 0,-1 1 0,2 1 0,-1 0 0,1 0 0,1 1 0,0 0 0,0 1 1,1-1-1,-10 24 0,14-26 10,0 1 1,0 0 0,1 0-1,0 0 1,1 0 0,0 0-1,0 0 1,1 0 0,0 0-1,1 1 1,0-1 0,1 0-1,0 0 1,1 0 0,0-1 0,6 16-1,0-8 59,1 1 0,0-2 0,1 1 0,1-1 0,1-1 0,0 0 0,1-1-1,0 0 1,1-1 0,1-1 0,0-1 0,0 0 0,22 11 0,-12-10-449,0 0 0,0-2 0,1 0 0,0-2 0,1-1 0,0-2 0,0 0 0,41 1 0,33-10-2169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2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1126 287 4457,'-60'-137'7037,"57"132"-6941,0 1 0,0-1-1,0 1 1,-1 0-1,1 0 1,-1 0 0,0 0-1,0 1 1,-1-1-1,1 1 1,-1 0 0,0 1-1,1-1 1,-1 1-1,0 0 1,-1 0 0,1 0-1,0 1 1,0-1-1,-7 1 1,-15-3-26,-1 2-1,-51 2 1,28 0 286,2 0-205,0 2-1,0 2 1,0 3-1,1 1 1,0 3-1,-67 23 1,103-29-169,0 1 1,1 0-1,0 1 1,0 0-1,1 1 1,0 0-1,0 1 1,1 0-1,-11 13 1,4-3-30,0 2 1,1 0 0,-20 39-1,7 0 94,2 2-1,-18 67 0,-14 98 497,51-200-486,2 0 0,0 1 0,2-1-1,1 1 1,2 0 0,0-1 0,6 36 0,45 195 459,-25-146-91,-18-86-317,0 0 1,1-1-1,2 0 0,0-1 0,2 0 0,1-1 0,0 0 0,2-2 0,0 1 1,2-2-1,0 0 0,40 32 0,-48-45-60,-1-1 0,2 0 1,-1 0-1,1-2 0,-1 1 0,1-1 0,0 0 1,1-1-1,-1-1 0,1 0 0,-1 0 1,20-1-1,12-1 173,0-3 0,49-9 1,2 0-153,-9 5 7,-81 5-22,0 1 0,0-1 0,0 1 0,-1-1 0,1-1 1,0 1-1,-1 0 0,0-1 0,5-3 0,13-9 0,40-22 30,-4 3-32,90-68 0,-133 88-37,-2 0 0,1 0-1,-2-2 1,0 1 0,-1-1 0,-1-1 0,0 1-1,-1-2 1,-1 1 0,0-1 0,6-29-1,2-24-337,10-120 0,-21 151 289,-2-24-60,-3-1 1,-3 1-1,-16-85 0,18 136 56,-12-88-564,-37-130 1,41 199 396,0 1 0,-2 0 0,-1 0 0,-2 1 0,-1 1 0,-1 0 0,-1 2 0,-26-30 1,37 49 35,-2 0 0,1 0 0,-1 1 0,0 0 1,-1 1-1,0 0 0,0 0 0,0 1 0,-1 1 1,1-1-1,-1 2 0,0-1 0,0 2 0,0-1 1,-1 2-1,1-1 0,-1 1 0,1 1 0,-1 0 1,-15 3-1,-89 11-2816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9762,'1'-2'2644,"3"7"-1063,8 19-678,13 34-1615,-24-53 1018,22 51-269,-6-12 2,2-1 0,1 0 0,32 48-1,-44-87 299,-4-15-95,1-26 61,-5 26-212,2-16 31,-3 20-121,1 0 0,0 0 0,1 1 0,-1-1 0,1 0 0,1 0 0,-1 1 0,1-1 0,0 1-1,1-1 1,-1 1 0,5-8 0,-5 13-23,-1 1 0,0-1 0,1 1-1,-1-1 1,1 1 0,-1 0 0,0-1-1,1 1 1,-1 0 0,1 0 0,-1 0-1,1 0 1,-1 0 0,0 0 0,1 0-1,-1 1 1,1-1 0,-1 0 0,1 1 0,-1-1-1,0 1 1,0 0 0,1-1 0,-1 1-1,0 0 1,2 1 0,36 26-293,-34-25 269,11 10-40,-1-3-50,-1 1-1,0 0 1,0 2-1,-2-1 1,1 1-1,-2 1 1,16 23-1,-27-36 130,0 0 0,1 0-1,-1 0 1,0 0 0,0 0 0,0 0-1,0 0 1,-1 0 0,1 0-1,0 0 1,0 0 0,-1 0-1,1 0 1,0 0 0,-1 0 0,1 0-1,-1 0 1,1 0 0,-1 0-1,0-1 1,1 1 0,-1 0 0,0 0-1,1-1 1,-1 1 0,0 0-1,0-1 1,0 1 0,0-1 0,0 1-1,0-1 1,-1 1 0,-38 18 193,33-16-172,-20 8 47,9-2-138,-1-1 1,1 0 0,-1-2-1,-1 0 1,1-1-1,-1-1 1,-23 2-1,42-6-18,0 0 0,1 0-1,-1 0 1,1 0 0,-1 0-1,0 0 1,1 0 0,-1-1-1,1 1 1,-1 0 0,0 0-1,1 0 1,-1-1 0,1 1-1,-1 0 1,1-1-1,-1 1 1,1 0 0,-1-1-1,1 1 1,-1 0 0,1-1-1,-1 0 1,7-12-2188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 8818,'-5'-11'5104,"4"17"-3697,5 29-2110,-3-28 1086,3 18-364,0 0 1,2-1 0,15 39 0,-16-51-101,0 0 0,1 0 0,0-1 0,1 0 0,0 0 0,1-1 0,0 1 0,0-2 0,20 17 0,-27-24 42,0-1 0,1 0 0,0 1 0,-1-1 1,1 0-1,0 0 0,-1 0 0,1-1 0,0 1 0,0 0 0,0 0 1,0-1-1,0 0 0,0 1 0,0-1 0,0 0 0,0 0 1,0 0-1,0 0 0,0 0 0,-1 0 0,1-1 0,4 0 1,-4 0 10,1-1 0,-1 0 0,0 1 0,0-1 0,0 0 0,0 0 0,0 0 0,0-1 0,-1 1 0,1 0 0,-1-1 0,1 1 0,-1-1 0,2-4 1,1-6 45,0-1 0,-1 1 0,0-1 0,-1 0 0,0-21 0,-2 16 426,0 0 0,-2 1 1,0-1-1,-1 1 0,-8-25 1,79 130-1756,-48-56 1343,-18-26-115,0 0 1,1-1-1,-1 1 0,1-1 0,0 0 1,0 0-1,0 0 0,1 0 1,0 0-1,-1-1 0,1 0 1,0 0-1,1 0 0,-1 0 0,6 2 1,3-7-2379,3-5-87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22 6353,'-11'-15'5720,"-7"9"-3596,16 6-2121,-1 0-1,1 1 1,-1-1 0,1 1-1,-1-1 1,1 1-1,0 0 1,-1 0-1,1 0 1,0 0-1,0 1 1,0-1-1,0 0 1,0 1 0,0 0-1,0-1 1,0 1-1,-2 4 1,-3 0-25,3-2 11,1-1 0,0 1 0,-1 0 0,1-1 1,1 1-1,-1 1 0,0-1 0,1 0 0,0 1 0,0-1 0,0 1 0,1 0 1,0-1-1,0 1 0,0 0 0,-1 7 0,3 3-5,1-1-1,0 1 1,1-1-1,0 0 1,1 0 0,1 0-1,0 0 1,1-1-1,0 1 1,1-2-1,14 20 1,-17-25-64,1-1 0,0 0-1,1-1 1,-1 1 0,1-1 0,0-1 0,1 1-1,-1-1 1,1 0 0,10 5 0,-11-7-105,-1 0 1,0-1 0,1 0-1,-1 0 1,1 0-1,-1-1 1,1 1-1,-1-1 1,1-1 0,-1 1-1,1-1 1,-1 0-1,0 0 1,1 0 0,-1-1-1,6-3 1,53-29-2103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6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36 11266,'-42'-36'4901,"63"70"-3659,5 9-1308,-2 2 1,28 70-1,27 109 35,-44-119-109,59 124 0,-95-251-5673,10-15 2519</inkml:trace>
  <inkml:trace contextRef="#ctx0" brushRef="#br0" timeOffset="1">497 326 8730,'-9'-5'3265,"-1"13"71,-5 16-1943,2 11-1713,-5 6-177,4 2 81,0-2-240,6-16 16,1-7-552,5-10-1745</inkml:trace>
  <inkml:trace contextRef="#ctx0" brushRef="#br0" timeOffset="2">370 535 10970,'-7'0'5530,"6"0"-5490,2 2-257,5-1 49,27 10 40,39 11 120,-38-11-352,-6-2-224,0 2-560,-8-5-2057,-1-9 241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6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0 267 10346,'39'-39'2613,"-19"15"-2995,-1-1 0,16-28 0,-32 48 409,-1 1-1,0-1 0,0 0 1,-1 0-1,1 1 0,-1-1 1,0 0-1,0 0 1,-1 0-1,0-1 0,0 1 1,0 0-1,0 0 1,-1 0-1,-1-9 0,1 12-8,1 0-1,-1 0 0,0 0 1,1 1-1,-1-1 1,0 0-1,0 0 0,0 0 1,0 1-1,0-1 1,-1 1-1,1-1 0,0 1 1,-1-1-1,1 1 1,-1 0-1,1-1 0,-1 1 1,0 0-1,0 0 0,1 0 1,-1 1-1,0-1 1,0 0-1,0 1 0,0-1 1,0 1-1,0 0 1,0-1-1,0 1 0,0 0 1,0 0-1,0 0 1,0 1-1,0-1 0,0 0 1,-2 1-1,2 0-22,0 0 1,1 0-1,-1 1 0,1-1 1,-1 0-1,1 0 0,-1 1 1,1-1-1,0 1 0,0-1 1,0 1-1,0-1 0,0 1 0,0 0 1,0-1-1,0 1 0,1 0 1,-1 0-1,1 0 0,-1 0 1,1-1-1,0 1 0,0 0 1,0 0-1,0 0 0,0 2 0,4 52-96,-3-46 108,1 0 0,0 0-1,1-1 1,0 1 0,1-1 0,0 1 0,0-1 0,1-1-1,0 1 1,0-1 0,7 8 0,-9-12-119,0-1 0,0 0 1,1-1-1,-1 1 0,1 0 1,-1-1-1,1 0 0,0 0 0,0 0 1,0 0-1,0-1 0,0 0 1,0 1-1,1-1 0,-1-1 1,0 1-1,1-1 0,-1 0 0,0 0 1,1 0-1,-1 0 0,0-1 1,1 1-1,-1-1 0,0-1 0,0 1 1,8-4-1,42-18-1972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7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62 10778,'-17'-14'1961,"13"9"-1518,0 0 0,-1 1 1,0 0-1,0 0 0,0 0 0,0 1 0,-1 0 0,1 0 0,-1 0 1,0 1-1,0-1 0,-11-1 0,31 36-450,20 39-33,-4 2 0,-2 0 0,-4 2 0,19 102 0,-38-151 19,-3-10-153,2-1 1,0 1 0,0-1-1,9 19 1,-13-34 124,0 0-1,0 1 1,0-1-1,0 0 0,0 1 1,0-1-1,0 0 1,0 1-1,0-1 1,0 1-1,1-1 1,-1 0-1,0 1 1,0-1-1,0 0 1,0 0-1,1 1 1,-1-1-1,0 0 1,0 1-1,1-1 1,-1 0-1,0 0 1,1 1-1,-1-1 1,0 0-1,0 0 1,1 0-1,-1 0 1,0 1-1,1-1 0,-1 0 1,1 0-1,-1 0 1,0 0-1,1 0 1,-1 0-1,0 0 1,1 0-1,-1 0 1,0 0-1,1 0 1,-1 0-1,1 0 1,-1 0-1,1-1 1,6-16-3588,-2-8 286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3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28 11650,'-4'-18'4676,"1"9"-2025,14 16-2480,6 10-152,-1 1 0,-1 0 0,18 27 0,-16-19-12,2 5-7,-1 0 1,-1 2 0,-2 0-1,-1 1 1,-2 1 0,11 50-1,-9-34-4,10 44 14,-15-53-58,3 0 1,17 43 0,-25-77-875,-7-13-863,-18-33-4713,0 15 2805</inkml:trace>
  <inkml:trace contextRef="#ctx0" brushRef="#br0" timeOffset="1">41 440 9978,'-41'28'1929,"49"-28"999,5-4-2968,11 2-8,10-4 32,20-5 48,8 4-64,22 1-1824,13 10-1105,13-15-328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7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10 285 10242,'-10'-20'7034,"24"9"-5874,19-8-1136,11-5-72,21-4-32,1-8 104,8 2-8,-14 6 56,-3 1-280,-17 5-296,-11 2-865,-16 10-2327,-33 5 191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8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76 101 9970,'-3'-1'21,"-2"0"407,0-1 1,0 1-1,-1 0 0,1 1 1,0-1-1,-1 1 0,-7 0 0,12 1-386,0-1 0,0 1 0,-1-1-1,1 1 1,0-1 0,0 1-1,0 0 1,0 0 0,-1 0-1,1-1 1,0 1 0,1 0 0,-1 0-1,0 0 1,0 1 0,0-1-1,0 0 1,1 0 0,-1 0 0,1 0-1,-1 1 1,1-1 0,-1 0-1,1 1 1,0-1 0,0 0-1,-1 1 1,1-1 0,0 0 0,0 1-1,0-1 1,1 0 0,-1 1-1,0-1 1,0 0 0,1 2 0,1 5-81,0-1 1,1 0-1,0 0 1,0 0-1,0 0 1,1 0-1,0-1 1,0 1-1,1-1 1,0 0-1,0-1 1,0 1-1,1-1 1,-1 0-1,1 0 1,1 0-1,-1-1 1,1 0-1,-1-1 1,1 1-1,0-1 1,1-1 0,-1 1-1,0-1 1,1 0-1,7 0 1,-12-2 31,-1 0 0,1 0 0,-1-1 1,0 1-1,1-1 0,-1 1 1,0-1-1,0 0 0,1 0 0,-1 0 1,0 0-1,0 0 0,0-1 0,0 1 1,0-1-1,-1 1 0,1-1 0,0 0 1,-1 0-1,1 1 0,-1-1 0,1 0 1,-1 0-1,0-1 0,0 1 1,0 0-1,0 0 0,0 0 0,-1-1 1,1 1-1,-1 0 0,1-1 0,-1 1 1,0-1-1,0-2 0,1-8 80,-1 1 0,0-1 0,0 0 0,-6-24 0,5 29-12,-2 0-1,1 0 1,-1 0-1,-1 0 0,1 1 1,-1-1-1,-1 1 0,1 0 1,-1 0-1,0 1 1,-1-1-1,-8-6 0,12 11-66,0 0-1,0 0 0,0 0 0,-1 0 0,1 1 0,-1-1 1,1 1-1,-1 0 0,0-1 0,0 1 0,1 1 0,-1-1 1,0 0-1,0 1 0,0-1 0,0 1 0,0 0 0,0 0 1,0 0-1,0 0 0,0 1 0,0-1 0,1 1 0,-1 0 1,0-1-1,0 1 0,0 1 0,1-1 0,-1 0 0,1 1 1,-1-1-1,1 1 0,-1 0 0,1 0 0,0 0 0,0 0 1,-4 4-1,4-3-152,0-1 0,0 0 0,0 1 0,1-1 0,-1 1-1,1 0 1,-1 0 0,1-1 0,0 1 0,0 0 0,0 0 0,0 0 0,1 0 0,-1 0 0,1 0 0,0 0 0,0 0 0,0 1 0,0-1 0,0 0 0,1 0 0,0 0-1,-1 0 1,1 0 0,0 0 0,0-1 0,1 1 0,-1 0 0,3 3 0,21 20-2742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8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234 465 12571,'-7'-18'6102,"26"51"-5639,-11-20-511,8 11-564,26 51 0,-49-90 769,-1 0-1,0 0 1,-1 1 0,-1 0 0,0 0 0,-18-18 0,-38-49 121,48 55-185,-67-102 502,74 109-455,0-1-1,2 0 1,0-1 0,-10-37 0,18 52-221,0 1 0,0 0 0,1 0-1,0 0 1,0-1 0,0 1 0,1 0 0,0 0-1,0 0 1,0 0 0,0 0 0,5-10 0,-5 14-97,0-1 0,-1 1 0,1-1 0,0 1 0,0 0 0,0-1 1,1 1-1,-1 0 0,0 0 0,0 0 0,1 0 0,-1 0 0,1 0 0,-1 0 0,1 0 1,-1 1-1,1-1 0,-1 0 0,1 1 0,-1-1 0,1 1 0,0 0 0,0 0 0,-1-1 1,1 1-1,0 0 0,-1 0 0,1 1 0,0-1 0,-1 0 0,1 1 0,0-1 0,-1 1 1,1-1-1,-1 1 0,1 0 0,-1-1 0,1 1 0,-1 0 0,1 0 0,-1 0 0,2 2 1,18 15-3456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8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4 192 13603,'-4'-11'6569,"11"7"-6873,-6 2-24,3 0-96,35-12-688,59-26-400,-9 3-601,-2-2-1656,-4-4-248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9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73 10818,'-36'-45'9065,"65"111"-9130,26 89 0,16 38-1710,-59-167-566,2 0 1,26 38 0</inkml:trace>
  <inkml:trace contextRef="#ctx0" brushRef="#br0" timeOffset="1">6 97 12683,'-1'-2'250,"0"0"0,0-1 0,1 1 0,-1 0 0,1-1 0,-1 1 0,1 0 0,0-1-1,0 1 1,0-1 0,0 1 0,0 0 0,1-1 0,-1 1 0,1-1 0,-1 1 0,1 0 0,0 0 0,0-1 0,0 1 0,0 0 0,2-2 0,0 1-203,0 0 0,0 0 0,0 0 0,0 0 0,1 1 0,-1 0-1,1-1 1,-1 1 0,1 1 0,0-1 0,8-2 0,-2 1-148,0 1 0,1 0 0,-1 0-1,1 1 1,0 0 0,-1 1 0,1 1 0,0-1 0,17 5 0,-17-2 33,-1 1 0,0 1-1,0 0 1,0 0 0,0 1 0,-1 0 0,0 0 0,0 1-1,-1 1 1,10 9 0,-7-4-412,0 0-1,0 1 1,-2 0-1,1 1 1,12 28-1,-22-42 411,0-1 0,0 1 1,0-1-1,-1 1 0,1-1 0,0 1 0,0-1 1,0 1-1,-1-1 0,1 0 0,0 1 0,0-1 0,-1 1 1,1-1-1,0 0 0,-1 1 0,1-1 0,-1 0 1,1 1-1,0-1 0,-1 0 0,1 0 0,-1 1 0,1-1 1,-1 0-1,1 0 0,-1 0 0,1 1 0,-1-1 1,1 0-1,-1 0 0,1 0 0,-1 0 0,1 0 0,-1 0 1,1 0-1,-1 0 0,1 0 0,-1-1 0,1 1 1,0 0-1,-1 0 0,1 0 0,-2-1 0,-34-2-2759,32 2 2279,-36-5-2359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39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30 112 9722,'-4'0'6165,"-1"9"-5108,-6 19-1698,10-25 585,-1 1 0,1 0 0,-1 0 0,1 0 0,0 0 0,1 0-1,-1 0 1,1 0 0,-1 0 0,1 1 0,1-1 0,-1 0 0,0 0-1,1 0 1,0 0 0,0 0 0,0 0 0,1 0 0,-1 0 0,1-1-1,0 1 1,0 0 0,0-1 0,0 0 0,1 1 0,-1-1 0,1 0-1,0 0 1,7 5 0,-7-5-42,1-1-1,-1 1 1,1 0 0,0-1-1,0 0 1,0 0 0,0-1-1,1 1 1,-1-1 0,0 1 0,1-1-1,-1-1 1,1 1 0,-1-1-1,1 0 1,-1 0 0,9-1-1,-10 1 97,-1-1-1,1 0 0,0 0 1,-1-1-1,0 1 1,1 0-1,-1-1 1,0 0-1,0 1 0,1-1 1,-1 0-1,-1 0 1,1 0-1,0 0 1,0-1-1,-1 1 0,1 0 1,-1-1-1,0 1 1,0-1-1,0 1 1,0-1-1,0 0 0,0 1 1,-1-1-1,1 0 1,-1 1-1,0-1 1,0 0-1,0-4 0,0 3 19,0 0-1,0 0 0,0 0 0,-1 0 0,1 0 0,-1 0 1,0 0-1,0 0 0,0 0 0,-1 0 0,1 1 1,-1-1-1,0 1 0,0-1 0,0 1 0,0-1 0,-1 1 1,0 0-1,1 0 0,-1 1 0,0-1 0,0 0 0,-1 1 1,-3-3-1,-6-1-91,0 1-1,0 0 1,0 0 0,0 2 0,-23-4 0,31 6 57,4 1 7,1 0 0,0 0 0,-1 0-1,1 0 1,0 0 0,-1 0-1,1 0 1,0 0 0,-1 0 0,1-1-1,0 1 1,-1 0 0,1 0-1,0 0 1,-1 0 0,1 0 0,0-1-1,-1 1 1,1 0 0,0 0-1,-1 0 1,1-1 0,0 1 0,0 0-1,0-1 1,-1 1 0,1 0-1,0 0 1,0-1 0,0 1 0,-1 0-1,1-1 1,0 1 0,0 0-1,0-1 1,0 1 0,0-1 0,0 1-1,12-12-389,32-11-157,-36 19 459,13-7-39,-4 3 249,-1 0-1,1 0 1,0 2 0,22-6-1,-38 11 145,1 1 0,-1 0-1,0-1 1,1 1-1,-1 0 1,0 0 0,1 0-1,-1 0 1,1 0-1,-1 1 1,0-1-1,1 0 1,-1 0 0,0 1-1,1-1 1,-1 1-1,0-1 1,0 1-1,1 0 1,-1 0 0,0-1-1,0 1 1,1 1-1,18 33 2817,-17-27-3969,59 121 127,-58-122-439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0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29 9538,'-10'-5'3481,"10"-3"-473,8 3-2688,10 0-3888,9-1-65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0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12819,'4'15'3202,"8"30"822,-9-36-4250,0 0 1,0-1-1,0 1 0,1 0 0,1-1 0,-1 0 0,1 0 0,1-1 0,9 12 0,-14-18 124,-1-1-1,0 1 0,1-1 0,-1 1 1,1-1-1,-1 1 0,1-1 0,-1 0 1,1 1-1,-1-1 0,1 1 0,0-1 1,-1 0-1,1 1 0,0-1 0,-1 0 1,1 0-1,0 0 0,-1 0 0,1 1 0,0-1 1,-1 0-1,1 0 0,0 0 0,-1 0 1,1-1-1,0 1 0,-1 0 0,1 0 1,1-1-1,5-19-730,-9-40 1877,1 52-1006,0 4-7,1 0 0,0 0 1,0 0-1,0 0 0,0 0 0,1 0 0,0 0 1,0 0-1,0 0 0,0 0 0,2-4 1,-2 7-39,-1 1 1,1-1 0,-1 0 0,1 0-1,0 1 1,-1-1 0,1 0 0,0 1 0,-1-1-1,1 1 1,0-1 0,0 1 0,0 0-1,-1-1 1,1 1 0,0 0 0,0-1 0,0 1-1,0 0 1,1 0 0,1 0-19,-1 0 0,1 0 1,-1 1-1,0-1 0,1 1 0,-1 0 0,0-1 1,0 1-1,1 0 0,-1 0 0,3 3 0,9 6-189,0 1-1,0 1 0,19 21 0,15 14-3130,-23-29 699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0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38 14331,'-3'-2'546,"0"0"0,0 0 1,0 0-1,0 0 0,0 0 0,1-1 0,-1 1 0,1-1 1,-1 0-1,1 1 0,0-1 0,-2-5 0,4 7-532,0 1 19,15 19-408,28 47 250,-32-51 97,0 2 0,-1-1 0,-1 2 0,11 26 0,41 172-22,-44-142-992,29 72 0,-42-137-467,-4-15-488,-4-18-1264,4 23 3145,-9-36-3263</inkml:trace>
  <inkml:trace contextRef="#ctx0" brushRef="#br0" timeOffset="1">1 370 12195,'13'0'2368,"2"-9"1185,11-4-3713,19-5-152,10-6-272,16-5-921,-1 5-2047,5 6 151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1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43 145 11682,'5'25'422,"-1"-9"2340,7-36-1512,-4 7-1911,-5 7 671,4-6-227,0 0 0,-1-1 0,-1 0 0,4-14 0,-8 25 141,1 0-1,0-1 0,-1 1 0,0 0 0,0 0 1,1-1-1,-1 1 0,0 0 0,-1 0 0,1-1 1,0 1-1,-1 0 0,1 0 0,-1 0 0,0 0 1,0 0-1,0-1 0,0 1 0,0 1 0,0-1 1,0 0-1,0 0 0,-1 0 0,1 1 0,-1-1 1,0 0-1,1 1 0,-1 0 0,0-1 0,0 1 1,0 0-1,0 0 0,-3-1 0,3 1 51,0 0 0,1 0 0,-1 1 0,0-1 0,0 1-1,0 0 1,0-1 0,0 1 0,0 0 0,0 0 0,0 0 0,0 1-1,0-1 1,0 0 0,1 1 0,-1-1 0,0 1 0,0 0 0,0-1-1,0 1 1,1 0 0,-3 2 0,2-1 19,0 0 0,0 0 0,0 1 0,0-1 0,0 1 0,1-1 0,-1 1 0,1-1 0,0 1 0,0 0 0,0 0 0,0 0 0,0 3 0,-1 3 19,1 0 1,0 0 0,1 1 0,0-1 0,1 0 0,-1 0-1,2 0 1,3 15 0,-2-15 1,0-1-1,1 0 1,0-1 0,0 1 0,0-1-1,1 1 1,1-1 0,-1-1 0,1 1-1,0-1 1,0 0 0,1 0-1,0-1 1,0 0 0,0 0 0,9 4-1,-10-6-42,0-1-1,-1 0 1,1 0-1,0-1 1,0 1-1,1-1 0,-1 0 1,0-1-1,0 0 1,0 0-1,1 0 1,-1-1-1,0 0 1,0 0-1,0 0 0,0-1 1,0 0-1,0 0 1,0 0-1,-1-1 1,1 0-1,-1 0 1,7-5-1,30-29-1853,1-7 26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3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7154,'45'-57'2339,"-44"56"-2083,-1 0 0,1 0 0,0 1 0,0-1 0,-1 0 0,1 0 0,0 0 0,-1 0 0,1 0 0,-1 0 0,1 0 0,-1 0 0,0 0 1,1 0-1,-1 0 0,0 0 0,0 0 0,0 0 0,1 0 0,-1 0 0,0 0 0,0 0 0,-1 0 0,1 0 0,0-1 0,0 1 0,-1 0 0,1 0 0,0 0 0,-1 0 1,1 0-1,-2-1 0,-2-10 1943,4 12-2269,6 16-494,14 58 357,-3 1-1,10 99 1,-15-37-3334,-6-56 575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84 11330,'-12'-12'4918,"15"26"-3613,20 35-1518,62 134 377,-90-261 361,-9 4-428,7 40-74,-4-43 0,11 75-192,0 0 0,0 0 1,0 1-1,0-1 0,0 0 0,1 0 1,-1 1-1,0-1 0,1 0 0,-1 1 1,1-1-1,0 0 0,0 1 0,-1-1 1,1 1-1,0-1 0,0 1 0,0 0 1,0-1-1,1 1 0,-1 0 0,0 0 1,1 0-1,-1 0 0,0 0 0,1 0 1,-1 0-1,1 0 0,1 0 0,20-10-3306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2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53 8090,'-1'-14'717,"1"11"-462,0 1 0,0-1 1,-1 1-1,1-1 0,-1 1 1,1-1-1,-1 1 0,0-1 1,0 1-1,0 0 0,0-1 1,0 1-1,-3-3 0,4 4-203,0 1-1,0 0 0,-1 0 0,1 0 1,0 0-1,0 0 0,-1 0 0,1 0 1,0 0-1,0 0 0,0 0 0,-1-1 1,1 1-1,0 0 0,0 0 1,-1 1-1,1-1 0,0 0 0,0 0 1,0 0-1,-1 0 0,1 0 0,0 0 1,0 0-1,0 0 0,-1 0 0,1 0 1,0 0-1,0 1 0,0-1 1,-1 0-1,1 0 0,0 0 0,0 0 1,0 1-1,0-1 0,0 0 0,-1 0 1,1 0-1,0 1 0,0-1 0,0 0 1,-9 17 65,6-11 31,-2 3-126,-4 7 6,0 1 1,1 0-1,1 1 1,0 0-1,2 0 1,0 0-1,-4 28 1,9-45-54,0-1 0,0 1 0,0-1 0,0 1 0,0 0 0,0-1 0,0 1 0,0 0 0,0-1 0,0 1 0,0-1 0,1 1 0,-1 0 0,0-1 0,0 1 0,1-1 1,-1 1-1,0 0 0,1-1 0,-1 1 0,0-1 0,1 0 0,-1 1 0,1-1 0,-1 1 0,1-1 0,-1 1 0,1-1 0,-1 0 0,1 1 0,0-1 0,-1 0 0,1 0 0,0 1 1,26-5-586,10-1 540,-29 6 56,-1 1 0,0 0-1,0 1 1,0-1 0,0 1-1,0 1 1,0-1 0,-1 1-1,0 0 1,0 1 0,0-1 0,0 1-1,-1 1 1,1-1 0,-2 1-1,1 0 1,0 0 0,-1 0-1,0 0 1,-1 1 0,6 11-1,-8-14-2,0-1-1,0 0 0,-1 1 0,1-1 1,-1 1-1,0-1 0,0 0 0,0 1 1,0-1-1,0 1 0,-1-1 0,1 0 0,-1 1 1,0-1-1,0 0 0,0 0 0,-1 1 1,1-1-1,-1 0 0,0 0 0,0-1 0,0 1 1,0 0-1,0 0 0,0-1 0,-1 0 1,1 1-1,-5 1 0,0 2-326,0-1 1,-1-1-1,0 1 0,0-1 0,0 0 1,0-1-1,-1 0 0,1-1 0,-16 4 1,-24-2-1953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6:42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15379,'1'-5'7066,"2"11"-8883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55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0 167 7554,'10'-4'633,"10"-7"1610,-16-7 2434,2 27-4251,5 10-410,0-1 1,25 31-1,19 26 49,-38-46-25,-5-8-18,1 0-1,0 0 0,2-1 1,0-1-1,30 28 0,-43-45-4,0-1-1,0 0 1,0 0-1,0 0 0,0 0 1,0 0-1,0 0 1,0 0-1,1-1 1,-1 1-1,0-1 0,1 1 1,-1-1-1,0 0 1,0 0-1,1 0 0,-1 0 1,0 0-1,1-1 1,-1 1-1,0-1 1,0 0-1,1 1 0,-1-1 1,0 0-1,0 0 1,2-2-1,6-3 102,-1-1-1,0 0 0,0-1 1,11-12-1,-10 10-47,120-131 406,-62 67-2999,97-86 1,-100 108-983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56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9 168 6321,'-8'-21'8784,"27"52"-7676,17 52-1081,-20-43 12,1-1-1,2-1 0,32 50 0,-49-85 23,0 0 1,1-1 0,-1 0-1,0 1 1,1-1-1,-1 0 1,1 0 0,0 0-1,-1-1 1,1 1-1,0-1 1,0 1-1,0-1 1,0 0 0,1 0-1,-1-1 1,0 1-1,0 0 1,0-1 0,1 0-1,-1 0 1,0 0-1,1 0 1,-1 0-1,0-1 1,0 0 0,6-1-1,6-4 259,0 0-1,-1-1 0,0-1 0,23-15 1,-20 12-367,297-203-1045,-165 116-2389,4-22-123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20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446 651 11835,'-202'-310'138,"20"34"-35,141 211-43,44 109 2899,15 304-2063,-15-235-805,-24 591 1040,-3-64-467,64 295-288,3 228-214,-34-603-137,30 831 265,-8-384-119,19 189-53,79-14 196,-107-1046-299,38 298 267,-59-416 627,-6-47-797,-16-115-2402,2 40-3490,4 39 1897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48 12955,'-5'-13'893,"-11"-21"3695,21 82-4189,16 56-387,-4 2 1,-4 0 0,-3 135-1,-10-240-14,-4 33 97,-2-30-50,-6-17-165,0-6-114,2 2 8,-2 0 0,0 0 0,0 1 0,-2 0 1,-22-21-1,32 35 204,1-1 0,0 1 0,-1-1 1,0 1-1,1 0 0,-1 0 0,0 1 1,0-1-1,0 1 0,0 0 0,0 0 1,-1 0-1,1 0 0,0 1 0,0 0 1,0 0-1,-1 0 0,1 0 0,0 1 1,0 0-1,0-1 0,-1 2 0,1-1 1,0 0-1,1 1 0,-1 0 0,0 0 1,0 0-1,1 0 0,-1 0 0,1 1 1,-1 0-1,-3 4 0,5-6 8,0 1 0,0-1 0,0 1-1,1-1 1,-1 1 0,0 0 0,1 0-1,-1 0 1,1 0 0,0 0 0,0 0 0,0 0-1,0 1 1,0-1 0,0 0 0,0 0-1,1 1 1,-1-1 0,1 1 0,0 2 0,0-2-6,1-1 0,-1 0 1,1 0-1,0 0 1,0 0-1,0 0 0,0 0 1,1 0-1,-1 0 1,0 0-1,1 0 0,-1-1 1,1 1-1,0-1 1,-1 1-1,1-1 0,3 2 1,8 4-82,0 0 1,0-1 0,0 0-1,1-2 1,17 5 0,27 5-2090,79 9 1,-73-20-655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2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60 12803,'3'-20'5321,"-6"5"-3938,1 13-1486,1 1 0,-1-1 0,0 0 0,1 0-1,-1 1 1,0-1 0,0 1 0,0-1 0,0 1 0,-1 0-1,1 0 1,0 0 0,0 0 0,-4-1 0,5 2 72,0-1 0,1 1-1,-1 0 1,0 0 0,0-1 0,1 1 0,-1 0 0,0 0 0,0 0 0,1 0 0,-1 0-1,0 0 1,0 0 0,1 0 0,-1 0 0,0 0 0,0 1 0,1-1 0,-1 0-1,0 0 1,1 1 0,-1-1 0,0 0 0,1 1 0,-1-1 0,0 1 0,1-1-1,-1 1 1,1-1 0,-1 1 0,0 0 0,-9 31-269,9-24 247,0 0 0,1 0 0,0 0 0,1 0 0,-1 0 0,2 0 0,2 13 0,-3-18 23,0 0 1,0 0-1,0 0 1,0-1 0,0 1-1,1 0 1,-1 0-1,1-1 1,0 1-1,0-1 1,0 1-1,0-1 1,0 0-1,1 0 1,-1 0 0,1 0-1,-1 0 1,1 0-1,0-1 1,-1 1-1,1-1 1,0 0-1,0 0 1,0 0 0,0 0-1,3 0 1,-2-2 1,1 1 0,-1-1 0,0 0 0,0 0 0,0 0 0,0-1 1,-1 1-1,1-1 0,0 0 0,0 0 0,-1 0 0,0-1 0,1 1 1,-1-1-1,0 0 0,0 0 0,0 0 0,-1 0 0,1-1 0,-1 1 1,0-1-1,0 1 0,0-1 0,0 0 0,0 0 0,-1 1 0,2-8 830,15 24-1259,15 9-429,-26-16 496,1-1-1,0 0 1,0 0-1,1-1 1,-1 0-1,1 0 1,0-1-1,0 0 1,9 1-1,17 2-2525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2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47 10578,'-17'-47'10923,"37"95"-10968,-3 1 0,-2 1 0,-2 0 0,-2 0 0,-3 1 0,3 54 0,-8-64-62,13 145-2769,-17-179 802,-9-24-3127,0-9 2035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3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10570,'6'3'1817,"5"-1"1175,7 4-3104,15-1-48,11 1 192,23-1-448,8-3-376,18 0-2233,1 1 145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4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84 7674,'48'-60'2680,"-39"43"-137,-11 11-1240,0 6-1295,1 0 0,0 1 0,0 0 1,0-1-1,0 1 0,0 0 0,0 0 1,0-1-1,0 1 0,0 0 0,0 0 1,0 0-1,0 0 0,0 0 0,1 0 0,-1 1 1,0-1-1,1 0 0,-1 2 0,-12 24-23,-1-1 0,-1-1 1,-24 32-1,19-29 9,1 1 0,-27 54 0,-29 95 81,66-153-386,1 0 0,2 0 0,0 1 1,2-1-1,-2 39 0,18-54-4608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4 7730,'-29'-4'9601,"16"5"-9567,-1 1-1,0 0 0,1 1 1,-21 7-1,24-6-47,0 1 0,1 0-1,0 0 1,0 1-1,0 0 1,1 1-1,0 0 1,0 0 0,0 1-1,-6 9 1,11-14-14,0 1 1,0 0-1,1-1 1,-1 1-1,1 0 1,0 0-1,1 1 1,-1-1-1,1 0 1,-1 1-1,1-1 1,0 0-1,1 1 1,-1-1-1,1 1 1,0 0-1,0-1 1,0 1-1,1-1 1,0 1-1,0-1 1,0 0-1,0 1 1,1-1-1,2 7 1,-2-9 1,-1 0 1,1 0-1,0 0 0,-1 0 1,1 0-1,0 0 0,0 0 1,1 0-1,-1-1 0,0 1 1,0-1-1,1 0 0,-1 1 1,1-1-1,-1 0 1,1-1-1,0 1 0,-1 0 1,1-1-1,0 1 0,-1-1 1,1 0-1,0 0 0,-1 0 1,1 0-1,0-1 0,0 1 1,-1-1-1,1 1 0,-1-1 1,1 0-1,0 0 1,-1 0-1,3-2 0,2 0 37,0 0-1,-1-1 1,1 0-1,-1 0 1,0 0-1,0-1 0,-1 0 1,1 0-1,-1 0 1,0-1-1,5-8 1,26-60 2024,-34 80-2239,0 1 1,1-1-1,0 0 1,0 0-1,1 0 1,4 7 0,36 49-2925,-8-28-198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3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36 545 8890,'-5'-25'1426,"-2"0"362,-2 2 4503,9 41-5830,4 35-540,0-16 84,-2 0-1,-6 68 1,0-221 750,-10-353-359,13 462-395,0-3-151,1 0 0,0-1 0,0 1 0,1 0 0,3-15 0,-3 22-107,0 1 0,0-1 0,0 0 0,0 1 0,0-1 0,1 1 0,-1 0 0,1-1 1,0 1-1,-1 0 0,1 0 0,0 0 0,0 0 0,1 1 0,-1-1 0,0 0 0,0 1 0,1-1 0,-1 1 1,1 0-1,0 0 0,-1 0 0,1 0 0,4 0 0,33-6-3841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4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21 11266,'-4'-18'5001,"8"18"-5225,2 0-200,-5 0-16,3 0 488,30 1-56,54 7-144,-25-8-280,-3-4-152,11 0-488,-9 0-1937,-2 7 441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9026,'10'-9'6078,"-4"9"-3963,3 28-2240,-7-24 215,8 51-1141,4 86 0,-12-135-108,-7-29-5274</inkml:trace>
  <inkml:trace contextRef="#ctx0" brushRef="#br0" timeOffset="1">74 16 9402,'3'-11'1776,"11"7"1001,2 5-2881,7 3-672,-1 0-2001,4-1 409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12395,'7'-9'5202,"-7"9"-5133,1-1 0,-1 1-1,0-1 1,0 1 0,1-1 0,-1 1-1,0 0 1,1-1 0,-1 1 0,0-1-1,1 1 1,-1 0 0,0-1-1,1 1 1,-1 0 0,1 0 0,-1-1-1,1 1 1,-1 0 0,1 0 0,-1 0-1,1-1 1,-1 1 0,1 0-1,-1 0 1,1 0 0,1 2-90,-1-1 0,1 1 0,-1 0 0,0 0 0,0-1 0,0 1 0,0 0 0,0 0 0,0 0 0,0 0 0,-1 1 0,1 2 0,13 48 59,-3 1 1,-3 1-1,3 77 1,9 65-4379,-16-188 922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35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29 127 10658,'11'-12'4086,"7"1"-3535,-11 8-524,-6 2-35,1-1-1,-1 1 1,0 0 0,1-1 0,-1 1-1,0-1 1,0 1 0,1-1 0,-1 1-1,-1-1 1,1 0 0,0 0 0,0 0-1,-1 1 1,1-1 0,-1 0 0,1 0-1,-1 0 1,0 0 0,0 0 0,0 0-1,0 0 1,0-3 0,-6-33-122,5 36 121,1 1 0,0 0 0,-1 0 0,0 0 0,1 0 0,-1 0 1,0 1-1,1-1 0,-1 0 0,0 0 0,0 0 0,0 1 0,0-1 0,1 0 0,-1 1 0,0-1 0,0 0 1,0 1-1,-1 0 0,1-1 0,0 1 0,0 0 0,0-1 0,0 1 0,0 0 0,0 0 0,0 0 0,-1 0 1,1 0-1,0 0 0,0 0 0,-2 1 0,1-1-15,0 0-1,0 1 1,0-1 0,0 1-1,0-1 1,1 1 0,-1 0 0,0 0-1,0-1 1,0 2 0,1-1-1,-1 0 1,1 0 0,-1 0 0,1 1-1,-3 1 1,2 3 11,0 0 1,0 1-1,0-1 0,1 0 1,0 1-1,0-1 1,0 1-1,1-1 0,0 1 1,0-1-1,1 1 0,0-1 1,0 1-1,1-1 0,-1 1 1,1-1-1,1 0 0,3 8 1,0 0-103,1 0 1,1 0-1,0 0 1,1-1-1,0-1 1,17 18 0,3-6-2211,-7-14-2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49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64 7882,'-9'-20'1046,"-12"-19"3348,17 35-2568,3 6-1106,4 15-926,0-1 169,46 417 529,-31 22 895,-14-325-1173,4 135 277,35 734 341,0-314-189,21 282 743,9-453-858,-34-274-168,-17-25 401,-8-66-484,-13-139-207,-1 6-504,-19-43-4360,-29-52 1007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4:15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77 1160,'-13'-74'568,"13"73"-144,-2-1-296,4 2-432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34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22 6537,'-9'-22'5106,"24"27"-2300,14 7-2897,246 60 2118,-35-12-1094,333 127-334,-17 38-111,172 58 126,64 21-144,-702-262-281,-92-44-356,0 1 1,0-1 0,1 1-1,-1-1 1,1 0-1,-1 0 1,1 0 0,0 0-1,-1 0 1,1 0 0,0 0-1,0 0 1,1 0 0,-2-3-1,-8-18 121,-8-10 248,-2 0 0,-1 1 0,-2 1 1,-1 1-1,-44-43 0,99 98-385,127 112 435,-131-111-126,0 1 1,-2 2 0,33 47 0,-57-74-128,1 1 0,-1-1-1,0 1 1,1-1 0,-1 1-1,0 0 1,0-1 0,-1 1-1,1 0 1,0 4 0,-1-6-2,0 1 1,0-1 0,0 0 0,-1 0 0,1 0 0,0 0-1,-1 0 1,1 0 0,0 0 0,-1 0 0,0 0-1,1 0 1,-1 0 0,1 0 0,-1 0 0,0 0 0,0 0-1,-1 1 1,-3 1 0,-1 0-1,1 0 0,-1-1 1,1 0-1,-1 0 0,0 0 1,0-1-1,-10 2 0,-141 14-658,98-12-106,50-4 622,-142 7-2888,-28-22-260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55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114 781 6481,'-13'7'974,"0"0"0,-1-1 0,-22 6 0,-2-3 4522,50-16-3695,200-48-390,258-32-1,-118 26-738,461-113 315,-684 145-800,430-72 119,-268 53-88,-64-9 5,-92 19-10,-116 33-124,-16-1-709,-41-11-601,-87-27 146,-120-48 1083,480 170 1050,-174-59-872,-53-17-167,-3-1-5,-1 0-1,1 1 1,0-1-1,-1 1 1,0 0 0,1 1-1,-1-1 1,7 6-1,-18 0-9,-13 24-17,-171 286 81,184-310 56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 11915,'-7'-19'6349,"10"28"-5281,22 46-1700,-1-19 606,-11-17 12,0 1 0,-2 0 0,0 1 0,11 28 0,78 247-33,-100-295-4,1 5-1106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43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62 6993,'-5'-5'396,"-1"0"-1,1 1 0,-1-1 1,0 1-1,0 1 0,-1-1 1,1 1-1,-1 0 0,0 1 0,-10-4 1,-29-12 1398,63 20 1540,14 1-3404,422 62 1532,-101-17-987,112 22-186,623 112 140,-899-144-401,289 66 58,-470-102-72,0 0-1,0-1 0,0 0 1,0 0-1,1-1 0,-1 1 1,14-3-1,-24-3-396,-1-1-1,0 1 1,0 0-1,0 0 1,0 0-1,-8-6 1,8 8 355,-98-87-373,-136-96 2082,400 286-1788,-111-67 278,-4-3 19,-2 1 0,76 68-1,-119-97-189,-1-1-1,1 1 0,0 0 1,-1 0-1,1 0 0,-1 0 1,0 0-1,0 0 1,1 1-1,-1-1 0,1 4 1,-2-5-2,0 0 0,0-1 0,0 1 0,0 0 0,0 0 0,0 0 0,0 0 0,-1 0 0,1 0 0,0-1 0,0 1 0,-1 0 0,1 0 1,0 0-1,-1-1 0,1 1 0,-1 0 0,1 0 0,-1-1 0,0 1 0,1 0 0,-2 0 0,-4 3-1,0 0 0,-1-1 0,1 0 0,-1 0 0,0-1 0,-13 4 0,15-5 12,-203 53 62,-111 36-4763,236-54 1294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46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 7602,'41'-45'4481,"-40"45"-4033,2-1 736,-2 1-880,1 1-64,-1 1-480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47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0 288,'332'263'714,"-227"-172"-284,92 103 0,10 43 1480,100 105 1696,-258-298-3030,3-2 0,85 54-1,-83-61-499,-1 3-1,83 77 0,-99-75-95,50 75-1,-61-77 33,2-1 0,63 65 0,-23-46 77,14 14 226,-125-74-6818,-14-11 6493,20 2 106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48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495 133 7994,'17'-28'3929,"-12"21"-3490,20-39-85,-24 44-48,1-1 0,-1 1 0,0-1 0,0 0 0,0 0 0,-1 1 0,1-1 0,-1 0 0,0 0 0,1 0 0,-1 0 0,0 1 0,-1-1 0,1 0 0,0 0 0,-2-4 0,70 158 696,-63-141-995,-1 1 0,1 0 0,-2 0 0,0 0 0,0 0 0,-1 0 0,0 1 0,-1-1 0,-1 1 0,0 0 0,0-1 0,-3 19 0,1-23-4,1-1-1,-1 1 1,0-1 0,-1 0-1,1 1 1,-1-1 0,-1 0 0,1 0-1,-1-1 1,0 1 0,0-1 0,-1 0-1,1 0 1,-1 0 0,0-1-1,-1 0 1,1 0 0,-1 0 0,0 0-1,0-1 1,0 0 0,-12 4-1,-2-1-43,-1-1-1,1-1 0,-1 0 1,-36 0-1,-91-7-1493,101 1 634,-62-5-2537,18-4-575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51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3212 3732 7298,'36'29'1667,"-36"-28"-1586,1-1 0,-1 0 0,0 0 1,1 0-1,-1 0 0,0 1 1,1-1-1,-1 0 0,0 0 0,1 0 1,-1 0-1,0 0 0,1 0 0,-1 0 1,0 0-1,1 0 0,-1 0 1,0 0-1,1 0 0,-1 0 0,1-1 1,-1 1-1,0 0 0,0 0 1,1 0-1,-1 0 0,0 0 0,1-1 1,-1 1-1,0 0 0,1 0 1,-1-1-1,0 1 0,0 0 0,0 0 1,1-1-1,-1 1 0,0 0 0,0-1 1,0 1-1,0 0 0,1-1 1,-1 1-1,0 0 0,0-1 0,0 1 1,0-1-1,0 0 179,0 1 1,1-1-1,-1 0 1,0 0-1,0 0 1,0 0-1,0 0 1,0 1-1,0-1 1,0 0-1,0 0 1,0 0-1,-1 0 1,1 1-1,0-1 1,0 0-1,-1 0 1,1 0-1,-1 0 1,-133-120 1339,-168-222 650,194 212-1211,-133-187-352,151 190-578,-186-199-1,11 47 11,206 210-46,3-2 0,-57-98 0,46 68-45,-3 4 0,-6 2 1,-102-102-1,63 61-83,13 13-41,-40-5-197,34 34 90,107 94 202,-71-67-351,-114-142 1,57 55-649,21 27 138,81 97 266,-2 2-1,-50-42 0,6 7-320,20 22-123,78 56-7494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37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14 6817,'-42'-13'7114,"42"14"-7338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39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6593,'6'1'4773,"33"15"-4170,14 17-534,-1 2 0,-1 3 0,-3 1 0,51 53 0,167 203 520,-146-156-308,121 161 105,-8-9-77,-84-116-207,-8 6 0,164 275 1,-222-327-93,6-4 0,145 159 0,-104-131-17,-30-33 63,136 127 1,-146-161 133,79 99 0,-144-161-21,0 0 1,2-1-1,1-2 1,0 0 0,2-2-1,39 19 1,101 32 168,-169-70-303,1-4-122,0 1 0,0-1 0,0 1 0,0-1 0,-1 0 0,1 1 0,-1-1 0,2-7 1,-2 5 63,4-14-81,-1 1 0,-1-1 0,0 0 0,-2-33 0,-1 41 152,0 0 1,-1 0-1,-1 0 0,0 0 0,0 0 0,-1 0 0,-1 1 0,0 0 0,0-1 0,-10-14 0,13 24-92,0 0 0,0 0 0,0 0 0,0 1 0,-1-1 0,1 0 0,-1 1 0,1-1 0,-1 1 0,0-1 0,1 1 0,-1 0 0,-4-3 0,3 14-1062,11 19 752,14 38 714,4-2 1,2 0 0,3-2 0,62 93 0,-83-144-211,0-1 59,-10-11-204,0 0-1,0 0 0,0 1 1,0-1-1,0 0 1,-1 0-1,1 0 1,0 0-1,0 0 0,0 0 1,0 0-1,0 0 1,0 0-1,0 0 1,0 0-1,0 0 0,0 0 1,0 0-1,0 1 1,0-1-1,0 0 1,0 0-1,0 0 0,0 0 1,0 0-1,0 0 1,0 0-1,0 0 1,0 0-1,0 0 0,0 1 1,0-1-1,0 0 1,0 0-1,0 0 1,0 0-1,0 0 0,0 0 1,0 0-1,0 0 1,0 0-1,0 0 1,0 1-1,0-1 0,0 0 1,0 0-1,0 0 1,0 0-1,0 0 1,0 0-1,1 0 0,-1 0 1,0 0-1,0 0 1,-3-1 8,0 1 1,0-1 0,0 0 0,0 1-1,0 0 1,0 0 0,0 0-1,-6 1 1,-13 0 17,-25 2 60,-1 2 0,2 2-1,-1 2 1,1 2-1,1 2 1,0 2-1,1 2 1,0 2-1,-53 31 1,97-49-188,-1-1-1,0 0 1,0 0 0,0 0 0,0 0 0,0 0-1,0 0 1,0 0 0,0-1 0,0 1-1,0 0 1,0 0 0,0-1 0,0 1 0,0 0-1,1-1 1,-1 1 0,0-1 0,0 1-1,0-1 1,1 0 0,-1 1 0,0-1 0,1 0-1,-1 1 1,0-1 0,1 0 0,-1 0-1,1 0 1,-1 0 0,1 1 0,-1-3-1,0 1-198,-13-22-2374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58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31 10754,'-1'-20'2137,"1"9"911,5 16-3240,14 8-616,16 9 272,19 18-2665,5-7 585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00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8010,'9'8'7262,"9"21"-6977,1 1-51,-4-14-3,0-1 0,1 0 0,1-1 0,0 0 0,0-2-1,2 0 1,19 10 0,24 16 159,317 262 649,-27 35-722,7 71 275,-27-27-90,-26-84 120,109 117 281,-161-143-578,145 167 32,-66-56-184,-268-309-114,6 10 133,4-4 1,145 117-1,-157-136-21,-20-16-39,-38-38-55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01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87 6361,'-33'-46'1765,"33"44"-1546,0 0-1,0 0 1,0 0 0,1 1 0,-1-1 0,0 0 0,1 0-1,-1 0 1,1 0 0,0 0 0,-1 1 0,1-1 0,0 0-1,0 1 1,0-1 0,2-2 0,3-3 2357,-14 20 247,7-10-2719,0 0 0,0-1-1,0 1 1,0-1 0,1 1 0,-1 0-1,1 0 1,-1 0 0,1-1 0,0 1-1,0 0 1,0 0 0,1 0 0,-1-1-1,1 4 1,11 34 189,-11-38-248,5 12 130,2 1 1,-1-1-1,2-1 0,11 15 1,12 21 68,17 46 2,31 50 210,-83-151 250,2 4-689,0 0 1,0 0 0,0 0 0,0 0-1,0 1 1,0-1 0,0 0 0,-1 1-1,1-1 1,0 1 0,-1-1 0,1 1-1,-1 0 1,0 0 0,1 0 0,-1-1-1,0 2 1,0-1 0,0 0 0,0 0-1,0 1 1,0-1 0,0 1 0,0-1 0,0 1-1,0 0 1,-3 0 0,-9 0-15,0 0 0,1 1 0,-1 1 0,0 0 1,1 1-1,-26 9 0,-90 41-1013,33-12-2902,18-15 330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10794,'6'26'5337,"-2"-29"-5345,3-1-96,-5 4 16,2-2 112,13 0 88,42-3-56,65-7-552,-36 10-2712,-12 6 655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6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303 311 14355,'-37'-119'2903,"31"88"-517,6 31-2364,0-1 0,0 1 0,0 0 0,0-1 1,0 1-1,0 0 0,0 0 0,0-1 0,0 1 0,0 0 0,0 0 0,1-1 0,-1 1 0,0 0 0,0 0 1,0-1-1,0 1 0,0 0 0,1 0 0,-1 0 0,0-1 0,0 1 0,0 0 0,0 0 0,1 0 1,-1 0-1,0-1 0,0 1 0,1 0 0,-1 0 0,0 0 0,0 0 0,1 0 0,-1 0 0,0 0 0,0 0 1,1 0-1,-1 0 0,0 0 0,0 0 0,1 0 0,26 19-211,-20-14 146,30 29-16,-1 1 0,-1 2-1,-2 1 1,-2 1 0,-1 2-1,26 49 1,-11-7 98,-3 2-1,41 124 0,1 81-13,-76-247-17,-1 0 1,-1 1 0,-3-1 0,-5 87-1,2-120-6,-2 1 0,1-1 0,-2 0 0,1 1 1,-1-1-1,-1 0 0,1-1 0,-2 1 0,0-1 0,0 1 0,0-2 0,-1 1 0,-12 13 0,12-16-1,0-1 0,-1 0 1,1-1-1,-1 0 0,0 0 0,0 0 1,-1-1-1,1 0 0,-1 0 0,1-1 1,-1 0-1,0 0 0,0-1 0,0 0 0,0-1 1,0 1-1,0-1 0,0-1 0,-8-1 1,-5-1-25,0 0-1,0-2 1,1-1 0,0 0 0,0-1 0,0-1 0,1-1 0,-30-19 0,24 11-56,1-1 0,1-2 1,0 0-1,2-1 0,-31-38 1,23 18-24,1 0-1,2-2 1,2-1 0,2-1 0,2-1-1,2-1 1,-15-60 0,22 65 62,2-1-1,2 1 1,1-1 0,1-83 0,6 107 48,0 1 0,2-1 1,0 1-1,1 0 1,0 0-1,2 1 1,0-1-1,1 1 1,1 0-1,0 1 1,1 0-1,1 0 0,1 1 1,19-22-1,-6 14 5,0 2 1,2 1-1,0 1 0,1 1 0,1 1 0,42-18 0,11 1-20,100-29 1,-9 17 14,1 7 0,241-23 0,193 21-443,-347 49-5085,-224-3 1569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7.1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57 10330,'2'-2'310,"0"-1"-1,0 1 0,0-1 1,0 1-1,0-1 0,-1 0 0,1 0 1,-1 0-1,0 0 0,0 0 1,0 0-1,1-5 0,-2 8-209,0-1-1,0 1 0,0-1 0,0 0 1,0 1-1,-1-1 0,1 1 0,0-1 1,0 0-1,0 1 0,-1-1 0,1 1 1,0-1-1,-1 1 0,1-1 0,-1 1 1,1-1-1,0 1 0,-1 0 0,1-1 1,-1 1-1,1-1 0,-1 1 0,1 0 0,-2-1 1,-29-1 814,27 2-871,-5 1 56,0 0-1,0 0 0,1 1 1,-1 0-1,-13 6 0,20-7-92,0-1 1,1 1-1,-1 0 0,1 0 0,-1 0 0,1 1 0,-1-1 0,1 0 1,0 0-1,0 1 0,-1-1 0,1 1 0,0-1 0,0 1 1,0-1-1,1 1 0,-1 0 0,0-1 0,1 1 0,-1 0 0,1 0 1,-1-1-1,1 1 0,0 0 0,0 0 0,0 0 0,0-1 1,0 1-1,0 0 0,0 0 0,1 0 0,-1-1 0,1 1 1,0 2-1,2 4-42,-1 0 1,1 0 0,1-1 0,-1 1-1,1-1 1,1 0 0,-1-1 0,1 1-1,0-1 1,1 1 0,0-2 0,0 1-1,10 7 1,2-1-245,1-2 0,-1 0 0,36 13 0,12 5-83,-62-27 340,0 1 1,0 0-1,0 1 0,0-1 0,0 1 0,-1 0 0,1 0 0,-1 0 1,0 0-1,0 0 0,0 1 0,0-1 0,-1 1 0,4 7 0,-5-8 10,0 0-1,-1-1 0,1 1 1,-1 0-1,0 0 0,0-1 0,0 1 1,0 0-1,0 0 0,-1-1 0,1 1 1,-1 0-1,0-1 0,1 1 0,-1-1 1,-1 1-1,1-1 0,0 1 1,-1-1-1,1 0 0,-1 1 0,1-1 1,-1 0-1,0 0 0,0 0 0,-3 2 1,-4 4-22,-1-1 0,1 0 0,-1-1 0,0 0 0,-1 0 0,0-1 0,0 0 0,0-1 0,0 0 0,-1-1 0,1-1 0,-1 1 0,0-2 0,0 0 0,0 0 1,1-1-1,-1 0 0,0-1 0,0-1 0,0 0 0,1 0 0,-1-1 0,-11-5 0,19 7-201,1-1-1,0 0 1,0 1 0,0-1 0,0 0-1,1 0 1,-1-1 0,0 1-1,1-1 1,0 1 0,-1-1 0,1 0-1,0 0 1,0 0 0,1 0 0,-1 0-1,-1-4 1,-1-22-3035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7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69 12195,'0'-2'338,"-1"0"1,1-1-1,-1 1 1,0 0 0,0-1-1,0 1 1,0 0-1,0 0 1,-1 0 0,1 0-1,-1 0 1,1 0-1,-1 0 1,1 1 0,-1-1-1,0 0 1,0 1-1,0-1 1,-4-1 0,1 1-182,0 0 1,1 1 0,-1-1-1,0 1 1,0 0 0,0 0 0,0 1-1,0-1 1,-8 2 0,4-1-186,-1 1 1,1 1 0,-1-1-1,1 2 1,-1-1 0,1 1-1,0 1 1,0 0 0,1 0-1,-11 6 1,17-8-23,0-1 0,0 0 0,1 1 0,-1-1 0,0 1 0,1 0 0,-1 0 0,1-1 0,0 1 0,-1 0 0,1 0 0,0 0 0,0 0 0,0 1 0,0-1 0,1 0 0,-1 0 0,1 0 1,-1 1-1,1-1 0,0 0 0,0 1 0,0-1 0,0 0 0,0 1 0,0-1 0,1 0 0,-1 0 0,1 1 0,-1-1 0,1 0 0,0 0 0,0 0 0,0 0 0,0 0 0,1 0 0,-1 0 0,0 0 0,1 0 0,-1-1 0,1 1 0,0 0 0,3 2 0,-1 0-14,1 0-1,-1-1 0,1 1 1,-1-1-1,1 0 0,0-1 1,0 1-1,1-1 1,-1 0-1,0 0 0,1 0 1,-1-1-1,1 0 0,0 0 1,-1 0-1,1-1 1,8 0-1,-7-2 77,-1 0 1,1-1-1,-1 0 0,0 0 1,1 0-1,-2-1 1,1 0-1,0 0 0,-1-1 1,1 0-1,-1 0 1,-1 0-1,1 0 0,-1-1 1,0 1-1,7-14 0,-8 15 167,0-1 0,0 0 0,0 0-1,-1 0 1,1-1 0,-2 1-1,1-1 1,0 1 0,-1-1 0,0 1-1,0-1 1,-1 0 0,0 1-1,0-1 1,-1-10 0,14 42-458,1-1 0,1 0 1,1-1-1,20 24 0,-26-35-502,1-1-1,23 21 0,-30-30 445,-1 1 0,2-1 0,-1-1 0,0 1 0,1-1 0,-1 1 0,1-1 0,0 0 0,0-1 0,-1 1 0,1-1 0,0 0 0,6 0 0,33-9-3339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8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57 12867,'5'-34'2696,"-12"16"1265,1 14-2521,6 5-1055,0 3-89,4 14-208,25 79 8,-14-30-64,1 25 8,0-5-48,0 17-648,-2-9-681,-1-1-3048,2-23 168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8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50 14251,'0'-1'194,"0"1"0,1-1 0,-1 1 0,0-1 0,0 1 0,0-1 0,0 1 1,1-1-1,-1 1 0,0-1 0,0 1 0,0-1 0,0 1 0,0-1 0,0 1 0,-1-1 0,1 1 0,0-1 0,-3-5 2329,1 5-2329,-21-13 1571,-31-3-1962,43 16 79,1 1-1,-1 0 1,0 0-1,1 1 1,-1 1-1,1 0 1,0 0-1,-1 1 1,1 0-1,0 1 1,-17 8-1,22-9 47,1-1 1,0 0-1,0 1 1,0 0-1,1 0 1,-1 0-1,1 0 0,-1 1 1,1-1-1,0 1 1,0 0-1,1 0 1,-1 0-1,1 0 0,0 0 1,0 1-1,0-1 1,1 1-1,-1-1 0,1 1 1,0 0-1,0-1 1,1 1-1,0 0 1,0 0-1,0-1 0,0 1 1,1 6-1,1-6 41,-1-1 0,1 1 0,-1-1 0,1 0 0,0 0 0,1 0-1,-1 0 1,1 0 0,0 0 0,0 0 0,0-1 0,0 0 0,0 1-1,1-1 1,0-1 0,0 1 0,-1 0 0,1-1 0,1 0 0,-1 0-1,0 0 1,1 0 0,-1-1 0,0 1 0,1-1 0,0-1 0,-1 1 0,1 0-1,0-1 1,-1 0 0,6-1 0,-3 1 52,0 0-1,0 0 1,-1-1 0,1 0 0,0 0-1,-1-1 1,1 0 0,-1 0 0,0 0-1,1-1 1,-1 0 0,0 0 0,-1-1-1,1 0 1,0 0 0,-1 0 0,0 0-1,0-1 1,-1 0 0,1 0 0,3-6-1,-5 5 123,-1 0 0,0 0-1,-1 0 1,1 0 0,-1-1-1,0 1 1,-1 0 0,0-1-1,0 1 1,0 0 0,-1-1 0,1 1-1,-2 0 1,1 0 0,-3-8-1,27 62-391,-4-9-1032,43 66 0,-60-102 1034,-1 0-68,1-1-1,-1 0 0,0 0 0,1 0 1,-1 0-1,1 0 0,0 0 0,0-1 1,0 1-1,0 0 0,0-1 0,0 0 1,0 1-1,0-1 0,1 0 0,2 1 1,17-4-3294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8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 12691,'13'-5'2490,"3"2"1810,5 23-4103,-10-6-185,-1 0 0,-1 0 1,0 1-1,-2 1 0,1-1 1,-2 1-1,6 19 0,-3 0-4,-1 1-1,5 47 1,-24-199 285,11 97-196,1 0-1,1 0 0,1 0 1,11-35-1,-13 49-198,1 0-1,0 1 1,0 0-1,1-1 0,-1 1 1,1 0-1,0 0 1,0 0-1,0 1 1,6-6-1,-6 7-174,-1 0 0,1 1 0,-1-1 0,1 1 0,0 0-1,0 0 1,0 0 0,0 0 0,0 0 0,0 1 0,0-1-1,0 1 1,0 0 0,0 0 0,0 0 0,0 0 0,0 0 0,4 2-1,25 8-3540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9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42 8890,'29'3'11034,"-12"1"-11026,34 14-594,-36-11 59,0-1-1,0-1 1,1-1-1,0 0 1,-1-1-1,27 2 1,-38-5 465,1-1 1,-1 1-1,0-1 0,0 0 1,0-1-1,0 1 0,0-1 0,0 1 1,0-1-1,0 0 0,-1-1 1,1 1-1,-1 0 0,1-1 1,4-5-1,-7 7 218,1-1 1,-1 1-1,0 0 0,0-1 0,0 1 1,0-1-1,0 0 0,0 1 1,-1-1-1,1 0 0,0 1 1,-1-1-1,1 0 0,-1 1 1,0-1-1,0 0 0,1 0 1,-1 0-1,0 0 0,0 1 0,-1-1 1,1 0-1,0 0 0,-1 1 1,1-1-1,-1 0 0,1 0 1,-1 1-1,0-1 0,0 1 1,0-1-1,0 0 0,0 1 1,0 0-1,0-1 0,0 1 0,-1 0 1,-1-2-1,2 2-95,0 1-1,0-1 0,0 1 1,0-1-1,0 1 1,0-1-1,0 1 0,0 0 1,0-1-1,0 1 1,0 0-1,0 0 1,0 0-1,0 0 0,0 0 1,0 0-1,0 0 1,0 0-1,0 0 0,0 1 1,0-1-1,0 0 1,0 1-1,0-1 1,0 1-1,0-1 0,0 1 1,0-1-1,0 1 1,0 0-1,1-1 0,-1 1 1,0 0-1,0 0 1,1-1-1,-1 1 1,1 0-1,-1 0 0,0 0 1,0 1-1,-22 41 149,22-43-200,-24 68 26,3 1 0,3 0 0,-13 88 0,23-110-76,-16 87-272,-53 239-2996,34-206-912,2-22-459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9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42 10018,'-24'-11'2721,"11"-5"623,5 9-2655,6 3-505,9 2-8,9 1 56,6 1 64,12 0-56,10 1-96,5 1-384,-1-1-488,-3 2-1425,-9 4-1488,-18-3-375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19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12339,'7'-6'6457,"8"5"-6209,14 0-320,21-2-16,13-5-376,29 3-3313,9-10 921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0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368 1 11979,'-20'7'6260,"-14"20"-6624,15-10 706,-235 221-262,213-198-96,41-40 14,1 0 0,-1 0 0,0 0 0,0 0 0,0 0-1,1 0 1,-1 0 0,0 0 0,0 0 0,0 0 0,0 0 0,1 1-1,-1-1 1,0 0 0,0 0 0,0 0 0,0 0 0,1 0-1,-1 0 1,0 0 0,0 0 0,0 0 0,0 1 0,0-1 0,1 0-1,-1 0 1,0 0 0,0 0 0,0 0 0,0 1 0,0-1 0,0 0-1,0 0 1,0 0 0,0 1 0,0-1 0,0 0 0,0 0 0,0 0-1,0 0 1,0 1 0,0-1 0,0 0 0,0 0 0,0 0 0,0 0-1,0 1 1,0-1 0,0 0 0,0 0 0,0 0 0,0 1 0,0-1-1,0 0 1,0 0 0,0 0 0,-1 0 0,1 0 0,0 1 0,0-1-1,0 0 1,0 0 0,0 0 0,-1 0 0,1 0 0,0 0 0,0 0-1,0 0 1,-1 1 0,26-2 112,-2 0-96,127 5-74,83 1-5819,-183-7 2301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 7290,'4'-14'834,"0"0"1,-2-1-1,1 1 1,-2-1 0,0-21-1,-1 31-668,0 1-1,-1 0 1,1-1-1,1 1 1,-1-1 0,1 1-1,0 0 1,0-1-1,0 1 1,0 0-1,4-6 1,-4 8-115,1-1-1,0 1 1,0 1 0,0-1 0,0 0-1,1 0 1,-1 1 0,1-1 0,-1 1-1,0 0 1,1 0 0,0 0 0,-1 0-1,1 0 1,0 1 0,-1-1 0,1 1-1,0-1 1,0 1 0,0 0 0,-1 0 0,4 1-1,4-1-44,0 0 0,0 1-1,0 0 1,0 1-1,0 0 1,13 4 0,-19-4-10,1 0 1,-1 0-1,0 1 1,1-1 0,-1 1-1,0 0 1,-1 0 0,1 0-1,-1 1 1,1-1 0,-1 1-1,0 0 1,0 0-1,0 0 1,-1 0 0,0 0-1,4 9 1,-2 1-8,-1 0-1,0 0 1,0 0 0,-2 0-1,0 1 1,0-1-1,-2 1 1,0-1 0,0 0-1,-1 1 1,-1-1 0,0 0-1,-1 0 1,-1 0 0,-9 19-1,-3 5-26,-2-2 0,-2 0 0,-1-1 0,-31 37 0,50-68 59,-7 8 51,11-13-68,-1 1 0,0 0 0,0 0 0,0 0 0,0 0 0,0 0 1,0 0-1,0-1 0,0 1 0,0 0 0,0 0 0,0 0 0,0 0 0,0 0 0,0-1 0,0 1 1,0 0-1,0 0 0,0 0 0,0 0 0,0 0 0,0-1 0,0 1 0,0 0 0,0 0 0,0 0 1,0 0-1,0 0 0,0-1 0,0 1 0,0 0 0,0 0 0,0 0 0,-1 0 0,1 0 0,0 0 1,0 0-1,0-1 0,0 1 0,0 0 0,0 0 0,-1 0 0,1 0 0,0 0 0,0 0 1,0 0-1,0 0 0,0 0 0,-1 0 0,1 0 0,0 0 0,0 0 0,0 0 0,0 0 0,0 0 1,-2 0 836,50 2-455,57 9 0,-29-1-584,-14-4-219,199 12-3789,-79-23 875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0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91 11747,'-8'-28'3328,"-1"5"705,0 9-3113,1 5-552,5 0-8,3 4 57,0 2 559,2 6-864,6 16-128,26 81 0,-19-23 0,-2 32-120,-7 4-408,-4 16-1377,-4-6-2512,0-23-8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1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158 123 13507,'0'-1'182,"0"0"-1,0 0 1,1 0 0,-1 0-1,0 0 1,0 0 0,-1 0 0,1 0-1,0 0 1,0 0 0,0 0-1,-1 0 1,1 0 0,0 0-1,-1 0 1,1 0 0,-1 0 0,1 1-1,-1-1 1,0 0 0,1 0-1,-1 0 1,0 1 0,1-1-1,-1 0 1,0 1 0,0-1 0,0 0-1,0 1 1,0-1 0,1 1-1,-1-1 1,0 1 0,0 0 0,-2-1-1,2 1-164,0 0 0,-1 1 0,1-1-1,0 0 1,0 0 0,-1 1 0,1-1 0,0 1-1,0-1 1,0 1 0,0 0 0,0-1-1,0 1 1,0 0 0,0 0 0,0 0 0,0 0-1,0-1 1,0 1 0,0 0 0,1 1-1,-1-1 1,0 1 0,-7 11-119,1 0-1,1 1 1,0-1-1,1 1 1,1 0-1,0 1 1,1-1-1,0 1 1,1-1-1,0 27 1,2-35 41,0 0 1,0 0 0,1 0 0,-1 0 0,1-1-1,1 1 1,-1 0 0,1 0 0,0-1 0,1 1-1,-1-1 1,1 1 0,0-1 0,0 0-1,1 0 1,-1-1 0,1 1 0,0-1 0,1 0-1,-1 0 1,1 0 0,0 0 0,-1-1 0,2 0-1,-1 0 1,0 0 0,1 0 0,-1-1-1,1 0 1,6 1 0,-6-1 45,0-1-1,0 0 1,0 0 0,0-1 0,0 1-1,0-1 1,0-1 0,-1 1 0,1-1-1,0 0 1,0 0 0,0-1-1,0 0 1,-1 0 0,1 0 0,-1-1-1,9-4 1,-8 2 46,0 0 0,1 0 0,-2-1 0,1 0 0,-1 0 0,0-1 0,0 1 0,0-1-1,-1 0 1,0 0 0,5-15 0,-5 11 25,0 0-1,-1 0 0,0 0 0,-1-1 0,0 1 0,-1-1 0,0 1 1,-1-1-1,0 0 0,-1 1 0,0-1 0,-1 1 0,0-1 1,-1 1-1,0 0 0,-1 0 0,0 0 0,-8-14 0,8 18-90,-2 0-1,1 0 1,-1 0-1,0 0 0,0 1 1,-1 0-1,0 0 1,0 1-1,0 0 1,-1 0-1,0 0 0,0 1 1,0 1-1,0-1 1,-1 1-1,1 1 1,-1-1-1,-9 0 0,7 2-425,0 0 1,-1 1-1,1 0 0,0 1 0,0 0 0,0 1 0,0 0 0,-20 7 1,-41 19-2964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1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519 49 10746,'-13'-23'3777,"-6"5"304,-6 10-2305,-3 12-1808,-19 14 112,-9 20-16,-18 42 64,-2 26-8,-5 61 24,18 25 0,26 51 1,37-5-121,41 26-209,33-47-343,48-2-1064,9-54-464,28-29-2185,-7-60-256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2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94 236 10530,'-22'-28'916,"5"8"116,2-1 0,-24-41 0,75 90 584,-21-11-1602,-2 1 0,0 0 0,0 1 0,-2 0 0,-1 1 0,0 1 0,-1-1 0,9 33-1,-13-33 7,-1-1 0,0 1 0,-1 0 0,-2 0 1,0 0-1,-1 0 0,-3 24 0,0-45 265,-1-10-109,-3-15 81,6-4-140,1 0 0,2 0 0,0-1 0,3 1 0,0 1 0,2-1 1,1 1-1,1 0 0,2 1 0,0 0 0,19-31 0,-26 52-121,0 0 0,1 0-1,0 0 1,0 1 0,0-1 0,1 1 0,0 1 0,0-1 0,0 1 0,1 0 0,0 1 0,0-1 0,0 1 0,8-3 0,-6 4-421,1 1 0,-1-1 0,1 2 0,-1-1 0,1 2 0,-1-1 0,1 1 1,-1 0-1,1 1 0,-1 0 0,16 5 0,27 8-3012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22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43 13067,'1'-21'2744,"-4"2"1377,2 16-3449,5 3-320,-3 2 33,3 3-129,35 50 8,50 107-136,-42 24 24,-14 31-72,-16 74 8,-36 11-288,-39 33-1905,-21-33-2376,-68 9-40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1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430 54 7314,'-114'-9'3597,"-60"14"-2521,33 0 1388,294 4-479,456-41-480,160 1-499,-738 31-980,-22 0-39,1-1 0,-1 2-1,1-1 1,-1 1 0,1 1-1,-1-1 1,10 4 0,-73 8-2627,0-2-764,-12 1-337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2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32 10970,'-2'-31'5636,"5"67"-3243,-2 61-2453,-3-46-14,3 0-1,2 0 1,18 94-1,-4-174-5859,0-7 2189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2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22 15003,'-27'-22'4113,"10"42"-2241,-11-19-2192,-9 15 112,4 1 216,-7 10-280,2-1-296,-3 10-776,8-3-392,-1 1-2361,5-8 152</inkml:trace>
  <inkml:trace contextRef="#ctx0" brushRef="#br0" timeOffset="1">4 217 13803,'65'-29'7161,"-41"34"-6920,6 6-402,19 10 25,5 3 112,11 12-104,-4 4-472,-4 14-3585,-24-7 929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6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59 13987,'-31'-37'2993,"25"16"1216,6 20-4137,0 5-208,3 6-97,-3-7 9,8 22 32,22 100 40,-13-25 80,-4 37-104,-7 1-496,-6 16-2417,-7-29-975,-4-21-1025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6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19 10786,'0'0'230,"0"-1"1,0 0-1,1 1 0,-1-1 0,0 1 0,-7-13 5293,7 13-5293,-1-1 0,0 1 0,1 0 1,-1-1-1,1 1 0,-1 0 0,1 0 0,-1 0 0,0 0 0,1 0 0,-2 0 1,-32 17 1064,25-11-1549,-9 6 48,-1 1 1,2 1 0,0 1-1,0 0 1,2 1 0,-23 30 0,34-41 32,1 0 0,0 0 1,0 0-1,1 1 0,-1-1 0,1 1 1,0 0-1,1 0 0,-1 0 1,1 0-1,0 0 0,1 0 1,-1 8-1,2-9 20,0 0-1,0-1 0,1 1 1,-1 0-1,1-1 1,0 1-1,0-1 1,1 0-1,-1 0 1,1 0-1,0 0 1,0 0-1,0 0 0,1-1 1,-1 0-1,1 0 1,0 0-1,0 0 1,6 4-1,-6-5 104,-1 0 0,1 0-1,0 0 1,-1 0 0,1-1 0,0 1-1,0-1 1,0 0 0,0 0 0,1-1-1,-1 1 1,0-1 0,0 0-1,0 0 1,0 0 0,1-1 0,5-1-1,-4 1 123,-1-1-1,1-1 1,0 1-1,-1-1 0,0 0 1,1-1-1,-1 1 1,0-1-1,-1 0 0,9-9 1,-5 4 281,0-1 1,0 0-1,-2 0 1,1-1-1,-1 0 1,-1 0-1,0-1 1,0 1-1,-1-1 0,-1 0 1,4-19-1,-3 41-375,1 1-1,1 0 1,0-1-1,0 0 1,16 17-1,-21-26 20,3 4-328,0 0 1,1 0 0,0 0-1,0 0 1,0-1 0,0 0-1,1 0 1,0 0 0,-1-1-1,1 0 1,1 0-1,-1-1 1,0 1 0,1-1-1,-1-1 1,9 2 0,26 0-3403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6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205 119 4785,'-9'-20'1295,"-10"-30"1019,18 48-1856,1-1 0,-1 0-1,1 0 1,0 0 0,0 0 0,0 1-1,1-1 1,-1 0 0,0 0 0,2-3 0,-3-8 1389,-2 14-772,-1 14-903,-12 69-230,-36 112 1,23-108 46,11-36-96,2 0 1,3 1-1,-12 85 0,25-137 106,1 33-634,-2-33 531,1 1 0,0 0-1,0-1 1,1 1 0,-1 0-1,0-1 1,0 1 0,0 0-1,0-1 1,0 1 0,1 0-1,-1-1 1,0 1 0,1-1-1,-1 1 1,0-1 0,1 1-1,-1-1 1,1 1 0,-1-1-1,1 1 1,-1-1 0,1 1-1,-1-1 1,1 0 0,-1 1-1,1-1 1,0 0 0,-1 1-1,1-1 1,-1 0 0,1 0-1,0 0 1,-1 0 0,1 1-1,0-1 1,-1 0 0,1 0-1,0 0 1,-1 0 0,1 0-1,1-1 1,21-9-3023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6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13259,'6'-23'6484,"-5"26"-5864,3 12-648,1-1-1,1 1 1,0-1-1,10 15 1,2 5 13,45 124 100,-64-173-16,1-1 0,0 1 0,1 0 0,0 0 0,5-17 0,-3 7-63,-1 7-6,1 0 1,0 1-1,2-1 1,0 1-1,8-19 0,-11 32-150,0 0 0,0 1-1,0-1 1,0 1-1,1 0 1,-1 0 0,1-1-1,0 2 1,0-1-1,0 0 1,0 1 0,5-4-1,-5 5-203,-1 0-1,1 0 0,0 0 0,0 0 1,0 1-1,0-1 0,0 1 1,0 0-1,0 0 0,0 0 0,0 0 1,0 0-1,0 1 0,0-1 0,0 1 1,0 0-1,-1 0 0,6 2 1,16 8-4039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7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883 46 7602,'-1'-3'705,"-1"0"-1,1 0 1,-1 1 0,0-1 0,1 0 0,-1 1 0,0 0 0,0-1 0,-1 1 0,1 0-1,0 0 1,-1 0 0,1 0 0,-1 0 0,-3-1 0,0 1-479,0 1 0,0 0 0,0 0 0,-1 0 0,1 1 0,-11 0 0,-1 1-252,0 2 1,1 0 0,0 0-1,-1 2 1,1 0 0,1 1-1,-1 1 1,1 0 0,1 2-1,-1-1 1,-26 21 0,40-28-82,1 0 0,-1 0 0,0 1 1,0-1-1,1 0 0,-1 0 0,1 1 1,0-1-1,-1 1 0,1 0 0,0-1 1,0 1-1,0 0 0,0 0 0,0-1 1,0 1-1,0 0 0,1 0 0,-1 0 1,1 0-1,-1 0 0,1 0 1,0 0-1,0 0 0,0 0 0,0 0 1,0 1-1,0-1 0,1 0 0,-1 0 1,1 0-1,-1 0 0,1-1 0,0 1 1,-1 0-1,1 0 0,0 0 0,0 0 1,1-1-1,-1 1 0,0-1 0,1 1 1,-1-1-1,1 1 0,-1-1 0,1 0 1,-1 1-1,4 0 0,2 3-160,1 0 0,0 0 0,0-1 0,0 0 0,0 0-1,1-1 1,-1 0 0,1 0 0,18 2 0,-14-5 400,1 1 0,0-2-1,0 0 1,0 0 0,0-1 0,-1-1 0,1 0 0,-1-1-1,0-1 1,0 0 0,0 0 0,0-1 0,-1-1 0,21-16-1,-31 22 34,0-1-1,0 0 0,0 0 0,-1 0 0,1-1 1,-1 1-1,0 0 0,1-1 0,-1 1 0,0 0 1,0-1-1,-1 0 0,1 1 0,0-1 0,-1 1 0,0-1 1,0 0-1,1 1 0,-1-1 0,-1 0 0,1 1 1,0-1-1,-1 0 0,1 1 0,-1-1 0,0 1 1,0-1-1,0 1 0,0 0 0,0-1 0,-1 1 1,1 0-1,-1 0 0,1-1 0,-5-2 0,3 1-27,-1 0 0,1 0 0,-1 0 1,0 0-1,-1 1 0,1 0 0,-1-1 0,1 2 0,-1-1 0,0 1 0,0-1 0,0 1 0,-1 1 0,1-1 0,0 1 0,-9-1 0,13 2-138,0 0 0,1 0-1,-1 0 1,0 0 0,0 0-1,0 0 1,1 1 0,-1-1-1,0 0 1,0 0 0,1 1 0,-1-1-1,0 1 1,1-1 0,-1 1-1,0-1 1,1 1 0,-1-1-1,1 1 1,-1-1 0,0 1-1,1 0 1,0-1 0,-1 1 0,1 0-1,-1 0 1,1-1 0,0 1-1,-1 1 1,-2 28-78,2-20 68,-2 217-84,0 4 184,0-188-73,-2 0-1,-2 0 1,-15 50-1,20-85-16,0-1-1,-1 1 0,1-1 0,-2 0 0,1 0 1,-1-1-1,0 1 0,0-1 0,-1 1 0,0-1 0,0-1 1,0 1-1,-1-1 0,0 0 0,0 0 0,-12 7 0,7-7-29,1-1 0,0-1 0,-1 0-1,0 0 1,0-1 0,0-1 0,0 0-1,0 0 1,0-1 0,-20-2 0,-1-2-303,0-1 1,1-2 0,0-1 0,0-2 0,1 0-1,0-3 1,1 0 0,0-2 0,1 0-1,1-2 1,1-2 0,0 0 0,1-2-1,1 0 1,-35-42 0,59 63 330,-18-28-1485,17 27 1370,1 0 0,0 0 0,-1 0 0,1 1 0,0-1 0,0 0-1,0 0 1,0 0 0,0 0 0,0 0 0,0 1 0,0-1 0,0 0 0,0 0 0,0 0 0,0 0-1,1 1 1,-1-1 0,0 0 0,1 0 0,-1 0 0,0 1 0,1-1 0,-1 0 0,1 0 0,-1 1-1,1-1 1,0 1 0,-1-1 0,1 0 0,0 1 0,0-1 0,29-11-3597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8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131 629 13275,'0'-51'5876,"0"51"-5874,0-1 1,0 1 0,0 0-1,1-1 1,-1 1 0,0 0-1,0-1 1,0 1 0,1 0-1,-1 0 1,0-1 0,1 1-1,-1 0 1,0 0 0,0-1-1,1 1 1,-1 0 0,1 0-1,-1 0 1,0 0-1,1-1 1,-1 1 0,0 0-1,1 0 1,-1 0 0,0 0-1,1 0 1,-1 0 0,1 0-1,-1 0 1,0 0 0,1 0-1,-1 0 1,1 0 0,-1 0-1,0 1 1,1-1 0,-1 0-1,0 0 1,1 0 0,-1 0-1,1 1 1,26 10-641,-9-4 424,-12-4 187,26 3-254,-31-6 274,0 0 0,0-1 0,0 1-1,0 0 1,0-1 0,0 1 0,0-1 0,0 1 0,0-1-1,0 0 1,0 1 0,-1-1 0,1 0 0,0 0-1,0 1 1,-1-1 0,1 0 0,0 0 0,-1 0-1,1 0 1,-1 0 0,1 0 0,-1 0 0,0 0-1,1 0 1,-1 0 0,0 0 0,0 0 0,1-1-1,-1 1 1,0 0 0,0-1 0,0-3 33,1 0 0,-1 0 0,0-1 0,0 1 0,0 0 0,0 0 0,-1 0 0,0 0-1,0 0 1,-1 0 0,1 0 0,-1 0 0,0 1 0,-1-1 0,1 1 0,-1-1 0,1 1 0,-1 0 0,-1 0 0,1 0 0,-1 0 0,1 0 0,-6-3 0,5 5-7,0 0 0,0 0-1,-1 0 1,1 0 0,-1 0 0,0 1 0,1 0 0,-1 0 0,0 0 0,0 1-1,0 0 1,0 0 0,0 0 0,1 0 0,-1 1 0,0-1 0,0 1-1,1 1 1,-1-1 0,0 1 0,1-1 0,-1 1 0,1 1 0,0-1 0,-5 3-1,3-1-36,0 0 0,1 0 0,-1 1 0,1-1 0,0 1 0,0 0 0,0 1-1,1-1 1,0 1 0,0 0 0,0 0 0,1 0 0,0 1 0,0-1 0,0 1-1,1-1 1,0 1 0,0 0 0,0 8 0,2-10-61,0 0 0,0 0 0,0 0 0,1 0 1,-1-1-1,1 1 0,1 0 0,-1 0 0,1-1 0,0 1 0,0 0 0,0-1 1,0 0-1,1 0 0,0 0 0,-1 0 0,2 0 0,-1 0 0,0-1 1,1 1-1,0-1 0,-1 0 0,1 0 0,1 0 0,-1-1 0,0 1 0,1-1 1,-1 0-1,5 1 0,6 2-171,0-1 0,0-1 0,0 0 0,1-1-1,-1 0 1,0-1 0,1-1 0,-1-1 0,1 0 0,-1-1 0,0 0 0,1-2 0,-1 0 0,19-7 0,-10 2 419,0-1 0,-1-2 0,0 0 0,0-1 0,-2-1 1,1-1-1,33-33 0,-50 44 190,0-1 0,-1-1 0,0 1 0,0-1 1,0 1-1,0-1 0,-1 0 0,0 0 0,3-10 0,-5 14-276,-1 1 1,0-1-1,1 0 0,-1 1 0,0-1 1,0 1-1,0-1 0,0 1 1,0-1-1,-1 1 0,1-1 0,0 0 1,-1 1-1,1-1 0,-1 1 1,0 0-1,1-1 0,-1 1 0,0-1 1,0 1-1,0 0 0,0 0 1,0-1-1,0 1 0,0 0 0,0 0 1,0 0-1,-1 0 0,1 0 1,0 1-1,-1-1 0,1 0 0,0 1 1,-1-1-1,1 1 0,-1-1 1,1 1-1,-1-1 0,0 1 0,1 0 1,-1 0-1,1 0 0,-1 0 1,-2 0-1,2 0-70,-3-1-2,-1 0 0,0 0 0,0 1 0,0 0 0,0 0 0,1 1 0,-1-1 0,0 1 0,0 0 0,1 1 0,-1-1 0,-5 3 0,11-3-19,-1-1 1,1 0 0,-1 1-1,1-1 1,-1 0-1,1 1 1,-1-1-1,1 1 1,0-1-1,-1 1 1,1-1-1,0 1 1,0-1-1,-1 1 1,1-1 0,0 1-1,0-1 1,0 1-1,-1 0 1,1-1-1,0 1 1,0-1-1,0 1 1,0 0-1,0-1 1,0 1-1,0-1 1,1 1 0,-1-1-1,0 1 1,0 0-1,0-1 1,0 1-1,1-1 1,-1 1-1,0-1 1,1 1-1,-1-1 1,0 1-1,1-1 1,-1 0 0,0 1-1,1-1 1,-1 1-1,1-1 1,-1 0-1,1 1 1,-1-1-1,1 0 1,0 1-1,29 17-287,0-6 82,45 12 0,-54-19 165,-1 1-1,0 1 1,0 1-1,-1 1 1,32 19 0,-49-27 42,-1-1 0,1 1 0,-1 0 0,0 0 0,1 0 0,-1 0 1,0 0-1,0 0 0,0 0 0,0 1 0,0-1 0,0 0 0,0 0 1,0 1-1,0-1 0,-1 1 0,1-1 0,-1 1 0,1-1 0,-1 1 0,1-1 1,-1 1-1,0-1 0,0 1 0,0 0 0,0-1 0,0 1 0,0-1 1,-1 4-1,0-2-3,-1 0 0,0 0 0,0-1 1,0 1-1,-1 0 0,1-1 0,0 0 1,-1 1-1,0-1 0,0 0 1,1 0-1,-1-1 0,-4 3 0,-11 4-31,-1 0 1,0-1-1,-31 8 0,45-14-23,0 0 0,-1 0 0,1 0 0,0-1 0,-1 0 0,1 0-1,0 0 1,-1 0 0,1-1 0,0 0 0,-9-3 0,12 4 12,1-1 1,0 0 0,0 1-1,0-1 1,0 0-1,0 1 1,0-1 0,0 0-1,0 0 1,0 0-1,0 0 1,1 0 0,-1 0-1,0 0 1,1-1-1,-1 1 1,0 0 0,1 0-1,-1-2 1,1 0-49,-1 0 0,1 0 1,0 1-1,1-1 0,-1 0 1,0 1-1,1-1 0,-1 0 0,1 1 1,0-1-1,0 1 0,2-6 1,6-6-328,0-1 0,0 1 1,1 0-1,1 1 1,1 0-1,22-20 1,89-65-925,-80 67 1120,27-20 331,-46 36 416,-2-1-1,0 0 1,-1-2-1,-1-1 0,30-34 1,-47 49-339,-1 0 1,-1 1 0,1-1-1,0 0 1,-1 0 0,0 0 0,0 0-1,0 0 1,0 0 0,-1 0 0,1-1-1,-1 1 1,0 0 0,0 0 0,-1 0-1,1 0 1,-1 0 0,0 0 0,0 0-1,-1 0 1,1 0 0,-1 0-1,0 0 1,-2-4 0,-7-11 237,-1 1 0,0 1 0,-22-24 0,17 21 8,29 84-320,-4 27-99,-4 1-1,-4-1 1,-14 101 0,1 4 48,13-153 105,-1-22-3165,-5-50-3389,0-3 1778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13139,'16'-8'2752,"17"-6"1217,16 6-3849,26 3-1296,9-6-1889,16-4-919,-6 0-1442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9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73 10386,'-3'-4'430,"-3"-4"653,-1 0 0,0 0 0,-1 0 0,-13-11 1,17 17-969,0 0 0,0 0 1,0 0-1,0 0 1,0 0-1,0 1 1,-1 0-1,1 0 0,0 0 1,-1 0-1,1 1 1,0 0-1,-1 0 1,1 0-1,-7 1 1,-8 2-66,1 1 0,-1 0 1,1 1-1,0 2 1,0-1-1,1 2 0,0 1 1,0 0-1,-22 16 1,37-24-107,1 0 1,0 0-1,0 0 1,-1 0-1,1 0 1,0 0 0,0 0-1,0 1 1,0-1-1,0 0 1,0 1-1,1-1 1,-1 0-1,0 2 1,1-2-1,0-1 0,0 1 0,0-1 0,0 1 0,0-1 0,0 0 0,0 1 0,1-1-1,-1 1 1,0-1 0,0 0 0,0 1 0,1-1 0,-1 0 0,0 1 0,1-1 0,-1 0 0,0 1 0,0-1 0,1 0 0,-1 0 0,1 1 0,-1-1 0,0 0 0,1 0 0,-1 0 0,1 0-1,-1 1 1,0-1 0,1 0 0,0 0 0,48 3-3103,-37-3 3102,-6 0-75,20 0-33,1 1 1,-1 2-1,0 0 0,26 8 1,-45-9 218,-1 0 1,1 0-1,-1 1 1,0 0-1,0 0 1,0 1 0,0 0-1,-1 0 1,6 5-1,-8-6-4,0 0-1,0 0 1,-1 1-1,1-1 1,-1 1-1,0-1 0,0 1 1,-1 0-1,1 0 1,-1 0-1,0 0 1,0 0-1,0 0 1,0 0-1,-1 0 1,1 5-1,-2-3 7,0 0 0,0 0-1,0 0 1,0-1 0,-1 1 0,0 0 0,-1-1-1,1 0 1,-1 1 0,0-1 0,0 0 0,-1-1-1,1 1 1,-1 0 0,0-1 0,0 0-1,-1 0 1,1 0 0,-1-1 0,0 1 0,-7 3-1,-10 6 74,-1-1 0,0-1-1,-33 11 1,46-18-193,0-1-1,-1 0 1,0-1 0,0 0 0,-13 0 0,23-1-80,-1-1 1,0 0 0,0 0-1,1 0 1,-1 0-1,0 0 1,0 0 0,1 0-1,-1 0 1,0-1 0,1 1-1,-1-1 1,0 1-1,1-1 1,-1 0 0,0 0-1,1 1 1,-1-1 0,1 0-1,0 0 1,-1-1 0,1 1-1,0 0 1,0 0-1,-1-1 1,1 1 0,0-1-1,0 1 1,1 0 0,-1-1-1,0 0 1,0 1-1,1-1 1,-1 0 0,1 1-1,-1-1 1,1 0 0,0 1-1,0-5 1,6-23-3562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9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27 206 10250,'21'-49'2082,"-21"49"-2010,0-1-1,0 0 1,1 1 0,-1-1-1,0 0 1,0 1-1,0-1 1,0 0 0,0 1-1,0-1 1,0 0 0,0 1-1,0-1 1,0 0-1,0 1 1,0-1 0,-1 0-1,1 1 1,0-1 0,0 0-1,-1 1 1,1-1 0,0 1-1,-1-1 1,1 1-1,-1-1 1,1 0 0,-1 1-1,1 0 1,-1-2 0,3 1-711,24-3 480,-15 2 200,1 0-1,-1-1 1,0-1 0,0 0-1,18-9 1,-27 12 11,0 0 1,-1 0-1,1 0 1,0 0-1,-1 0 0,1-1 1,-1 1-1,0-1 1,1 1-1,-1-1 1,0 0-1,0 1 0,0-1 1,0 0-1,0 0 1,0 0-1,0 0 1,0-3-1,-1 3 28,0-1 0,-1 1 0,1-1 1,-1 1-1,1-1 0,-1 1 0,0 0 0,0-1 0,0 1 1,0 0-1,-1 0 0,1-1 0,0 1 0,-1 0 0,0 0 1,1 1-1,-1-1 0,0 0 0,-3-2 0,0 0-63,0 1 1,-1 0-1,1 1 0,0-1 0,-1 1 1,0 0-1,1 0 0,-1 1 0,0 0 0,0 0 1,0 0-1,0 0 0,0 1 0,0 0 1,0 1-1,0-1 0,1 1 0,-1 0 0,0 1 1,0-1-1,0 1 0,-9 5 0,14-6-24,-1 0 0,1 1 1,0-1-1,0 1 0,0-1 0,0 1 0,0 0 0,0-1 0,0 1 0,0 0 0,1 0 0,-1-1 0,1 1 0,-1 0 1,1 0-1,0 0 0,0 0 0,0 0 0,0-1 0,0 1 0,0 0 0,0 0 0,1 0 0,-1 0 0,1 0 0,-1-1 1,1 1-1,0 0 0,1 1 0,2 7-2,0-1 0,1 0-1,12 16 1,-8-13-60,2-1 0,0-1 0,0 1-1,1-2 1,0 1 0,1-2 0,0 0-1,0 0 1,0-1 0,1-1 0,0 0-1,1-1 1,-1-1 0,1 0 0,0-1-1,0 0 1,0-1 0,29-1 0,-26 0-116,1-2 1,-1 0 0,1-1-1,-1-1 1,0 0 0,0-2-1,0 0 1,0-1 0,-1 0-1,0-2 1,0 0 0,-1-1-1,0 0 1,-1-2 0,19-15-1,-30 23 347,0-1-1,0-1 0,-1 1 1,1 0-1,-1-1 1,0 0-1,0 0 0,-1 0 1,1 0-1,-1 0 1,0 0-1,-1-1 0,1 1 1,0-7-1,-2 9-12,0 1-1,0-1 1,0 0 0,0 1-1,-1-1 1,0 1 0,1-1-1,-1 1 1,0-1 0,0 1-1,0 0 1,0-1 0,-1 1-1,1 0 1,-1 0 0,1 0 0,-1 0-1,0 0 1,0 0 0,0 0-1,0 1 1,0-1 0,0 1-1,0-1 1,0 1 0,-1 0-1,1 0 1,0 0 0,-1 0-1,1 0 1,-1 1 0,-4-2-1,-3 0-80,0 1-1,0 0 0,-1 0 0,1 1 1,0 1-1,0-1 0,0 2 1,0-1-1,0 1 0,0 1 1,0 0-1,-15 7 0,22-9-126,0 0 0,0 1 0,0-1 0,0 1 0,0-1 0,1 1 1,-1 0-1,1 0 0,-1 0 0,1 0 0,0 1 0,0-1 0,0 1 0,0-1 0,0 1 0,1 0 0,-1-1 0,1 1 0,-1 0 0,1 0 0,0 0 0,0 0 0,1 1 0,-1-1 0,1 0 0,-1 0 0,1 0 0,0 0 0,0 1 0,0-1 0,1 0 0,-1 0 0,1 0 1,0 0-1,0 0 0,0 1 0,0-2 0,0 1 0,1 0 0,-1 0 0,1 0 0,3 3 0,-1-1-106,-1 1-1,2-2 1,-1 1-1,1 0 1,-1-1 0,1 0-1,0 0 1,1 0 0,-1-1-1,1 0 1,-1 0 0,1 0-1,0-1 1,0 0 0,0 0-1,1 0 1,-1-1 0,0 0-1,1 0 1,-1 0-1,10-1 1,-12 0 249,1-1 1,-1 1-1,0-1 0,0 0 0,0 0 0,0 0 1,0-1-1,0 0 0,0 1 0,-1-1 1,1 0-1,0-1 0,-1 1 0,5-5 1,-5 4 209,-1 0 1,1 0 0,-1-1 0,1 1 0,-1-1 0,0 0 0,-1 0 0,1 1 0,-1-1 0,1 0 0,-1-1 0,0 1-1,-1 0 1,1 0 0,-1 0 0,0-8 0,0 12-7,2 0-308,0 0-1,0 1 1,-1-1-1,1 1 1,0-1-1,0 1 1,-1 0-1,1-1 1,-1 1-1,1 0 1,-1 0-1,1 0 1,1 3-1,9 4-133,8 9-511,0 1 0,21 24 0,13 20-5927,-37-45 2287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14691,'0'-22'7028,"11"43"-6488,-6-12-1113,20 48 365,25 82 0,-45-131 85,-7-29 76,0-15 9,2 28-6,0-7-40,1-1 0,4-27-1,-5 40-36,0 1 1,0-1-1,1 0 0,0 1 0,-1-1 0,1 0 1,0 1-1,0-1 0,0 1 0,1 0 1,-1-1-1,0 1 0,1 0 0,0 0 1,-1 0-1,1 0 0,0 0 0,0 0 0,0 0 1,1 1-1,-1-1 0,0 1 0,0-1 1,1 1-1,4-2 0,37 4-3529,8 8-387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0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74 14427,'31'-50'3163,"-31"49"-3055,1 1 0,-1-1-1,0 1 1,1-1-1,-1 1 1,0-1-1,0 1 1,0-1-1,1 0 1,-1 1 0,0-1-1,0 1 1,0-1-1,0 1 1,0-1-1,0 0 1,0 1-1,0-1 1,0 1 0,0-1-1,0 1 1,-1-1-1,1 0 1,0 1-1,0-1 1,-1 1-1,1-1 1,0 1 0,0-1-1,-1 1 1,1 0-1,-1-1 1,1 1-1,0-1 1,-1 1-1,1 0 1,-1-1 0,1 1-1,-1 0 1,1-1-1,-1 1 1,1 0-1,-1 0 1,0-1-1,-22-1 13,2 6-367,1 1 0,-1 0 0,1 2 0,0 0 0,1 1 0,0 1 0,0 1 0,-33 24 0,51-34 177,0 1 1,0-1-1,0 1 1,0-1-1,0 1 0,1-1 1,-1 1-1,0 0 0,0-1 1,1 1-1,-1 0 1,1 0-1,-1 0 0,0-1 1,1 1-1,-1 0 0,1 0 1,0 0-1,-1 0 1,1 0-1,0 0 0,0 0 1,-1 0-1,1 0 0,0 0 1,0 0-1,0 0 1,0 0-1,0 0 0,0 0 1,1 0-1,-1 0 1,0 0-1,0 0 0,1 0 1,-1-1-1,0 1 0,1 0 1,-1 0-1,1 0 1,0 0-1,-1 0 0,1-1 1,-1 1-1,1 0 0,0-1 1,0 1-1,-1 0 1,1-1-1,0 1 0,0-1 1,0 1-1,0-1 0,0 1 1,1-1-1,7 4-165,-1 0-1,1-1 1,0 0 0,17 3-1,6-2-259,1-2 0,-1-1-1,1-1 1,0-2 0,-1-1-1,0-2 1,0-1 0,0-2 0,56-20-1,-18-3-2328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0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150 251 7978,'-18'-44'3305,"-32"-68"3256,44 101-5842,0 0-1,-1 1 1,0 0-1,-1 1 0,0-1 1,0 1-1,-17-13 1,25 22-704,0 0 0,0 0 1,0-1-1,0 1 1,0 0-1,0 0 0,0 0 1,0 0-1,0 0 0,0 0 1,-1-1-1,1 1 1,0 0-1,0 0 0,0 0 1,0 0-1,0 0 0,0 0 1,0 0-1,-1 0 1,1 0-1,0 0 0,0-1 1,0 1-1,0 0 0,0 0 1,0 0-1,-1 0 1,1 0-1,0 0 0,0 0 1,0 0-1,0 0 0,0 0 1,-1 0-1,1 0 0,0 0 1,0 0-1,0 0 1,0 0-1,0 1 0,0-1 1,-1 0-1,1 0 0,0 0 1,0 0-1,0 0 1,0 0-1,0 0 0,0 0 1,0 0-1,-1 0 0,1 1 1,0-1-1,0 0 1,0 0-1,0 0 0,0 0 1,0 0-1,0 0 0,0 1 1,0-1-1,0 0 1,0 0-1,2 16-155,1-4 145,14 78-487,-4 0 0,-3 1 1,-5 1-1,-12 168 0,6-235-349,1-25 825,0 0-1,0 0 1,0 0-1,0 0 1,0 0-1,0 0 1,0 0-1,0-1 1,0 1-1,0 0 1,0 0-1,0 0 1,0 0-1,0 0 1,0 0-1,0 0 1,0 0-1,0 0 1,0-1-1,0 1 1,0 0-1,0 0 1,1 0-1,-1 0 1,0 0 0,0 0-1,0 0 1,0 0-1,0 0 1,0 0-1,0 0 1,0 0-1,0 0 1,1 0-1,-1 0 1,0 0-1,0 0 1,0 0-1,0 0 1,0 0-1,0 0 1,0 0-1,0 0 1,1 0-1,-1 0 1,0 0-1,0 0 1,0 0-1,0 0 1,0 0-1,0 0 1,0 0-1,0 0 1,1 0 0,-1 0-1,0 0 1,0 0-1,14-42 152,-9 28 77,8-36 208,-11 37-281,1 1 0,0-1-1,1 1 1,6-14 0,-9 25-151,0 1-1,-1-1 1,1 1 0,0-1-1,0 1 1,0-1 0,-1 1 0,1 0-1,0-1 1,0 1 0,0 0 0,0 0-1,-1-1 1,1 1 0,0 0 0,0 0-1,0 0 1,0 0 0,0 0 0,0 0-1,0 0 1,-1 1 0,1-1 0,0 0-1,0 0 1,0 1 0,0-1 0,0 1-1,-1-1 1,1 0 0,0 1 0,1 0-1,32 21-210,-30-19 151,113 87-6635,-77-61 2293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1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43 14219,'-9'-31'2703,"4"20"-333,7 20-116,20 77-2575,33 140 494,-25-74-3110,-28-133-874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5 142 11867,'-2'-9'568,"1"1"1,0-1 0,1 0 0,0 1 0,1-12-1,0 16-430,0 1 0,0-1 0,0 1 0,1 0 0,-1-1-1,1 1 1,0 0 0,0 0 0,0 0 0,0 0-1,0 0 1,1 0 0,-1 1 0,1-1 0,0 1 0,3-3-1,-3 3-148,1-1 0,-1 0 0,1 1 0,-1 0 0,1 0 0,0 0 0,0 0-1,0 1 1,0-1 0,0 1 0,0 0 0,0 0 0,0 1 0,0-1-1,1 1 1,-1 0 0,0 0 0,0 0 0,1 1 0,-1 0 0,0-1 0,0 1-1,0 1 1,0-1 0,0 1 0,0-1 0,0 1 0,0 0 0,-1 1-1,1-1 1,-1 0 0,0 1 0,1 0 0,-1 0 0,4 6 0,7 7-19,-1 1 0,-1 1 1,-1 0-1,0 1 0,14 37 1,20 54 47,47 176 1,-83-236 32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1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 13307,'-6'0'2912,"-4"9"1217,-4 11-3809,-6 10-384,1 4 64,0 4-40,2 0 40,1 1-648,6-9-560,-1 0-2905,-2-11 168</inkml:trace>
  <inkml:trace contextRef="#ctx0" brushRef="#br0" timeOffset="1">18 194 8794,'36'-59'11978,"-25"62"-12026,13 5-16,6 1 80,13 5-16,5 1-72,8 10-1416,-4-3-488,-3 4-2169,-12-6-848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1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8634,'38'-67'5150,"-30"34"-594,-4 19-1698,23 9-3386,-21 4 502,30-3-355,-35 4 372,0-1 0,0 1 0,0-1 1,0 1-1,0-1 0,0 1 1,0-1-1,0 0 0,0 1 0,0-1 1,0 0-1,0 0 0,0 0 0,-1 0 1,1 1-1,0-1 0,-1 0 0,1-1 1,-1 1-1,1 0 0,-1 0 0,1 0 1,-1 0-1,0 0 0,0 0 0,1 0 1,-1-1-1,0 1 0,0 0 0,0 0 1,0-2-1,-11-42 643,10 43-624,1 1 0,0-1 0,-1 1-1,0 0 1,1-1 0,-1 1-1,0-1 1,0 1 0,0 0 0,0 0-1,0-1 1,0 1 0,0 0 0,0 0-1,0 0 1,0 0 0,-1 0-1,1 0 1,0 1 0,-1-1 0,1 0-1,-1 1 1,1-1 0,-1 1 0,1-1-1,-1 1 1,-2 0 0,3 0-31,0 1-1,0 0 1,0-1 0,0 1 0,0 0-1,0 0 1,0 0 0,0 0 0,0 0 0,0 0-1,0 0 1,1 1 0,-1-1 0,1 0 0,-1 0-1,0 0 1,1 1 0,0-1 0,-1 0-1,1 1 1,0-1 0,0 0 0,0 1 0,0-1-1,0 0 1,0 1 0,0-1 0,0 0-1,0 1 1,1-1 0,-1 0 0,1 2 0,10 46-1457,-10-45 1282,1 1 0,0 0 0,1 0 1,-1-1-1,1 1 0,0-1 0,0 0 0,0 0 0,0 0 0,1 0 0,0 0 1,-1-1-1,1 0 0,1 0 0,-1 0 0,0 0 0,1 0 0,0-1 0,-1 0 1,1 0-1,6 1 0,-3-1 321,1-1 1,-1 0 0,0-1 0,1 0-1,-1 0 1,1-1 0,-1 0-1,1 0 1,-1-1 0,0 0-1,0-1 1,10-4 0,-14 7-35,0 1-1,0-1 1,-1 1 0,1-1 0,0 1 0,0 0-1,-1 1 1,1-1 0,0 1 0,-1-1 0,1 1-1,-1 0 1,0 1 0,0-1 0,6 6 0,21 10-32,-26-17-25,0 1-1,0-1 1,0 0 0,0 0 0,-1-1-1,1 1 1,0-1 0,0 0-1,1 0 1,-1 0 0,0 0 0,0-1-1,-1 0 1,1 0 0,0 0-1,0 0 1,0 0 0,-1-1-1,1 0 1,0 0 0,-1 0 0,0 0-1,1 0 1,-1-1 0,4-4-1,3-4 543,-1 0 0,0 0-1,-1-1 1,0-1 0,10-22-1,-31 75 184,5-5-828,-75 267-1110,-23 85-4828,57-189 1386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2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31 11234,'-6'-26'3249,"6"26"-3182,0-1-1,-1 1 0,1 0 1,0 0-1,0-1 1,-1 1-1,1 0 0,0-1 1,0 1-1,-1 0 0,1 0 1,0 0-1,-1-1 1,1 1-1,0 0 0,-1 0 1,1 0-1,-1 0 1,1 0-1,0 0 0,-1 0 1,1 0-1,0 0 1,-1 0-1,1 0 0,-1 0 1,1 0-1,0 0 1,-1 0-1,1 0 0,0 0 1,-1 0-1,0 0 1,-3 4 56,-1-1 1,1 1 0,-1 0 0,1-1 0,0 2 0,1-1 0,-5 6 0,-31 42 169,2 2 1,3 1-1,-51 113 1,-55 189-146,136-347-142,3-9 12,1 0 0,-1 0 1,0 0-1,1 0 0,-1 0 0,1 0 0,-1 0 0,1 1 0,0-1 1,-1 0-1,1 0 0,0 1 0,0-1 0,0 0 0,0 0 1,0 1-1,0-1 0,0 0 0,1 0 0,-1 1 0,0-1 0,1 0 1,0 1-1,23-8 716,7-5-821,-1 3 51,1 3-1,0 0 1,0 2-1,1 1 1,-1 2 0,1 1-1,-1 1 1,0 2 0,0 1-1,53 16 1,-53-5-1685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2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25 10410,'-14'-20'7826,"14"16"-6082,7 4-1800,13 1-8,15 3 104,25 0 96,11 3-40,14 3 8,-6 1-32,-2-2 8,-27 1-72,-5-2-80,-20-4-360,-10-4-1312,-5 4-2337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3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53 11554,'-64'-53'10160,"73"100"-8956,-2 5-1205,-2 1 1,-3 55-1,2 14-90,-2-103 273,1-11-2109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3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21 13483,'1'-19'7610,"-2"18"-7162,0 3-440,-1-2-96,0 3 40,-4 3 64,-24 31 24,-52 45-48,41-36-881,4-9-719,7-3-2705,15-17-216</inkml:trace>
  <inkml:trace contextRef="#ctx0" brushRef="#br0" timeOffset="1">21 172 13683,'35'-65'3409,"-15"74"1000,9 3-3849,23 15-456,15 5-152,19 9 48,3 1 32,16 9-16,-12-9-32,-7 2-168,-19-11-440,-17-7-1593,-34-18-2240,-39-22-184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4:16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25 120 5945,'-9'-26'4772,"4"-13"-3269,4 31-1086,1 1 0,-1-1 0,-1 1 0,1-1 0,-4-9 0,22 70 584,-2 0 1,-2 1-1,10 105 0,0 198-1717,-21-313 916,26 521-4191,-10-286 1021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4:18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30 6321,'-74'-3'4475,"85"4"-4194,34 4-69,0-2 0,0-3-1,52-5 1,12 0 43,2054 36 754,-1476-24-810,-2-34 520,92-2-247,-442 22-363,808 12 566,-1053-8-340,-67 1 83,0 2 0,27 1-1,-52 0-356,0 0-355,-1 1 0,1-1 0,-1 0 0,1 0 0,-1 0 1,0-1-1,0 1 0,1 0 0,-1-1 0,-5 0 0,-38-11-2250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18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372 129 4865,'-349'-15'7183,"327"13"-6723,22 2-443,0 0 0,0 0 0,0 0 0,0 0 0,0 0 0,1 0 0,-1 0 0,0 0 0,0 0 0,0 0 0,0 0 0,0 0 0,0 0 0,0 0 0,0 0 1,0 0-1,0-1 0,0 1 0,0 0 0,0 0 0,1 0 0,-1 0 0,0 0 0,0 0 0,0 0 0,0 0 0,0 0 0,0 0 0,0 0 0,0 0 0,0-1 0,0 1 0,0 0 0,0 0 0,0 0 0,0 0 0,0 0 0,0 0 0,0 0 0,0 0 0,0 0 0,0 0 0,0 0 0,0-1 0,0 1 0,0 0 0,48-7 499,369-25 24,507 21 399,72-18-439,132 0-210,-614 32-200,1381 2 637,-1767-5-687,-61-2-116,39 1-18,-39 9-3595,-35-1 856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19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52 131 5977,'-41'-16'4093,"30"11"-1758,52 5-1965,952-5 231,-380-8 174,4 7-45,23-1-334,20-9-156,634-15 554,-240 6-2525,-968 23-1161,-21-3-210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7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11210,'-15'28'5618,"20"-27"-5634,6-4-96,-11 1-32,6 0 104,24 0 120,106 0-473,-44 4-663,20 7-2256,-17-10 63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1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50 110 6649,'-50'-30'5508,"67"29"-3435,734-3-1498,-369-3-405,700-26 997,-45-1-703,-173 33-153,-104 2 202,-105 8-333,-348-2-5603,-235-7 1806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6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56 6737,'-51'-30'2020,"49"30"-1853,1-1 0,0 0 0,0 0 0,0 0 0,0 0 0,0 0 0,0 0 0,0 0 1,0 0-1,0 0 0,0 0 0,1-1 0,-1 1 0,0 0 0,1-1 0,-3-6 2725,6 14-2373,14 36-405,-2 0 0,-2 1 0,-1 1 0,7 60 1,9 184 916,-23-213-745,56 868 1189,-45-675-1459,-5-86 102,44 574 129,-55-748-242,13 204 98,-13-190-68,-2-1-1,0 1 1,-1-1 0,-1 0 0,-2 0-1,0 0 1,-14 32 0,18-45-43,-1 0 0,1 0 1,1 0-1,-1 0 0,1 0 0,1 1 1,0-1-1,0 0 0,0 0 0,1 0 1,0 1-1,4 11 0,-2-8-484,-1-1-1,-1 0 1,0 0-1,-1 1 1,-1 21-1,1-32 290,0 1-1,0-1 0,0 0 0,-1 0 0,1 1 0,0-1 0,-1 0 0,1 0 0,-1 0 0,1 1 1,-1-1-1,1 0 0,-1 0 0,0 0 0,0 0 0,1 0 0,-1 0 0,0 0 0,0 0 0,0 0 1,0-1-1,0 1 0,0 0 0,0-1 0,0 1 0,-2 0 0,-18-11-3309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6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9 6297,'-6'-9'6058,"3"17"-4233,0 25-2246,2-28 788,-3 186 218,3-85-197,-27 210 0,22-279-326,5-25-339,0-1 1,-1 1 0,-1 0 0,0-1 0,-1 0-1,0 1 1,-5 10 0,8-21 76,1 0 0,-1 0 1,1 0-1,-1-1 0,1 1 1,-1 0-1,0 0 0,1-1 1,-1 1-1,0 0 0,0-1 1,1 1-1,-1 0 0,0-1 1,0 0-1,0 1 0,0-1 1,0 1-1,0-1 0,0 0 1,-1 1-1,-9-5-2673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8418,'-12'7'4694,"8"-3"-3804,22-3-1079,-7 0 610,435 3 1589,-164-6-1498,219 2 42,421 12-104,409 4-47,-360-16-106,-393 4-220,-240-6-6,589 11 885,-661 4-797,-266-13-159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8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84 6801,'-11'-15'1369,"-28"-39"743,35 49-2040,-1 1 8,2 1 0,3 2 40,-1-1 32,-1 2-568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8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1664,'85'434'6872,"-24"3"-4044,14 437 681,44 295 1208,-35-420-3275,-34-1-1357,-49-138 292,-2-591-327,1-7-11,0 0 1,-1-1-1,0 1 1,-1 0-1,-1-1 1,1 1-1,-2-1 1,-6 15-1,9-25-135,0 0 0,-1 0 0,1 0 0,-1 0 0,1-1 0,-1 1 0,0 0 0,1-1 0,-1 1 0,0-1 0,1 0 0,-1 1 0,0-1 0,1 0 0,-1 0 0,0 0 0,0 0 0,1 0 0,-1-1 0,0 1 0,1 0 1,-4-2-1,-1 1-515,3 1 304,0-1 1,0 1-1,0-1 0,1 0 0,-1 0 0,0 0 0,1 0 0,-1 0 0,0 0 0,1-1 0,0 0 0,-5-3 0,-40-54-4110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8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9290,'4'-30'2152,"6"19"721,6 7-2673,17-2-192,11 1-56,24 1-88,9 2-272,34-4-2465,-6-1 529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29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36 6713,'-7'-13'2433,"8"2"128,11 4-1457,10 4-1016,22 2-40,13 1 64,30 4-48,6 1-144,24 6-2545,-16-4 777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4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246 190 7170,'-48'5'1387,"-1"-2"1,-67-5 0,92-1-834,15 2 127,13 1 555,629-3 1836,-235-4-1787,668-20 164,-970 25-1435,72-7 110,-167 10-171,-1-1 0,0 0 0,1 0 0,-1 0 0,0 0 0,1 0 0,-1 0 0,1 0 0,-1 0 0,0 0 0,1 0 0,-1 0 0,0 0 0,1 0 0,-1 0 0,0 0 0,1 0 0,-1 0 0,1 0 0,-1 0 0,0-1 0,1 1 0,-1 0 0,0 0 0,0 0 0,1-1 0,-1 1 0,0 0 0,1 0 0,-1-1 0,0 1 0,0 0 0,0-1 0,1 1 0,-1 0 0,0-1 0,0 1 0,0 0 0,0-1 0,0 1 0,1 0 0,-1-1 0,0 1 0,0 0 0,0-1 0,0 1 0,0-1 0,0 1 0,0 0 0,0-1 0,0 1 0,-1 0 0,1-1 0,0 0 0,-22-20-2830,12 13 3824,-34-25-783,17 15 1123,-37-35 1,164 132 1355,-49-43-2732,57 55 1,-107-91 89,-1 0 0,1 0 1,-1 0-1,0 1 1,1-1-1,-1 0 0,0 1 1,1-1-1,-1 0 0,0 1 1,1-1-1,-1 0 1,0 1-1,0-1 0,1 1 1,-1-1-1,0 0 0,0 1 1,0-1-1,0 1 0,0-1 1,0 1-1,1-1 1,-1 1-1,0-1 0,0 0 1,0 1-1,-1-1 0,1 1 1,0-1-1,0 1 1,0-1-1,0 1 0,0-1 1,0 0-1,-1 1 0,1-1 1,0 1-1,-1 0 0,-21 9 17,-12 6-96,-202 152-3524,174-123 1022,-32 25-1508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6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34 6321,'-16'-12'2117,"-6"-5"2164,26 13-2726,19 7-1086,612 97 2081,20-32-1444,551 109-221,-1186-176-914,-20-1 10,0 0 0,0-1 1,1 1-1,-1 0 0,0 0 0,0 0 1,1 0-1,-1 0 0,0-1 1,0 1-1,0 0 0,1 0 0,-1 0 1,0-1-1,0 1 0,0 0 0,0 0 1,0 0-1,1-1 0,-1 1 1,0 0-1,0 0 0,0-1 0,0 1 1,0 0-1,0 0 0,0-1 0,0 1 1,0 0-1,0 0 0,0-1 1,0 1-1,0 0 0,0 0 0,0-1 1,0 1-1,0 0 0,-1-1 1,-29-43-1118,9 18 1227,-2 1-1,-1 0 1,0 2 0,-2 1-1,-45-30 1,87 62 11,0 1 0,-1 0 0,0 1-1,14 16 1,-4-5-68,22 16-24,-21-19 5,-1 2 0,33 37 0,-55-56-24,-1 0 0,1 0-1,-1 0 1,0 0 0,0 0 0,-1 1 0,1-1 0,-1 0 0,1 1 0,-1 0 0,0-1 0,0 1 0,-1 0 0,1-1 0,-1 1 0,0 0 0,0 0-1,0-1 1,0 1 0,0 0 0,-1 0 0,0-1 0,0 1 0,0-1 0,0 1 0,-1-1 0,1 1 0,-1-1 0,0 1 0,0-1 0,-4 5-1,-4 3-194,0 0 0,-1 0 0,0-1-1,0 0 1,-1-1 0,-1-1-1,-16 9 1,1-1-841,-61 21-1,-47 3-2339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8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15 108 13267,'-15'-84'6825,"16"80"-6957,1-12 2148,-2 12-1228,-2 9-1111,5 21 127,4 3 161,8 53 13,8 140 0,-18 27 36,20 291 16,-15-486-664,19 67 1,-27-112 500,-23-78-5861,-1-7 1580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3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49 183 4737,'-4'-14'92,"0"3"418,1 1 1,0 0 0,1-1 0,0 0-1,0 1 1,1-1 0,1 0-1,0 0 1,0 0 0,1 0-1,3-12 1,-3 21-469,0 0-1,0 0 1,1 0 0,-1 0-1,0 1 1,1-1-1,-1 1 1,1-1 0,0 1-1,0 0 1,-1-1 0,1 1-1,0 0 1,0 0 0,0 0-1,0 0 1,0 1 0,0-1-1,0 0 1,1 1-1,-1 0 1,0-1 0,4 1-1,55 0 13,-55 1-3,5-1-34,1 2 0,-1-1 0,0 1 1,0 1-1,0 0 0,0 0 0,-1 1 0,19 10 0,-25-11-14,0-1 0,0 1 0,0 0 0,-1 0 0,1 0 0,-1 1 0,0-1 0,0 1 0,-1 0 0,1 0 0,-1 0 0,1 0 0,-1 0 0,-1 0 0,1 1 0,0-1 0,-1 1 0,0-1 0,0 1 0,0-1 1,-1 1-1,0 0 0,0-1 0,0 6 0,-2 9-10,-1 0 1,-1 0 0,0-1 0,-1 1 0,-1-1 0,-1 0 0,0-1-1,-2 0 1,0 0 0,-1 0 0,0-1 0,-16 18 0,23-32 10,-1 0 1,1 0 0,0 0 0,-1-1-1,0 1 1,1-1 0,-1 0 0,0 0 0,0 0-1,0 0 1,1-1 0,-1 1 0,0-1-1,0 0 1,0 0 0,0-1 0,0 1-1,0-1 1,0 0 0,1 0 0,-1 0 0,0 0-1,1-1 1,-1 1 0,0-1 0,1 0-1,0 0 1,0 0 0,-1-1 0,1 1-1,1-1 1,-5-3 0,7 5-2,0 1 1,-1-1-1,1 1 0,0-1 0,-1 1 1,1 0-1,0-1 0,0 1 1,0-1-1,-1 1 0,1-1 0,0 0 1,0 1-1,0-1 0,0 1 1,0-1-1,0 1 0,0-1 1,0 1-1,0-1 0,0 1 0,0-1 1,0 1-1,0-1 0,0 1 1,1-1-1,-1 1 0,0-1 0,0 1 1,1-1-1,-1 1 0,0-1 1,1 1-1,-1-1 0,0 1 0,1 0 1,-1-1-1,1 1 0,-1 0 1,0-1-1,1 1 0,-1 0 1,1-1-1,-1 1 0,1 0 0,-1 0 1,2 0-1,39-4 39,-30 5-37,15 0 11,-1 1-1,1 1 1,25 7-1,-43-8-12,-1 0-1,1 1 0,-1 0 1,1 0-1,-1 0 0,0 1 0,-1 0 1,1 0-1,-1 1 0,1 0 1,-1 0-1,-1 0 0,1 1 0,-1 0 1,9 13-1,-5-4-1,-2 1 0,0 1 1,0-1-1,-1 1 0,6 32 0,-11-42 0,0-1-1,0 1 1,0-1 0,-1 1-1,0 0 1,0-1 0,0 1 0,-1-1-1,0 1 1,-1 0 0,1-1-1,-1 0 1,0 1 0,-1-1-1,0 0 1,0 0 0,0-1-1,-8 12 1,7-14 5,-1 1-1,1 0 1,-1-1-1,1 0 1,-1 0 0,0-1-1,-1 1 1,1-1-1,0 0 1,-9 2 0,-59 8-80,65-11 47,-34 3-882,0-2-1,-45-3 1,-11-7-1190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7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27 8298,'-11'-8'1641,"9"6"-1233,-1 0 0,0 0 0,1 0 0,-1 0 1,0 1-1,0-1 0,0 1 0,0-1 0,0 1 0,-4-1 1301,11 3-1092,26 5-475,0 1 0,48 19 0,15 5 170,302 61 935,-26-7-603,651 150-9,-772-182-496,-107-21 7,-137-35-337,-10-10-547,-23-21-205,-9 5 667,-49-28 1,14 9 444,57 37-29,2-2 0,-1 0-1,-19-23 1,2 2 717,35 45-592,16 17-299,45 41 30,-30-34 16,-1 1-1,-2 2 0,30 46 0,-60-83-12,0 1-1,0-1 1,0 1-1,0 0 0,-1-1 1,1 1-1,0 0 0,-1-1 1,1 1-1,-1 0 1,0 0-1,0 0 0,1-1 1,-1 1-1,0 0 0,-1 0 1,1 0-1,0 0 0,0-1 1,-1 1-1,1 0 1,-1 0-1,0-1 0,1 1 1,-1 0-1,0-1 0,0 1 1,0-1-1,0 1 1,0-1-1,0 1 0,-1-1 1,1 0-1,0 0 0,-1 0 1,1 1-1,-1-1 1,1-1-1,-1 1 0,-2 1 1,-8 4-98,-1-1 0,-1-1 0,1 0 0,-23 4 0,24-6-20,-118 19-921,-35-3-414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179 102 8874,'-8'-6'861,"-17"-12"437,0 2 0,-1 0 1,0 1-1,-43-16 0,182 72 255,54 18-1087,290 64 670,-5-2-851,796 210-77,-1140-299-226,-63-17 21,62 12 0,-107-27 4,0 0 0,0 0 0,-1 0 1,1 0-1,0 0 0,0 0 0,0 0 1,0 0-1,0 0 0,-1 0 0,1 0 1,0 0-1,0-1 0,0 1 0,0 0 1,0 0-1,0 0 0,0 0 0,-1 0 1,1 0-1,0 0 0,0-1 0,0 1 1,0 0-1,0 0 0,0 0 0,0 0 1,0 0-1,0-1 0,0 1 0,0 0 1,0 0-1,0 0 0,0 0 0,0 0 1,0-1-1,0 1 0,0 0 0,0 0 0,0 0 1,0 0-1,0 0 0,0-1 0,0 1 1,0 0-1,0 0 0,0 0 0,1 0 1,-1 0-1,0 0 0,0-1 0,0 1 1,0 0-1,0 0 0,0 0 0,0 0 1,1 0-1,-1 0 0,0 0 0,0 0 1,0 0-1,0 0 0,0-1 0,0 1 1,1 0-1,-1 0 0,0 0 0,-17-20-104,6 8 43,-112-109-434,53 56 417,45 41 78,13 15 47,2-1 0,-1-1-1,1 1 1,1-2 0,-16-22 0,33 45-44,-1 0 1,1 0 0,1-1 0,0 0 0,0-1 0,21 16 0,-13-11-3,54 40 4,-59-47-11,-1 1 0,0 0 0,0 1 0,-1 1 0,13 14 0,-22-23-1,0 0 0,-1 0 0,1-1-1,-1 1 1,1 0 0,-1 0 0,0-1 0,1 1-1,-1 0 1,0 0 0,1 0 0,-1 0-1,0-1 1,0 1 0,0 0 0,0 0 0,0 0-1,0 0 1,0 0 0,0 0 0,0-1 0,0 1-1,0 0 1,-1 0 0,1 0 0,0 0-1,-1 0 1,1-1 0,0 1 0,-1 0 0,1 0-1,-1-1 1,1 1 0,-1 0 0,-1 0 0,-30 19-17,-7-8-922,0 0 1,0-3-1,-1-1 0,0-2 0,-78 2 0,-56-4-2902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1460 12299,'46'76'6557,"-37"-64"-6549,1 0 0,1 0 0,-1-1 0,2 0 0,0-1 0,16 11 0,-3-6-39,0-1 1,1-1-1,0-2 0,1 0 0,1-2 1,-1-1-1,1-1 0,1-1 1,-1-2-1,1-1 0,0-1 0,0-1 1,0-2-1,33-5 0,-18 1 71,-1-3-1,-1-1 1,1-3 0,-2-1-1,0-2 1,0-1 0,-2-3-1,67-41 1,-80 41-10,-1-1 1,-1-1-1,0-2 1,-2 0-1,-1-1 1,-1-2-1,-1 0 1,-1 0-1,-1-2 1,-2 0-1,23-57 1,-19 32 16,-3 1 0,-1-2 1,-4 0-1,-1-1 0,4-108 0,-13 118-9,-2-1-1,-2 1 0,-17-84 0,13 103-34,0-1 1,-2 2-1,-1-1 1,-1 1-1,-2 0 1,0 1-1,-26-36 1,21 38-25,-1 0 0,-1 0 1,-1 2-1,-1 1 0,0 0 1,-2 2-1,0 0 0,0 2 1,-45-20-1,33 20-23,0 2 1,-1 2 0,-1 1-1,0 2 1,0 1-1,-64-2 1,39 9-19,-1 2 0,1 4 1,1 2-1,-1 3 0,2 2 0,-1 3 0,2 3 0,-99 45 1,127-49 42,1 2 1,1 1 0,0 1 0,1 2-1,2 0 1,0 2 0,1 1 0,1 2-1,-25 33 1,34-36 17,0 0 0,2 1 0,0 1 0,2 1 0,1 0 0,1 0 0,1 1 0,1 0 0,2 0 0,1 1 0,-4 55 0,8-50 16,1 1 0,1 0 0,2-1 1,1 0-1,2 1 0,1-1 0,2-1 0,1 0 0,2 0 1,1-1-1,1-1 0,1 0 0,2-1 0,1 0 0,1-2 0,2 0 1,0-1-1,31 27 0,-23-29 17,1 0-1,1-3 1,1 0-1,0-2 1,2-2 0,47 18-1,-28-16 16,1-2-1,1-3 0,90 12 1,-74-20-389,0-3 1,0-3 0,1-3-1,126-22 1,-154 17-502,0-2 1,-1-1-1,46-20 1,-41 8-944,88-57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9.47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 75 6529,'-5'-27'1273,"1"9"663,0 5-1928,0 6-96,1 0 104,2 4-24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49.8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1 656,'288'85'2757,"196"54"1426,180 67-2298,-11 34-854,-612-224-960,-6-2 4,1-1 0,0-1 0,71 12 1,-89-23 139,-39-6-604,2 0-662,-34-9-166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50.21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83 52 6489,'-21'-22'1281,"6"3"479,1 10-1928,3 9-176,-2-2-32,5 4 88</inkml:trace>
  <inkml:trace contextRef="#ctx0" brushRef="#br0" timeOffset="1">62 45 1208,'651'168'6898,"-583"-152"-6464,460 126 1125,322 135 519,-765-252-1796,89 16-1,-170-41-312,31 4-309,-34-4 257,0 0 1,-1 0 0,1 0 0,0 0-1,0 0 1,0 0 0,0 0-1,0 0 1,0 0 0,0-1 0,0 1-1,0 0 1,-1-1 0,1 1-1,0-1 1,0 1 0,0-1 0,-1 1-1,1-1 1,0 0 0,-1 1 0,1-1-1,0 0 1,-1 1 0,1-1-1,-1 0 1,1-1 0,-4-23-2037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50.88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32 39 8810,'-10'-11'1877,"7"9"-1482,1 0 0,0 0-1,0 0 1,0 0 0,0 0-1,1-1 1,-1 1 0,0-1-1,1 1 1,-2-4 0,17 8 582,151 39-527,435 119 279,277 183-550,-466-171-1023,-367-154 433,-24-9-139,0 0 1,1-2-1,0 0 0,0-2 0,25 4 1,-38-9-819,-29-12-2777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51.30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25 9666,'37'-10'4049,"17"-5"-264,47 33-1417,22 21-2856,44 18 280,4 0 232,39 21-600,-21 0-888,24 22-2377,-34-14-152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52.2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35 71 8354,'0'-2'184,"-6"-46"3123,-3 28-2149,8 20-1161,1 0 1,-1 0-1,1-1 1,-1 1-1,1 0 1,-1 0-1,1 0 0,-1 0 1,1 0-1,-1 0 1,1 0-1,-1 0 1,1 0-1,-1 0 1,1 0-1,-1 1 1,1-1-1,-1 0 1,1 0-1,-1 0 1,1 1-1,-1-1 1,1 0-1,-1 1 1,1-1-1,0 0 1,-1 1-1,1-1 1,0 0-1,-1 1 1,1-1-1,0 1 0,-1-1 1,1 0-1,0 1 1,-1 0-1,1 0 16,-1 0-1,1 0 0,0 0 0,-1 0 1,1 1-1,0-1 0,-1 0 0,1 0 1,0 0-1,0 0 0,0 1 0,0-1 1,0 0-1,0 0 0,1 0 0,-1 0 1,0 1-1,1-1 0,-1 0 1,0 0-1,2 2 0,-2-1 4,2 3 17,0 1 1,0-1-1,1 1 0,-1-1 1,1 0-1,1 0 0,-1 0 1,0 0-1,8 7 0,1-1 94,0-1 0,1 0-1,16 10 1,89 65 219,-3 5-1,-5 5 1,131 145 0,545 528 721,-406-412-670,204 225 482,130 124-340,-644-640-526,491 490 58,-522-507-218,39 62-1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8:52.90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 10226,'2'-1'205,"1"1"0,-1 0-1,1-1 1,-1 1 0,1 0 0,-1 0-1,0 0 1,1 0 0,-1 1-1,1-1 1,-1 1 0,1-1 0,-1 1-1,0 0 1,1 0 0,-1 0 0,0 0-1,0 0 1,0 1 0,0-1-1,0 1 1,0-1 0,0 1 0,2 2-1,51 55-1239,-40-41 1400,35 36-376,723 741 563,-357-440 92,31 15-29,154 176-207,-586-529-443,74 86-91,-80-93-95,-2 1 1,0 1-1,0-1 0,-1 1 0,-1 1 1,0-1-1,5 20 0,-9-29-8,0 0 0,-1 0 0,0 0 0,1 0 0,-1 0 0,0 0 0,0 0 0,-1 0 0,1 0-1,-1 0 1,1 0 0,-2 4 0,1-6-7,0 0 0,0 1 0,0-1 0,0 1 0,0-1 0,0 0 1,-1 0-1,1 0 0,0 0 0,-1 0 0,1 0 0,-1 0 0,-1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6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15 6193,'49'-14'7457,"-78"42"-7760,15-14 728,-355 366 431,353-363-833,10-9-12,0-1 1,-1 0 0,0 0-1,0-1 1,-1 1 0,0-1-1,0-1 1,0 0 0,-1 0-1,-16 7 1,24-12-8,0 0 1,0 0-1,0 0 0,0 0 0,0 0 1,0 0-1,0 0 0,0 0 0,0-1 1,0 1-1,0 0 0,0-1 0,0 1 1,1 0-1,-1-1 0,0 1 0,0-1 1,0 0-1,1 1 0,-1-1 0,0 1 1,0-1-1,1 0 0,-1 0 1,1 1-1,-1-1 0,1 0 0,-1 0 1,1 0-1,-1 0 0,1 0 0,0 0 1,-1 0-1,1 1 0,0-2 0,-7-39-110,6 34 79,0-13-3,0 0-1,1 0 0,1 0 1,1 0-1,0 0 0,7-22 1,-7 33 21,0 1 1,1-1-1,0 1 1,1 0-1,-1 0 1,1 0-1,1 0 1,0 1-1,0 0 1,0 0-1,1 0 1,0 1-1,0-1 1,1 1-1,0 1 1,8-6-1,-11 8 10,1 1-1,-1 0 0,0 1 0,1-1 1,-1 1-1,1 0 0,-1 0 1,1 0-1,-1 0 0,1 1 0,0 0 1,-1 0-1,1 0 0,0 1 0,6 1 1,-3 0 0,0 1 0,0 0 0,-1 0 1,0 1-1,1 0 0,-1 0 0,-1 0 1,9 8-1,8 9 7,-2 1 1,0 1-1,29 43 1,-34-46-3,-6-6-37,10 14 62,1-1 0,1 0-1,2-2 1,0-1 0,29 23 0,-46-43-79,-1 1-1,1-1 1,0 0 0,0 0 0,0-1-1,0 0 1,0 0 0,1-1 0,-1 0-1,1 0 1,0-1 0,0 0 0,0 0-1,-1-1 1,1 0 0,0 0 0,0-1 0,0 0-1,-1 0 1,1-1 0,0 0 0,-1 0-1,1-1 1,-1 0 0,0 0 0,0-1-1,0 0 1,7-5 0,-3 1-441,0-1-1,-1 1 1,0-2 0,11-11 0,34-59-2074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0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32 5977,'-23'-24'4054,"17"16"-1758,18 18-1237,10 10-1062,118 116 86,-112-106-68,0 2 1,-2 1 0,-1 1 0,-2 0-1,-2 2 1,-1 1 0,21 53 0,-35-72-15,0 1-1,-1-1 1,-1 1 0,-1 0-1,-1 0 1,-1 0 0,0 0-1,-2 20 1,-1-25-1,0 0 1,-1 0-1,-1-1 1,0 1-1,-1-1 1,0 0-1,-1-1 1,0 1-1,-1-1 1,0 0-1,-1 0 1,-11 11-1,9-12-17,0 1 0,-1-2 0,-1 0 0,0 0 1,0-1-1,-1-1 0,0 0 0,0 0 0,-28 10 0,19-15-408,21-3 376,1 0 0,0 0 0,-1 0 0,1 0-1,0 0 1,-1 0 0,1 0 0,0 0-1,-1 0 1,1 0 0,0 0 0,-1-1 0,1 1-1,0 0 1,0 0 0,-1 0 0,1-1 0,0 1-1,0 0 1,-1 0 0,1 0 0,0-1 0,0 1-1,0 0 1,-1-1 0,1 1 0,0 0-1,0 0 1,0-1 0,0 1 0,0 0 0,0-1-1,-1 1 1,1 0 0,0-1 0,0 1 0,0 0-1,0-1 1,0 1 0,0 0 0,1-1-1,-1 1 1,0 0 0,0-1 0,0 1 0,0 0-1,0-1 1,0 1 0,0 0 0,1 0 0,-1-1-1,0 1 1,0 0 0,0 0 0,1-1-1,-1 1 1,0 0 0,0 0 0,1 0 0,-1-1-1,0 1 1,1 0 0,-1 0 0,16-18-2282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1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7 9602,'-7'-5'4321,"2"3"-4441,-7 2-56,-8 3 176,-44 27 32,41-11-16,-3 6-24,5-7 0,5 0-216,6-8-144,5-1-296,4-7-233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1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7538,'43'26'4689,"-41"-23"-4033,4 1-560,-5-4-8,3 3 16,13 6-64,73 46-2665,-41-27 817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1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19 8858,'-4'-16'3590,"14"13"-1852,29 19-1248,-36-15-502,18 10 59,1 1-1,-2 1 0,0 1 0,0 1 0,-1 0 1,-1 1-1,-1 1 0,0 1 0,-2 1 0,0 0 1,0 0-1,-2 2 0,17 34 0,-20-31-58,0 1-1,-2 0 0,-1 0 1,-1 1-1,-1 0 0,-1 0 1,-2 1-1,0-1 0,-3 38 1,-1-48-43,0 0 1,-1 0 0,-1 1-1,0-2 1,-2 1 0,0 0 0,0-1-1,-1 0 1,-1-1 0,0 0-1,-2 0 1,1 0 0,-1-2 0,-1 1-1,0-1 1,-16 13 0,7-9-23,-1-2 0,0 0 1,-1-1-1,0-1 0,-30 12 0,36-18 41,0 0-1,-1-1 0,0-1 0,-1 0 1,1-1-1,-1-1 0,1-1 1,-23 0-1,4-9-388,35 8 367,1 0 0,-1 0 0,1 0 0,-1 0 0,1 0 0,-1 0 0,1 0 0,-1 0 0,1 0 0,-1-1 0,1 1 0,-1 0 0,1 0 0,-1-1 0,1 1 0,-1 0 0,1-1 0,0 1 0,-1 0 0,1-1 0,0 1 0,-1 0 0,1-1 0,0 1 0,-1-1 0,1 1 0,0-1 0,0 1 0,0-1 0,-1 1 0,1-1 0,0 1 0,0-1 0,0 1 0,0-1 0,0 1 0,0-1 0,0 1 0,0-1 0,0 1 0,0-1 0,0 1 0,0-1 0,0 1 0,1-1 0,-1 1 0,0-1 0,0 1 0,0-1 0,1 1 0,-1-1 0,0 1 0,1 0 0,-1-1 0,0 1 0,1-1 0,-1 1 0,0 0 0,2-1 0,17-12-2531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2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21 9826,'-16'-4'701,"14"4"-410,-1-1-1,0 1 1,0-1-1,0 0 1,0 0-1,0 0 0,1 0 1,-1 0-1,0-1 1,1 1-1,-1-1 1,-2-2-1,1 7-174,1 1-1,0 0 1,0 0-1,0 0 1,0 1-1,0-1 1,1 0-1,0 1 1,-2 5-1,3-9-83,-5 12-103,-1-1-168,1 0 0,1 1 0,0-1 0,1 1-1,-6 26 1,11-38 237,0 0-1,0 0 0,0 1 0,0-1 1,0 0-1,0 0 0,1-1 1,-1 1-1,0 0 0,0 0 1,1-1-1,-1 1 0,1 0 0,-1-1 1,1 1-1,-1-1 0,1 0 1,-1 0-1,1 1 0,-1-1 0,1 0 1,1 0-1,14 3 12,218 47-3267,-153-41 859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2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89 7026,'-5'-14'1370,"0"0"0,-1 0 1,-1 0-1,-12-19 1,43 52-18,5 1-1397,12 11 82,-1 0-7,-2 1 0,-1 1 1,34 40-1,-62-63-35,-1 0 0,0 0 0,-1 1 1,0 0-1,-1 1 0,0-1 0,0 1 1,-2 0-1,1 0 0,-1 1 0,-1-1 1,-1 1-1,1 0 0,-2 0 0,0 0 0,0 0 1,-3 17-1,-1-9-5,-2-1 1,-1-1-1,0 1 1,-1-1 0,-1 0-1,-1 0 1,-1-1-1,0 0 1,-16 19-1,18-25-18,-1-1 1,0 0-1,-1-1 0,-1 0 1,1 0-1,-1-1 0,-1-1 0,0 0 1,0 0-1,0-1 0,-1-1 1,0 0-1,-1-1 0,-13 4 0,21-8-39,1 0 0,-1 0 0,1-1 0,-1 1 0,1-2 0,0 1 0,-1 0 0,1-1 0,-1 0 0,1 0 0,0-1 0,-1 0 0,1 0 0,0 0 0,0 0 0,0-1 0,1 0 0,-7-4 0,9 5-97,-1-1-1,0 1 1,1-1-1,0 1 1,-1-1-1,1 0 1,0 0-1,0 0 1,1-1-1,-1 1 1,1 0-1,0-1 1,-1 1-1,1-1 1,1 1-1,-1-1 1,0 1-1,1-1 1,0 1-1,0-1 1,0 0-1,0 1 1,1-1 0,-1 1-1,1-1 1,0 1-1,3-7 1,8-14-1937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3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36 9194,'-8'-11'3208,"7"9"-2966,0 0 0,0 0 0,0 1 0,0-1 0,-1 0 0,1 1-1,-1-1 1,1 1 0,-1-1 0,0 1 0,1 0 0,-1-1 0,0 1 0,-3-1-1,2 2-249,1 0 0,0 1-1,0 0 1,-1-1-1,1 1 1,0 0 0,0 0-1,0 0 1,0 0-1,0 1 1,0-1 0,0 1-1,1-1 1,-1 1-1,0-1 1,1 1 0,-1 0-1,1 0 1,0 0-1,-2 2 1,-9 12-99,0 1 0,1 0 0,0 1 0,2 0 0,0 1 0,1 0 0,-10 33 0,18-52 99,0 0 0,0 1 0,0-1 0,0 0 0,0 1 0,0-1 0,0 1 0,0-1 0,0 0 0,0 1 0,0-1 0,0 1 0,0-1 0,0 0 0,0 1 0,0-1 0,0 0 0,0 1 0,1-1 0,-1 0 0,0 1 1,0-1-1,0 0 0,1 1 0,-1-1 0,0 0 0,0 1 0,1-1 0,-1 0 0,0 0 0,1 1 0,-1-1 0,0 0 0,1 0 0,-1 0 0,1 1 0,20 1 76,8 0-132,-7 4-549,0 0 1,-1 1-1,1 2 0,32 17 1,9 10-1670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4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67 5681,'-10'-23'1006,"-5"-19"3825,32 40-3577,3 4-1160,1 0 0,0 1 0,-1 1 0,0 1-1,0 1 1,0 1 0,37 17 0,-45-17-45,1 1 0,-1 0 0,-1 1-1,1 0 1,-2 0 0,1 2 0,-1-1 0,-1 1 0,0 0 0,0 1-1,-1 0 1,-1 0 0,6 14 0,0 5-10,-1 0 1,-2 0-1,-1 1 0,-2 1 0,-1-1 1,-1 1-1,0 62 0,-5-68-38,-1 0-1,-2 1 0,-1-1 1,-1 0-1,-1-1 0,-1 0 1,-2 0-1,0 0 0,-25 44 0,26-57-38,0 0 0,-1-1 0,0 0 0,-1 0 0,-1-1 0,1 0 0,-2-1 0,1-1 0,-2 0 0,1 0 0,-1-1-1,0-1 1,-1 0 0,0-1 0,0 0 0,0-1 0,-1-1 0,1 0 0,-1-1 0,0 0 0,0-2 0,0 1 0,0-2-1,-1 0 1,1-1 0,-26-5 0,36 5-14,0-1-1,0 1 0,0-1 1,0-1-1,0 1 1,1-1-1,-1 1 1,1-1-1,0 0 0,-5-5 1,8 7-67,0 0-1,-1 0 1,1-1 0,0 1 0,0-1-1,0 1 1,0-1 0,0 1 0,1-1-1,-1 0 1,0 1 0,1-1 0,-1 0 0,1 0-1,0 1 1,-1-1 0,1 0 0,0 0-1,0 0 1,0 1 0,0-1 0,0 0-1,1 0 1,-1 1 0,1-1 0,-1 0-1,1 0 1,-1 1 0,3-4 0,11-14-2325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4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7 8690,'-8'-2'566,"6"1"-336,0 1 0,0-1 0,0 0 0,-1 1 0,1-1 0,0 1 0,0 0 0,0 0 0,0 0 0,0 0 0,-1 0 0,1 0 0,-4 2 0,2 2-167,0 1 0,0 0 0,0 0-1,1 0 1,0 1 0,0-1 0,0 1 0,1 0 0,-2 6-1,-9 16 59,-6 11-10,10-21-75,1-1 0,-2 0 0,-1 0 0,-21 26 0,32-42-32,0-1-1,0 1 1,0-1-1,0 1 1,0-1-1,0 1 0,0-1 1,0 1-1,1 0 1,-1-1-1,0 1 1,0-1-1,0 1 1,1-1-1,-1 0 1,0 1-1,1-1 0,-1 1 1,0-1-1,1 1 1,-1-1-1,1 0 1,-1 1-1,0-1 1,1 0-1,-1 1 1,1-1-1,-1 0 0,1 0 1,-1 0-1,1 1 1,-1-1-1,1 0 1,-1 0-1,2 0 1,31 16 1,-21-11 11,256 110-2908,-175-79 756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5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30 7930,'-18'-24'4542,"14"18"-1835,29 25-2263,-4-4-387,1 0-1,0-2 1,1 0-1,1-1 1,26 8-1,-45-18-42,26 7 41,-1 2 0,0 0 1,-1 3-1,46 27 1,-69-37-65,0 0 1,0 1 0,0 0 0,0 0 0,-1 0 0,0 1 0,0 0 0,0 0 0,-1 0 0,0 0 0,0 1-1,-1-1 1,0 1 0,0 0 0,0 0 0,-1 1 0,0-1 0,0 0 0,-1 1 0,0-1 0,0 1-1,-1-1 1,0 1 0,0-1 0,-3 15 0,-1-8-8,0 1 0,-1-1 0,-1 1 0,0-2 0,-1 1 0,0-1 0,-1 0-1,-18 23 1,-9 6 14,-42 37 0,35-40-165,-2-2 1,-1-2-1,-2-1 1,-66 34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9834,'0'-2'614,"0"-17"6322,4 35-5047,4 17-2205,10 78 394,7 217-1,-16-166-36,10 54 67,3 58-1390,-21-258 872,-1-8-314,0 0 0,0 0 0,1-1 0,0 1-1,1 0 1,4 12 0,5-8-3534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5.6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86 9450,'-34'-26'770,"25"17"-170,-1 1 1,-1 1-1,1 0 1,-1 0-1,0 1 1,-20-8-1,31 14-586,-1 0 0,1-1 1,-1 1-1,0 0 0,0 0 0,1 0 0,-1 0 1,0 0-1,1 0 0,-1 0 0,0 0 0,1 0 1,-1 0-1,0 0 0,1 0 0,-1 0 0,0 1 1,1-1-1,-1 0 0,0 1 0,1-1 0,-1 0 1,1 1-1,-1-1 0,1 0 0,-1 1 0,1-1 1,-1 1-1,1-1 0,-1 2 0,-14 27-22,-4 16 11,-58 130 65,71-165-18,2 0 223,21-3-89,213 64-3957,-153-52 1059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62 8674,'-3'-9'682,"2"5"-206,-1-1 1,1 1 0,0 0-1,1-1 1,-1 1-1,1-1 1,0-5-1,0 10-422,0-1 1,0 0-1,0 1 0,1-1 0,-1 1 0,0-1 0,0 1 0,1-1 0,-1 0 0,0 1 0,1-1 0,-1 1 0,0 0 1,1-1-1,-1 1 0,1-1 0,-1 1 0,1-1 0,-1 1 0,1 0 0,-1-1 0,1 1 0,0 0 0,24 2 43,4 10-42,1 1-1,-2 2 1,0 0-1,0 3 1,-2 0-1,0 1 1,-1 2 0,-2 0-1,0 2 1,22 27-1,-34-36-51,-1 0 0,0 1-1,-1 0 1,-1 1 0,0-1-1,-1 2 1,-1-1-1,0 1 1,-2 0 0,0 0-1,0 0 1,-2 1 0,1 30-1,-3-36-10,0 0-1,-2 0 0,1 0 0,-1 0 1,-1 0-1,0 0 0,-1-1 0,0 1 1,-1-1-1,0 0 0,-1 0 0,0-1 1,-1 0-1,0 0 0,0 0 0,-1-1 1,0 0-1,-1-1 0,0 0 0,-15 11 1,12-11-36,-1 0 1,0-2 0,0 1 0,0-2 0,-1 0 0,0 0 0,0-1 0,0-1 0,0 0 0,-1-1 0,1-1 0,-1 0 0,1-1 0,-1 0 0,1-2 0,-1 1 0,1-2 0,0 0-1,0 0 1,-18-8 0,20 4-492,12 7 483,0 0 0,0 0 0,0 0 1,0 0-1,-1 0 0,1 0 0,0-1 0,0 1 1,0 0-1,0 0 0,0 0 0,0 0 0,0-1 1,-1 1-1,1 0 0,0 0 0,0 0 0,0-1 1,0 1-1,0 0 0,0 0 0,0 0 0,0 0 1,0-1-1,0 1 0,0 0 0,0 0 1,0 0-1,0-1 0,0 1 0,0 0 0,1 0 1,-1 0-1,0-1 0,0 1 0,0 0 0,0 0 1,0 0-1,0 0 0,0-1 0,1 1 0,-1 0 1,0 0-1,0 0 0,0 0 0,0 0 0,0 0 1,1 0-1,-1-1 0,0 1 0,0 0 0,0 0 1,1 0-1,-1 0 0,0 0 0,0 0 1,0 0-1,1 0 0,18-5-2643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6.7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9 8682,'0'-1'139,"0"1"0,0 0-1,-1-1 1,1 1 0,0-1 0,0 1 0,-1-1 0,1 1 0,0 0 0,0-1-1,-1 1 1,1 0 0,0-1 0,-1 1 0,1 0 0,-1-1 0,1 1 0,-1 0-1,1 0 1,0 0 0,-1-1 0,1 1 0,-1 0 0,1 0 0,-1 0 0,1 0-1,-1 0 1,1 0 0,-1 0 0,1 0 0,-1 0 0,-2 17 1185,1 9-1420,-37 145 184,39-170-83,-1-1 0,1 1 1,0-1-1,0 1 1,0-1-1,1 1 0,-1-1 1,0 1-1,0-1 0,0 1 1,0-1-1,0 1 0,1-1 1,-1 1-1,0-1 0,0 1 1,1-1-1,-1 0 1,0 1-1,1-1 0,-1 1 1,0-1-1,1 0 0,-1 1 1,1-1-1,-1 0 0,0 1 1,1-1-1,0 0 0,22 8 102,-5-2-194,207 92-2298,-159-65 454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7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35 8322,'-4'-13'1597,"-2"-7"1376,9 19-2029,8 9-854,35 36-59,-3 2 1,-2 2-1,-2 1 1,-2 3-1,-3 0 1,-1 2 0,-4 2-1,28 70 1,-51-113-43,-2 1 0,1-1 0,-2 1 1,0 0-1,0 0 0,-1 0 0,-1 15 1,-1-24 4,0 0 1,-1 0-1,0 1 1,0-1 0,0 0-1,-1 0 1,0 0-1,0 0 1,0-1-1,0 1 1,-1 0 0,0-1-1,0 0 1,0 0-1,0 1 1,-1-2-1,0 1 1,0 0 0,0-1-1,0 0 1,-9 6-1,-5 1 19,-1-1-1,-1 0 0,0-2 0,0 0 1,0-1-1,-42 6 0,-132 3-500,171-12-2878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7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40 9538,'-34'-35'2573,"34"35"-2491,-1-1 0,1 1 1,0 0-1,0-1 1,-1 1-1,1 0 0,0-1 1,-1 1-1,1 0 1,0 0-1,-1 0 1,1-1-1,-1 1 0,1 0 1,0 0-1,-1 0 1,1 0-1,-1 0 0,1 0 1,0 0-1,-1 0 1,1 0-1,-1 0 1,1 0-1,0 0 0,-1 0 1,1 0-1,-1 0 1,1 0-1,0 0 0,-1 0 1,1 0-1,0 1 1,-1-1-1,1 0 1,0 0-1,-1 1 0,1-1 1,0 0-1,-1 0 1,1 1-1,-1-1 0,-12 20-754,9-11 964,-52 99-2691,57-122 2179,10 26 855,8 7-844,1 0 0,1-1 1,1-1-1,0 0 0,29 14 1,-28-17-597,45 29-1122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8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49 8402,'-1'-7'752,"-2"-23"2579,3 30-3286,0-1 0,0 1 0,0-1 1,0 1-1,0 0 0,0-1 0,0 1 0,0-1 1,1 1-1,-1-1 0,0 1 0,0-1 0,0 1 0,0 0 1,1-1-1,-1 1 0,0 0 0,0-1 0,1 1 0,-1-1 1,0 1-1,1 0 0,-1 0 0,0-1 0,1 1 0,-1 0 1,1 0-1,-1-1 0,0 1 0,1 0 0,-1 0 0,1 0 1,-1 0-1,1 0 0,-1-1 0,0 1 0,1 0 0,-1 0 1,1 0-1,-1 0 0,1 0 0,-1 0 0,1 1 0,-1-1 1,0 0-1,1 0 0,-1 0 0,1 0 0,-1 0 1,1 1-1,0-1 0,47 25 37,-1 1-1,-1 3 1,-2 1 0,0 2-1,-2 3 1,73 78 0,-106-103-85,0 1 0,0 0 1,-1 0-1,-1 1 0,0 0 1,-1 1-1,0-1 0,-1 1 0,4 15 1,-7-23 2,-1 1 0,0 0 0,-1 0 0,1 0 0,-1-1-1,0 1 1,-1 0 0,1 0 0,-1 0 0,0 0 0,-1-1 0,1 1 0,-1-1 0,0 1 0,-1-1 0,1 1 0,-1-1 0,0 0 0,0 0 0,-1-1 0,1 1 0,-1-1 0,-6 6 0,-1-1 10,-1 1 0,0-2 0,-1 0 0,0 0 0,-1-1 0,1-1 0,-1 0 0,-25 7 0,-127 21 20,102-23-109,47-8-112,-7 1-34,0 1 1,-26 10-1,46-14-28,0 0-1,0 0 1,0 1 0,1-1-1,-1 1 1,0 0-1,1 1 1,0-1-1,-1 0 1,1 1 0,0 0-1,0 0 1,0 0-1,1 0 1,-1 0 0,1 0-1,0 1 1,0-1-1,0 1 1,-2 4 0,3 21-3099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8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61 7714,'-15'-59'4817,"14"57"-4249,1 4-688,-2-2-32,1 0 160,-2 1 24,1 2 32,-4 1 72,-8 11-24,-36 45-72,32-38-24,4-6-128,5-1-424,5-4-2121,4 3 449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19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7074,'9'2'6721,"9"7"-4825,59 37-1856,-31-20-560,31 5-2632,2-6 775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2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153 45 7338,'42'-22'1649,"-41"22"-1521,-1 0 0,1-1 0,-1 1 0,1-1 0,-1 1 0,1-1 0,-1 1 0,0-1 0,1 1 0,-1-1 0,0 1 0,1-1 0,-1 1 0,0-1 0,1 1 0,-1-1 0,0 1 0,0-1 0,0 0 0,0 1 0,0-1 0,0 0 0,0 1 0,0-1 0,0 1 0,0-1 0,0 0 0,0 1 0,0-1-1,-1-5 2057,10 8-700,33 19-1494,0 0-1,-1 3 0,-2 2 1,0 1-1,-2 2 0,40 40 1,-56-47-11,0 1 1,-2 0-1,-1 2 1,0 1-1,-2 0 1,-1 1-1,-1 0 1,-2 1-1,-1 1 1,14 51-1,-19-52 18,-1-1-1,-1 1 1,-2 0 0,0 1 0,-2-1-1,-2 0 1,-5 37 0,3-45 10,-1-1 1,0-1-1,-1 1 1,-1-1-1,-1 0 1,0 0-1,-1-1 1,-1-1-1,-1 1 1,-1-1 0,-18 20-1,10-17 34,0 0 0,-1-2-1,0 0 1,-2-2 0,0 0-1,0-2 1,-1 0 0,-1-2 0,0 0-1,-38 9 1,45-15-221,0-1 1,0-1-1,0 0 0,0-2 1,0 0-1,0-1 1,0-1-1,0 0 0,0-2 1,0 0-1,0 0 0,1-2 1,-1-1-1,1 0 1,1-1-1,-23-12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20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11042,'-2'0'6378,"0"0"-5786,1 0-768,-1 1 72,0 2 8,-1 1-304,-5 12-128,-25 54-401,21-42-215,2 3-408,3-5-1641,-4-1 481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7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16 102 6849,'-3'-5'436,"1"0"0,0 0 0,0 0 1,1 0-1,-1 0 0,1 0 0,0 0 0,0-1 0,1 1 0,-1 0 0,1-1 0,1 1 0,-1-1 0,1 1 0,2-11 0,-2 16-417,-1-1 1,1 1 0,0-1-1,-1 1 1,1-1 0,0 1-1,0-1 1,-1 1 0,1 0-1,0-1 1,0 1 0,0 0 0,0 0-1,0 0 1,-1 0 0,1-1-1,0 1 1,0 0 0,0 0-1,1 1 1,30-3-14,-1 2-1,1 1 1,-1 1-1,0 2 1,0 1-1,0 1 1,33 12-1,-50-14-12,-1 1 0,0 0 0,-1 1 0,1 0-1,-1 1 1,0 1 0,-1-1 0,0 2 0,0 0 0,-1 0 0,0 1-1,0 0 1,-1 1 0,-1 0 0,0 0 0,0 1 0,-1 0 0,-1 0-1,7 18 1,-11-27 4,-1 1-1,1 0 1,-1 0-1,0-1 1,0 1 0,-1 0-1,1 0 1,-1 0-1,0 0 1,0 0-1,0 0 1,-1 0-1,1 0 1,-1-1-1,0 1 1,0 0-1,-1 0 1,1-1-1,-1 1 1,1 0 0,-1-1-1,0 0 1,0 1-1,-1-1 1,1 0-1,-1 0 1,0 0-1,1-1 1,-1 1-1,0-1 1,-1 1-1,1-1 1,0 0-1,-1 0 1,1 0 0,-1-1-1,1 1 1,-1-1-1,-4 1 1,-15 5-12,1 0 1,-35 4-1,49-10 8,0 0 0,-1-1 0,1 0 0,0 0 0,0 0 0,0-1 0,0-1 0,0 1 1,0-1-1,-12-5 0,2-9-75,20 10-90,15 5 107,5 4 71,0 0 1,0 2-1,27 10 0,-28-8 1,0-1-8,-1 2 0,0 1-1,-1 0 1,0 1 0,0 1 0,-1 1 0,20 17 0,-30-22-10,0-1 1,-1 2 0,0-1 0,0 1 0,-1 0 0,0 0 0,0 1 0,-1 0 0,0 0 0,0 0 0,-1 1 0,-1 0-1,1-1 1,-1 1 0,2 20 0,-4-26 12,-1 0 0,0 0 1,0 0-1,-1 1 0,1-1 0,-1 0 0,0 0 0,0 0 0,0 0 0,-1-1 0,1 1 0,-1 0 1,0 0-1,0-1 0,0 1 0,-6 5 0,3-4 0,0 0-1,0-1 1,-1 1 0,1-1-1,-1-1 1,0 1 0,0-1 0,-1 0-1,-8 3 1,-4 0-164,-1-2 1,1 0 0,-1 0-1,0-2 1,0-1-1,-23 0 1,27-2-409,0 0-1,0-1 1,-17-5 0,-38-22-1814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21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8130,'-4'0'6673,"8"2"-6089,24 11 112,54 36-23,-22 1-113,0 8-896,11 26-3081,-12-9 656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28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8 353 7418,'-2'-6'1548,"-3"-18"4208,8 18-3506,7 12-1518,127 138-777,-97-98 45,2-2 1,75 62-1,-112-102 10,0 0 0,0 0 0,1-1 0,0 0 0,-1 0 0,1 0 0,0-1 0,0 0 0,1 0 0,7 1 0,-9-3 8,-1 0-1,1 0 1,-1-1 0,1 1-1,-1-1 1,1 0-1,-1 0 1,0 0 0,1-1-1,-1 0 1,0 0-1,0 0 1,0 0 0,0 0-1,5-6 1,17-14 83,-1-2 1,-1 0-1,-1-2 1,37-55-1,-7 11-105,-28 38-71,229-276-5045,-171 224 1506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29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13523,'23'42'2528,"-9"-13"1449,9 15-4073,8 23 8,5 5 72,8 12 32,-3-8-40,7-3 24,-6-17 8,6-14-16,-6-21 24,17-28 64,0-26 16,30-42-312,12-22-680,28-23-3081,-17 1 456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9:34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225 912 11122,'-19'-34'2473,"13"31"-337,10 23-1205,2-5-918,0 0 0,1-1 0,0 0 0,2 0 0,-1 0 0,2-1 0,0 0 0,0-1 0,1 0 0,17 14 0,-5-6 15,1-1 0,1-2 0,1 0 0,41 19 0,-40-25-2,1-1 1,0-1-1,1-1 1,0-2-1,0-1 0,1-2 1,-1 0-1,1-2 1,-1-1-1,1-2 0,-1 0 1,43-11-1,-19 1 29,0-2-1,-1-2 0,0-3 1,-1-2-1,82-48 0,-108 54-10,-1-1 0,0-1 0,-1-1 0,-1-1 0,-1 0 0,36-45 0,-49 54 14,-1 0-1,0-1 1,-1 1-1,0-1 1,-1-1-1,0 1 1,0-1-1,-1 0 1,-1 0-1,0 0 1,-1 0-1,0 0 1,-1-1-1,0 1 1,-1-1-1,-1 1 1,0-1-1,-3-14 1,-3 3 14,-1 1 1,0 0-1,-2 0 0,-1 1 1,-1 1-1,-1 0 1,0 0-1,-2 1 0,0 1 1,-1 1-1,-19-17 1,-20-15-105,-1 3 0,-88-56 0,102 75 15,-1 1-1,-2 3 0,0 1 0,-85-28 1,111 45 22,-1 0 0,1 2 1,-1 0-1,-1 1 0,1 2 0,0 0 1,-1 1-1,1 0 0,0 2 1,0 1-1,0 0 0,0 2 0,0 0 1,-35 14-1,26-3 21,1 0 1,0 2-1,1 1 0,2 1 1,0 1-1,1 1 0,1 1 1,1 1-1,-27 38 0,18-17-6,2 0 0,2 2-1,2 1 1,-36 101-1,52-124-7,2 1 1,0 0-1,2 0 0,1 0 0,1 1 0,1 44 0,3-58-10,0-1 0,0 0 1,2 0-1,-1 1 0,2-1 0,0-1 0,0 1 0,1-1 0,0 1 1,1-1-1,0-1 0,1 1 0,0-1 0,1 0 0,0-1 0,18 17 1,-10-13-14,1 0 0,1-2 1,0 0-1,1 0 1,0-2-1,1-1 0,36 12 1,-22-11-119,1-2 1,0-1-1,0-2 0,45 0 1,-26-5-781,0-3 1,0-2-1,0-2 1,-1-3-1,99-32 1,14-32-2784,-156 70 3463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23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121 362 6505,'-15'-1'650,"0"-1"0,0-1-1,0 0 1,1-1 0,-1-1-1,-16-8 1,72 15 1124,771 4-646,-766-7-1020,1217-18 1354,392-14-925,-1176 27-526,405-17 1,541-68 1052,382-7-333,-982 75-474,-330 2 586,-388 33-671,-107-12-161,1 0 1,-1 0-1,0 0 0,1 0 0,-1 0 1,0-1-1,1 1 0,-1 0 1,0 0-1,1 0 0,-1 0 0,0-1 1,1 1-1,-1 0 0,0 0 0,0-1 1,1 1-1,-1 0 0,0-1 0,0 1 1,0 0-1,1 0 0,-1-1 1,0 1-1,0 0 0,0-1 0,0 1 1,0-1-1,0 1 0,1 0 0,-1-1 1,0 0-3,0 1 1,0-1-1,0 0 1,1 0-1,-1 1 1,0-1-1,1 0 1,-1 1-1,0-1 1,1 0-1,-1 1 1,1-1-1,-1 1 1,1-1-1,-1 1 1,1-1-1,0 1 1,-1-1-1,1 1 1,-1 0-1,1-1 1,0 1-1,0 0 1,-1-1-1,1 1 1,0 0-1,-1 0 1,2 0-1,38-5-5,0 2 0,58 3 0,-30-6 32,-58 49-253,25 122 233,24 294 0,-31 187-4,-25-539 4,-7 832 64,-3-490-99,-82 1148 74,21-649-60,28-354 34,-83 1369 228,99-1627-218,-26 443-20,49-2 65,2-763-76,55 800 640,-54-793-637,-2-8 11,1 0 0,1 0 0,0 0 0,1 0 0,1-1 0,5 16 0,-9-30 98,-22-7-7636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24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6825,'14'-32'631,"8"-22"3123,-22 52-3560,1 1 0,-1-1 0,1 1 0,-1 0 0,1-1 0,0 1 0,0-1-1,0 1 1,0 0 0,0 0 0,0-1 0,0 1 0,0 0 0,1 0 0,-1 0-1,0 0 1,1 0 0,1 0 0,-2 1-164,1 0 0,-1 0 0,1 0 0,-1 0 1,1 0-1,-1 0 0,1 0 0,-1 1 0,0-1 0,1 1 0,-1-1 0,1 1 1,-1 0-1,0-1 0,0 1 0,1 0 0,-1 0 0,0 0 0,0 0 0,0 0 0,0 0 1,0 0-1,0 0 0,0 0 0,0 1 0,-1-1 0,1 0 0,1 3 0,6 11 36,0 0 0,0 1-1,-2 0 1,0 0-1,-1 1 1,0 0 0,-2 0-1,0 0 1,2 33 0,0 34 14,-3 1 1,-4-1 0,-20 135-1,21-211-34,-1 0 0,1-1-1,-1 1 1,-1-1 0,1 0-1,-1 0 1,-7 12 0,10-19-34,0 0 0,-1 0 1,1 0-1,0 0 1,0 0-1,0 0 1,0 0-1,0-1 0,0 1 1,0 0-1,0 0 1,0 0-1,0 0 0,0 0 1,0 0-1,0 0 1,-1 0-1,1 0 0,0 0 1,0 0-1,0 0 1,0 0-1,0 0 0,0 0 1,0 0-1,0 0 1,0 0-1,0 0 1,-1 0-1,1 0 0,0 0 1,0 0-1,0 0 1,0 0-1,0 0 0,0 0 1,0 0-1,0 0 1,0 0-1,0 0 0,-1 0 1,1 0-1,0 0 1,0 0-1,0 1 1,0-1-1,0 0 0,0 0 1,0 0-1,0 0 1,0 0-1,0 0 0,0 0 1,0 0-1,0 0 1,0 0-1,0 0 0,0 1 1,0-1-1,0 0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2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6 8050,'-5'1'269,"0"1"-1,0-1 1,0 0 0,0-1 0,0 1 0,-1-1-1,1 0 1,0 0 0,0-1 0,0 0 0,0 1-1,0-2 1,0 1 0,0 0 0,-7-4 0,38 12-199,0-1 0,0 0 0,1-2 1,0-1-1,30-1 0,526 6 2657,-164-5-1548,946 7-219,-1169-10-790,223-2 36,665 8 632,1394 87-186,-743-40-5,-391 22-147,-1289-67-277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8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7 157 8306,'0'-1'68,"-1"0"113,0 0 1,0 0-1,1 0 0,-1 0 0,1 0 0,-1 0 0,1-1 0,-1 1 0,1 0 0,0 0 0,0-1 1,-1 1-1,1 0 0,0 0 0,0-1 0,0 1 0,1 0 0,-1-1 0,1-1 0,2 2-73,0 0-1,0 0 0,0 0 0,0 0 0,0 1 1,0-1-1,0 1 0,0 0 0,6 1 0,-5-2-227,982-27 3505,626 2-1857,-1026 27-1216,912-23 386,-821 10-253,-55 0-131,-40 1-132,-335 9-149,945 1 193,-353 10 34,-594-19-40,70 0-21,-239 16-48,39 0-2897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40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56 212 6385,'-14'-6'1759,"9"4"-1208,1 0 1,-1 0 0,0 0-1,0 1 1,0 0 0,-8-1 919,27 2 290,595-19-73,-127 1-982,33 13 195,395-12-350,-329-11-232,-46 4 325,-234 7-139,1418-49 362,-176 93-229,-867-31-530,-69-2-52,-320 2-51,61 2 55,-295 3-31,-30-1-12,-1 1 1,30 4-1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43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17 175 3209,'13'-3'606,"-10"3"-411,-1 0-1,1 0 1,-1-1 0,0 1-1,1-1 1,-1 0-1,0 1 1,1-1 0,-1 0-1,0-1 1,0 1 0,0 0-1,3-3 1,-3 2 146,0-1 1,-1 0-1,1 0 1,-1 1-1,1-1 1,-1 0-1,0-1 1,0 1-1,-1 0 0,1 0 1,0 0-1,-1 0 1,0-1-1,0 1 1,-1-6-1,-6-46 435,6 48-671,-16-29 2528,9 30 431,7 21-2341,61 546-878,-25 163 97,-27-374 38,-26 182-48,-2-131 12,-3 149 28,1 100 53,24-378-36,-15 1139-21,-24 226 203,30-1093-104,0 192-7,4-191-33,8 411 31,44-372 184,-42-553-128,-1-1-138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8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23 462 8066,'-4'-4'712,"-14"-16"3464,17 13-2148,14 6-925,13 7-1099,0 1 1,-1 1 0,1 1-1,-1 1 1,-1 2 0,0 0-1,-1 1 1,0 2-1,-1 0 1,-1 2 0,0 0-1,-1 1 1,-1 1-1,19 25 1,-14-12-14,-1 1 1,-1 1-1,27 59 0,-41-75 18,-1 0 0,0 0-1,-2 1 1,0 0 0,-1 0-1,0 0 1,-2 0 0,0 1-1,-3 33 1,1-50-10,0 0-1,0 1 1,-1-1 0,0 0-1,1 0 1,-1 0 0,0 0-1,0 0 1,-1 0 0,1-1-1,-1 1 1,1 0-1,-1-1 1,0 1 0,0-1-1,0 1 1,0-1 0,-1 0-1,-3 3 1,3-3-9,-1-1 1,1 0-1,-1 0 0,1 0 1,-1 0-1,1 0 0,-1-1 1,1 1-1,-1-1 0,0 0 0,1 0 1,-1-1-1,1 1 0,-1-1 1,0 0-1,1 1 0,-6-4 1,-4 0-60,0-1 1,1 0 0,0-1 0,0 0-1,1-1 1,0-1 0,0 0-1,0 0 1,1-1 0,1 0-1,-1-1 1,2 0 0,-1 0 0,-6-12-1,9 13 39,2 1 0,-1-1 0,1 0 0,1 0-1,-1-1 1,2 1 0,-1-1 0,1 0 0,1 1-1,0-1 1,0 0 0,1 0 0,0 0 0,1 0-1,0 1 1,0-1 0,1 0 0,0 1 0,6-15-1,0 4 18,2 1-1,0 0 1,0 1-1,2 0 1,0 1-1,1 0 1,27-27-1,8 1 70,65-46 0,-71 58 207,-2-1 1,69-71 0,-102 95-122,0-1-1,-1 0 1,0 0-1,-1 0 1,0-1 0,0 1-1,-1-1 1,0-1-1,-1 1 1,0 0-1,-1-1 1,2-14 0,-4 19-185,1-1 0,-1 1 1,-1-1-1,1 1 1,-1-1-1,0 1 0,-1 0 1,1-1-1,-1 1 0,-1 0 1,1 0-1,-1 0 1,0 1-1,0-1 0,-1 1 1,1-1-1,-1 1 1,0 0-1,-1 1 0,1-1 1,-6-4-1,-36-16-3028,-8-2-258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20 152 6169,'-20'-5'4785,"49"7"-2675,344-24-237,-164 3-1612,246 3 82,-46 2-50,1261-18 563,-1101 31-713,27-7-27,33-1 57,-4 3-23,15 8-17,-30 2-4,966-7 878,-1131 18-709,76-2 47,-228-30 1149,-335-1-8600,0 1 2640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7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12 283 6913,'-11'-11'5068,"27"9"-4325,2 1-574,835-40 1769,-241 15-803,258-7-18,150-7-591,-382 6-132,485 4 151,-132 6-450,-365 2 13,593 17 365,-900 7-426,13-7 115,147 3 276,-16-4 90,-462 6-523,79-3-44,1 4-1,151 21 1,-213-15-1052,-19-7 1049,0 0-1,0 1 1,0-1-1,0 0 0,0 0 1,0 0-1,1 1 1,-1-1-1,0 0 1,0 0-1,0 1 0,0-1 1,0 0-1,0 0 1,0 0-1,0 1 1,0-1-1,0 0 1,0 0-1,0 1 0,0-1 1,0 0-1,0 0 1,0 1-1,-1-1 1,1 0-1,0 0 0,0 0 1,0 1-1,0-1 1,0 0-1,0 0 1,-1 0-1,1 1 1,0-1-1,0 0 0,0 0 1,-1 0-1,1 0 1,-2 2-271,-1-1 1,1 1 0,-1-1-1,1 0 1,-1 0-1,0 0 1,1-1 0,-1 1-1,0-1 1,0 1 0,-3-1-1,-48-4-3965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29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12 444 5033,'-1'-2'586,"0"1"-221,0 0 0,0 0 0,0 0-1,0 0 1,1 0 0,-1 0 0,0 0 0,1-1 0,-1 1 0,0 0 0,1-1 0,0 1 0,-1 0-1,1-1 1,0-1 0,1 2-304,0 0-1,0 0 0,0 0 0,0 0 1,0 1-1,0-1 0,0 0 1,1 0-1,-1 1 0,0-1 1,0 1-1,1-1 0,-1 1 1,1 0-1,-1-1 0,0 1 1,1 0-1,-1 0 0,1 0 0,-1 0 1,2 0-1,1709-124 1039,-1620 119-1111,-36 2 8,1782-84 353,-1002 40-294,124-4 141,800 11-68,-1128 20 422,62-1 492,-346 22-893,272-10 485,-305 6-746,-313 3 63,-1 0-114,1 0 0,-1-1 0,0 1 0,0 0 0,0 0 0,0 0 0,0 0 0,1 1 0,-1-1 0,0 0 0,0 0 0,0 1 0,0-1 0,0 0 0,0 1 0,0-1 0,0 1 1,0 0-1,0-1 0,0 1 0,0 0 0,0 0 0,0-1 0,1 3 0,-6 6-2962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1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171 490 6377,'-41'-10'3444,"22"6"-3206,0-2 0,0 0 0,-21-10 0,7-7 3053,35 22-3259,1 0-1,-1 0 1,1 0-1,-1 0 1,1 0-1,-1 0 1,1 1-1,0-1 0,-1 1 1,1 0-1,3 0 1,158-20 100,109-9 68,3301-121 289,-3004 123-313,15 5-74,46-5-38,4 1 60,683 0 83,-543 16-150,-336 7 45,161-5 612,-312-7-191,178-4-245,-537 2-7841,23 0 2861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2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25 375 6721,'-5'-8'1836,"2"4"-1575,0 0-1,1 0 1,0-1 0,0 1 0,0-1-1,0 1 1,1-1 0,-2-5 0,56 13 1591,531 10-554,15-44-455,-562 28-783,2673-148 1217,-2056 125-1178,-27 4-36,7 0 29,-10 3 26,7 0-86,-30 1 35,806 3 442,-1221 14-391,-112 0-53,334-8 414,-340 8-368,74 9 0,-89-4-688,-41-1-812,-22-3-2555,-30-7 134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102 263 6913,'-72'-29'1627,"44"13"852,28 16-2453,0 0 0,0 0 0,0-1-1,0 1 1,0 0 0,-1 0 0,1 0 0,0-1 0,0 1-1,0 0 1,0 0 0,0 0 0,0 0 0,0-1-1,0 1 1,0 0 0,0 0 0,0 0 0,0-1 0,0 1-1,0 0 1,0 0 0,0-1 0,0 1 0,0 0-1,0 0 1,0 0 0,0 0 0,0-1 0,0 1-1,1 0 1,-1 0 0,0 0 0,0 0 0,0-1 0,0 1-1,0 0 1,0 0 0,1 0 0,-1 0 0,0 0-1,0-1 1,0 1 0,0 0 0,1 0 0,-1 0 0,0 0-1,0 0 1,0 0 0,1 0 0,-1 0 0,0 0-1,0 0 1,0 0 0,1 0 0,45-1 353,688 9 423,-491-15-496,701-23 590,244-3-353,-546 34-476,-21-2 121,37-10-21,21-8-29,7 3 86,-47 7-130,403-22 51,224-3 354,-973 20 181,-103 2-168,-185 12-343,15 0-1485,-29 11-2671,-14 0 514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58 300 6793,'-20'-4'3839,"3"1"-3479,7 1-43,0-2 1840,17-1-1642,22-3-544,108-12 266,207-4 0,-155 14-71,1417-48 1146,-809 38-770,-208 3-356,-41 1-14,2140-39 650,-2143 47-764,-12 0 82,808 1 581,-726-1-525,-563 7-95,-35-1-250,-34-2-920,-30-1-2028,-14-6-28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46 7450,'-2'-15'774,"-14"-15"8484,13 54-9384,1 42 212,9 82 0,-2-100-2524,13 51 0,-3-41-908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2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71 6865,'1'-2'1319,"13"-19"5058,-14 20-6302,1 1 1,-1-1-1,0 1 0,1-1 0,-1 1 0,0-1 0,0 1 1,0-1-1,1 1 0,-1-1 0,0 0 0,0 1 0,0-1 1,0 1-1,0-1 0,0 0 0,0 1 0,0-1 0,0 1 1,0-1-1,0 0 0,-1 1 0,1-1 0,0 1 0,0-1 1,-1 1-1,1-1 0,0 1 0,-1-1 0,1 1 0,0-1 1,-1 1-1,1-1 0,-1 1 0,1 0 0,-1-1 0,0 1-81,1 0-1,0 0 0,-1 0 0,1 0 1,-1 0-1,1 0 0,-1 1 0,1-1 1,0 0-1,-1 0 0,1 1 0,0-1 1,-1 0-1,1 0 0,0 1 0,-1-1 1,1 0-1,0 1 0,-1-1 0,1 0 1,0 1-1,0-1 0,0 1 0,-1-1 1,1 0-1,0 1 0,0-1 0,0 1 1,0-1-1,0 0 0,0 1 0,0 0 1,-6 17-1,1 0 0,1 0 1,1 1-1,1-1 0,1 1 1,0 0-1,1-1 0,1 1 1,1-1-1,0 1 0,2-1 1,0 1-1,1-1 0,1-1 1,0 1-1,1-1 0,1 0 1,1 0-1,12 16 0,-19-30 13,1 1-1,0-1 0,0 1 0,0-1 1,1 0-1,-1 0 0,1-1 0,0 1 1,-1-1-1,1 1 0,0-1 0,1 0 1,-1-1-1,0 1 0,0-1 0,1 0 1,-1 0-1,1 0 0,-1-1 1,1 1-1,-1-1 0,1 0 0,-1-1 1,8 0-1,-6-1 11,0 0-1,0 0 1,-1 0 0,1-1-1,-1 0 1,1 0 0,-1-1-1,0 1 1,0-1 0,-1 0-1,1 0 1,-1-1 0,0 1-1,0-1 1,0 0 0,-1 0-1,0 0 1,3-7 0,1-2 18,-2-1 1,0 0-1,0 0 1,-1-1-1,-1 1 1,-1-1-1,0 0 1,-1 0-1,-1 0 1,0 0-1,-2 1 1,-2-17-1,2 22-64,0 0 0,-1 0-1,0 0 1,0 1-1,-1-1 1,-1 1-1,1 0 1,-12-15 0,12 18-86,0 1 0,-1 1 1,0-1-1,0 1 0,0 0 0,0 0 1,-1 0-1,1 1 0,-1-1 1,0 1-1,0 1 0,0-1 1,0 1-1,-11-2 0,3 2-712,0 0 0,-1 1 0,1 1 0,-1 0 0,1 1 0,0 1 0,-17 4 0,-36 10-3586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4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10674,'-1'31'4375,"0"57"-3216,2-79-1195,0-1-1,0 1 0,1 0 0,0-1 0,0 1 0,1-1 0,0 0 1,7 13-1,-8-19 4,-1 0 0,1 0-1,0 0 1,-1-1 0,1 1 0,0-1 0,0 1 0,0-1 0,0 1 0,0-1 0,1 0 0,-1 0-1,0 0 1,1-1 0,-1 1 0,0 0 0,1-1 0,-1 0 0,1 1 0,-1-1 0,1 0 0,-1 0-1,1 0 1,-1-1 0,0 1 0,1-1 0,-1 1 0,4-2 0,8-2-170,0-1 1,0-1-1,20-10 0,-23 10 147,42-26-163,-40 23 176,1 1 1,0 0-1,20-9 0,-33 17 35,0 0-1,-1 1 1,1-1 0,-1 0-1,1 0 1,0 1-1,-1-1 1,1 0 0,-1 0-1,1 1 1,-1-1-1,1 1 1,-1-1 0,1 1-1,-1-1 1,1 1-1,-1-1 1,1 1 0,-1-1-1,0 1 1,1-1-1,-1 1 1,0-1 0,0 1-1,1 0 1,-1-1-1,0 1 1,0 0 0,0-1-1,0 1 1,0 0-1,0-1 1,0 1 0,0 1-1,3 26-96,-3-26 100,1 19 0,-1 1-1,-2 0 1,0 0-1,-8 32 1,9-46 7,-1-1 1,0 0-1,0 0 0,-1 0 1,1-1-1,-1 1 0,-1 0 1,0-1-1,0 0 0,0 0 1,0 0-1,-1 0 0,0-1 1,0 0-1,-1 0 0,1 0 1,-8 4-1,5-7-234,0 1 1,-1-1-1,1-1 1,0 0 0,-1 0-1,0-1 1,1 1-1,-1-2 1,1 1-1,-1-2 1,1 1-1,0-1 1,-1 0-1,1 0 1,-15-8-1,-21-7-2125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49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3 7066,'-35'-2'6636,"7"9"-4677,19-2-2080,1 0 0,-1 1 1,1 0-1,-9 7 0,7-5 527,3-2-396,0 0 0,0 0 0,1 1 0,0-1 0,0 1 0,0 1 0,1-1 0,0 1 0,1 0 0,0 0 0,0 0 0,1 1 0,0-1 0,0 1 0,1 0 0,-3 15 0,5-17-11,0 0 1,1 0-1,-1 0 1,1 0-1,0-1 0,1 1 1,0 0-1,0-1 1,0 1-1,1-1 1,0 0-1,0 0 1,0 0-1,1 0 1,0-1-1,0 1 1,1-1-1,-1 0 1,1 0-1,0-1 1,1 1-1,9 6 1,18 9 107,2-2 1,41 17 0,-44-22-69,-1 1-1,-1 2 1,54 37 0,-76-47-48,-1 0 1,0 1 0,0 0 0,0 0-1,-1 1 1,0 0 0,-1 0 0,0 0-1,0 1 1,0 0 0,-1 0 0,-1 0-1,1 0 1,-2 0 0,1 1 0,-1 0 0,-1-1-1,1 11 1,-2-11-1,0 0 0,-1 1 0,0-1 0,-1 0 0,0 0 0,0 0 1,-1 0-1,0 0 0,-1-1 0,0 1 0,0-1 0,0 0 0,-1 0 0,-1-1 0,1 1 0,-1-1 0,-1 0 0,1-1 0,-1 0 0,0 0 0,0 0 0,-14 7 0,9-5 16,0-1 0,0-1-1,-1 0 1,0-1-1,0 0 1,0-1 0,0 0-1,-1-1 1,0-1-1,1 0 1,-1-1 0,0 0-1,0-1 1,-19-3-1,18 0 10,0 0-1,1-1 1,-1-1-1,1-1 1,0 0-1,0-1 1,1 0-1,-1-1 1,-15-13-1,26 19-31,1 0 0,-1 0 0,1 0 0,0 0 0,0-1 0,0 1 0,0-1 0,0 1 0,0-1 0,1 0 0,0 0 0,-1 0 0,1 0 0,0 0 0,0 0-1,0 0 1,1 0 0,-1 0 0,1 0 0,0 0 0,0 0 0,0-1 0,0 1 0,0 0 0,1 0 0,-1 0 0,1 0 0,0 0 0,0 0 0,0 0 0,3-6 0,5-5-170,0 0 0,0 1 0,2 0 0,-1 0 0,14-11 0,-1-1-77,-8 9-136,0-1 0,1 2 0,1 0 1,0 1-1,1 1 0,1 1 0,0 0 1,38-17-1,52-9-1900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4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43 10322,'-3'-23'5129,"20"23"-5129,9 1-96,28 1 24,17-2 56,38-5-608,5 1-2433,30-9 625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5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 9258,'-15'-34'1012,"7"19"695,1-1 1,1 0-1,-6-24 1,14 126 27,-3-41-1770,2 39-94,3 57-957,10-52-3121,-1-44 655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16 8698,'-7'-16'8060,"5"61"-7182,3-32-904,1 1-1,0-1 1,0 0 0,9 25 0,-9-32-7,0-1 1,1 0 0,0 1 0,0-1-1,0-1 1,0 1 0,1 0-1,0-1 1,0 1 0,0-1-1,1 0 1,-1-1 0,1 1 0,0-1-1,0 0 1,5 3 0,1-2-4,0-1 0,1 0 0,-1 0 0,0-1 0,1 0 0,0-1 0,-1-1 0,1 1 0,0-2 0,-1 0 0,13-2 0,15-1 33,-37 4 1,0 0 0,-1 0 0,1-1 0,0 1 0,-1 0 0,1 0 0,0 1 0,-1-1 0,1 0 0,-1 1 0,1-1 0,0 0 0,-1 1 0,1 0 0,-1-1 0,1 1 0,-1 0 0,0 0 0,1 0 0,1 2 0,-2-2-10,-1 0 1,1 1-1,-1-1 1,1 0-1,-1 0 1,0 1-1,1-1 1,-1 0-1,0 1 0,0-1 1,0 0-1,0 0 1,0 1-1,-1-1 1,1 0-1,0 1 1,0-1-1,-1 0 1,0 3-1,-3 4-36,0 0-1,-1 0 1,0 0-1,0-1 1,0 0-1,-8 8 1,5-7-150,1 0 1,-1-1-1,0 0 0,-1 0 1,0 0-1,0-1 1,0-1-1,0 0 0,-1 0 1,0-1-1,-19 6 1,29-10 107,-1 0 0,1 1 0,0-1 0,0 0 0,-1 0 0,1 0 0,0 0 0,-1 0 0,1 0 0,0 0 0,-1 0 0,1 0 0,0 0 0,-1 0-1,1 0 1,0 0 0,-1 0 0,1 0 0,0 0 0,-1-1 0,1 1 0,0 0 0,-1 0 0,1 0 0,0 0 0,0-1 0,-1 1 0,1 0 0,0 0 0,0 0 0,0-1 0,-1 1 0,1 0 0,0-1 0,0 1 0,0 0 0,-1 0 0,1-1 0,0 1 0,0 0 0,0-1 0,0 1 0,4-9-2407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6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32 11450,'-2'-12'2433,"-5"1"1048,7 8-3425,12 2-32,9-1-48,25 1 16,16 0 40,36 1-1129,7 7-2391,24-6 431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7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99 7778,'-10'-19'1891,"8"15"-1695,0 1 0,0-1 1,0 1-1,0-1 0,1 0 1,-1 0-1,1 0 0,0 0 1,1 0-1,-1 0 0,1 0 1,-1 0-1,1-6 0,0 9-109,0 0 0,0 0-1,0 0 1,0 0-1,0 0 1,0 0 0,0 0-1,0 1 1,1-1 0,-1 0-1,0 0 1,1 0-1,-1 0 1,0 0 0,1 0-1,-1 0 1,1 0 0,0 1-1,-1-1 1,2-1 0,-1 2-68,1 1 1,0-1-1,-1 0 1,1 1-1,0-1 1,-1 1-1,1-1 1,-1 1-1,1 0 1,-1 0-1,1 0 1,-1 0-1,1 0 1,-1 0-1,0 0 1,2 1-1,4 4-41,1 0-1,-1 0 1,-1 1-1,1 0 0,-1 0 1,0 0-1,0 1 1,-1 0-1,0 0 0,-1 0 1,0 1-1,0 0 1,-1 0-1,0 0 0,0 0 1,-1 0-1,0 0 1,-1 1-1,1 12 0,-2-9 16,-2 0 0,1-1-1,-1 1 1,-1 0 0,0-1 0,-1 0-1,0 1 1,-1-1 0,-1-1-1,0 1 1,0-1 0,-1 0-1,0 0 1,-1-1 0,0 0 0,-1-1-1,0 0 1,0 0 0,-1 0-1,-14 8 1,21-15 29,1-1 1,0 0 0,0 0-1,-1 1 1,1-2-1,-1 1 1,1 0-1,-1 0 1,1-1-1,-1 0 1,1 1-1,-1-1 1,1 0-1,-1 0 1,-3-1-1,39-2 357,44 4-1097,172-3-4492,-181-6 1581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7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68 5497,'-3'-16'2477,"1"11"-1332,1-1 0,0 1 0,1 0 0,-1 0 0,1-1 0,0 1 0,1-9 0,-1 14-1120,0 0 0,0 0 0,0 0 0,0 1 0,1-1 0,-1 0 0,0 0 0,0 0 0,0 0 0,0 1 0,0-1 0,0 0 0,0 0 0,0 0 0,0 1 0,0-1 0,0 0 0,0 0-1,0 0 1,0 0 0,0 1 0,0-1 0,0 0 0,0 0 0,0 0 0,0 1 0,0-1 0,0 0 0,0 0 0,0 0 0,0 0 0,0 1 0,0-1 0,0 0 0,0 0 0,-1 0 0,1 0 0,0 1 0,0-1 0,0 0-1,0 0 1,0 0 0,-1 0 0,1 0 0,0 0 0,0 0 0,0 0 0,0 1 0,-1-1 0,1 0 0,0 0 0,0 0 0,0 0 0,-1 0 0,1 0 0,0 0 0,0 0 0,0 0 0,-1 0 0,1 0 0,0 0-1,0 0 1,0 0 0,0-1 0,-1 1 0,5 30-150,1-1 0,2 0 0,11 35 0,-17-62 93,0 0-1,0-1 1,0 1 0,0 0-1,0-1 1,0 1-1,0-1 1,1 0 0,-1 1-1,0-1 1,1 0 0,-1 0-1,1 0 1,-1 0-1,1 0 1,0 0 0,-1 0-1,1 0 1,0-1-1,0 1 1,0-1 0,-1 1-1,1-1 1,0 0-1,0 0 1,0 0 0,0 0-1,0 0 1,0 0-1,-1 0 1,1-1 0,3 0-1,9-2-10,0-1 0,0-1-1,19-9 1,3 0-6,-32 13 25,0 0 0,0 0 0,-1 0 0,1 1 0,0 0-1,0-1 1,-1 1 0,1 1 0,0-1 0,0 1 0,0-1 0,-1 1-1,1 0 1,0 0 0,-1 0 0,1 1 0,-1 0 0,6 3 0,-5-2 8,0 0 0,0 1 0,0 0 0,-1 0 1,1 0-1,-1 0 0,0 1 0,0-1 0,-1 1 1,1 0-1,-1 0 0,2 5 0,-1 1-49,1 1-1,-2 0 1,1 0 0,-2 0-1,0 1 1,0-1 0,-1 0-1,0 0 1,-1 0 0,-6 24-1,6-31-51,-1-1 0,0 1 0,0-1 0,0 0 0,-1 0 0,0 0 0,1 0 0,-1 0-1,-1 0 1,1-1 0,0 1 0,-1-1 0,0 0 0,0 0 0,0-1 0,0 1 0,-6 2-1,-6 2-890,-1 0 0,0-1 0,-21 4 0,38-10 980,-46 10-2410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8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51 8586,'-17'-21'1760,"6"6"865,7 10-2553,0 4-8,5 4-16,-1-5 0,1 2-24,2 0 32,24 5-8,88 3-48,-16-7-408,44-4-2233,-2-17 497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2:59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83 8426,'1'-21'1271,"0"17"-831,-1 0 0,1 1 0,-1-1 0,0 0 0,-1 0 0,1 0 0,-1 0 1,1 0-1,-1 0 0,0 1 0,-3-7 0,-2 1 1858,5 17-1914,9 27-586,-5-25 188,2 5 15,0 0 1,1 0-1,16 28 1,-20-40-45,0 1 0,1 0 0,-1-1 1,1 0-1,0 0 0,0 1 0,0-2 1,0 1-1,1 0 0,-1-1 0,1 1 0,-1-1 1,1 0-1,0 0 0,0-1 0,0 1 1,0-1-1,0 0 0,1 0 0,-1 0 1,8 0-1,5-2-289,-1-1 0,32-7 0,-37 5 260,-1 2 0,1-1 0,0 2 0,0-1 0,0 1 0,0 1 0,0 0 0,0 1 0,18 3 0,-27-3 51,0 0 1,0 0 0,-1 0 0,1 1 0,0-1 0,0 0 0,-1 1 0,1 0 0,-1-1 0,1 1 0,-1 0-1,0 0 1,0 0 0,0 0 0,0 0 0,0 0 0,0 0 0,0 0 0,-1 0 0,1 0 0,-1 0 0,0 1 0,1-1-1,-1 0 1,0 0 0,0 0 0,0 1 0,-1-1 0,1 0 0,-1 0 0,0 4 0,-2 8-23,0 0 0,-1 0 1,-9 20-1,10-25 21,-1-1 1,-1 1-1,0-1 1,0 1-1,0-1 1,-1-1-1,-1 1 1,1-1-1,-1 0 1,-13 10-1,16-14-133,1-1 0,-1 0 0,0 0 0,0 0-1,0 0 1,0-1 0,-1 1 0,1-1 0,0 0 0,-1-1-1,1 1 1,0-1 0,-1 0 0,1 0 0,-1 0-1,1 0 1,0-1 0,-1 0 0,1 1 0,0-2-1,-1 1 1,1-1 0,0 1 0,0-1 0,-6-4-1,-10-8-2213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0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66 9090,'-13'-9'2504,"7"-4"601,13 4-2345,4 1-632,29 1 8,14 0-24,34 1-336,14 6-704,31-1-2249,-15-4 193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48 8146,'-4'-9'2959,"-9"-22"1072,13 31-4023,0-1-1,0 1 0,0 0 1,0-1-1,0 1 0,0 0 0,0-1 1,0 1-1,0 0 0,1-1 1,-1 1-1,0 0 0,0 0 1,0-1-1,0 1 0,1 0 1,-1 0-1,0-1 0,0 1 1,0 0-1,1 0 0,-1 0 0,0-1 1,0 1-1,1 0 0,-1 0 1,0 0-1,1 0 0,-1-1 1,0 1-1,0 0 0,1 0 1,0 0-1,22 4 31,-12 0-44,0 0 0,-1 1 0,0 0 0,0 0-1,17 13 1,-24-15-14,1 0-1,-1 0 1,0 0 0,0 1-1,0-1 1,0 1 0,0 0-1,-1 0 1,1 0 0,-1 0-1,0 1 1,-1-1 0,1 1-1,-1-1 1,0 1 0,0-1-1,0 1 1,0-1 0,-1 7-1,0-8-21,0-1 0,0 1 0,0 0 0,0-1 0,0 1 0,-1-1 0,1 1 0,-1 0 0,0-1 0,-1 4 0,1-5 31,0 0 0,0-1 0,1 1 0,-1-1 0,0 1 0,0-1 0,0 1 0,0-1 0,0 0 0,0 1 0,0-1 0,0 0 0,0 0 0,0 0 0,0 0 0,0 0 0,0 0 0,0 0 0,0 0 0,0 0 0,0 0 0,0 0 0,0-1 0,0 1 0,0 0 0,0-1 0,0 1 0,-1-1 0,9 3-82,12 4-39,-1 0 1,29 16-1,-42-19 118,1 1 0,-1-1 0,0 1 0,0 0 0,0 0 0,-1 1 0,1-1 0,-1 1 0,0 0 0,-1 0 0,1 1 0,4 9 0,-5-8 0,-1-1 0,0 1-1,0 0 1,-1 0 0,1 1-1,-2-1 1,1 0 0,-1 0-1,0 1 1,0-1 0,-1 0-1,0 0 1,-1 0 0,1 0-1,-1 0 1,-6 13 0,7-16-19,-1-1 1,0 0 0,0 1-1,0-1 1,0 0 0,0-1 0,-1 1-1,1 0 1,-1-1 0,0 1-1,0-1 1,0 0 0,0 0 0,0 0-1,0 0 1,0 0 0,-1-1-1,1 1 1,-1-1 0,1 0 0,-1 0-1,1-1 1,-1 1 0,0-1-1,1 1 1,-1-1 0,0 0 0,0-1-1,1 1 1,-1-1 0,0 1-1,1-1 1,-1 0 0,-3-2 0,-5-2-99,0 0 1,0-1 0,1 0 0,0-1 0,0-1 0,1 1 0,-19-19-1,-58-71-2953,81 90 2575,-6-9-1378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30 6297,'8'-15'7555,"-10"5"-5277,-1 9-2274,0 0 1,1 1-1,-1-1 1,0 1 0,0-1-1,1 1 1,-1 0-1,0 0 1,0 0 0,1 0-1,-1 0 1,0 1 0,-4 0-1,-2 0 6,0 0 0,0 1 0,0-1-1,1 2 1,-1-1 0,0 1 0,1 1 0,0-1 0,-1 1-1,2 1 1,-1 0 0,0 0 0,1 0 0,0 1 0,0 0-1,1 0 1,-1 1 0,-9 13 0,4 1 11,1 1 0,0 0 0,2 0-1,0 1 1,2 0 0,0 1 0,2 0 0,1 0 0,-3 42 0,6-36-14,1-1-1,1 0 1,2 0 0,1 0-1,1 0 1,1 0 0,18 48 0,-19-66-16,-1 0 0,2 0 0,-1 0 0,2-1 0,-1 0 0,1 0 0,1-1 0,0 0 0,13 12 0,-15-16-68,0-1 0,1 1-1,0-1 1,0 0 0,0-1 0,1 0-1,-1 0 1,1 0 0,-1-1 0,1 0-1,0-1 1,0 1 0,0-2 0,13 1-1,8-3-1033,-1-2 0,0 0 1,48-15-1,8-7-2255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105 172 8586,'23'-55'2060,"-23"52"-1868,1 0 1,-1 1-1,0-1 0,0 1 0,0-1 0,-1 1 0,1-1 1,-1 1-1,1-1 0,-1 1 0,0-1 0,0 1 1,0 0-1,0-1 0,0 1 0,0 0 0,-1 0 0,1 0 1,-1 0-1,-3-3 0,4 3-81,0 1 0,0-1-1,-1 1 1,1 0 0,0-1 0,-1 1 0,1 0 0,-1 0 0,1 0-1,-1 0 1,0 1 0,1-1 0,-1 0 0,0 1 0,1-1-1,-1 1 1,0-1 0,0 1 0,0 0 0,0 0 0,1 0 0,-1 0-1,0 0 1,-3 1 0,3 0-114,1 0 0,-1 1 0,1-1 0,-1 1-1,1-1 1,0 1 0,0 0 0,0-1 0,0 1 0,0 0 0,0 0-1,0 0 1,0 2 0,-5 10-5,-3 6 1,2 1 0,0 0 0,1 0 0,1 1 0,1 0 0,1 0 1,2 0-1,-1 0 0,4 36 0,0-45 4,0 0 0,0 0 0,1 0 0,1 0 1,0-1-1,1 1 0,0-1 0,10 16 0,-12-23-15,0 0 0,1-1 0,-1 1 0,1-1 0,0 0 0,1 0 0,-1 0 0,1-1 0,-1 0 0,1 0 0,0 0 0,1 0 0,-1-1 0,0 1 0,1-1 0,-1-1 0,1 1 0,-1-1 0,1 0 0,0 0 0,8-1 0,-2 0-17,0-1 0,1 0 0,-1-1-1,0-1 1,0 0 0,0-1 0,-1 0 0,1 0-1,-1-1 1,0-1 0,0 0 0,-1 0 0,0-1-1,0-1 1,0 1 0,-1-2 0,0 1-1,-1-1 1,0-1 0,0 1 0,11-22 0,-12 20 33,0 0 0,-1 0 0,-1-1 0,0 0 0,0-1 0,-2 1 0,1-1 0,-2 1 0,1-1 0,-2 0 0,0 0 0,0 0 0,-1 0 0,-1 0 0,0 0 0,-1 0 0,0 0 0,-1 1 0,0-1 0,-8-17 0,8 23-35,-1 0-1,0 1 1,-1-1-1,1 1 1,-1-1-1,0 1 1,-1 1 0,1-1-1,-1 1 1,-1 0-1,1 0 1,0 1-1,-1 0 1,0 0 0,0 0-1,0 1 1,-1 0-1,1 1 1,-1-1-1,-13-1 1,2 2-425,1 0 1,0 2-1,-1 0 0,1 1 1,0 0-1,0 2 0,-31 8 0,-61 25-2534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2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58 120 7810,'-10'-35'871,"7"27"-386,1-1 1,-1 1 0,0 0 0,-1 0-1,0 0 1,0 0 0,-6-8 0,0 4 1209,5 13-22,8 27 91,-1-9-2307,2 33 141,-6 81 1,1-119-343,0 0 0,1 0 0,1 0 0,0 0 0,6 21 0,4-8-2647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 7874,'-10'-16'8809,"11"28"-8487,1-4-331,17 59-20,-17-63 22,0 1 1,0-1 0,0 1 0,1-1 0,0 0 0,0 0 0,0 0 0,0-1-1,0 1 1,1-1 0,6 5 0,-7-6 5,0-1 0,0 1-1,-1-1 1,1 0 0,1-1 0,-1 1 0,0 0-1,0-1 1,0 1 0,0-1 0,0 0 0,0 0 0,1-1-1,-1 1 1,0-1 0,0 1 0,6-3 0,58-25 68,-24 8-89,-41 20 15,0-1-1,-1 1 1,1 0 0,0-1-1,0 1 1,0 0 0,0 0-1,0 0 1,0 1 0,0-1-1,0 0 1,0 1-1,0-1 1,0 1 0,0 0-1,0 0 1,0-1 0,-1 1-1,1 0 1,0 1 0,-1-1-1,1 0 1,-1 0 0,1 1-1,-1-1 1,0 1 0,1-1-1,-1 1 1,0-1 0,0 1-1,0 0 1,0 0 0,0 0-1,-1-1 1,1 1 0,0 3-1,2 3-20,-1 0-1,0 0 1,0 0 0,-1 0-1,0 1 1,-1-1 0,0 14-1,-2-8 16,0-1-1,-1 1 0,-7 20 1,9-30-27,0-1 0,-1 1 0,1 0-1,-1-1 1,0 0 0,0 1 0,0-1 0,0 0 0,-1 0 0,1 0 0,-1 0 0,0 0 0,1 0-1,-1-1 1,-1 0 0,1 1 0,-5 1 0,6-3-47,0-1 0,0 0 0,0 1 0,1-1 0,-1 0 0,0-1-1,0 1 1,0 0 0,0 0 0,0-1 0,1 1 0,-1-1 0,0 0 0,0 1 0,1-1 0,-1 0 0,-2-2 0,-28-22-2827,29 23 2438,-30-29-2375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3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11178,'5'-18'2489,"-2"8"984,9 3-3161,3 1-232,29-5 32,17 0-24,32 5 32,9 1-248,21 17-3425,-19 11 1072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4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6 100 7850,'-4'-74'2536,"4"58"345,-1 6-265,1 12-2376,0 2-232,1 27-16,7 55-8,-6-27 0,-2 4 56,1 9-496,0-9-416,1 3-2361,0-19 169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5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81 10482,'-11'-9'5945,"1"-4"-3897,-11-9-1527,21 23-532,-1 1-1,0-1 0,1 1 1,-1 0-1,1 0 1,-1-1-1,1 1 1,0 0-1,0 0 1,0-1-1,0 1 1,0 0-1,0 0 1,0 0-1,1-1 1,0 3-1,1 18-46,1-2 1,1 1-1,1 0 1,1-1-1,1 0 0,14 29 1,-18-43-2,0 0 0,1-1 1,-1 1-1,1-1 0,1 0 0,-1 0 0,1 0 1,0 0-1,0-1 0,0 0 0,9 6 1,-9-8 5,-1-1 0,0 1 0,1-1 1,-1 0-1,0 0 0,1 0 0,-1 0 1,1-1-1,0 0 0,-1 0 1,1 0-1,-1-1 0,1 1 0,-1-1 1,1 0-1,-1 0 0,0-1 0,1 1 1,3-3-1,-4 2 46,1 0 1,-1 0 0,-1 0-1,1 0 1,0 0-1,0-1 1,-1 0 0,1 0-1,-1 0 1,0 0-1,0 0 1,0-1 0,-1 1-1,1-1 1,-1 0-1,0 0 1,0 0-1,0 0 1,2-5 0,-3 3 29,0 0 0,0 0 0,-1 0 0,0 0 0,0 0 1,0 0-1,-1 0 0,0 0 0,0 0 0,0 0 0,-1 0 1,-4-10-1,1 5-25,0-1 0,-2 1 0,1 0 1,-1 0-1,-1 0 0,0 1 0,0 0 0,-1 1 0,0 0 1,-1 0-1,0 1 0,-19-11 0,26 17-181,-1 0 0,0 1-1,0-1 1,-1 1 0,1 0-1,0 1 1,0-1 0,0 1-1,-1-1 1,1 1 0,0 1 0,0-1-1,-1 1 1,1-1 0,0 1-1,0 0 1,0 1 0,0-1-1,0 1 1,0-1 0,-4 4-1,-39 26-2823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6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44 9970,'35'-38'2061,"-28"33"-233,-21 27-1637,-28 32-27,-61 59 0,81-94-122,-6 8 82,27-27-2,20 6 361,134 16-860,-73-7-3951,-51-11 1494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6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42 192 10938,'-10'-23'163,"5"15"256,1 0-1,0-1 0,0 0 1,1 0-1,0 0 0,1 0 1,0 0-1,0 0 0,1-1 1,0 1-1,1-1 1,0 1-1,2-16 0,-2 24-325,0 0 0,0-1 0,0 1-1,0 0 1,1-1 0,-1 1 0,0 0 0,1 0-1,-1-1 1,1 1 0,0 0 0,-1 0 0,1 0-1,0 0 1,0 0 0,-1 0 0,1 0 0,0 0-1,0 0 1,0 0 0,2-1 0,-1 3-43,-1 1 1,1-1-1,-1 1 1,1-1-1,-1 1 1,0 0-1,0 0 0,0 0 1,0-1-1,0 1 1,0 0-1,0 0 1,-1 0-1,1 1 1,-1-1-1,1 4 1,26 113-661,11 124 1,-17-95-5006,-12-89 1649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7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69 8498,'0'-7'1023,"-1"1"-1,1-1 1,-1 1 0,0 0 0,0-1-1,-1 1 1,0 0 0,-5-12-1,3 32-633,2 17-468,1-22 67,0 22-20,2-1 1,7 59-1,-7-82 30,0 0-1,0 0 1,1-1-1,0 1 1,0-1-1,0 1 1,1-1-1,0 0 1,1 0-1,-1 0 1,1 0-1,0-1 1,0 1 0,1-1-1,0 0 1,0-1-1,0 1 1,0-1-1,1 0 1,6 4-1,-8-6 9,-1-1-1,0 0 1,1 0 0,-1 0-1,1-1 1,0 1 0,-1-1-1,1 0 1,-1 0 0,1 0-1,0 0 1,-1 0 0,1-1-1,-1 0 1,1 0 0,-1 0-1,1 0 1,-1 0 0,0-1-1,1 0 1,-1 1-1,0-1 1,0 0 0,0-1-1,-1 1 1,1 0 0,0-1-1,-1 1 1,0-1 0,3-4-1,0 0 15,0 1-1,-1-1 1,0 0 0,0-1-1,-1 1 1,0-1-1,0 0 1,0 1-1,-1-1 1,-1 0-1,1 0 1,-1-12 0,-1 7-4,-1 0 1,0 1 0,-1-1 0,-1 1-1,0-1 1,0 1 0,-7-13 0,9 20-227,-1 0-1,0 1 1,-1 0 0,1 0 0,-1-1 0,0 1-1,0 1 1,0-1 0,0 0 0,-1 1 0,1 0-1,-1 0 1,0 0 0,0 0 0,0 0 0,0 1-1,-1 0 1,1 0 0,-1 0 0,1 0-1,-8-1 1,-28 3-2964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8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62 105 5737,'-24'-33'5614,"6"-10"-4008,17 42-1595,1 0 0,-1 1 0,1-1-1,-1 1 1,1-1 0,0 0-1,-1 1 1,1-1 0,0 0 0,0 0-1,0 1 1,-1-1 0,1 0-1,0 1 1,0-1 0,0 0 0,0 0-1,0 1 1,0-1 0,0 0-1,1 0 1,-1 1 0,0-1-1,0 0 1,1 1 0,-1-1 0,0 0-1,1 1 1,-1-1 0,0 0-1,1 1 1,-1-1 0,1 1 0,-1-1-1,1 0 1,-1 1 0,1 0-1,0-1 1,-1 1 0,1-1 0,-1 1-1,1 0 1,0-1 0,0 1-1,-1 0 1,2-1 0,-1 1-11,1 0 1,-1 1-1,1-1 1,-1 0-1,1 0 1,-1 1-1,1-1 1,-1 1-1,0-1 1,1 1-1,-1 0 1,0 0-1,1-1 1,-1 1-1,0 0 1,0 0-1,0 0 1,0 0-1,1 2 1,4 7-2,-1 0 0,-1 0 0,1 1 0,-2 0 0,1-1 0,-2 1 0,1 1 0,-2-1 0,1 0 0,-2 0 0,0 13 0,-1 23 48,-10 59-1,9-117-165,0-1-1,0 1 1,1-18 0,1 27 116,0 0 0,0 1 0,0-1 0,0 1 1,0-1-1,1 0 0,-1 1 0,1-1 1,-1 1-1,1-1 0,-1 1 0,1 0 0,0-1 1,0 1-1,0-1 0,0 1 0,0 0 0,0 0 1,1-2-1,0 3 3,0-1 1,0 1-1,-1 0 1,1 0-1,0 0 1,0 0-1,-1 0 1,1 0-1,0 0 1,0 1-1,-1-1 1,1 1-1,0-1 1,-1 1-1,1 0 1,-1-1-1,1 1 1,0 0-1,-1 0 1,0 0-1,1 0 1,-1 1-1,3 1 1,13 13-1,-1 1 1,0 0-1,-1 1 1,-1 0-1,0 1 1,-2 1-1,0 0 1,-1 1-1,-1 0 1,-1 1-1,-1 0 1,9 43-1,-15-60-1,-2-1-1,1 0 0,0 1 0,-1-1 0,0 0 0,0 1 0,0-1 0,-1 1 1,1-1-1,-1 0 0,0 0 0,0 1 0,-1-1 0,1 0 0,-1 0 0,-3 6 1,3-8 1,-1 1 1,0-1-1,1 0 1,-1 0-1,0 0 1,0 0-1,0 0 1,-1 0-1,1-1 1,0 0 0,-1 0-1,1 0 1,-1 0-1,1 0 1,-1-1-1,1 1 1,-1-1-1,1 0 1,-1 0-1,1 0 1,-5-1-1,-13-2-132,0-2 0,0 0 0,1-1 0,0 0 0,0-2 0,1-1 0,-26-15-1,21 12-1688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1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3 101 8986,'-2'-9'8810,"2"7"-8842,2 2 56,3-2-16,53-5 56,79-17-840,-36-1-2753,-2-6 568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9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58 102 9930,'-57'-100'9166,"56"99"-8931,1 3-202,4 15-171,-1-6 167,26 190-121,-23-156 88,33-89-46,-36 41 23,0 0-1,1 0 1,-1 1-1,1-1 1,-1 1-1,1-1 1,0 1-1,0 0 1,0 1-1,0-1 1,0 1-1,0 0 1,1 0-1,-1 0 1,6 0-1,-6 1 11,0 1 0,-1-1 0,1 1 0,0 0 0,0 0 0,0 1 0,0-1 0,-1 1-1,1 0 1,-1 0 0,1 0 0,-1 1 0,0-1 0,0 1 0,0-1 0,5 6 0,1 2-8,-1 1 0,1 0 0,-2 0 0,0 0 0,0 1 1,-1 0-1,0 0 0,-1 1 0,0 0 0,-1 0 0,-1 0 1,0 0-1,-1 1 0,0-1 0,0 20 0,-3-30 13,0 0 0,0 0 0,0 0 1,0-1-1,-1 1 0,1 0 0,-1-1 0,1 1 0,-1-1 0,0 0 0,0 1 0,0-1 0,-1 0 1,1 0-1,0 0 0,-1-1 0,1 1 0,-1 0 0,0-1 0,1 0 0,-1 0 0,0 1 0,0-2 0,-4 2 1,-9 3-356,-1-1 0,-32 3 0,42-6 158,-96 4-5641,82-8 2880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0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87 11162,'-12'-18'2345,"4"2"1080,3 9-3217,10-1-16,10 4 0,30-3-16,19-1 0,49-2-312,14 2-792,37 12-2673,-23-4 448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2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5073,'8'-5'3541,"-8"5"-3148,1 0 1,0-1-1,0 1 1,0 0-1,0 0 1,0 0-1,0 0 0,0 0 1,0 0-1,0 0 1,0 0-1,0 0 1,0 0-1,1 1 0,3 33 703,35 352-963,-34-337-132,35 496 85,-1-8-60,-10-52 27,-34-1-19,0 60-63,0 680 185,-4-558 193,-19 226 222,9-420-476,0-33-69,-23 295 253,-3 246 278,42-731-408,28 623 1167,2-588-510,-28-283-837,0 8 259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4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95 6865,'1'-13'1144,"0"1"-1,-1-1 0,-3-19 1,0 8 797,9 58-1997,0-2 9,-1 0-1,-2 0 1,-1 47 0,-11-2 263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21 6121,'0'1'223,"-1"-1"-1,0 1 0,0-1 0,1 0 0,-1 1 1,0-1-1,0 0 0,1 1 0,-1-1 0,0 0 1,0 0-1,0 0 0,0 0 0,1 0 1,-1 0-1,0 0 0,0 0 0,0 0 0,0 0 1,1 0-1,-1-1 0,0 1 0,0 0 1,1-1-1,-1 1 0,-1-1 0,2 1-193,0-1 0,0 1-1,0-1 1,1 0 0,-1 1 0,0-1-1,0 1 1,0-1 0,0 1 0,1-1-1,-1 1 1,0-1 0,1 1 0,-1-1-1,0 1 1,1-1 0,-1 1 0,0-1-1,1 1 1,-1 0 0,1-1 0,-1 1-1,1 0 1,-1-1 0,1 1 0,-1 0-1,1 0 1,-1-1 0,1 1 0,-1 0-1,1 0 1,0 0 0,-1 0-1,1 0 1,-1 0 0,1 0 0,1 0-1,4-2 12,1 0-1,0 0 0,0 1 1,0 0-1,1 1 0,-1-1 1,7 2-1,-3-1 9,-9 0-35,1 0-1,0 0 1,-1 0-1,1 1 1,-1-1-1,1 1 0,0 0 1,-1-1-1,1 1 1,-1 0-1,0 1 1,1-1-1,-1 0 1,0 1-1,0-1 1,0 1-1,0 0 1,0-1-1,0 1 1,0 0-1,0 0 0,-1 0 1,1 1-1,-1-1 1,0 0-1,0 1 1,1-1-1,-1 0 1,-1 1-1,1-1 1,0 1-1,-1 0 1,1-1-1,-1 4 0,1 4-8,-1 1-1,0-1 0,0 1 0,-1-1 0,-1 0 0,-4 19 0,1-11 12,-1-1 1,0 1-1,-1-1 1,-1-1-1,0 1 1,-1-2 0,-1 1-1,-16 19 1,24-34 36,1 1 0,-1-1 0,0 0 0,0 0 0,1 1 0,-1-1 1,0-1-1,0 1 0,0 0 0,0 0 0,0-1 0,-1 1 0,1-1 1,-2 1-1,2-2 562,5 0-76,22-1-182,339-17 222,-350 21-908,-29 5-1429,-34 3-2728,-7-10 510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5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91 7546,'4'-12'439,"-3"9"-132,1 0 0,-1-1 0,0 1 0,0 0 0,0 0 0,-1 0 0,1-1 1,-1 1-1,0 0 0,0-1 0,0 1 0,0 0 0,0-1 0,-1 1 0,0 0 0,-1-5 0,2 7-241,0 1 0,0-1 0,-1 1 0,1 0 0,0-1 0,0 1 0,0 0 0,0-1-1,0 1 1,0-1 0,0 1 0,0 0 0,0-1 0,0 1 0,0-1 0,0 1-1,0 0 1,0-1 0,0 1 0,0 0 0,1-1 0,-1 1 0,0-1 0,0 1 0,0 0-1,1-1 1,-1 1 0,0 0 0,0 0 0,1-1 0,-1 1 0,0 0 0,0 0-1,1-1 1,-1 1 0,0 0 0,1 0 0,-1 0 0,1-1 0,-1 1 0,0 0 0,1 0-1,-1 0 1,0 0 0,1 0 0,26-4-378,-21 3 510,3 1-184,1 0-1,-1 1 1,0-1-1,1 2 1,-1-1-1,0 1 1,0 1 0,0 0-1,11 4 1,-16-5-24,0 0 0,0 0 1,0 0-1,0 1 0,-1-1 1,1 1-1,-1 0 0,1 0 0,-1 0 1,0 1-1,0-1 0,0 1 1,-1 0-1,1-1 0,-1 1 1,0 0-1,0 0 0,0 1 1,-1-1-1,1 0 0,-1 0 1,0 1-1,-1-1 0,1 6 0,-1-7-15,0 0-1,-1 0 0,1 1 0,-1-1 0,0 0 0,0 0 0,0 0 0,0 0 0,-1 0 0,1 0 0,-1 0 0,0 0 1,0-1-1,0 1 0,0-1 0,0 1 0,-1-1 0,1 0 0,-1 0 0,1 0 0,-1 0 0,0 0 0,-4 2 1,0-1-17,0 1 1,0-1-1,0-1 1,0 1-1,-1-1 1,1 0 0,-1-1-1,1 0 1,-10 1-1,52-10 288,-13 7-242,0 1 1,-1 1-1,1 0 1,-1 2-1,32 8 1,-48-10-19,0 0 1,-1 1-1,1 0 0,0 0 1,-1 0-1,1 1 1,-1 0-1,1-1 0,-1 1 1,0 1-1,-1-1 0,1 1 1,5 6-1,-7-7-5,-1 0 0,1 1 1,-1-1-1,0 0 0,0 1 0,0-1 0,-1 1 0,1 0 0,-1-1 0,0 1 1,0-1-1,0 1 0,0-1 0,0 1 0,-1 0 0,0-1 0,0 1 0,0-1 1,0 0-1,0 1 0,-1-1 0,-2 5 0,1-3 8,0 1 0,-1-1 0,1 0 0,-1 0 0,0 0 0,0 0 0,-1 0 0,1-1 0,-1 0 1,0 0-1,0 0 0,-1-1 0,-10 6 0,5-4 27,-1-1-1,0 0 1,0-1 0,0 0 0,0-1 0,-21 2-1,2-4-818,0 0 0,-1-2-1,1-2 1,-53-12 0,47 5-1499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6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23 11290,'-11'-10'1132,"11"9"-1062,-1 0 0,1 0 0,0 1 0,-1-1 0,0 0 0,1 0 0,-1 1 0,1-1-1,-1 0 1,0 1 0,1-1 0,-1 1 0,0-1 0,0 1 0,0-1 0,1 1 0,-1 0 0,0-1 0,0 1 0,0 0 0,0-1 0,0 1 0,1 0 0,-1 0 0,0 0 0,0 0 0,0 0 0,0 0 0,0 0 0,0 0 0,0 1 0,0-1 0,1 0 0,-1 0-1,0 1 1,0-1 0,0 0 0,0 1 0,1-1 0,-1 1 0,0-1 0,0 1 0,1 0 0,-1-1 0,0 1 0,0 1 0,-276 260-83,325-254 510,217 7-1200,-218-5-1783,-5 10 147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6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25 104 10034,'-4'-6'1061,"0"-2"0,1 1 0,-1 0 0,-3-15 0,6 19-912,1 0 0,-1 0-1,1 1 1,-1-1-1,1 0 1,0 0 0,0 0-1,1 0 1,-1 1 0,0-1-1,1 0 1,0 0-1,0 0 1,-1 1 0,2-1-1,-1 1 1,2-4 0,-3 6-288,6 22-679,2-3 718,15 66-306,19 122-1,-9-37-3331,-8-70 797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7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80 7498,'-8'-64'2044,"-1"48"3386,4 32-4996,6-12-425,-1 1 0,1 0 0,0 0 1,0-1-1,1 1 0,-1 0 0,1-1 0,0 1 0,0-1 0,5 7 0,-4-6 4,-1-2-1,0 0-1,1 0 0,-1 0 1,1-1-1,0 1 0,0-1 1,0 1-1,0-1 0,0 0 0,1 0 1,-1-1-1,0 1 0,1-1 1,0 1-1,3 0 0,57 9 152,-52-10-124,-2 0-22,5 0-1,-1 1-1,1 1 1,-1 0 0,27 10-1,-38-12-28,-1 0 0,0 0 0,0 0 0,0 0-1,0 0 1,0 0 0,0 1 0,0-1 0,0 1-1,-1-1 1,1 1 0,-1 0 0,1-1 0,-1 1 0,1 0-1,-1 0 1,0 0 0,0 0 0,0 1 0,0-1 0,-1 0-1,1 0 1,0 0 0,-1 1 0,1-1 0,-1 0-1,0 1 1,0-1 0,0 0 0,0 1 0,0-1 0,-1 0-1,1 1 1,-1-1 0,1 0 0,-1 0 0,0 1-1,-2 2 1,-5 10-252,0 0-1,-2-1 0,1 0 0,-2-1 1,0 0-1,0-1 0,-1 0 1,-1-1-1,0-1 0,0 0 0,-20 11 1,33-20 188,-1-1 1,1 0-1,0 0 1,-1 1-1,1-1 1,0 0 0,-1 0-1,1 0 1,0 0-1,-1 0 1,1 1-1,0-1 1,-1 0 0,1 0-1,0 0 1,-1 0-1,1 0 1,0 0-1,-1 0 1,1 0-1,0 0 1,-1 0 0,1-1-1,0 1 1,-1 0-1,1 0 1,0 0-1,-1 0 1,1 0 0,0-1-1,-1 1 1,1 0-1,0 0 1,-1-1-1,-4-18-2757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7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 10618,'-7'8'2257,"4"-16"1031,3 6-3168,0 1 9,0 0-57,3-1-24,4 1-64,46-3-401,74 2-391,-18 18-2520,-3-3 351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6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6 8818,'0'0'73,"0"0"0,0 1 0,0-1 0,-1 0-1,1 1 1,0-1 0,0 0 0,-1 1 0,1-1 0,0 0 0,0 0 0,-1 1 0,1-1 0,0 0-1,-1 0 1,1 0 0,0 1 0,-1-1 0,1 0 0,0 0 0,-1 0 0,1 0 0,0 0 0,-1 0 0,1 0-1,-1 0 1,1 0 0,0 0 0,-1 0 0,1 0 0,0 0 0,-1 0 0,1 0 0,-1 0 0,1 0-1,0 0 1,-1 0 0,1 0 0,0-1 0,-1 1 0,1 0 0,0 0 0,-1 0 0,1-1 0,0 1 0,0 0-1,-1 0 1,1-1 0,0 1 0,0 0 0,-1-1 0,1 1 0,0 0 0,0-1 0,0 1 0,0 0-1,-1-1 1,1 1 0,0-1 0,0 1 0,0 0 0,0-1 0,0 1 0,0 0 0,0-1 0,0 1 0,0-1-1,0 1 1,1-1 0,-25 34-556,17-22 795,-7 10-303,1 1 1,-14 29-1,-7 13-12,-275 445 49,240-399-55,60-96-129,-22 40 32,30-52-13,0-1 1,0 1-1,0 0 0,0-1 1,1 1-1,-1 0 0,1 0 1,-1 0-1,1-1 0,0 1 0,0 0 1,-1 0-1,1 0 0,1 0 1,-1 0-1,0-1 0,0 1 1,1 0-1,-1 0 0,1 0 1,-1-1-1,1 1 0,0 0 1,0-1-1,1 3 0,-1-4-5,-1 1-1,1-1 0,0 1 1,0-1-1,-1 0 0,1 1 1,0-1-1,0 0 0,0 0 1,0 0-1,-1 1 0,1-1 1,0 0-1,0 0 0,0 0 1,0 0-1,-1 0 0,3-1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28 8130,'2'0'141,"0"-1"1,-1 0-1,1 0 0,0 0 1,0 0-1,-1-1 1,1 1-1,-1 0 0,1-1 1,-1 1-1,1-1 1,0-2-1,-2 4-89,0 0 1,0-1-1,0 1 1,0 0-1,0-1 1,0 1-1,0 0 1,0-1-1,0 1 1,-1-1-1,1 1 1,0 0 0,0 0-1,0-1 1,-1 1-1,1 0 1,0-1-1,0 1 1,-1 0-1,1 0 1,0-1-1,-1 1 1,1 0-1,0 0 1,-1 0-1,1 0 1,0-1-1,-1 1 1,1 0-1,0 0 1,-1 0-1,1 0 1,-1 0-1,1 0 1,0 0-1,-1 0 1,0 0-1,-8-1 224,-1 1-1,1 0 0,-1 0 1,-14 3-1,14-1-240,1 0-1,-1 0 0,1 1 1,0 0-1,0 0 1,0 1-1,1 0 0,-1 1 1,1 0-1,0 0 1,0 1-1,1 0 0,-1 0 1,1 1-1,1-1 0,-1 2 1,1-1-1,1 1 1,-1 0-1,1 0 0,1 0 1,-1 1-1,1 0 1,1 0-1,0 0 0,0 0 1,1 0-1,0 1 1,0-1-1,1 1 0,1-1 1,-1 1-1,2 0 1,-1-1-1,1 1 0,1-1 1,2 11-1,0-7-17,1-1 0,1 0 0,0 0-1,0 0 1,1-1 0,1 0 0,-1-1 0,2 1-1,0-1 1,0-1 0,1 0 0,0 0 0,0-1 0,14 8-1,-19-12-15,1-1 0,0 0 0,0 0 0,0 0 0,0 0 0,0-1 0,1 0-1,-1-1 1,1 0 0,-1 0 0,1 0 0,0 0 0,-1-1 0,1 0 0,0-1-1,-1 1 1,1-1 0,-1-1 0,1 1 0,-1-1 0,1 0 0,-1-1 0,0 1 0,0-1-1,0-1 1,-1 1 0,1-1 0,-1 0 0,9-8 0,-11 10-1,0-2 0,0 1 0,0 0 0,0 0 0,0-1 0,-1 0 0,0 1 0,0-1 0,0 0 0,2-6 0,-4 8-5,1 1-1,-1 0 0,0-1 0,0 1 0,0 0 1,0-1-1,0 1 0,0 0 0,-1-1 0,1 1 1,0 0-1,-1-1 0,1 1 0,-1 0 0,1 0 1,-1-1-1,1 1 0,-1 0 0,0 0 0,0 0 1,0 0-1,1 0 0,-1 0 0,0 0 1,0 0-1,0 0 0,-1 0 0,1 1 0,0-1 1,0 0-1,0 1 0,0-1 0,-1 1 0,1-1 1,-2 1-1,-6-3-77,1 1 0,-1 0 0,0 1 0,1 0 0,-1 1-1,0-1 1,0 2 0,0-1 0,0 1 0,0 1 0,-15 3 0,7 1-567,-1-1 0,2 2 0,-1 0 0,-25 16 1,-11 15-1973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 6137,'-16'-5'2512,"-19"-9"1134,30 9-2792,19 4-1012,256 27 414,-198-13 2971,-71-13-3173,-17 29 570,-66 223-1398,46-136-1870,1-11 184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1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84 5929,'0'-3'302,"1"1"1,-1 0-1,-1 0 0,1-1 0,0 1 0,0 0 0,-1 0 1,1-1-1,-1 1 0,0 0 0,0 0 0,0 0 0,0 0 1,0 0-1,0 0 0,0 0 0,-1 0 0,1 0 0,-1 1 1,1-1-1,-1 0 0,0 1 0,1 0 0,-1-1 0,-3 0 1,1-2-194,-1 1 1,1 0-1,-1 0 1,0 1 0,0 0-1,-1 0 1,1 0 0,0 0-1,-10-1 1,-3 1-93,-64-1 8,75 3-39,0 1 1,1-1-1,-1 1 0,0 1 1,1-1-1,-1 1 0,1 1 1,0-1-1,-12 7 0,17-8 2,0-1 1,0 1-1,0 0 0,1-1 1,-1 1-1,0 0 0,0 0 1,0 0-1,0 0 0,1-1 1,-1 1-1,0 0 0,1 0 0,-1 1 1,1-1-1,0 0 0,-1 0 1,1 0-1,0 0 0,-1 0 1,1 0-1,0 1 0,0-1 1,0 0-1,0 2 0,1 0 1,-1 0 0,1-1-1,0 1 1,0 0 0,1-1-1,-1 1 1,0-1 0,1 1-1,0-1 1,2 3 0,5 5 17,1 0 1,-1-1-1,17 10 0,7 3 114,45 23-1,26 15 42,-92-53-159,-1 2-1,-1-1 1,1 1 0,-2 1 0,1 0 0,10 15 0,-17-22-10,-1 0 1,0 0 0,0 0 0,-1 0 0,1 1-1,-1-1 1,1 0 0,-1 1 0,0 0 0,-1-1 0,1 1-1,0-1 1,-1 1 0,0 0 0,0-1 0,0 1-1,0 0 1,-1-1 0,1 1 0,-1 0 0,0-1 0,0 1-1,-3 6 1,1-7 3,1 1 0,-1-1 0,1 0 0,-1 0 0,0 0 0,0 0 0,0-1 0,0 1 0,-1-1 0,1 0 0,-1 0 0,0 0 0,1 0 0,-1 0-1,0-1 1,0 0 0,0 0 0,0 0 0,0 0 0,0-1 0,-8 1 0,2-2 12,0 0-1,-1 0 0,1-1 1,0-1-1,0 0 1,0 0-1,0-1 1,1 0-1,0 0 1,-1-1-1,1-1 0,1 1 1,-1-2-1,1 1 1,0-1-1,1 0 1,0-1-1,0 1 1,0-1-1,1-1 0,0 1 1,-6-14-1,7 14-28,1 0-1,1 0 0,0 0 0,0-1 1,0 1-1,1-1 0,0 1 1,1-1-1,0 0 0,0 0 1,2-17-1,0 19-32,0 1 1,0-1-1,1 1 1,0 0-1,1-1 0,-1 1 1,1 0-1,0 0 1,0 1-1,1-1 1,0 0-1,0 1 0,0 0 1,1 0-1,0 1 1,-1-1-1,8-4 1,-6 5-234,0 0 1,1 0 0,-1 1 0,1 0-1,-1 0 1,1 1 0,8-3 0,69-9-1800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0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44 10490,'-26'-22'5339,"18"18"-5349,0 1 0,0-1 0,0 1 0,-1 1 0,-13-3 0,18 5 22,0-1 0,0 1-1,0 1 1,1-1 0,-1 1 0,0-1 0,0 1 0,1 0 0,-1 0 0,0 1 0,1-1 0,-1 1 0,1 0-1,0-1 1,-1 2 0,1-1 0,-3 3 0,-1 1 1,0 1 0,0 0 0,0 0 1,-10 15-1,13-17-19,1 0 0,1 1 1,-1-1-1,1 0 0,0 1 0,0-1 1,0 1-1,1 0 0,0-1 1,0 1-1,0 0 0,1 9 0,0-13-3,0 0-1,1 1 1,-1-1 0,1 0-1,-1 0 1,1 0-1,0 0 1,0 0-1,0 0 1,0 0-1,0 0 1,0 0-1,0 0 1,1 0 0,-1-1-1,1 1 1,-1-1-1,1 1 1,0-1-1,-1 1 1,1-1-1,0 0 1,0 0-1,0 0 1,0 0 0,0 0-1,0 0 1,1-1-1,-1 1 1,0-1-1,0 1 1,0-1-1,1 0 1,-1 0-1,4 0 1,6-1-100,0 0-1,1-1 1,-1 0 0,0-1 0,0 0-1,-1-1 1,19-8 0,-7 1 440,0-1 1,37-29 3834,-66 58-3600,-1 81-561,-29 332-6079,19-300 2046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0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66 6241,'-10'-15'2625,"-36"-36"4064,46 53-6217,1 1-15,3 6-161,10 33-32,11 47 16,-17-31-80,-9 13-256,-2 3-632,4-11-2841,-1-10 576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1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12 188 8066,'2'-1'168,"0"0"0,-1 0 0,1 0 0,0 0 0,-1 0 0,1-1 0,-1 1 0,1 0 0,-1-1 0,0 1 0,0-1 0,0 0 1,0 1-1,0-1 0,1-2 0,-2 1 198,-1 1 0,0 0 0,-1 0 0,1-1 0,0 1 1,-1 0-1,1 0 0,-1 0 0,1 1 0,-1-1 0,0 0 0,-3-2 0,5 4-349,0 0 60,-1-1 0,1 1 0,0-1 0,0 1 1,0 0-1,0-1 0,-1 1 0,1 0 0,0-1 0,0 1 0,-1 0 0,1-1 0,0 1 0,-1 0 0,1 0 0,0-1 0,-1 1 0,1 0 0,0 0 0,-1 0 0,1-1 0,-1 1 0,1 0 0,0 0 0,-1 0 0,1 0 0,-1 0 0,1 0 1,0 0-1,-1 0 0,1 0 0,-1 0 0,1 0 0,-1 0 0,1 0 0,0 0 0,-1 0 0,1 23 399,1-9-578,0 4 98,0 12 2,2-1-1,11 53 1,-13-76-2,0 0-1,1 0 1,0 0 0,0 0 0,0 0-1,1 0 1,0-1 0,0 1-1,0-1 1,1 0 0,0 0 0,0 0-1,0 0 1,1-1 0,-1 0-1,1 0 1,0 0 0,0 0 0,1-1-1,8 5 1,-10-7 6,-1 0-1,1-1 1,0 1-1,0-1 1,-1 0 0,1 0-1,0-1 1,-1 1 0,1 0-1,0-1 1,-1 0 0,1 0-1,-1 0 1,1-1-1,-1 1 1,0-1 0,1 0-1,-1 0 1,0 0 0,0 0-1,0 0 1,0-1-1,-1 1 1,1-1 0,-1 0-1,1 0 1,1-3 0,3-3 20,-1-1 1,1 1 0,-2-2 0,1 1 0,-2 0-1,1-1 1,3-14 0,-5 8 3,1 0-1,-2 0 1,0-1 0,-1 1-1,-1-1 1,-4-34-1,3 44-34,-1 0-1,1 0 1,-1 0-1,-1 0 0,1 0 1,-1 1-1,0-1 1,-1 1-1,0 0 1,0 0-1,-1 0 0,0 0 1,0 1-1,0 0 1,-1 0-1,0 0 0,-6-4 1,7 8-243,0 0 1,1 0 0,-1 0 0,0 1 0,0 0-1,0 0 1,0 0 0,0 1 0,0-1-1,0 1 1,0 0 0,0 1 0,0-1-1,0 1 1,0 0 0,1 0 0,-1 1-1,0-1 1,0 1 0,1 0 0,-1 0-1,-4 4 1,-27 13-3527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3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8874,'39'-80'2224,"-41"72"721,2 9-2585,1 2 160,-1 0-296,1 2 0,6 32-32,5 51-48,-7-28 8,-4-4-136,-2 0 16,-1-13-168,2-12-520,0-17-296,-3-24-2217,3-15 81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3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61 10330,'-40'-53'1641,"42"46"879,5 7-3112,1 4-168,7-1-208,0-1-817,11-2-735,0-4-321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3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17 11010,'8'-17'6989,"1"44"-5760,-1-1-1428,5 22 171,-2 0-1,5 57 1,4 114-18,-18-196 49,0-7 15,-3-33-210,-3-37-472,1 41 464,0 0 1,-1 0-1,0 0 1,-1 0-1,0 1 1,-1 0-1,-1 0 1,0 0-1,-9-11 1,13 19 169,0 1 1,0-1-1,0 1 1,-1 0-1,1 0 1,-1 0 0,0 1-1,0-1 1,0 1-1,0 0 1,0 0-1,0 0 1,-1 0 0,1 1-1,-1 0 1,1 0-1,-1 0 1,1 0-1,-1 1 1,0 0 0,1 0-1,-1 0 1,0 0-1,1 1 1,-1 0-1,1 0 1,-1 0 0,1 0-1,-1 1 1,-4 2-1,-2 2-40,1 1-1,-1-1 1,2 2-1,-1-1 1,1 1-1,0 1 1,1 0-1,0 0 1,0 0-1,-11 19 1,16-23 27,0 1 1,0 0 0,1-1 0,-1 1 0,1 0 0,1 0-1,-1 0 1,1 1 0,0-1 0,0 8 0,1-10 21,0 0 0,1-1 0,-1 1 0,1-1 0,0 1 0,0-1 1,0 1-1,1-1 0,-1 0 0,1 1 0,-1-1 0,1 0 0,0 0 0,1 0 0,-1 0 1,0-1-1,1 1 0,5 4 0,-1-2-27,1 0 1,-1-1-1,1 0 0,0 0 1,0-1-1,1 0 1,-1 0-1,1-1 0,-1 0 1,10 1-1,7 0-713,1-2-1,32-1 0,40-9-1218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4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0 7050,'-12'0'790,"0"1"0,1 0 1,-1 1-1,1 0 0,0 1 1,-19 6-1,27-8-761,0 0-1,0 1 1,0-1-1,0 0 0,0 1 1,1 0-1,-1 0 1,1 0-1,-1 0 1,1 0-1,-1 0 1,1 0-1,0 1 1,0-1-1,0 1 1,1 0-1,-1 0 1,1-1-1,-1 1 1,1 0-1,0 0 0,0 0 1,0 0-1,0 1 1,1-1-1,0 0 1,-1 0-1,1 0 1,0 4-1,1-4-65,0 0 0,-1 0 0,1 0 1,0 0-1,1 0 0,-1 0 0,0 0 0,1 0 0,0-1 0,0 1 0,-1 0 0,2-1 0,-1 0 0,0 1 0,0-1 1,1 0-1,-1 0 0,5 2 0,59 29-184,-17-10 216,-46-21 2,0 0-1,1 0 0,-2 1 0,1-1 0,0 0 0,0 1 1,-1 0-1,1 0 0,-1-1 0,0 1 0,0 1 1,0-1-1,-1 0 0,1 0 0,-1 1 0,1-1 0,-1 1 1,0-1-1,0 1 0,-1 0 0,1-1 0,-1 1 1,0 0-1,0-1 0,0 1 0,0 0 0,-1-1 1,1 1-1,-1 0 0,0-1 0,0 1 0,0-1 0,-1 1 1,1-1-1,-1 0 0,0 1 0,0-1 0,-3 3 1,1 0 8,-1 0-1,0 0 1,0 0 0,-1-1 0,0 0 0,0 0 0,0 0 0,-1-1 0,1 0 0,-1 0 0,0 0 0,0-1 0,0 0 0,-1-1 0,1 0-1,-1 0 1,-9 1 0,9-2-298,0-1-1,0 0 0,0-1 1,0 0-1,0 0 0,0 0 0,0-1 1,0 0-1,0-1 0,1 0 1,-1 0-1,-9-6 0,0-6-2072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11082,'9'-21'815,"-6"14"-132,0 1 0,-1-1 1,0 0-1,0 0 0,1-9 1,-2 16-590,-1 0 0,1-1 0,-1 1 0,0-1 1,1 1-1,-1 0 0,1-1 0,-1 1 0,1 0 1,-1-1-1,1 1 0,-1 0 0,1 0 0,-1-1 0,1 1 1,0 0-1,-1 0 0,1 0 0,-1 0 0,1 0 1,0 0-1,-1 0 0,1 0 0,-1 0 0,1 0 1,-1 0-1,1 0 0,0 1 0,-1-1 0,1 0 0,-1 0 1,1 1-1,32 9-386,-18-4 285,0 1-1,-1 0 0,1 0 1,-1 2-1,-1 0 1,1 0-1,-2 1 0,1 1 1,-1 0-1,20 25 0,1 12 59,-3 1 0,-1 1-1,32 79 1,42 170-1663,-104-290-1105,-8-14 404,-18-22-1389,22 22 2769,-20-23-2761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5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51 7722,'-2'-4'450,"0"1"0,0-1 0,0 1 1,-1-1-1,0 1 0,1 0 0,-1 0 1,0 0-1,0 0 0,-5-3 0,5 5-319,1-1 0,-1 1-1,0-1 1,0 1-1,0 0 1,0 0 0,0 1-1,0-1 1,0 0-1,0 1 1,-6 0-1,4 0-142,1 1 0,0-1 0,0 1 0,0 1 0,0-1-1,0 0 1,0 1 0,0 0 0,0 0 0,1 0-1,-1 0 1,1 1 0,-1-1 0,1 1 0,0 0 0,0 0-1,0 0 1,0 1 0,1-1 0,-4 5 0,-1 5-62,1 0 0,0 0 1,1 1-1,0-1 1,1 1-1,0 0 0,-2 21 1,6-29 18,-1 0 1,1 0 0,0-1-1,0 1 1,1 0 0,0 0-1,0-1 1,0 1-1,4 9 1,-4-12 14,0-1-1,1 1 0,-1-1 1,1 0-1,0 0 1,-1 1-1,1-1 1,0 0-1,0-1 0,0 1 1,1 0-1,-1 0 1,0-1-1,1 1 1,-1-1-1,1 0 0,-1 0 1,1 0-1,-1 0 1,6 1-1,-3-2-13,1 0-1,-1 0 1,0 0-1,0 0 1,0-1-1,0 0 1,0 0 0,0 0-1,0-1 1,0 0-1,0 0 1,-1 0-1,1 0 1,-1-1-1,1 0 1,-1 0-1,8-6 1,2-4-72,-1 0 1,0 0-1,18-25 0,5-23-23,-34 56 200,0 1 0,0-1 0,0 0-1,-1 0 1,0 0 0,0 0 0,0-1-1,0 1 1,-1 0 0,0 0 0,-1-9-1,1 14-41,0 0 0,0-1 0,0 1 0,0 0 0,1-1 0,-1 1 0,0 0 0,0-1 0,0 1 0,0 0 0,0 0 0,-1-1 0,1 1 0,0 0-1,0-1 1,0 1 0,0 0 0,0 0 0,0-1 0,0 1 0,0 0 0,-1 0 0,1-1 0,0 1 0,0 0 0,0 0 0,-1-1 0,1 1 0,0 0 0,0 0 0,-1 0-1,1-1 1,0 1 0,0 0 0,-1 0 0,1 0 0,0 0 0,0 0 0,-1 0 0,1 0 0,0 0 0,-1 0 0,1 0 0,0 0 0,-1 0 0,1 0 0,0 0 0,0 0-1,-1 0 1,-4 18 46,6 13 30,2-1 0,10 49 0,-12-70-284,2-1 0,-1 1 0,1-1-1,0 1 1,1-1 0,0 0 0,0 0 0,1 0 0,0-1 0,0 0 0,0 0-1,1 0 1,13 11 0,7-5-1706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5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88 8826,'-15'-87'9247,"16"99"-9299,0 0-1,1 0 1,0 1-1,7 22 1,-1-3 35,22 195-127,-11-67-5745,-13-123 2386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6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25 9418,'-6'-9'5733,"-30"-1"-5686,30 10-130,1-1 0,0 1 0,-1 0 0,1 0 0,0 1 0,-1-1-1,1 1 1,0 1 0,0-1 0,-1 1 0,1-1 0,0 1 0,1 1 0,-1-1 0,0 1 0,1 0 0,-1 0 0,1 0 0,0 1 0,0-1 0,0 1-1,1 0 1,-1 0 0,1 1 0,0-1 0,0 0 0,-2 6 0,2-3 66,0 0-1,0 0 1,1 1-1,1-1 1,-1 1-1,1-1 1,0 1-1,1 0 1,0-1-1,0 1 1,1 9-1,0-15-9,-1 0 0,0 0 0,1 0 0,-1 0-1,1 1 1,0-1 0,0 0 0,0 0 0,0 0-1,0-1 1,0 1 0,0 0 0,1 0 0,-1-1 0,1 1-1,-1 0 1,1-1 0,-1 1 0,1-1 0,0 0-1,0 0 1,0 0 0,0 0 0,0 0 0,0 0-1,0 0 1,0-1 0,0 1 0,0-1 0,0 1-1,1-1 1,-1 0 0,0 0 0,0 0 0,0 0-1,0 0 1,1 0 0,-1-1 0,0 1 0,0-1-1,0 1 1,4-3 0,3-1 11,1 0 0,-1-1 1,0 0-1,0 0 0,0-1 0,-1-1 0,0 1 0,0-1 1,0 0-1,-1-1 0,0 0 0,-1 0 0,0-1 0,0 0 0,-1 0 1,0 0-1,0 0 0,-1-1 0,0 0 0,-1 0 0,0 0 1,-1 0-1,0 0 0,1-16 0,-6 23 396,-3 11-310,-5 17-91,8-11 53,1 0-1,0 0 0,1 0 0,1 0 0,0 0 0,0 0 0,4 16 0,-4-26-131,1-1 0,-1 1 0,1 0 0,0 0-1,0-1 1,0 1 0,1-1 0,-1 1 0,1-1-1,0 0 1,0 0 0,0 1 0,0-1 0,0 0-1,1-1 1,-1 1 0,1 0 0,0-1 0,0 0-1,0 1 1,0-1 0,0 0 0,1-1 0,-1 1-1,1 0 1,-1-1 0,1 0 0,-1 0 0,1 0-1,0 0 1,-1-1 0,1 1 0,0-1 0,5 0-1,14-2-1926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6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7618,'0'-19'5341,"15"48"-4349,-5-2-956,-2 1 1,8 43-1,-9-38 6,-2-19 93,-1-13 65,7-25 34,-5 8-361,32-89-25,-37 103 97,0-1-1,0 1 0,1 0 1,-1 0-1,0 0 0,1 0 0,0 0 1,-1 0-1,1 1 0,0-1 0,0 1 1,0-1-1,0 1 0,0-1 1,0 1-1,0 0 0,0 0 0,4-1 1,45-11-3184,-8 7 698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3:2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9018,'22'-1'937,"-20"1"-749,0-1 1,0 1-1,0 0 1,0 0-1,0 0 0,0 0 1,0 1-1,0-1 1,0 0-1,0 1 1,0 0-1,0-1 0,0 1 1,0 0-1,0 0 1,-1 0-1,1 0 1,0 0-1,-1 0 0,1 1 1,1 1-1,7 6-257,33 25-215,-40-32 217,0 0 0,0-1 0,0 1 0,0-1 0,0 1 1,0-1-1,0 0 0,1 0 0,-1 0 0,0-1 0,1 1 1,-1-1-1,1 0 0,4 0 0,-6-1 84,0 0 1,1 0-1,-1 0 0,-1 0 0,1-1 1,0 1-1,0-1 0,0 1 0,-1-1 1,1 0-1,-1 0 0,1 1 0,-1-1 1,0 0-1,0 0 0,0-1 1,0 1-1,0 0 0,0 0 0,0 0 1,-1-1-1,1 1 0,0-5 0,6-59 2498,-7 60-2098,-4-26 3257,3 59-3618,2 379-2539,5-260-1043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4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31 151 13211,'-17'-122'2352,"9"101"1497,5 13-3961,1 8-80,3 3-8,-1 0-720,1 6 384,6 28 32,11 75 208,-10-30 200,3 24-2273,-1-2-936,-2-11-423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18 12563,'-3'-18'3273,"-3"19"-2099,-8 38-1390,7-13 118,2-1 0,-3 48 0,7-66-72,0 0 0,1 0-1,0 0 1,0 1 0,1-1 0,0 0 0,0 0 0,1 0-1,0 0 1,0 0 0,1 0 0,0 0 0,0-1-1,0 1 1,1-1 0,8 11 0,-10-16 149,0 1 1,0-1 0,0 0-1,0 0 1,0 0-1,0 0 1,0-1-1,1 1 1,-1-1-1,0 1 1,0-1 0,1 0-1,-1 0 1,0 1-1,4-2 1,40-5 158,-14 1-40,-26 5-96,0 1 0,0 0 0,0 0 0,0 0 0,0 1 0,0-1 0,-1 2 0,1-1 0,-1 0 0,1 1 0,-1 0 0,0 0 0,0 1 0,0 0 0,0-1 0,-1 2 0,0-1-1,0 0 1,0 1 0,0 0 0,0 0 0,-1 0 0,0 0 0,0 0 0,-1 1 0,1-1 0,1 10 0,-1-8-14,-1 0 1,0 1-1,0-1 0,-1 1 1,0 0-1,0-1 1,0 1-1,-1 0 0,-1-1 1,1 1-1,-1 0 0,-1-1 1,1 1-1,-1-1 0,0 1 1,-1-1-1,0 0 0,0 0 1,-1 0-1,1 0 0,-8 9 1,9-14-164,0 0-1,1 0 1,-1 0 0,0 0 0,0-1 0,0 1-1,-1 0 1,1-1 0,0 0 0,0 1-1,-1-1 1,1 0 0,-1 0 0,1 0 0,-1-1-1,1 1 1,-6 0 0,-16-9-2176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5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11074,'33'-22'2425,"40"1"968,26 13-3609,9 5-897,27 19-2303,-20-6 143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5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86 8890,'-25'-61'5404,"25"60"-5371,0 0 0,0 1 1,0-1-1,0 0 0,0 0 1,0 0-1,0 1 0,0-1 1,0 0-1,0 0 0,1 1 0,-1-1 1,0 0-1,1 1 0,-1-1 1,1 0-1,-1 1 0,0-1 1,1 0-1,-1 1 0,1-1 1,0 1-1,-1-1 0,1 1 1,-1-1-1,1 1 0,0-1 1,0 1-1,-1 0 0,1-1 0,0 1 1,-1 0-1,1 0 0,0-1 1,0 1-1,0 0 0,1 0 1,30-4-248,-30 4 282,3 0-68,-1 0 1,0 1-1,0-1 0,0 1 1,1-1-1,-1 1 1,0 1-1,0-1 0,0 0 1,-1 1-1,1 0 1,0 0-1,0 0 0,-1 0 1,0 1-1,4 3 0,-2-1-6,0 0-1,0 0 1,-1 1-1,0 0 1,0 0-1,-1 0 1,1 0-1,4 14 1,-3-5-22,-1 1 1,-1-1-1,0 1 1,-1 0-1,0 0 1,-1 0-1,-3 30 1,0-33-30,0 0 0,-1-1 0,0 1 1,-1-1-1,-1 1 0,-8 16 0,10-24 26,0 1 1,0-1-1,0-1 0,0 1 0,-1 0 0,0-1 1,0 0-1,0 1 0,-1-2 0,1 1 0,-1 0 0,0-1 1,0 0-1,0 0 0,0-1 0,-8 4 0,-14-7 44,27 1-2,0 0 1,0 0-1,1 0 1,-1-1 0,0 1-1,0 0 1,1 0-1,-1 0 1,0-1 0,0 1-1,0 0 1,0 0-1,1 0 1,-1-1 0,0 1-1,0 0 1,0-1-1,0 1 1,0 0 0,0 0-1,0-1 1,0 1-1,0 0 1,1 0 0,-1-1-1,0 1 1,-1 0-1,1-1 1,0 1 0,0 0-1,0 0 1,0-1-1,0 1 1,0 0 0,0-1-1,0 1 1,0 0-1,-1 0 1,1-1 0,0 1-1,0 0 1,0 0-1,0 0 1,-1-1 0,1 1-1,0 0 1,0 0-1,-1 0 1,1 0 0,0-1-1,0 1 1,-1 0-1,1 0 1,0 0 0,0 0-1,-1 0 1,1 0-1,0 0 1,0 0 0,-1 0-1,1 0 1,0 0-1,-1 0 1,1 0 0,0 0-1,-1 0 1,4-1-1,-1 0-1,1 0 1,-1 0 0,1 1-1,0-1 1,-1 1 0,1 0-1,0-1 1,0 1 0,-1 1-1,1-1 1,3 1 0,21-1-27,227-15-3616,-166 7 1029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46 12083,'-9'-44'6498,"8"43"-6326,1 11-640,4 28 374,1 4-77,17 68 0,-22-108 157,0-1-1,1 1 0,-1 0 1,1-1-1,-1 1 1,1-1-1,0 1 1,-1-1-1,1 0 1,0 1-1,0-1 0,0 0 1,0 1-1,0-1 1,1 0-1,-1 0 1,0 0-1,0 0 1,1 0-1,-1 0 1,1-1-1,-1 1 0,1 0 1,-1-1-1,1 1 1,-1-1-1,1 1 1,-1-1-1,1 0 1,0 1-1,-1-1 0,1 0 1,0 0-1,-1-1 1,1 1-1,-1 0 1,3-1-1,6-2-106,0 0-1,-1-1 0,1 0 1,0 0-1,8-7 1,14-5-34,-27 13 146,0 1 0,0 1 0,0-1 0,0 0 0,1 1 0,-1 0 0,0 1 0,1-1 0,-1 1 0,0 0 0,1 0 0,-1 0 0,0 1 0,1 0 0,-1 0 0,0 0 0,7 3 0,-8-1-3,1 0 0,-1 0 0,1 1 0,-1-1 0,0 1-1,0 0 1,-1 0 0,1 0 0,-1 1 0,0-1 0,0 1-1,0 0 1,-1 0 0,0 0 0,0 0 0,0 0 0,1 8-1,1 2-60,-1-1-1,-1 1 0,0 0 0,-1 0 0,-1 0 0,-1 22 0,0-30-214,1-1-1,-1 1 0,-1-1 1,1 1-1,-1-1 0,0 1 1,0-1-1,-1 0 0,0 0 1,0 0-1,0-1 0,-1 1 1,0-1-1,0 1 0,0-1 1,-1-1-1,-6 7 0,-17 4-2443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8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8426,'1'0'2448,"7"4"353,35 0-2033,-28 3-792,18 1 48,10 1 152,32-3 88,-26-6-64,63-9-824,2-5-2377,0 3 497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 8842,'-6'-7'4801,"10"5"-4449,0 0-368,18 2 144,122 0-32,-35 4-304,36 7-2617,-12 2 785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6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11931,'11'-9'2704,"7"1"889,28 4-3225,15-1-816,34 4-368,7-2-449,8 10-2327,-19-7 103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57 5521,'-4'-2'260,"-27"-23"2975,31 24-3141,-1 1 0,1-1 1,-1 1-1,1 0 0,-1-1 1,1 1-1,0-1 1,-1 1-1,1-1 0,-1 0 1,1 1-1,0-1 0,0 1 1,-1-1-1,1 0 0,0 1 1,0-1-1,0 0 1,0 1-1,-1-1 0,1 0 1,0 1-1,0-1 0,1 0 1,-1 1-1,0-1 0,0 0 1,0 1-1,0-1 0,0 1 1,1-1-1,-1 0 1,0 1-1,1-1 0,-1 1 1,0-1-1,1 0 0,-1 1 1,1-1-1,-1 1 0,1 0 1,-1-1-1,1 1 0,-1-1 1,1 1-1,-1 0 1,1-1-1,-1 1 0,2-1 1,0 1-80,1-1 0,0 1 0,-1 0 1,1-1-1,0 1 0,0 0 1,-1 0-1,1 1 0,0-1 0,0 1 1,-1-1-1,1 1 0,-1 0 1,1 0-1,3 2 0,36 18-45,-37-18 46,3 1-24,-1 1 0,1-1 0,-1 2 0,0-1 0,-1 1 0,1 0-1,-1 0 1,8 11 0,-12-14-64,0 1 0,1-1 0,-1 0 0,-1 1 0,1 0 0,0-1 1,-1 1-1,0 0 0,0-1 0,0 1 0,0 0 0,-1 0 0,1 0 0,-1 0 0,0 0 0,0 0 0,-1 0 0,-1 7 0,-30 81-1231,38-93 1399,-1 0 0,0 0 0,1 0 0,-1 1 0,1 0 0,-1 0 0,9 2 0,-1-1-97,0 1-1,0 1 0,0 0 1,0 1-1,-1 0 0,18 9 0,-26-11-6,0 1 0,1-1 0,-1 1-1,0 0 1,-1 0 0,1 0-1,0 1 1,-1-1 0,0 1 0,0 0-1,0 0 1,0 0 0,-1 0-1,1 0 1,-1 1 0,0-1 0,0 1-1,-1-1 1,1 1 0,-1 0-1,0 0 1,-1 0 0,1 5 0,-1-2 16,0 0 0,-1-1 0,0 1 0,0 0 0,-1 0 1,0-1-1,0 1 0,-1-1 0,0 1 0,0-1 1,0 0-1,-1 0 0,0 0 0,-1-1 0,0 0 1,-8 10-1,9-13 3,1 0 0,0 0 1,-1-1-1,1 1 0,-1-1 1,0 0-1,0 0 0,0 0 0,0 0 1,0-1-1,-1 1 0,1-1 1,0 0-1,-1 0 0,1-1 0,0 0 1,-1 1-1,1-1 0,-1-1 1,1 1-1,-1-1 0,1 1 1,0-1-1,-1-1 0,1 1 0,0-1 1,0 1-1,0-1 0,0 0 1,-6-5-1,-8-5-45,2-1 0,-1 0 1,2-2-1,-25-27 0,5-6-2663,25 30 649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7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34 11650,'-4'-9'2897,"-4"-13"237,8 19-2666,5 12-851,9 23 373,-2 1 0,-2 0 0,0 1 0,-3-1-1,5 45 1,-12-78 16,0 1 1,0-1-1,0 0 0,0 1 0,0-1 1,0 1-1,0-1 0,0 0 0,0 1 1,0-1-1,0 0 0,0 1 0,1-1 1,-1 0-1,0 1 0,0-1 0,0 0 1,0 1-1,1-1 0,-1 0 0,0 0 0,0 1 1,0-1-1,1 0 0,-1 0 0,0 1 1,1-1-1,-1 0 0,0 0 0,0 0 1,1 1-1,-1-1 0,0 0 0,1 0 1,-1 0-1,0 0 0,1 0 0,12-11 138,16-42-72,-14 25-129,-14 26 45,0 1 0,0-1 0,0 1 0,0-1-1,0 1 1,1 0 0,-1 0 0,0-1 0,1 1 0,-1 0 0,1 0-1,-1 0 1,1 1 0,-1-1 0,1 0 0,0 0 0,-1 1-1,1-1 1,0 1 0,-1 0 0,1-1 0,0 1 0,2 0 0,-1 1 6,0-1 0,0 1 0,0 0 1,0 0-1,-1 0 0,1 0 0,0 0 1,0 1-1,-1-1 0,1 1 1,-1 0-1,4 3 0,2 2 4,-1 1 0,0 0 0,0 0 0,-1 1 0,0-1 0,0 1 0,5 12-1,-7-9-97,0 0-1,-1 1 0,0 0 0,-1 0 0,-1-1 0,0 1 0,0 0 0,-1 0 0,-1 0 0,0 0 0,-1 0 1,0 0-1,-1-1 0,-1 1 0,0-1 0,0 0 0,-1 0 0,-1 0 0,0 0 0,-14 18 0,18-27-211,-1 1-1,0-1 0,0 0 1,-1 0-1,1-1 0,0 1 0,-1-1 1,0 1-1,1-1 0,-1 0 1,0-1-1,0 1 0,0-1 0,0 1 1,0-1-1,-1-1 0,1 1 1,0 0-1,0-1 0,-1 0 0,1 0 1,0 0-1,-1-1 0,-5 0 1,-29-11-3349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12091,'21'-12'1960,"-8"2"1393,31 10-3521,15 2-72,32 6-3177,0-5 1256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7738,'27'-19'1893,"-24"-4"2144,-1 1 1665,3 34-5129,9 24-892,-1 7 324,-2 1 0,-2 0-1,5 65 1,3 221 41,17 203-1180,-34-527 968,1 3-710,0-1 0,0 1 1,1-1-1,0 1 0,4 12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2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29 125 6905,'-7'-7'1595,"-14"-19"2106,21 25-3682,-1 0-1,1 0 1,0 1-1,0-1 0,0 0 1,0 0-1,0 1 1,0-1-1,0 0 0,0 0 1,1 0-1,-1 1 1,0-1-1,0 0 0,1 0 1,-1 1-1,0-1 0,1 0 1,-1 1-1,1-1 1,-1 0-1,1 1 0,-1-1 1,1 1-1,-1-1 1,1 1-1,0-1 0,-1 1 1,1-1-1,0 1 1,-1 0-1,1-1 0,0 1 1,0 0-1,-1-1 1,1 1-1,0 0 0,1 0 1,21-7 82,0 1-1,0 1 1,44-4 0,-23 3-37,407-21 393,-238 21-372,-211 6 79,33-3 4117,-35 4-4278,-1-1 0,1 0 0,-1 1-1,1-1 1,-1 0 0,1 1 0,-1-1-1,1 1 1,0-1 0,-1 1 0,1-1-1,0 1 1,-1-1 0,1 1 0,0-1-1,0 1 1,-1-1 0,1 1 0,0-1-1,0 1 1,0 0 0,0-1 0,0 1-1,0-1 1,0 1 0,0 0 0,0-1-1,0 1 1,0-1 0,0 1 0,1-1-1,-1 1 1,0 0 0,1 0 0,-2 11 6,-5 166 119,-1 261 66,11-347-155,4 1-1,35 163 0,-35-226-95,-4-20-200,0 1 0,-2-1 0,1 0-1,-1 1 1,-1 0 0,0-1 0,0 1 0,-1 0-1,0 0 1,-4 20 0,-7-13-3222,-6-12-590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3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11 145 7602,'-5'-17'2568,"1"3"225,2 6-1849,4 0-712,9 2-128,13-1 40,12-2 56,27-5 32,15 6-40,20-3 40,1 3-64,11 2-24,-17 5-88,5-2-792,-23 0-2032,-14-8-353,-22 0-1312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3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10114,'4'-10'5209,"10"6"-4985,10 2-216,28-6 64,17 1 128,36-3-8,8-1-72,20 4-176,-15 3-856,-16-10-2336,-49 11 303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7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31 4369,'-8'-31'14055,"65"385"-14014,-47-266-61,-4 0-1,-7 101 1,-9-142-2721,12-61-541,13-15-297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7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85 8706,'-3'-6'974,"1"-5"2737,22 6-2923,375-24-569,52-2 354,-432 29 2034,-17 16-733,1 104-1872,0 73-103,32 278 0,-30-458-594,-15-23-4750,-2-11 1415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7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25 9722,'-5'-25'6131,"-5"42"-6251,9-14 119,-2 6-4,-1 1 1,0-1 0,0 0-1,-10 14 1,-37 48-6,-63 97 41,113-167-30,-40 68 23,2 1-1,4 2 1,-30 88 0,62-147-176,-7 24 137,7-32-820,3-19-1189,10-23-802,6-16-188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1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 7346,'-22'-17'8785,"23"17"-8520,3 0 71,44 0 136,64 2-40,1-4 48,8 1-72,34-1-56,-13 1-640,-7-4-3473,-46-13 913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0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29 168 10794,'-13'-115'2441,"3"70"539,6 37-1671,3 13 642,5 320-1866,-3-36-90,7-217-713,-8-72 677,0 1-1,0-1 0,-1 0 0,1 0 1,0 1-1,0-1 0,0 0 0,0 0 0,0 1 1,0-1-1,0 0 0,0 1 0,0-1 1,0 0-1,0 0 0,0 1 0,1-1 1,-1 0-1,0 0 0,0 1 0,0-1 1,0 0-1,0 0 0,0 1 0,1-1 0,-1 0 1,0 0-1,0 0 0,0 0 0,1 1 1,-1-1-1,0 0 0,0 0 0,0 0 1,1 0-1,-1 1 0,0-1 0,0 0 0,1 0 1,-1 0-1,0 0 0,0 0 0,1 0 1,-1 0-1,1 0 0,5-13-2919,2-19-784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11218,'2'-4'434,"-1"1"0,1 0 0,-1 0-1,1 1 1,0-1 0,0 0 0,0 1-1,0-1 1,1 1 0,3-4 0,34-17 829,-18 16-1470,-1 0 0,27-4 0,-35 8 525,48-8-290,1 3-1,0 3 1,0 2-1,0 2 0,0 4 1,122 21-1,-169-21 4445,-14 21-4429,1 0 0,8 36 0,0-3-45,32 590-102,-42-643-15,0 0 0,0 0 1,0 0-1,-1 0 1,1 1-1,-1-1 0,0-1 1,0 1-1,-1 0 1,1 0-1,-4 6 0,4-8-156,-1-1-1,1 1 1,-1-1-1,1 1 1,-1-1-1,0 1 1,1-1-1,-1 0 1,0 0-1,0 0 1,0 0-1,0 0 1,0 0-1,0-1 0,0 1 1,0-1-1,0 1 1,0-1-1,-1 0 1,1 0-1,0 0 1,-4 0-1,-27-6-4518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21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33 11290,'-19'-16'3329,"24"5"536,-3 8-2825,3 0-1064,20 5 0,13-2 80,40 1 96,23 0 0,41 2 0,3 1-64,29 4-1680,-33 1-2433,-25-26 184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94 9682,'1'-6'649,"-1"0"-1,0 0 1,0 0-1,-1 0 1,0 1-1,0-1 1,0 0-1,-1 0 1,1 0-1,-2 1 1,1-1-1,0 1 0,-1 0 1,-6-9-1,8 83-289,4 131-482,2 58 155,-2-214-197,3-1-1,1 1 0,23 74 1,-30-118 141,18 39-997,-18-38 933,0 0-1,0-1 1,1 1 0,-1 0 0,0-1 0,0 1 0,1-1-1,-1 1 1,1-1 0,-1 1 0,1-1 0,-1 1 0,1-1 0,-1 1-1,1-1 1,-1 0 0,1 1 0,-1-1 0,1 0 0,0 1-1,-1-1 1,1 0 0,-1 0 0,1 0 0,0 1 0,-1-1-1,1 0 1,0 0 0,-1 0 0,1 0 0,0 0 0,-1 0-1,1 0 1,0-1 0,-1 1 0,1 0 0,0 0 0,-1 0-1,1-1 1,-1 1 0,1 0 0,0-1 0,-1 1 0,1 0-1,-1-1 1,1 1 0,-1-1 0,1 1 0,-1-1 0,0 1 0,1-1-1,-1 1 1,1-1 0,-1 1 0,0-1 0,0 0 0,1 1-1,-1-1 1,0 0 0,16-38-3766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3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12019,'13'-21'2352,"28"-6"1201,14 6-3593,27-2-48,11 4 88,9 5-272,-21 9-368,-7 10-777,-24 8-2127,-14 13 7</inkml:trace>
  <inkml:trace contextRef="#ctx0" brushRef="#br0" timeOffset="1">33 832 13187,'-7'-18'2664,"14"7"1289,17 6-3937,12-5-80,26 2 8,12 7-16,22 6-592,-3 5-616,15 5-2657,-13 4 80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4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91 13019,'-29'-30'3489,"21"24"-462,20 63-3177,-10-46 40,0 0 0,0-1 0,1 1 0,1-1 0,0 1 0,0-1 0,11 19 0,-15-29 92,0 0 0,0 0 0,1 0 0,-1 0 0,0 1 0,0-1 0,0 0 0,0 0 0,1 0 0,-1 0 0,0 0 0,0 1 0,0-1 0,0 0 0,1 0 0,-1 0 0,0 0 0,0 0 0,1 0 0,-1 0-1,0 0 1,0 0 0,0 0 0,1 0 0,-1 0 0,0 0 0,0 0 0,1 0 0,-1 0 0,0 0 0,0 0 0,0 0 0,1 0 0,-1 0 0,0 0 0,0-1 0,0 1 0,1 0 0,-1 0 0,0 0 0,0 0 0,1-1 0,9-12-255,7-22 312,-14 29-77,52-139 304,-54 144-272,0 0-1,0 0 1,0 0 0,0 0 0,1 0 0,-1 0 0,0 0-1,0 0 1,1 0 0,-1 0 0,0 0 0,1 1 0,-1-1-1,1 1 1,-1-1 0,1 1 0,-1-1 0,1 1 0,-1 0-1,1 0 1,-1 0 0,1 0 0,-1 0 0,1 0 0,-1 0-1,1 0 1,0 1 0,-1-1 0,1 1 0,-1-1 0,0 1-1,3 1 1,5 1-27,0 1 0,-1 1 1,0-1-1,10 8 0,-8-4-78,-1 0 1,1 1-1,-1 0 1,-1 1 0,1 0-1,12 22 1,33 70-3437,-40-72 1584,6 12-1612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4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231 161 13155,'-14'-33'962,"8"19"-38,0 1 0,1-1 0,0 0 0,1-1 0,0 1 1,-2-27-1,9 39-1341,1 12 151,-1 3 236,1-1 1,0 0-1,1 0 1,1-1-1,-1 1 0,14 18 1,-9-16 14,-2 0 1,0 1-1,0 0 0,-2 1 1,7 19-1,0 18-33,-1 1-1,-3 0 0,2 75 1,-9-34 112,-12 107 0,8-179 46,4-32-79,0-38-182,-4 22-15,0 1 0,-2-1 0,-1 1 0,-1 0-1,-1 0 1,-18-41 0,21 57 104,-1 0 0,1 0 0,-1 1 0,0-1 0,-1 1 0,0 0 0,0 1 0,0 0 0,-14-11 0,15 14 28,1 1 0,-1-1 0,0 1 0,0 0 1,0 0-1,0 1 0,0-1 0,0 1 0,0 0 0,0 1 1,-1-1-1,1 1 0,0 0 0,-1 0 0,1 1 0,0 0 0,-10 2 1,9-1 12,0 0 0,0 0 1,1 0-1,-1 0 0,1 1 1,0 0-1,0 0 0,0 1 1,0 0-1,0-1 0,1 1 0,-1 1 1,1-1-1,0 1 0,1 0 1,-1-1-1,1 2 0,0-1 1,0 0-1,1 1 0,-1-1 1,1 1-1,0 0 0,1-1 1,0 1-1,0 0 0,0 0 1,0 0-1,1 0 0,0 0 0,1 9 1,0-6-22,0 1 1,0-1-1,1 0 1,0 0 0,1 0-1,0 0 1,0 0-1,1 0 1,0-1-1,0 0 1,1 0-1,0 0 1,1 0-1,0-1 1,0 0 0,1 0-1,-1-1 1,1 1-1,13 7 1,-8-7-111,1-2 0,0 1 1,0-2-1,0 0 1,0 0-1,1-1 0,-1-1 1,1 0-1,0-1 0,25-1 1,-10-2-814,1-2 0,-1 0 0,55-17 0,3-12-1722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52 199 11578,'-45'8'2179,"39"-9"-318,30-4-443,50-4-1570,-54 8-275,0-1-1,0-1 0,0-1 1,32-11-1,-49 13 380,0 1 1,1-1 0,-1-1-1,0 1 1,0 0 0,0-1-1,-1 1 1,1-1 0,-1 0-1,1 0 1,-1 0 0,0 0-1,0 0 1,0-1 0,0 1-1,-1-1 1,0 1 0,1-1-1,-1 1 1,0-1 0,-1 0-1,1 0 1,-1 1 0,1-1-1,-1 0 1,0 0 0,-1 1-1,1-1 1,-1 0 0,1 0-1,-1 1 1,0-1-1,-1 0 1,1 1 0,-1-1-1,1 1 1,-1 0 0,0-1-1,0 1 1,0 0 0,-1 0-1,1 0 1,-1 1 0,0-1-1,0 1 1,0-1 0,0 1-1,0 0 1,0 0 0,0 0-1,-5-1 1,4 1 65,-1 0 0,0 1 0,1 0-1,-1 0 1,0 1 0,1-1 0,-1 1 0,0 0 0,0 0 0,1 1-1,-1-1 1,0 1 0,1 0 0,-1 1 0,1-1 0,-1 1 0,1-1-1,0 1 1,-1 1 0,1-1 0,0 1 0,0-1 0,-4 5 0,3-1-6,0-1 0,1 1 0,0 0 1,0 0-1,0 1 0,1-1 0,0 1 0,0 0 1,1 0-1,-1 0 0,2 0 0,-1 0 0,1 0 1,0 0-1,0 9 0,0-4 6,1 0 0,1 0 0,0 0 0,0 1 0,1-1 1,1-1-1,0 1 0,0 0 0,1-1 0,1 1 0,0-1 0,0-1 0,1 1 0,1-1 0,0 0 0,8 10 0,-7-11-287,1 0-1,0-1 0,1 0 1,0-1-1,0 1 0,1-2 1,0 0-1,0 0 0,1-1 1,11 4-1,58 15-1945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18 10778,'-11'-8'2657,"-16"-1"808,31 16-2897,11 8-600,13 12 56,6 3-32,19 11 40,-1-1-40,4 3-112,-7-10-248,-1-1-649,-14-19-383,6-4-2097,-10-22 9</inkml:trace>
  <inkml:trace contextRef="#ctx0" brushRef="#br0" timeOffset="1">345 46 10954,'-35'5'2585,"-3"6"904,-1 18-3049,-13 32-568,4 13-736,-18 23-2593,6-4 512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8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37 10882,'0'-1'180,"1"0"-1,-1 1 1,0-1-1,0 0 1,0 0-1,1 0 0,-1 0 1,0 0-1,0 0 1,0 0-1,0 0 1,-1 0-1,1 0 1,0 0-1,0 0 1,0 0-1,-1 0 0,1 1 1,-1-1-1,1 0 1,-1 0-1,0-1 1,-5-13 3045,87 57-3100,-56-26-144,-1 1 0,0 2 0,-2 0 0,0 1 0,-1 2 0,-1 0 0,25 36 0,-17-10-234,-3 1 1,-1 1 0,-3 2-1,-3 0 1,-1 1-1,15 90 1,-30-137-1282,-2-11-6,-4-20-1526,-4-18 159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5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28 13115,'-29'-21'2568,"-9"14"1361,-3 17-3953,-13 17 8,4 9 64,-4 16-88,16 1 16,17 17 0,24-10-32,31 2-576,25-17-408,34-15 656,8-23-3505,38-42 1016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6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1 7970,'-68'6'5736,"43"-5"-5018,0 1 1,0 1-1,1 1 0,-38 12 0,57-15-775,-1 1 0,1 1 0,0-1 0,0 1-1,0 0 1,0 0 0,1 0 0,-1 0 0,1 1 0,0 0 0,0 0-1,0 0 1,0 1 0,1-1 0,-1 1 0,1 0 0,1 0 0,-1 0-1,1 0 1,-1 0 0,2 1 0,-1-1 0,0 1 0,1-1 0,-1 8-1,2-11 15,-1 0 0,1 1 0,0-1 0,0 0 0,0 1 0,0-1 0,0 0 0,0 1 0,0-1 0,1 0 0,-1 1 0,1-1 0,0 0 0,-1 0 0,1 0 0,0 1 0,1-1 0,-1 0 0,0 0 0,0 0 0,1-1 0,-1 1 0,1 0 0,0 0 0,-1-1 0,1 1 0,0-1 0,0 0 0,0 1 0,0-1 0,0 0 0,0 0 0,1 0 0,-1-1 0,0 1 0,0 0 0,1-1 0,-1 1 0,3-1 0,0 0 30,1 0 0,-1 0-1,0 0 1,1-1 0,-1 0-1,0 0 1,0 0 0,0-1-1,0 0 1,0 0-1,0 0 1,0-1 0,-1 1-1,1-1 1,-1 0 0,7-6-1,-3 1 178,0-1-1,0 0 0,-1 0 1,0-1-1,0 0 0,-1-1 1,0 1-1,-1-1 0,-1 0 0,1 0 1,-2-1-1,4-17 0,13 88-160,-14-39-116,0 1 7,1 0-1,1 0 0,13 24 1,-19-41-124,0 0 0,1 1 1,-1-1-1,1 0 0,0 0 1,1 0-1,-1-1 0,1 1 1,-1-1-1,1 0 0,0 0 1,0 0-1,0-1 1,1 1-1,-1-1 0,1 0 1,-1 0-1,1-1 0,0 1 1,0-1-1,5 1 0,36-5-2878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6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 10018,'-1'0'97,"1"0"0,0-1 0,0 1 0,0 0 0,0-1 1,-2-1 1163,2 1-1164,0 1 1,-1 0-1,1 0 0,0 0 0,0 0 0,-1 0 0,1 0 0,0-1 0,0 1 0,-1 0 0,1 0 0,0 0 0,-1 0 0,1 0 0,0 0 0,0 0 0,-1 0 1,1 0-1,0 0 0,0 0 0,-1 0 0,1 1 0,-3 1 1165,3-2-1165,0 0 0,0 0 0,0 1 0,-1-1 0,1 0 0,0 0 0,0 1 0,0-1 0,0 1 0,-7 32 1161,5 45-1680,2-78 467,-1 20-73,1 0 0,1-1 0,1 1 0,1-1 0,1 0 1,0 1-1,2-2 0,13 34 0,-19-51 20,0-1 0,1 1 0,-1 0-1,1-1 1,-1 1 0,0 0 0,1-1 0,-1 1 0,1 0 0,-1-1 0,1 1 0,0-1-1,-1 1 1,1-1 0,0 1 0,-1-1 0,1 1 0,0-1 0,-1 0 0,1 0 0,0 1-1,0-1 1,-1 0 0,1 0 0,0 0 0,0 1 0,0-1 0,1 0 0,-1-1-2,0 0 1,1 1 0,-1-1 0,0 0 0,1 0-1,-1 0 1,0 0 0,0 0 0,0 0 0,0 0-1,0 0 1,0 0 0,0 0 0,1-2 0,22-48-52,-24 49 63,10-28 17,8-46 0,-2 8 74,-16 66-95,1 1 1,-1 0 0,0-1-1,0 1 1,1 0 0,-1 0-1,1-1 1,-1 1 0,1 0 0,0 0-1,0 0 1,-1-1 0,1 1-1,0 0 1,0 0 0,0 0-1,0 0 1,0 1 0,0-1 0,0 0-1,2-1 1,-2 2-7,0 0 1,0 0-1,0 0 1,0 1-1,0-1 0,0 0 1,0 0-1,0 1 1,0-1-1,0 1 1,0-1-1,0 0 0,0 1 1,0 0-1,0-1 1,-1 1-1,1 0 1,0-1-1,0 1 0,-1 0 1,2 1-1,2 4-35,0 0 0,0 0 0,0 0 0,-1 1-1,0-1 1,4 14 0,7 57-595,-12-57-790,1 0-1,11 38 0,2-28-1595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6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84 10706,'-7'-15'2945,"-24"-48"784,25 58-2841,8 13-824,-2 4 48,0 17-176,1 6-88,6 19-712,-3-2-457,21 8-2319,7-18-105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7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86 12435,'-1'-24'5574,"0"4"-3923,0-22-783,11 71-892,4 2 4,-4 5 15,-1 1-1,-2 1 1,-1 0-1,1 71 0,-20 159 72,1 8-289,12-269 168,-1-1-154,2 1-1,-1 0 1,0 0-1,1 0 1,1 0-1,-1 0 1,4 8-1,-5-15 159,0 0 0,0 0 1,0 1-1,0-1 0,0 0 1,1 0-1,-1 0 0,0 1 0,0-1 1,0 0-1,0 0 0,1 0 0,-1 0 1,0 1-1,0-1 0,0 0 0,1 0 1,-1 0-1,0 0 0,0 0 0,0 0 1,1 0-1,-1 0 0,0 0 0,0 0 1,1 0-1,-1 0 0,0 0 0,0 0 1,1 0-1,-1 0 0,0 0 0,0 0 1,0 0-1,1 0 0,-1 0 0,0 0 1,0 0-1,1 0 0,-1 0 1,0-1-1,0 1 0,0 0 0,1 0 1,-1 0-1,0 0 0,0-1 0,0 1 1,0 0-1,0 0 0,1 0 0,-1-1 1,0 1-1,0 0 0,0 0 0,0 0 1,0-1-1,0 1 0,0 0 0,8-17-2592,-2-20-1435</inkml:trace>
  <inkml:trace contextRef="#ctx0" brushRef="#br0" timeOffset="1">0 493 11690,'19'-14'2641,"35"-1"1064,22 1-3361,49 2-552,17 2-656,43 8-2857,-25-3 408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7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19 839 9978,'-8'-53'8057,"1"-29"-5306,4 211-3339,3 110 541,11-388 778,-14-121-662,-1 153-481,4 0 0,28-198 0,-27 306 308,0 0 1,1 0 0,1 0-1,0 1 1,0-1-1,0 1 1,6-10-1,-8 16 35,1 0-1,0 0 1,0 0-1,0 1 1,0-1-1,0 0 1,0 1-1,0-1 1,0 1-1,1 0 1,-1 0-1,0 0 1,1 0-1,-1 0 1,1 0-1,0 1 1,-1-1-1,1 1 1,-1 0-1,1-1 1,0 1-1,-1 1 1,1-1-1,-1 0 1,1 0-1,0 1 1,-1 0-1,1-1 1,4 3-1,98 40-3573,-70-28 2221,63 27-1977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24 12003,'-115'-10'2512,"110"-4"1089,12 14-3561,16 2-112,15 3-16,29 1-32,13 0-32,19 3-600,1-7-385,19-2-2407,-23 0 63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160 211 9810,'-10'-3'2593,"-1"-1"711,-36-8-3032,45 24 24,-1 3-216,-1 11-176,0 7 40,-2 9 72,4-3 32,-4 8-8,3-4-56,2-6 24,2-11-64,2-4-472,5-16-176,3-26-2552,8-13 343</inkml:trace>
  <inkml:trace contextRef="#ctx0" brushRef="#br0" timeOffset="1">1 0 9906,'3'3'1865,"8"5"671,9 7-3320,17 7-2161,7 7 281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9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32 10258,'2'6'5203,"-7"27"-3582,-8 23-2181,-9 11 524,14-44 53,0 1 1,-5 35-1,21-66 264,5-13-116,83-225 412,-95 244-585,-1-1 1,1 1-1,-1-1 0,1 1 0,0-1 1,-1 1-1,1-1 0,0 1 0,0 0 1,0 0-1,0-1 0,0 1 0,0 0 1,0 0-1,1 0 0,-1 0 0,0 0 1,1 0-1,-1 1 0,1-1 1,-1 0-1,0 1 0,1-1 0,2 0 1,-2 2-4,0-1 0,-1 1 1,1-1-1,-1 1 1,1 0-1,-1 0 1,1 0-1,-1 0 1,1 0-1,-1 0 0,0 1 1,0-1-1,1 0 1,-1 1-1,0-1 1,0 0-1,-1 1 1,2 2-1,7 13-167,-1 0 0,-1 1 0,5 20 0,-10-29 9,34 117-4082,-10-53 1010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9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17 12195,'-2'-17'5497,"5"20"-5411,14 37-1155,-5-3 1050,-1 2 0,-2 0 1,-2 0-1,-2 0 0,-1 1 0,-2 51 1,-29 249 336,7-152-157,18-203-91,-1 0 0,0 1-1,-1-1 1,0 1 0,-1 0 0,-1 1 0,-12-23 0,4 9-359,0 1 0,-2 1 1,-37-45-1,45 62 203,1 0 0,-1 0 1,-1 1-1,1 0 0,-1 1 0,-1 0 1,1 0-1,-1 1 0,-17-6 0,23 9 67,1 1 0,-1 1-1,0-1 1,0 1-1,0-1 1,0 1 0,0 0-1,0 1 1,1-1-1,-1 1 1,0-1 0,0 1-1,0 0 1,1 0-1,-1 1 1,0-1 0,1 1-1,0 0 1,-1 0-1,1 0 1,0 0-1,0 1 1,0-1 0,0 1-1,0 0 1,1 0-1,-1 0 1,1 0 0,0 0-1,-3 5 1,1-2 21,0 1-1,0 0 1,0 0 0,1 0 0,0 1-1,1-1 1,0 1 0,0 0 0,0-1-1,1 1 1,0 0 0,1 0 0,-1 0 0,2 0-1,-1 0 1,1 0 0,0-1 0,1 1-1,0 0 1,0 0 0,0-1 0,1 1-1,0-1 1,1 0 0,0 0 0,8 11-1,-3-6-29,0-1-1,1-1 1,0 1-1,1-2 0,0 0 1,0 0-1,1-1 1,0 0-1,0-1 0,1 0 1,0-1-1,1 0 1,-1-2-1,21 6 0,-13-6-566,0-1 0,1 0-1,37-2 1,-19-4-568,47-9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8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10674,'13'-4'2545,"0"-5"808,33 1-2889,16 3-592,35-1-40,12 1-241,18 10-2943,-26-5 759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96 7946,'-6'-68'6102,"3"40"-3382,12 73-2144,-4-12-651,2-1 1,1 0-1,2 0 1,24 54 0,-33-85 73,-1-1 0,1 1-1,0-1 1,-1 1 0,1-1 0,-1 0 0,1 1 0,0-1 0,-1 0 0,1 0 0,0 1 0,0-1 0,-1 0 0,1 0 0,0 0 0,-1 0 0,1 0 0,0 0 0,0 0 0,-1 0-1,1 0 1,0 0 0,-1 0 0,1-1 0,0 1 0,0 0 0,-1 0 0,1-1 0,-1 1 0,1 0 0,0-1 0,-1 1 0,1-1 0,-1 1 0,1-1 0,-1 1 0,2-2 0,34-28 183,-13 10-168,-18 16-20,1 1 1,-1 0-1,1 0 1,-1 0-1,1 1 1,0 0-1,0 0 1,0 0-1,0 1 1,0 0-1,0 0 1,1 1-1,-1-1 1,0 1-1,0 1 1,1-1-1,-1 1 0,0 0 1,7 3-1,-8-3-28,0 2-1,-1-1 0,1 1 0,-1-1 0,0 1 0,1 0 0,-1 1 0,-1-1 0,1 1 0,0 0 0,-1 0 0,0 0 1,0 0-1,0 0 0,0 1 0,-1-1 0,0 1 0,0 0 0,0 0 0,0 0 0,-1 0 0,0 0 0,1 8 0,0 2-181,0 1 0,-1 0 0,-1 0-1,-1 0 1,0 0 0,-1 0-1,-6 24 1,8-36 76,-1 0 1,0 0-1,-1 0 0,1 0 0,-1 0 1,0 0-1,1-1 0,-2 1 0,1-1 1,0 1-1,-1-1 0,0 0 1,1 0-1,-1 0 0,0 0 0,-1 0 1,1-1-1,0 0 0,-1 1 0,1-1 1,-1 0-1,0-1 0,0 1 0,0-1 1,0 0-1,0 1 0,0-2 0,0 1 1,0 0-1,0-1 0,0 0 1,0 0-1,-6-1 0,-31-9-2020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5:33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66 11306,'-4'-17'3257,"8"1"448,3 11-2881,15 2-1088,12-1 40,41 1-120,15 2-632,44-2-2689,2-11 464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0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7017,'31'-30'12746,"-30"68"-14178,-1-25 2340,51 796-906,-46-756 9,-4-39-185,1 48 155,-2-61-88,0 0-1,0 1 1,0-1-1,0 0 1,0 1-1,-1-1 1,1 0-1,0 0 1,-1 0-1,1 1 1,-1-1 0,1 0-1,-1 0 1,1 0-1,-1 0 1,0 0-1,0 0 1,0 0-1,1 0 1,-1 0-1,0 0 1,0 0-1,0-1 1,0 1-1,-1 0 1,1-1-1,0 1 1,0-1-1,0 1 1,0-1 0,-1 1-1,1-1 1,0 0-1,0 0 1,-1 1-1,1-1 1,-2 0-1,-12-6-3301,5-11-259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0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52 123 7586,'-14'-18'1430,"10"14"-1019,-1-1 1,1 0 0,1 0 0,-1-1 0,1 1-1,-1-1 1,2 0 0,-1 0 0,-2-9-1,5 14-382,0 1-1,0-1 0,0 0 0,0 1 1,1-1-1,-1 0 0,0 1 0,1-1 1,-1 1-1,0-1 0,1 1 0,-1-1 1,1 1-1,-1-1 0,1 1 0,-1-1 1,1 1-1,-1 0 0,1-1 0,0 1 1,-1 0-1,1-1 0,-1 1 0,1 0 1,0 0-1,-1-1 0,1 1 0,0 0 1,-1 0-1,1 0 0,0 0 0,-1 0 1,1 0-1,0 0 0,-1 0 0,1 0 1,0 1-1,0-1 0,827-28-29,-777 27-238,-37 0 4231,-14 12-3719,8 128 148,2 85-122,-10 3-298,38 299 1,-31-484-47,-3-26-94,-1-1-1,-1 2 1,-1-1 0,0 0-1,-1 0 1,-3 27-1,3-41-45,0 0 0,-1 0 0,1 0 0,-1 0 0,1 0 0,-1 0 0,0-1 0,0 1 0,0 0 0,0 0 0,0-1-1,0 1 1,-1 0 0,1-1 0,-1 1 0,1-1 0,-1 0 0,1 0 0,-1 1 0,0-1 0,1 0 0,-1 0 0,0 0-1,0-1 1,0 1 0,0 0 0,-3 0 0,-31-1-3761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05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27 8986,'-1'-4'485,"-10"-19"3928,10 26-4354,0-1 0,0 1-1,0-1 1,0 1-1,1-1 1,-1 1-1,1-1 1,-1 1 0,1 0-1,0-1 1,0 1-1,1 3 1,-14 158 133,-3 157 128,16-305 43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06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53 7922,'-2'2'1147,"-4"12"4941,31-13-5842,-14-1-144,328-28 281,224-4-61,-562 32-380,14-1 186,-14 1-199,-1 0 1,0 0-1,0 0 0,0 0 1,1 0-1,-1 0 0,0 0 1,2-4-1696,-2 4 1695,0-1 0,0 1 1,0 0-1,0 0 0,0 0 1,0 0-1,0-1 0,0 1 1,-1 0-1,1 0 1,-3-2-1202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17:0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69 7354,'-61'-45'6558,"346"31"-5730,-154 5-1078,135 8-1,-180 10-1441,-26-5-1101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7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31 9850,'-15'-6'874,"0"1"-1,0 0 1,0 0-1,-1 2 1,-25-3-1,28 6-725,0 0 0,0 1 0,1 0 0,-1 1 0,0 1 0,1 0 0,-21 7 0,6 1-103,-1 2-1,2 0 1,0 2-1,0 1 1,-40 33-1,52-38-46,1 1 1,0 1-1,1 0 0,0 0 0,1 1 1,1 1-1,0 0 0,1 0 0,0 1 0,2 0 1,-8 20-1,14-32-2,0 0 0,0 1 1,0-1-1,0 1 0,0-1 0,1 1 1,0 0-1,0-1 0,0 1 0,1-1 1,0 1-1,0-1 0,0 1 0,0-1 0,0 0 1,1 1-1,0-1 0,0 0 0,4 6 1,-2-5-1,1 0 0,-1-1 1,1 1-1,0-1 0,0 0 1,1 0-1,0-1 0,-1 0 1,1 0-1,0 0 0,0-1 1,0 1-1,11 1 0,21 3 12,0-1 0,0-2 0,0-2 0,1-2 0,38-4 0,-36 1-1,0 2 0,0 2 0,0 2 0,52 9 0,-90-11-11,1 0 0,0 0 0,-1 0 1,1 0-1,-1 1 0,0-1 0,1 1 0,-1 0 1,0 0-1,0 0 0,0 1 0,0-1 0,0 1 1,-1-1-1,1 1 0,-1 0 0,0 0 0,3 5 1,-4-6-1,0 0 1,-1 0 0,1 0-1,-1 0 1,0 1 0,0-1-1,0 0 1,0 0 0,0 0-1,0 0 1,-1 1-1,1-1 1,-1 0 0,1 0-1,-1 0 1,0 0 0,0 0-1,0 0 1,0 0 0,0 0-1,0 0 1,0-1 0,-1 1-1,1 0 1,-1-1 0,1 1-1,-1-1 1,0 1 0,0-1-1,1 0 1,-1 0 0,-2 1-1,-12 8 7,-1-1-1,0-1 1,0-1-1,0 0 0,-1-1 1,-28 5-1,-118 14 39,108-18-27,-22 0 35,49-5-644,1 1 0,-32 8 0,76-4-5394,13-6 1741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7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134 177 11570,'-11'-8'1450,"-4"-4"1917,15 11-3390,0 1 0,0-1 0,0 1 0,0-1 0,0 1 0,0-1 0,0 1 0,0-1 0,0 1 0,0-1 0,0 1 0,1 0 0,-1-1 0,0 1 0,0-1 0,0 1 0,1 0 0,-1-1 0,0 1 0,1 0 0,-1-1 0,0 1 0,1 0 0,-1-1 0,0 1 0,1 0 0,-1 0 0,1-1 0,-1 1 0,1 0 0,-1 0-1,0 0 1,1 0 0,-1-1 0,1 1 0,-1 0 0,1 0 0,-1 0 0,1 0 0,0 0 0,31-10-613,-23 9 527,-1-2 0,1 1-1,-1-1 1,0 0 0,0-1-1,0 1 1,0-2-1,0 1 1,-1-1 0,0 0-1,0-1 1,10-10 0,-15 15 104,-1-1 0,-1 1 0,1 0 0,0 0 0,0 0 0,0-1 0,-1 1 0,1 0 0,0-1 0,-1 1 0,1 0 0,-1-1 0,0 1 0,1-1 0,-1 1 0,0-1 0,0 1 0,0-1 0,0 1 0,0-1 0,0 1 0,-1-1 0,1 1 0,0-1 0,-1 1 0,0-2 0,-1 1 9,0-1 0,1 2 0,-1-1 1,0 0-1,0 0 0,0 1 0,-1-1 0,1 1 0,0-1 0,-1 1 0,1 0 0,0 0 0,-5-1 0,-4-1 8,0 0 1,0 1-1,0 0 0,0 1 0,-21 0 1,22 2-21,0 0 1,0 1-1,1 0 1,-1 1-1,1-1 1,-1 2 0,1-1-1,0 1 1,-12 8-1,18-10 3,0 0 0,-1 1 1,1 0-1,0-1 0,1 1 0,-1 0 0,0 0 0,1 0 0,0 1 0,0-1 0,0 1 0,0-1 0,0 1 0,1-1 0,-1 1 0,1 0 0,0 0 0,0 0 0,1 0 0,-1 0 0,1 0 0,0 0 0,0 0 0,0 0 0,0 0 0,2 4 0,1 9 6,1 0-1,0-1 0,2 0 0,0 0 0,0 0 0,2-1 0,0 1 1,0-2-1,2 1 0,19 23 0,-22-31-148,-1 0-1,1-1 1,0 0-1,1 0 1,-1 0-1,1-1 1,0 0-1,1-1 1,-1 0-1,1 0 1,0-1-1,0 0 1,0 0-1,0-1 1,0-1-1,1 1 1,-1-1-1,0-1 1,1 0-1,16-2 1,55-18-2035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21 8098,'1'0'129,"-1"0"0,1 0 1,0 0-1,-1 0 0,1-1 0,-1 1 1,1 0-1,-1 0 0,1 0 1,-1-1-1,1 1 0,-1 0 0,1-1 1,-1 1-1,1 0 0,-1-1 1,1 1-1,-1-1 0,1 1 0,-1 0 1,0-1-1,1 1 0,-1-1 1,0 1-1,0-1 0,1 0 0,-1 1 1,0-1-1,0 1 0,0-1 1,0 1-1,1-1 0,-1 0 0,0 1 1,0-1-1,0 1 0,0-1 1,0 1-1,-1-1 0,1 0 0,-2 0-114,1 0 0,-1 1-1,0-1 1,0 1 0,0 0-1,0-1 1,0 1-1,1 0 1,-1 0 0,0 0-1,0 0 1,0 1-1,0-1 1,0 1 0,0-1-1,1 1 1,-3 0 0,-5 2-18,0 0 1,0 0 0,0 1-1,0 0 1,1 1 0,0 0-1,-1 0 1,2 1 0,-1 0-1,1 0 1,0 0 0,0 1-1,1 0 1,0 1 0,0 0 0,1 0-1,0 0 1,-5 11 0,6-10-6,0 0 0,1-1 1,0 2-1,0-1 0,1 0 1,0 1-1,1-1 1,0 0-1,1 1 0,1 15 1,-1-21-38,1 0 1,0 1-1,0-1 1,1 0-1,-1 1 1,1-1-1,0 0 1,0 0-1,0 0 1,1-1-1,-1 1 1,1 0-1,0-1 1,0 0-1,0 0 1,0 0-1,1 0 1,-1 0-1,1 0 1,0-1-1,0 0 1,0 0-1,0 0 1,8 3-1,-2-2-401,0-1-1,0 0 1,0 0-1,21 0 1,67-5-1805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9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59 9178,'-6'-13'1411,"5"11"-1181,0 1 0,0-1 0,1 1 0,-1-1 0,0 1 0,1-1 0,-1 0 0,1 1 0,-1-1 0,1 0 0,0 0 0,0 1 0,0-1 0,0 0 0,0 1 0,0-1 0,0 0 0,0 0 0,2-3 0,-2-4 3646,-1 17-3461,16 215-498,-7-112 70,1 40-1693,-9-148 1220,-1 1 0,1 0-1,-1 0 1,0 0 0,0 0-1,0 0 1,0-1 0,-1 1 0,1 0-1,-1-1 1,0 1 0,0-1-1,-1 0 1,1 0 0,0 0-1,-1 0 1,-3 3 0,-13 8-2942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8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24 9546,'-2'-2'464,"1"0"-1,-2-1 1,1 1 0,0 0-1,0 0 1,-1 1 0,1-1-1,-1 0 1,1 1 0,-1-1-1,-4-1 1,5 3-385,0 0 1,0 0-1,0 1 0,0-1 1,0 0-1,0 1 0,0-1 1,0 1-1,0-1 0,0 1 1,1 0-1,-1 0 0,0 0 1,0 0-1,1 0 0,-1 1 1,1-1-1,-1 0 1,-1 2-1,-10 9-106,1 0 1,0 0-1,0 1 1,1 0-1,1 1 0,0 1 1,1 0-1,-7 16 1,13-25-35,0 0 0,1 0 0,0 1 0,0-1 0,0 1 0,1-1 0,0 1 1,0-1-1,1 1 0,0 0 0,0-1 0,1 1 0,-1 0 0,2-1 0,-1 1 1,1-1-1,-1 1 0,2-1 0,-1 0 0,1 0 0,0 0 0,0 0 0,8 10 1,-8-12 34,1-1 0,-1 0 0,1 0 0,-1 0 0,1-1 0,0 1 0,0-1 0,0 0 0,0 0 0,1 0 0,-1-1 0,0 1 0,1-1 0,-1 0 0,1 0 0,0-1 0,-1 1 0,1-1 0,-1 0 0,1-1 1,0 1-1,-1-1 0,1 0 0,-1 0 0,1 0 0,-1 0 0,0-1 0,5-2 0,1 0 50,0 0 1,0-1 0,0 0-1,-1-1 1,0 0-1,0-1 1,-1 0-1,1 0 1,-2 0-1,14-17 1,-18 21-11,-2-1 1,1 1-1,0 0 0,-1-1 1,1 1-1,-1-1 0,0 1 1,0-1-1,0 1 1,-1-1-1,1 0 0,-1 1 1,0-1-1,0 0 1,0 1-1,-1-1 0,1 0 1,-1 1-1,0-1 0,0 0 1,0 1-1,0 0 1,-1-1-1,1 1 0,-1 0 1,0-1-1,0 1 1,0 0-1,-1 0 0,1 1 1,-1-1-1,1 0 0,-6-3 1,3 1-143,-2 0 0,1 0 1,0 1-1,-1 0 0,0 0 0,0 0 1,0 1-1,-1 0 0,1 1 0,-1-1 1,1 1-1,-1 1 0,0 0 1,-14-1-1,-11 3-3701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8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7746,'15'9'5317,"-5"20"-4238,-5-11-985,15 46 37,17 106 0,-32-185 39,0 0 1,0 0-1,12-22 1,-8 18-136,7-21-78,-8 19 121,1 1 0,18-30 0,-27 49-75,1 0 0,-1 1 0,1-1 0,-1 0 0,1 1 0,-1-1-1,1 0 1,0 1 0,-1-1 0,1 1 0,0-1 0,-1 1 0,1-1 0,0 1 0,0-1 0,-1 1 0,1 0 0,0-1 0,0 1 0,0 0 0,-1 0-1,1 0 1,0 0 0,0 0 0,0-1 0,0 2 0,0-1 0,0 0 0,-1 0 0,1 0 0,0 0 0,0 0 0,1 1 0,1 1-18,0-1 1,-1 1 0,1 0-1,0 0 1,-1 0 0,1 1 0,-1-1-1,1 1 1,1 2 0,5 8-68,0 0 0,12 26 0,13 54-451,-4-10-3101,-16-54 926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9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138 105 9698,'-2'-47'3304,"-1"7"-114,3 39-3097,0 1 0,0-1 1,0 0-1,0 1 0,0-1 0,0 0 0,0 1 1,0-1-1,0 1 0,1-1 0,-1 0 1,0 1-1,0-1 0,0 0 0,1 1 0,-1-1 1,0 1-1,1-1 0,-1 1 0,0-1 1,1 1-1,-1-1 0,1 1 0,-1-1 1,1 1-1,-1 0 0,1-1 0,-1 1 0,1 0 1,-1-1-1,1 1 0,0 0 0,-1 0 1,2-1-1,-1 2-90,0-1 0,0 0 0,0 1 0,0 0 0,-1-1 0,1 1 0,0-1 0,0 1 0,0 0 0,-1 0 0,1-1 0,0 1 0,-1 0 0,1 0 0,0 0 0,-1 0 0,1 0 0,-1 0 0,0 0 0,1 0 0,-1 0 0,1 2 0,5 11-4,20 41-9,-3 1 1,-3 2 0,19 81-1,-15-1-13,22 96 100,-53-256-143,-1-1 0,-1 2 0,-1-1 0,-23-36 0,26 49-31,1-1 1,-1 1-1,-1 0 1,1 0-1,-1 1 1,-1 0 0,0 0-1,0 1 1,0 0-1,-1 1 1,0 0-1,0 0 1,-18-6-1,24 11 45,0 0-1,0 0 0,0 0 0,0 1 1,0-1-1,0 1 0,0 0 0,0 0 1,-1 1-1,1-1 0,0 1 0,0 0 0,1 0 1,-1 0-1,0 1 0,0-1 0,0 1 1,1 0-1,-1 0 0,1 0 0,-5 4 0,3-1-42,1-1-1,-1 1 0,1 0 1,0 1-1,1-1 0,-1 0 1,1 1-1,0 0 0,1 0 0,-1 0 1,1 0-1,-2 12 0,2-11-15,1 1-1,0-1 0,1 0 1,-1 1-1,1-1 0,1 0 1,0 1-1,0-1 0,0 0 1,1 0-1,4 11 0,-5-13 40,1-1 0,0 0-1,1 0 1,-1 0-1,1 0 1,0-1 0,0 1-1,0 0 1,0-1-1,1 0 1,-1 0 0,1 0-1,0 0 1,0-1-1,0 0 1,0 1 0,0-2-1,0 1 1,6 2-1,4-2-356,0 1 0,1-2-1,-1 0 1,1 0-1,-1-2 1,1 0-1,21-4 1,56-9-1968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29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31 10034,'-1'-2'349,"-1"-1"0,0 1 0,-1 0 0,1-1 0,0 1 0,-1 0 0,1 1 0,-1-1 0,1 0 0,-1 1 0,0-1 0,0 1 0,0 0 0,0 0 0,0 0 0,0 0-1,-4 0 1,2 1-177,-1 0 1,0 0-1,0 1 0,1-1 0,-1 1 0,1 0 0,-1 1 0,-10 3 0,-5 5-377,1 1-1,-1 0 1,-30 25 0,40-28 556,7-6-347,-8 6-194,0 0 0,1 0 0,0 1 0,1 0-1,0 1 1,0 0 0,1 1 0,0 0 0,-8 13 0,17-22 111,-1 0 1,0 1 0,1-1 0,0 1 0,-1-1 0,1 0-1,0 1 1,0-1 0,0 0 0,0 1 0,1-1-1,-1 1 1,1-1 0,0 0 0,-1 1 0,1-1-1,0 0 1,0 0 0,0 0 0,1 0 0,-1 0 0,0 0-1,1 0 1,-1 0 0,1 0 0,0-1 0,-1 1-1,1-1 1,0 1 0,0-1 0,0 0 0,0 1 0,1-1-1,2 1 1,3 2 25,0 0 0,0-1 0,1 1 0,-1-2 0,1 1 0,-1-1 0,17 2 0,-19-5 117,0 1 0,0-1 1,0 0-1,-1-1 0,1 1 0,0-1 1,-1 0-1,1 0 0,-1-1 0,0 0 1,0 0-1,0 0 0,0 0 1,0-1-1,-1 0 0,1 0 0,-1 0 1,0-1-1,-1 1 0,5-8 0,-4 7 97,0 0 1,-1 0-1,0 0 0,0-1 0,-1 0 0,1 1 1,-1-1-1,-1 0 0,1 0 0,-1 0 0,0 0 0,0 0 1,-1-1-1,0 1 0,0 0 0,0 0 0,-1 0 1,1 0-1,-4-10 0,2 13-330,2 12 31,7 23 14,-4-24 66,4 15-90,2-2 0,0 1 0,12 20 0,-18-36-138,1-1-1,-1 1 0,1-1 0,0 0 0,0-1 0,0 1 0,1-1 1,0 1-1,-1-1 0,1-1 0,1 1 0,-1-1 0,1 0 0,-1 0 1,1 0-1,0-1 0,10 3 0,28-3-2800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0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37 10370,'-5'-11'1334,"-8"-14"2096,10 26-2591,5 19-1421,16 100 423,18 97 110,-36-216 62,0 0-1,-1 0 0,1 0 1,1 0-1,-1 0 0,0 0 0,0 0 1,0 1-1,0-2 0,1 1 1,-1 0-1,1 0 0,-1 0 1,0 0-1,1 0 0,0 0 1,-1 0-1,1 0 0,-1-1 1,1 1-1,0 0 0,0 0 0,4-23 271,-3-42 58,-4 31-267,0-7 6,2-1 1,5-39-1,-5 78-134,1 0 1,-1 0-1,0 0 0,1 0 1,0 0-1,-1 0 0,1 0 1,0 0-1,0 0 1,0 0-1,0 1 0,0-1 1,1 0-1,-1 1 0,0-1 1,1 1-1,-1 0 1,1-1-1,-1 1 0,1 0 1,0 0-1,0 0 0,-1 0 1,1 0-1,0 0 0,0 1 1,0-1-1,0 1 1,0-1-1,0 1 0,4-1 1,3 1-620,0 0 0,0 1-1,0 0 1,0 0 0,17 5 0,26 10-2383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0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80 11034,'-22'-25'998,"14"17"-165,1 0 1,0-1-1,1 1 0,-7-14 0,19 24-815,0 0 1,0 0-1,0 1 0,0 0 1,-1 0-1,8 5 0,33 26-450,-15-10-636,39 23-1,-63-42 456,1-1-1,0 0 0,0 0 1,1-1-1,-1 0 0,1 0 1,-1-1-1,1 0 0,0 0 1,18 0-1,-24-3 605,0 1-1,0 0 1,0-1 0,1 0-1,-1 0 1,0 0 0,0 0-1,0 0 1,0-1 0,0 1 0,-1-1-1,1 0 1,0 0 0,-1 0-1,1 0 1,-1 0 0,0 0 0,1-1-1,-1 1 1,0-1 0,-1 0-1,3-4 1,-2 4 535,-1 0-1,0 0 1,0-1 0,0 1-1,0-1 1,0 1 0,-1-1-1,1 1 1,-1-1 0,0 1-1,0-1 1,-1 1 0,1-1-1,-1 1 1,1-1 0,-1 1-1,0 0 1,-1-1 0,-2-5-1,4 9-490,0-1-1,0 1 1,-1 0-1,1 0 0,0 0 1,0-1-1,0 1 1,0 0-1,-1 0 0,1 0 1,0 0-1,0 0 1,0-1-1,-1 1 0,1 0 1,0 0-1,0 0 1,-1 0-1,1 0 0,0 0 1,0 0-1,-1 0 1,1 0-1,0 0 0,0 0 1,0 0-1,-1 0 0,1 0 1,0 0-1,0 0 1,-1 0-1,1 0 0,0 0 1,0 0-1,-1 0 1,1 0-1,0 1 0,0-1 1,0 0-1,-1 0 1,1 0-1,0 0 0,0 0 1,0 1-1,-1-1 1,1 0-1,0 0 0,0 0 1,0 1-1,0-1 1,0 0-1,0 0 0,0 1 1,-1-1-1,1 0 1,0 0-1,0 1 0,0-1 1,-9 20 1,7-15 101,-368 811-2058,297-652-1392,3-24-208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0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650 15 10722,'-7'-3'529,"0"0"-1,0 1 0,0 0 0,0 1 1,0-1-1,0 1 0,-1 1 0,-9 0 1,4 1-360,0 0 1,0 1-1,0 1 1,1 1-1,-1-1 1,1 2 0,-14 6-1,-10 8-345,2 2 0,-60 46 0,55-38 193,1 3 0,1 1 0,-57 68 0,93-100-24,0 0 0,0 0 0,0 0 1,0 0-1,0 0 0,0 0 0,0 1 0,1-1 1,-1 0-1,0 0 0,1 1 0,-1-1 0,1 1 0,-1-1 1,1 0-1,0 1 0,0-1 0,-1 1 0,1-1 1,0 1-1,0-1 0,1 1 0,-1-1 0,0 1 1,0-1-1,1 1 0,-1-1 0,1 0 0,-1 1 0,1-1 1,-1 0-1,1 1 0,0-1 0,0 0 0,0 0 1,0 0-1,0 0 0,0 0 0,0 0 0,0 0 0,0 0 1,0 0-1,0 0 0,1 0 0,-1-1 0,0 1 1,1 0-1,-1-1 0,1 1 0,-1-1 0,0 0 1,1 0-1,1 1 0,13 3-32,1-1 0,-1 0 1,31 0-1,-30-2 26,27 2-26,1 1-1,-1 3 1,0 2 0,69 23 0,-101-28 23,0 1 0,-1 1 0,0 0 0,0 1 1,0 0-1,0 1 0,-1 0 0,-1 1 0,10 9 0,-13-11 1,-1 0 0,0 1 0,-1-1 0,1 1-1,-1 0 1,-1 0 0,0 0 0,0 1 0,0-1 0,-1 1 0,0-1 0,-1 1-1,0 0 1,0 14 0,-1-14 13,-1-1-1,1 0 0,-1 0 1,-1 0-1,0 0 1,0 0-1,0 0 1,-1-1-1,0 1 0,0-1 1,-1 1-1,0-1 1,-1 0-1,1-1 0,-8 9 1,3-6 10,0-1 1,0-1-1,0 0 1,-1 0-1,0 0 0,0-1 1,-1-1-1,0 0 1,-19 6-1,7-4-45,-1-2-1,0 0 1,0-1-1,0-2 1,0 0-1,-1-2 1,1-1-1,0 0 1,-44-10-1,44 5-261,0 0-1,0-2 1,1-1-1,0-1 1,1-1-1,-37-24 1,35 12-796,24 23 1017,0-1 0,-1 0-1,1 0 1,0 1 0,0-1 0,-1 0-1,1 0 1,0 1 0,0-1 0,0 0-1,0 0 1,0 0 0,0 0-1,0 1 1,0-1 0,0 0 0,0 0-1,1 1 1,-1-1 0,0 0 0,0 0-1,1 0 1,-1 1 0,1-1 0,-1 0-1,0 1 1,1-1 0,-1 0 0,1 1-1,0-1 1,-1 1 0,1-1 0,1 0-1,31-17-2327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31 10666,'-11'-30'8331,"11"30"-8322,0 0-1,0 0 0,0 0 0,0 0 0,0 0 0,-1 0 0,1 0 0,0 0 1,0 0-1,0 0 0,0 0 0,0 0 0,0 0 0,0 0 0,-1 0 0,1 0 1,0 0-1,0 0 0,0 0 0,0 0 0,0 0 0,0 0 0,0 0 0,-1 0 1,1 0-1,0 0 0,0 0 0,0 0 0,0 0 0,0 0 0,0 0 0,0 0 1,0 0-1,-1 0 0,1 0 0,0 0 0,0 0 0,0 1 0,0-1 0,0 0 1,0 0-1,0 0 0,0 0 0,0 0 0,0 0 0,0 0 0,0 0 0,0 1 1,0-1-1,-1 0 0,1 0 0,0 0 0,0 0 0,0 0 0,0 0 0,0 0 1,0 1-1,0-1 0,1 0 0,-1 0 0,0 0 0,0 0 0,0 0 0,0 0 1,0 0-1,0 1 0,0-1 0,0 0 0,0 0 0,2 29-143,72 671-39,-60-508-992,-2-71-2451,-12-108 265,-8-25-24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1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7746,'3'-4'575,"0"1"0,1-1 1,-1 0-1,1 1 1,0-1-1,0 1 0,0 0 1,0 1-1,0-1 1,0 1-1,7-3 0,-2 2-134,-1 0 0,1 1-1,-1 0 1,1 0 0,16 0-1,-2 2-430,0 2-1,0 0 0,44 10 1,-52-8-33,1 1 0,-1 0-1,-1 1 1,1 0 0,-1 1 0,0 1 0,-1 0 0,0 1 0,0 0 0,-1 1 0,0 1 0,-1 0 0,0 0 0,10 15 0,-14-16-23,0 1 0,0 0 1,-1 0-1,0 1 1,-1 0-1,0 0 0,-1 0 1,-1 0-1,0 1 1,0 0-1,-1-1 0,-1 1 1,0 0-1,-1 0 1,0 0-1,-1 0 0,-4 18 1,5-27-20,-1-1 0,0 0 0,0 1 0,0-1 0,0 0 0,-1 0 0,1 0 0,-1 0 0,0 0 0,0 0 0,0-1 0,-2 4 0,3-5-3,-1 0 0,1 0 0,0 0-1,-1 0 1,1 0 0,-1-1 0,1 1-1,-1 0 1,1-1 0,-1 1-1,0-1 1,1 1 0,-1-1 0,0 0-1,1 0 1,-1 0 0,0 0-1,-1 0 1,-2-1-200,1 0 0,-1-1 0,1 1 0,-1-1-1,1 0 1,0 0 0,0-1 0,0 1 0,0-1 0,0 0 0,0 0-1,1 0 1,0-1 0,-1 1 0,-2-6 0,-21-32-2279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1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9 12275,'-4'-4'6659,"3"3"-6604,1 1-1,-1-1 1,0 1-1,0-1 1,0 1 0,1 0-1,-1-1 1,0 1-1,0 0 1,0 0-1,0-1 1,0 1 0,1 0-1,-1 0 1,0 0-1,0 0 1,0 0-1,-1 1 1,-17 5-165,1 2-1,0 0 1,0 1 0,1 0 0,0 2-1,0 0 1,2 1 0,-1 1 0,1 0-1,1 1 1,-22 27 0,34-38 0,0-1 0,0 1 0,1 0-1,-1-1 1,1 1 0,-1 0 0,1 0 0,0 0 0,0 0-1,0 1 1,0-1 0,1 0 0,-1 0 0,1 1 0,0-1 0,0 0-1,0 0 1,1 5 0,0-6-2,0 1 0,0 0 1,0 0-1,1-1 0,-1 1 0,1-1 0,0 0 0,-1 1 1,1-1-1,0 0 0,1 0 0,-1 0 0,0 0 0,1 0 1,-1-1-1,4 3 0,4 0-73,0 0 1,0 0 0,1-1-1,-1 0 1,0 0-1,1-2 1,0 1-1,0-1 1,19-1-1,-17-1 115,0 0-1,-1-1 1,1 0-1,-1-1 0,23-8 1,-32 10 126,1-1-1,-1 1 1,0-1 0,1 0-1,-1 0 1,0 0 0,0-1-1,0 1 1,0-1 0,-1 1-1,1-1 1,-1 0 0,1 0-1,-1 0 1,0 0 0,0-1-1,-1 1 1,1-1 0,-1 1-1,1-1 1,-1 1 0,0-1-1,0 0 1,0-6 0,-1 3 154,1 2-25,0 0 0,-1 0 0,0 0 0,0 0 0,0 0 0,0 0 1,-1 0-1,0 0 0,0 1 0,-1-1 0,1 0 0,-4-7 0,5 12-186,0 0 0,0 1 0,0-1 0,1 0 0,-1 0 0,0 0 0,0 0 0,0 0 1,0 0-1,0 0 0,0 1 0,0-1 0,0 0 0,0 0 0,0 0 0,0 0 0,0 0 0,0 1 0,0-1 0,0 0 0,0 0 0,0 0 0,0 0 0,0 0 0,0 1 0,0-1 0,0 0 0,0 0 0,0 0 0,0 0 0,0 0 0,0 1 1,0-1-1,0 0 0,0 0 0,0 0 0,0 0 0,-1 0 0,1 0 0,0 0 0,0 0 0,0 1 0,0-1 0,0 0 0,0 0 0,0 0 0,-1 0 0,1 0 0,0 0 0,0 0 0,0 0 0,0 0 0,0 0 0,-1 0 0,1 0 0,0 0 1,0 0-1,0 0 0,0 0 0,0 0 0,-1 0 0,1 0 0,0 0 0,0 0 0,0 0 0,3 24-123,-1-17 53,4 21-79,1 1-1,12 30 1,-16-51-184,0 0 0,1 0 0,0 0 0,0-1 0,1 1 0,0-1 0,0 0 0,1-1 0,0 1 0,0-1 0,0 0 0,1-1 0,8 6 0,26 8-2545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1:5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129 144 4625,'-12'-21'878,"-5"-7"144,-3 2 2935,20 26-3878,-1-1 1,1 1-1,0 0 0,-1-1 0,1 1 0,0 0 0,0-1 0,-1 1 1,1 0-1,0-1 0,0 1 0,0-1 0,0 1 0,-1-1 0,1 1 1,0 0-1,0-1 0,0 1 0,0-1 0,0 1 0,0-1 0,0 1 1,0-1-1,0 1 0,0-1 0,1 1 0,-1 0 0,0-1 1,0 1-1,0-1 0,0 1 0,1 0 0,-1-1 0,0 1 0,0-1 1,1 1-1,-1 0 0,0-1 0,1 1 0,-1 0 0,0 0 0,1-1 1,0 1-1,28-12-389,-16 7 514,12-3-212,0 1 0,0 1 0,1 1 0,26-2 0,-42 6 0,0 1 0,0 0 0,0 0 0,1 1 0,-1 0 0,0 1 0,0 0 0,0 0 0,0 1 0,-1 1 0,1-1 0,-1 2 0,0-1 0,0 1 0,8 7 0,-10-7 1,-1 0 0,0 0 0,-1 0 0,0 1 0,1 0 0,-2 1 0,1-1 0,-1 1 0,0-1 0,0 1 0,-1 1 0,0-1 0,0 0 0,-1 1 0,0-1 0,0 1 0,-1 0 0,0 0 0,0-1 0,-1 1 0,0 0 0,0 0 0,-1 0 0,0 0 0,0 0 0,-1-1 0,0 1 0,0-1 0,-1 1 0,0-1 0,0 0 0,-1 0 0,0 0 0,0 0 0,0-1 0,-1 0 0,0 0 0,-1 0 0,1 0 0,-1-1 0,0 0 0,-12 8 0,14-11-11,-1 0 0,0 0 0,0 0 1,1-1-1,-1 1 0,0-1 1,-1-1-1,1 1 0,0-1 1,0 1-1,0-2 0,0 1 1,0 0-1,0-1 0,0 0 0,0 0 1,0-1-1,0 1 0,0-1 1,1 0-1,-1 0 0,0-1 1,1 1-1,0-1 0,0 0 1,0 0-1,0-1 0,0 1 0,-5-6 1,9 8 16,0 1 0,-1 0 1,1-1-1,0 1 0,-1 0 1,1-1-1,0 1 0,-1 0 0,1-1 1,0 1-1,-1-1 0,1 1 1,0 0-1,0-1 0,0 1 1,-1-1-1,1 1 0,0-1 1,0 1-1,0-1 0,0 1 0,0-1 1,0 1-1,0-1 0,0 1 1,0-1-1,0 1 0,0 0 1,0-1-1,1 1 0,-1-1 1,0 1-1,0-1 0,0 1 0,0-1 1,1 1-1,-1 0 0,0-1 1,1 1-1,-1-1 0,0 1 1,1 0-1,-1-1 0,0 1 1,1 0-1,0-1 0,43 6-96,3 5 112,28 6 4,124 41 1,-181-50-25,0 0 1,0 0 0,-1 2-1,0 0 1,-1 1-1,0 1 1,0 1 0,-1 0-1,0 0 1,-2 2-1,1 0 1,16 23-1,-27-33 4,0 0-1,-1-1 1,1 1-1,-1 0 0,0 0 1,0 0-1,-1 0 0,1 1 1,-1-1-1,0 0 1,0 1-1,0-1 0,-1 1 1,1-1-1,-1 1 0,-1 8 1,-1-9 3,0-1 1,0 1-1,-1-1 1,1 1 0,-1-1-1,1 0 1,-1 0-1,0 0 1,0 0-1,-1-1 1,1 1 0,-1-1-1,1 0 1,-1 0-1,0 0 1,1 0-1,-7 1 1,-19 9 9,-1-2 1,0 0-1,-1-3 0,-62 9 1,28-11-47,-87-3 1,120-3-274,0-1-1,0-2 1,1-1 0,-1-2 0,1-1-1,1-1 1,0-2 0,0-1 0,1-1 0,-33-20-1,26 4-1793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2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32 11018,'-8'-31'4278,"18"49"-3148,19 54-1391,-9-4 376,21 131 1,-43-241 170,8-72 1,-5 102-341,0 1 0,1 0 0,1 0 0,0 0 0,0 0 0,1 1 1,1-1-1,-1 1 0,2 0 0,-1 0 0,13-15 0,-13 21-241,0 0 0,0 0 0,1 0 0,0 1 0,-1 0 0,1 0 0,0 1 1,1-1-1,-1 1 0,0 1 0,1-1 0,-1 1 0,1 0 0,-1 1 0,1-1 0,-1 1 0,9 1 0,42-3-2828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2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0 11642,'-10'8'5301,"0"-4"-4224,-27 16-1547,-3 10 482,-93 66-366,133-96 279,-1 0 1,1 0 0,0 0 0,-1 0-1,1 1 1,-1-1 0,1 0-1,0 0 1,-1 0 0,1 1 0,-1-1-1,1 0 1,0 0 0,-1 1-1,1-1 1,0 0 0,-1 1 0,1-1-1,0 1 1,0-1 0,-1 0-1,1 1 1,0-1 0,0 1 0,0-1-1,0 0 1,-1 1 0,1-1 0,0 1-1,0-1 1,0 1 0,0-1-1,0 1 1,0-1 0,0 0 0,0 1-1,0-1 1,0 1 0,1-1-1,-1 1 1,0-1 0,0 1 0,0-1-1,0 0 1,1 1 0,-1-1-1,0 0 1,0 1 0,1-1 0,-1 1-1,0-1 1,1 0 0,-1 0 0,0 1-1,1-1 1,29 13-1699,-23-10 2270,6 1-500,5 2 10,0 0 0,-1 2 0,0 0-1,29 19 1,-43-25-3,0 0 0,0 0 0,0 0-1,0 0 1,0 1 0,-1-1 0,1 1 0,-1 0 0,0 0-1,0 0 1,0 0 0,0 0 0,0 0 0,-1 1 0,0-1-1,1 0 1,-1 1 0,0-1 0,-1 1 0,1-1 0,-1 1-1,1 0 1,-1-1 0,0 1 0,0 0 0,-1-1 0,1 1-1,-1-1 1,0 1 0,0-1 0,0 1 0,0-1 0,0 1-1,-3 2 1,-1 3 24,-1 0 0,0-1 0,0 0 0,-1 0 0,0-1 0,-16 13 0,20-17-110,0 0-1,0-1 1,0 0-1,0 0 1,0 0 0,0 0-1,-1 0 1,1-1-1,-1 1 1,1-1-1,-1 0 1,0 0 0,1 0-1,-1 0 1,0-1-1,0 0 1,1 0-1,-1 0 1,0 0-1,0 0 1,-5-2 0,9 2-2,-1 0 0,1 0 0,-1 0 1,1-1-1,0 1 0,-1 0 0,1-1 1,-1 1-1,1 0 0,0-1 1,-1 1-1,1 0 0,0-1 0,-1 1 1,1-1-1,0 1 0,0 0 1,-1-1-1,1 1 0,0-1 0,0 1 1,0-1-1,0 1 0,0-1 0,-1 1 1,1-2-1,6-15-2494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3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42 190 10706,'-6'-14'2536,"3"6"421,15 6-1955,7 2-2128,-4-2 884,0 0-1,0 0 0,0-1 0,27-10 0,-39 12 229,1 0-1,-1-1 1,1 1-1,-1-1 0,0 1 1,1-1-1,-1 0 1,0 0-1,0-1 0,0 1 1,-1 0-1,1-1 0,0 0 1,-1 0-1,0 0 1,0 0-1,0 0 0,0 0 1,0 0-1,0-1 1,-1 1-1,0-1 0,1 1 1,-2-1-1,1 1 1,0-1-1,-1 0 0,1 0 1,-1-4-1,-1 5 27,1 0-1,-1 1 1,0-1-1,0 0 1,0 0-1,0 1 1,0-1-1,-1 0 0,1 1 1,-1-1-1,0 1 1,0 0-1,0 0 1,0 0-1,0 0 1,0 0-1,0 0 1,-1 0-1,1 1 1,-1-1-1,1 1 1,-1-1-1,0 1 1,0 0-1,1 0 1,-1 1-1,0-1 1,0 0-1,0 1 1,0 0-1,0 0 1,0 0-1,-4 0 1,-1 0 3,0 0 1,0 1-1,0 0 1,0 0 0,1 1-1,-1 0 1,0 0-1,1 1 1,0 0-1,-1 0 1,-8 6 0,11-6-15,1 0 1,0 0 0,0 1-1,1 0 1,-1-1-1,1 1 1,-1 0 0,1 1-1,1-1 1,-1 1 0,0-1-1,1 1 1,0 0 0,0-1-1,1 1 1,-1 0 0,1 1-1,0-1 1,0 0 0,1 0-1,0 0 1,0 0 0,0 1-1,0-1 1,1 0 0,0 0-1,0 0 1,0 0 0,0 0-1,1 0 1,0 0 0,3 6-1,1-1-218,-1 0 1,1 0-1,1 0 0,0-1 0,0 0 0,1 0 1,0-1-1,1 0 0,0-1 0,0 1 0,0-2 1,1 1-1,14 6 0,66 17-1889,-81-27 1922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7 151 12043,'-1'-2'184,"0"1"1,1 0 0,-1-1-1,0 1 1,1-1 0,-1 1 0,1-1-1,-1 1 1,1-1 0,0 1-1,-1-1 1,1 1 0,0-1 0,0 0-1,0 1 1,0-1 0,1 1-1,-1-1 1,0 1 0,1-1 0,-1 0-1,1 1 1,-1 0 0,1-1-1,0 1 1,0-1 0,-1 1 0,1 0-1,0-1 1,2-1 0,0 2-150,0-1 0,0 1 0,1-1 0,-1 1 0,0 0 0,1 0 0,-1 1 0,0-1 0,1 1 1,-1-1-1,1 1 0,-1 0 0,7 1 0,2 1-55,-1 0 0,1 1-1,-1 0 1,0 0 0,0 1 0,0 1 0,0 0 0,-1 1 0,0 0-1,0 0 1,0 1 0,-1 0 0,0 1 0,0 0 0,-1 0-1,0 1 1,8 11 0,6 11-94,-1 0 1,-1 2-1,30 68 0,-27-43-279,-17-42 130,-17-40 129,2 4 172,1-1-1,1 0 1,1-1 0,1 1 0,1-1 0,1 0 0,-1-33 0,4 45-80,0 0-1,1 0 1,0 0-1,1 0 1,0 1-1,0-1 1,1 0-1,0 1 1,1 0 0,0 0-1,0 0 1,1 0-1,0 1 1,1 0-1,-1 0 1,2 0-1,-1 1 1,1-1 0,10-7-1,-6 7-134,0 1-1,0 0 0,1 1 1,0 0-1,0 0 1,0 2-1,1-1 1,21-3-1,-29 7-70,1 0 1,-1 0-1,1 0 1,0 1-1,-1 0 1,1 0-1,-1 1 0,1 0 1,-1 0-1,1 0 1,-1 0-1,1 1 1,-1 0-1,0 0 0,0 1 1,0-1-1,0 1 1,-1 0-1,1 0 1,-1 1-1,1-1 0,6 8 1,18 34-2894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1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51 253 7530,'-1'0'117,"1"0"1,-1 0-1,1 0 1,-1 0 0,0 0-1,1 0 1,-1-1 0,1 1-1,-1 0 1,1 0-1,-1-1 1,1 1 0,-1 0-1,1-1 1,-1 1 0,1-1-1,-1 1 1,1-1-1,0 1 1,-1 0 0,1-1-1,0 1 1,-1-1 0,1 0-1,0 1 1,0-1-1,-1 1 1,1-1 0,0 1-1,0-1 1,0 0 0,0 1-1,0-2 1,24-6 831,-8 4-1083,52-15 119,0-2 1,113-55-1,-176 73 5,-1 1-1,0-1 1,1 0 0,-1 0-1,0-1 1,-1 1-1,1-1 1,4-6 0,-7 9 9,0 0 0,-1 0 1,1 0-1,0 0 0,-1-1 1,1 1-1,-1 0 0,0 0 1,1-1-1,-1 1 0,0 0 1,0 0-1,1-1 0,-1 1 0,0 0 1,-1-1-1,1 1 0,0 0 1,0-1-1,0 1 0,-1 0 1,1 0-1,-1-1 0,1 1 1,-1 0-1,1 0 0,-1 0 1,0 0-1,1 0 0,-1 0 0,0 0 1,0 0-1,0 0 0,0 0 1,0 0-1,0 0 0,0 1 1,-1-2-1,-6-2 8,-1-1 0,1 1 0,0 1-1,-1 0 1,0 0 0,0 0 0,0 1 0,0 1 0,0-1 0,0 2-1,-1-1 1,-9 2 0,-12 0 52,0 2 0,-37 8-1,55-9-33,1 1 0,0 0 0,0 1 0,0 0-1,0 1 1,1 0 0,0 1 0,-16 11 0,23-14-18,0 1 0,0-1 0,0 1 0,0 0 0,1 1 0,0-1 0,0 1 0,0-1 0,0 1 0,1 0 0,-1 0 0,1 0 1,0 0-1,1 0 0,0 1 0,-1-1 0,1 0 0,1 1 0,-1-1 0,1 1 0,1 7 0,0-1 7,0 1 0,1-1 0,1 0 0,0 0 0,1 0 0,0-1 0,1 1 0,0-1 0,0 0 0,2 0 0,-1 0 0,1-1 1,1 0-1,0-1 0,0 0 0,1 0 0,15 12 0,-13-12-61,2-1 1,-1 0-1,2-1 1,-1 0-1,0-1 0,1 0 1,0-2-1,1 1 1,-1-2-1,1 0 1,-1 0-1,1-2 1,0 0-1,24-1 1,-12-2-746,0-2 0,-1-1 0,1-1 0,-1-1 0,45-19 0,38-28-2450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2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66 8882,'0'-3'325,"-1"1"0,1 0 0,0 0 0,0 0 0,-1-1 0,1 1 1,-1 0-1,0 0 0,0 0 0,0 0 0,0 0 0,0 0 0,0 0 0,0 1 0,-3-4 0,1 2-171,0 1-1,1 0 1,-1 0-1,0 0 1,0 0-1,0 0 1,0 1-1,-7-3 1,2 2-135,-1-1 0,1 2 1,-1-1-1,0 1 0,-12 1 1,15 1 0,-1 0 1,0 1 0,1 0 0,-1 0 0,1 1-1,0-1 1,0 2 0,0-1 0,0 0 0,1 1-1,-1 0 1,1 1 0,0-1 0,0 1-1,0 0 1,-6 9 0,10-12-21,-5 4-8,1 0 1,0 0-1,0 1 0,1 0 0,-1 0 1,2 0-1,-1 0 0,1 1 1,0-1-1,1 1 0,-1 0 0,2 0 1,-1 0-1,0 9 0,2-11-29,0-1-1,1 0 1,0 1-1,0-1 1,0 0-1,0 0 1,1 1-1,0-1 1,0-1-1,0 1 1,1 0-1,-1 0 0,1-1 1,0 1-1,1-1 1,-1 0-1,1 0 1,0 0-1,0-1 1,0 1-1,0-1 1,1 0-1,4 3 1,3-1-286,-1 1 0,1-2 0,0 0 0,0 0 0,1-1 0,-1 0 0,1-1 1,-1-1-1,1 0 0,0 0 0,0-2 0,-1 1 0,1-2 0,23-5 0,55-13-2397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2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5 10442,'-6'-1'556,"0"0"-1,0 0 1,0 0 0,0 1-1,0 0 1,0 0-1,0 0 1,-9 3 0,5-1-383,0 1 1,-1 0 0,2 1-1,-16 7 1,14-5-232,0 1 0,1 0 0,0 0 0,0 1 0,0 0 1,1 0-1,1 1 0,-14 18 0,19-23 30,1 0 0,0 0 0,0 1-1,0-1 1,1 1 0,-1-1 0,1 1 0,0-1 0,1 1 0,-1 0-1,1 0 1,0-1 0,0 1 0,0 0 0,1 0 0,-1-1 0,1 1-1,0 0 1,1-1 0,-1 1 0,1-1 0,0 0 0,0 1-1,0-1 1,1 0 0,0 0 0,-1 0 0,1-1 0,0 1 0,1-1-1,6 7 1,-4-4-43,0-1-1,1 0 1,0 0-1,-1 0 1,2 0-1,-1-1 1,0 0-1,1-1 0,0 0 1,0 0-1,0-1 1,0 0-1,0 0 1,0 0-1,0-1 1,1-1-1,10 0 1,-12-1 60,1-1-1,-1-1 1,0 1 0,-1-1 0,1 0 0,0-1 0,-1 1 0,0-2 0,0 1 0,0 0 0,0-1 0,-1 0 0,1-1 0,-1 1 0,-1-1 0,1 0 0,6-10-1,-7 8 52,1 0 0,-1-1 0,0 1-1,-1-1 1,1 0 0,-2 1 0,0-1-1,0 0 1,0-1 0,-1 1 0,0 0-1,-1 0 1,-1-18 0,0 24-16,1 0 0,-1 1 0,0-1 0,0 0 0,0 1 0,0-1 0,-1 0 0,1 1 0,0 0 0,-1-1 0,0 1 0,0 0 0,1 0 0,-1 0 0,-1 0 0,1 0 0,0 0 0,0 1 0,-1-1 0,1 1 0,-1-1 0,1 1 0,-1 0 0,1 0 0,-1 0 0,0 0 0,0 1 1,-4-1-1,3 0-144,-1 1 1,0-1-1,0 1 1,0 1 0,0-1-1,1 1 1,-1 0-1,0 0 1,0 0 0,1 0-1,-1 1 1,1 0 0,-1 0-1,1 0 1,-6 4-1,1 7-2499,18-1-121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2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94 8930,'-4'-8'1658,"-5"-8"4393,15 46-4986,84 245-1008,-101-315-153,-6-57 0,14 76 99,1 0 0,1 0 0,1 0 1,1 1-1,5-30 0,-5 46-47,0 0 0,0 0 1,1 0-1,-1 0 0,1 0 1,0 1-1,0-1 0,0 0 1,0 1-1,1-1 0,-1 1 1,1 0-1,0 0 0,0 0 1,0 0-1,0 0 0,1 1 1,-1 0-1,1-1 0,-1 1 1,1 0-1,0 1 0,5-3 1,0 2-427,0 0 0,0 1 0,0 0 0,0 0 0,0 1 1,0 0-1,1 0 0,-1 1 0,14 3 0,34 11-3001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3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70 12011,'-15'-70'5818,"41"113"-6603,-7-1 682,-2 2 0,-2-1 0,16 74 0,5 140 158,-17-105 30,-25-191 551,-21-65 1,23 89-688,-1-1 0,-1 1 0,-1 1 0,0-1-1,-1 1 1,-1 0 0,0 1 0,-16-19 0,23 30 42,1 1 0,0-1 0,-1 1 0,1-1 0,-1 1 0,0-1 0,0 1 0,1 0 0,-1 0 0,0 0 0,0 0 0,0 0 0,0 0 0,0 1 0,0-1 1,0 1-1,0-1 0,0 1 0,-1 0 0,1-1 0,0 1 0,0 1 0,0-1 0,0 0 0,0 0 0,-1 1 0,1-1 0,0 1 0,0 0 0,0-1 0,0 1 0,0 0 0,1 0 0,-1 0 0,0 1 0,0-1 0,1 0 0,-1 1 0,0-1 0,1 1 0,0-1 0,-1 1 0,1 0 0,0 0 0,-2 3 0,-1 2-46,0 1-1,0-1 0,0 1 1,1 0-1,1 0 1,-1 0-1,1 0 0,1 1 1,0-1-1,0 1 0,0 8 1,1-11-42,0 0 0,1-1 0,0 1 0,0 0 0,0-1 0,1 1 0,-1-1 1,1 1-1,1-1 0,-1 0 0,1 0 0,0 0 0,0 0 0,0 0 0,1-1 0,-1 1 0,1-1 0,0 0 1,1 0-1,-1-1 0,1 1 0,-1-1 0,1 0 0,7 3 0,-3-2-235,1 0 0,0-1 0,0-1 0,0 0 0,1 0 0,-1-1 0,0 0 0,1-1 0,-1 0 0,1 0 0,-1-1 0,17-4 0,63-21-2264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43 6377,'1'-2'531,"0"-1"0,0 0-1,-1 1 1,1-1-1,-1 0 1,0 1 0,0-1-1,0 0 1,0 1 0,0-1-1,-1-4 1,-9 1 2553,-11 15-2547,-6 9-397,12-9-168,0 1 1,1 0-1,0 1 0,1 1 0,-21 22 0,34-34 19,0 1 0,-1-1 0,1 0-1,0 0 1,0 0 0,0 0-1,0 1 1,0-1 0,0 0 0,0 0-1,0 0 1,0 1 0,0-1-1,0 0 1,0 0 0,-1 0 0,2 1-1,-1-1 1,0 0 0,0 0-1,0 0 1,0 1 0,0-1 0,0 0-1,0 0 1,0 0 0,0 1-1,0-1 1,0 0 0,0 0 0,0 0-1,1 0 1,-1 1 0,0-1-1,0 0 1,0 0 0,0 0 0,0 0-1,1 0 1,-1 1 0,0-1-1,0 0 1,0 0 0,1 0-1,-1 0 1,0 0 0,0 0 0,0 0-1,1 0 1,-1 0 0,0 0-1,0 0 1,0 0 0,1 0 0,-1 0-1,0 0 1,1 0 0,20 1-97,-8 0 105,16 0 6,-1 0 5,1 1 1,-1 1-1,55 14 0,-78-16-13,1 1 1,-1-1-1,1 1 1,-1 1-1,0-1 0,1 1 1,-1 0-1,-1 0 0,1 0 1,0 0-1,-1 1 0,1 0 1,-1 0-1,0 0 0,-1 1 1,1-1-1,-1 1 0,0 0 1,0 0-1,0 0 1,-1 0-1,1 1 0,-1-1 1,-1 1-1,1-1 0,1 10 1,-3-11-9,0 0-1,-1 0 1,1 0 0,-1 0 0,0-1 0,0 1 0,0 0 0,0-1 0,0 1-1,-1-1 1,0 1 0,0-1 0,0 1 0,0-1 0,0 0 0,-1 0-1,1 0 1,-1-1 0,0 1 0,0-1 0,0 1 0,0-1 0,0 0 0,0 0-1,-1 0 1,1 0 0,-1-1 0,1 0 0,-1 1 0,-4 0 0,-8 2-535,1 0 0,-1 0 0,0-2 0,-1 0 0,-30 0 0,-45-12-2060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142 123 8802,'-81'-44'2418,"78"42"-2096,0-1-1,1 1 1,-1 0 0,0-1 0,1 1 0,0-1 0,-1 0-1,1 0 1,0 0 0,1 0 0,-1 0 0,0 0 0,1 0 0,0-1-1,0 1 1,0 0 0,0-1 0,0 1 0,1-1 0,-1 1-1,1-1 1,0 0 0,0-4 0,0 7-271,-1 447-698,15-235-4177,-14-211 4808,1 0-114,-1 1 0,0-1 0,0 1 0,1 0 0,-1-1 0,0 1 0,0-1 0,1 1 0,-1-1 0,0 1 0,0 0 0,0-1 0,0 1 0,0 0 0,0-1 0,0 1 0,0-1 0,0 1 0,-1 0 0,1-1 0,0 1 0,0-1 0,0 1 0,-1 0 0,1-1 0,0 1 0,-1-1 0,1 1 0,0-1 0,-1 1 0,1-1 0,-1 1 0,1-1 0,-1 0 0,1 1 0,-1-1 0,1 0 0,-1 1 0,1-1 0,-1 0 0,1 1 0,-1-1 0,0 0 0,1 0 0,-1 0 0,1 0 0,-1 0 0,-1 0 0,-23-6-3431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91 9474,'-3'-31'2857,"0"4"487,0 12-2688,1 4-295,2 7-313,0 1-264,1 6-121,-1-2-63,1 3-24,9 28-24,16 61 216,-10-18 168,-1 2 104,5 12 16,-3-3-48,4 1-2120,-12-24-841,-6-30-560</inkml:trace>
  <inkml:trace contextRef="#ctx0" brushRef="#br0" timeOffset="1">148 1015 8706,'22'-10'9586,"-20"10"-9554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4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60 10754,'-5'-60'5279,"13"79"-6137,-4-4 795,1 0 0,0-1 0,1 0 0,15 26 0,-12-25 34,-1 1-1,0 0 1,-1 0-1,6 23 0,31 174 122,0-1-3672,-23-134 1014</inkml:trace>
  <inkml:trace contextRef="#ctx0" brushRef="#br0" timeOffset="1">260 1102 10778,'-20'-16'5393,"25"13"-5393,1-5-464,-6 3-480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4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88 11346,'-4'-28'2152,"3"22"-1803,0 1-1,1-1 1,-1 1-1,1-1 0,0 1 1,0-1-1,1 0 1,1-6-1,-2 12-381,0 0 0,1 1-198,-1-1 198,0 0-1,0 0 1,0 0 0,0 0 0,0 0 0,0 0 0,1 0 0,-1 0 0,0 0 0,0 0 0,0 0 0,0 0 0,0 0 0,0 0 0,0 0-1,0 0 1,1 0 0,-1 0 0,0 0 0,0 0 0,0 0 0,0 0 0,0 0 0,0 0 0,0 0 0,0 0 0,0 0 0,0 0 0,1-1-199,-1 1 199,0 0 0,0 0 0,0 0 0,0 0 0,0 0 0,0-1 0,0 1-1,0 0 1,0 0 0,0 0 0,0 0 0,0 0 0,0 0 0,0 0 0,0 0 0,0-1 0,0 1 0,0 0 0,0 0 0,0 0 0,6 15-654,1 5 562,12 31 57,-3 1-1,18 104 1,-1 175-369,-20-169-2143,-2-56 164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1:45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9866,'-10'5'9362,"12"-5"-9634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3:26:05.3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11-02T03:26:31.050"/>
    </inkml:context>
  </inkml:definitions>
  <inkml:trace contextRef="#ctx0" brushRef="#br0">9203 3633 1179 0,'-6'-17'256'15,"-1"7"117"-15,1 5-322 16,2 0-15-16,4 5-2 16,0-1-1-16,-3 1-11 15,3 0-37-15,0 0-6 16,0 0 10-16,3 0 2 15,-2 0-3-15,4 0 12 16,16-1 4-16,36-1 2 0,-24-1-3 16,4 1 11-16,19-1 10 15,3 3 6-15,14 0-3 16,5 0 2-16,18 0-6 16,-6 0-5-16,22 0-9 15,-3-2-5-15,25 0 1 16,-8 1 1-16,21-2-4 15,-14-1 3-15,15 2-2 16,-18 1 0-16,13 0-1 16,-22 1 3-16,12 4-5 15,-19 3 2-15,10-2-1 16,-18 2 2-16,19 2-3 16,-15-2 3-16,17-2-3 15,-12-3 4-15,18 1-4 16,-16-3 4-16,15-3-1 0,-15 2 3 15,12 0-4-15,-22 0 0 16,10 0-1-16,-21 1-1 16,8 2-3-16,-20 0 4 15,13 1 3-15,-14 1 1 16,12 0 2-16,-5-2 2 16,16-2-2-16,-10-1 5 15,19-4-4-15,-9 0 3 16,18 0 1-16,-18-1 2 0,14-1-4 15,-18 2 2-15,6 2-4 16,-23-2-2-16,0 3 0 16,-20 3 3-16,7-1 0 15,-16 1 11-15,6 1 2 16,-8-5 3-16,8 1 0 16,-9-1-1-16,5 1-7 15,-13-2 0-15,1 3-1 16,-17 0-2-16,-6 2 14 15,-13 0 7-15,-3 1 7 16,-7-2 1-16,0 0 4 16,-2-2-14-16,1 2-10 15,0 0-10-15,1-1-89 16,-2 0-138-16,-1 1-339 16,-14-6-16-16</inkml:trace>
  <inkml:trace contextRef="#ctx0" brushRef="#br0" timeOffset="5325.92">9167 6315 713 0,'-19'-19'282'0,"-1"5"-1"16,5 3-148-16,-6 7-134 15,1 3-8-15,-8 4 7 16,0-2-1-16,-3 4 0 0,0 2-5 16,0-3 6-16,8 2-2 15,2-2 5-15,5 0 1 16,1-3 6-16,4 2 2 15,2-1 12-15,2-1 3 16,4-2 19-16,1 2 6 16,1-2 10-16,1 0-8 15,0 0 4-15,0 0-18 0,0-1 2 16,0 2-22-16,0 0-8 16,1 0-13-1,0 0 2-15,1 0-11 0,5 2 10 16,15 2 3-16,44 10 8 15,-27-7-3-15,11 1 5 16,3-1 1-16,14-3 4 16,3-1 1-16,22-2 19 15,-3-3-4-15,23-3 1 16,-10 1-2-16,22-3 0 16,-11 1-16-16,18 0 6 15,-6-2 0-15,23 4 5 16,-17 1-4-16,17 1 1 15,-14-1-7-15,13 3 2 0,-17 0-8 16,13 4-4-16,-17-1-4 16,15 0 1-16,-15 1-1 15,15-2 2-15,-10 0 4 16,11-2 3-16,-14 1-1 16,18 0 1-16,-18-2-3 15,18-1 0-15,-12 0-1 16,21-5 0-16,22-2 8 15,0 2-13 1,-4 0 3-16,-3-1 1 0,-3 6 5 16,-48-1-1-16,14 6 8 15,-26-1-1-15,11 0 1 16,-23 0-2-16,2 0-3 16,-20-4 2-16,2-3 5 15,-27 2 3-15,-6-1 5 16,-16 0 8-16,-8-2 4 15,-10 1-6-15,-3 3-2 16,-5-1-9-16,-1-1-12 16,-2 5-35-16,-2-1-219 15,-4 0-295-15</inkml:trace>
  <inkml:trace contextRef="#ctx0" brushRef="#br0" timeOffset="11468.12">3498 7103 1345 0,'-18'-14'307'0,"12"1"117"15,-3 3-407-15,9 13-19 16,6 6-10-16,5 11-3 15,4 8 3-15,12 15 3 16,3 0 5-16,7 1-2 16,-3-10-7-16,4-5 2 0,-9-18 8 15,5-7 51-15,-1-17 19 16,16-25 12-16,10-17 3 16,36-38 0-16,18-17-52 15,58-44-126-15,26 4-380 16,29-49 78-16</inkml:trace>
  <inkml:trace contextRef="#ctx0" brushRef="#br0" timeOffset="16508.66">10433 7525 778 0,'-26'-5'193'0,"5"-1"76"16,4 0-203-1,5 3-17-15,2-2 14 0,4 1-8 16,2 2-1-16,3 1-20 16,0 0 5-16,1 0-14 15,0 1-6-15,0-1-6 16,1 1 3-16,2 0-10 16,1 0 6-16,19 0 3 15,43 3 11-15,-28-4 2 0,4 1 17 16,2 0-5-16,13-1-1 15,-5 2-7-15,17 0 2 16,-2 0-16-16,17 1 0 16,-7 0-2-16,18 0-1 15,-11 0-10-15,20 0 1 16,-10-2-3-16,17 1 5 16,-14-1-6-16,17 0 3 15,-13 0-3-15,9 0 1 16,-12-1-6-16,15 1 6 15,-14-1-7-15,10 0 9 16,-11 0 0-16,18-2 5 16,-9 2-4-16,13-1 5 15,-5 0-4-15,22-2 4 0,-10 2-6 16,20-3 3 0,-10 1-5-16,20-1 2 0,-15 3-5 15,16-5 4-15,-13 4-6 16,14 0 4-16,-22 2-3 15,15-1 4-15,-21 4 2 16,11-1 5-16,-20 0-3 16,24-2 1-16,-20 2-2 0,18-2-1 15,-9 1-3-15,18 1 2 16,-19 0-1-16,20 0 4 16,-18 0-3-16,13 0 5 15,-17 0 0-15,11 2-3 16,-20-2 0-16,12 0 1 15,-20 0-3-15,18 0 6 16,-22-1 7-16,9 0-5 16,-15 1 2-16,16-1 1 15,-18-3-4-15,10 1-2 16,-13-1 3-16,13 1 4 16,-16 1-7-16,5 3-1 15,-13-3-4-15,12 0 1 16,-15-1-5-16,2 0 12 15,-10-3 1-15,5 2 7 0,-16 2 3 16,-1 0 7-16,-13-3-2 16,3 2 5-16,-11 0-5 15,-1 0-4-15,-8-1-6 16,1 1 0-16,-9 1-7 16,3 1-2-16,-6 0-3 15,0 2 2-15,-7 0-7 16,-2-2-2-16,-6 2-14 0,-5-4-154 15,-21 4-363-15,-30-33 55 16</inkml:trace>
  <inkml:trace contextRef="#ctx0" brushRef="#br0" timeOffset="19150.59">19718 6988 573 0,'31'-50'413'0,"-31"37"-48"15,-2 3 2-15,1 3-234 16,-1 4-1-16,3 0-3 16,-2 1-45-16,1 2-37 15,0 0-45-15,1 3-8 16,3 10-4-16,17 60 2 16,-10-25 4-16,5 21-1 15,-7-1 2-15,3 14 1 16,-3-7 2-16,1 2 0 15,-2-19 1-15,-3 4-22 16,-2-18-43-16,-3-5-86 16,-5-11-36-16,-4-11-256 15,0-19 10-15</inkml:trace>
  <inkml:trace contextRef="#ctx0" brushRef="#br0" timeOffset="19434.79">19729 6936 1357 0,'-3'-23'253'0,"6"8"135"16,7 14-407-16,9 2 11 16,7 7 3-16,6 6 9 15,1 8 5-15,3 8-4 16,-7 1-8-16,-3 9 3 15,-6-1-6-15,-6 3-20 16,-8-9-15-16,-6-1-9 16,-6-14-15-16,-12-4-30 15,-7-10 8-15,-11-7-6 16,-1-3 0-16,-5-6-49 16,10-3-157-16,8 1 42 15</inkml:trace>
  <inkml:trace contextRef="#ctx0" brushRef="#br0" timeOffset="19800.53">20091 6972 1260 0,'-1'-21'285'15,"-4"7"121"-15,4 6-370 0,3 4-31 16,4 4-2-16,1 5-2 15,3 8-14-15,6 10 1 16,1 5 6-16,-1 8 4 16,1 3 0-16,-1 4 3 15,-5-7 3-15,-3-2 0 16,-4-9-2-16,-1-5 4 16,-3-11 0-16,0-7 22 15,-1-7 9-15,-1-9-1 16,0-9-5-16,0-11-7 15,1-1-25-15,3-8-23 16,3 6-5-16,4 4-5 16,3 11 1-16,8 3-7 15,2 9-10-15,10 4-75 16,4 2-272-16,3 11 50 0</inkml:trace>
  <inkml:trace contextRef="#ctx0" brushRef="#br0" timeOffset="20085.27">20584 7010 832 0,'0'-11'430'16,"-4"4"-33"-16,4 3-129 15,-1 2-235-15,1 1-1 16,0 1-28-16,0 0-7 15,0 0-2-15,0 1-8 16,1 2-1-16,1 7 1 16,5 16 2-16,5 44 2 15,-11-32 6-15,2 2 3 16,-2-5 1-16,-1-4 2 16,2-14-3-16,2-9-32 15,-3-13-63-15,6-21-291 16,-1-10 42-16</inkml:trace>
  <inkml:trace contextRef="#ctx0" brushRef="#br0" timeOffset="20219.86">20490 6736 1061 0,'1'-4'207'16,"-3"-7"103"-16,3 5-323 15,9 6-13-15,1 5-25 16,11 5-268-16,8 0 76 15</inkml:trace>
  <inkml:trace contextRef="#ctx0" brushRef="#br0" timeOffset="20866.78">20848 7025 1217 0,'-4'-4'233'0,"0"-2"130"0,2 2-377 16,0 1 11-16,1 2 3 15,0 1-5-15,1 3 1 16,1 11 6-16,6 50-1 16,-5-31 1-16,0-2 1 15,0-7-1-15,-1-4-3 16,0-9 3-16,1-8 12 15,0-4 20-15,-2-9 12 16,2-5 4-16,-1-10-5 16,0-4-13-16,1-1-23 15,0 5-10-15,1 2-5 16,-3 7 0-16,1 5 1 16,-1 4-1-16,2 1-16 0,1 5 4 15,5 3-2-15,-1 3 2 16,7 5 4-16,0 2 13 15,2 6 0-15,-2 2 3 16,2 7-5-16,-4-2 2 16,-3 3-7-16,-2-6-11 15,-3-5-16-15,0-7-1 16,-2-2 0-16,-2-6 12 0,3-6 12 16,-3 3 18-1,0-3 17-15,0-7 3 0,0-16 8 16,7-31 3-16,-6 33-3 15,0 7-8-15,4 3-6 16,-5 4-13-16,2 1-2 16,2 5-3-16,9 0-6 15,-2 3 4-15,11 5-1 16,-2 4-3-16,6 3 2 16,-4 4 1-16,3 8-3 15,-7 2 2-15,3 10-11 16,-7-1-32-16,-1-3-70 15,-2-6-272-15,7-13 35 16</inkml:trace>
  <inkml:trace contextRef="#ctx0" brushRef="#br0" timeOffset="21336.07">21474 7064 1298 0,'3'-3'251'0,"-1"0"143"16,0 0-391-16,0 0 2 16,-1-1 9-16,0 1-9 0,1 1-9 15,-2 0-8-15,0-1-2 16,-2 1-9-16,0 0 2 16,-1 1-2-16,-3 1 9 15,-11 2 3-15,-32 14 2 16,30 1 7-16,5 1 3 15,1 7-4-15,4 0-1 16,5 6 1-16,5-7-8 0,3-1 2 16,4-9 2-16,3-5 8 15,-1-6 2-15,4-8 6 16,-1-5 5-16,3-8-2 16,1-3-5-16,1-7 0 15,-2 4 0-15,-1-1-4 16,-3 7-2-16,-3 5 8 15,-4 6 4-15,0 4-5 16,-5 3-4-16,0 0-4 16,0 1-11-16,0 2 1 15,3 14 1-15,13 44 4 16,-7-37 2-16,3 1-7 16,0-6-18-16,2-5-36 15,-3-10-21-15,6-10-58 0,-1-8-218 16,4-5 49-16</inkml:trace>
  <inkml:trace contextRef="#ctx0" brushRef="#br0" timeOffset="21666.96">21681 7116 1020 0,'19'-57'253'16,"-20"56"120"-16,0 0-297 16,1 0-21-16,0 0-17 0,0 1-9 15,0 0-37 1,0 1 2-16,1 1 4 0,1 6 7 15,4 15 1-15,9 45-1 16,-11-36 0-16,2-2-6 16,-3-6 3-16,-1-6 0 15,-1-9 2-15,-1-4 16 16,0-5 22-16,-1-7 7 16,1 5 0-16,0-2-1 15,0-14-19-15,0-46-18 16,3 33-10-16,1-1-6 15,-2 10-7-15,4 7-12 16,-3 5-6-16,3 5-13 16,4 3-6-16,11 0-57 15,3 1-28-15,8 4-258 16,-2-1 26-16</inkml:trace>
  <inkml:trace contextRef="#ctx0" brushRef="#br0" timeOffset="21864.46">22031 7076 1280 0,'-43'14'244'0,"34"-17"128"16,8 3-385-16,5 3-7 16,-1 0 12-16,-3-3-2 15,2 1 10-15,5 3 2 16,17 9-8-16,44 19-79 15,-32-22-25-15,6-5-263 16,-1-7 6-16</inkml:trace>
  <inkml:trace contextRef="#ctx0" brushRef="#br0" timeOffset="22098.83">22275 7136 953 0,'45'-42'352'0,"-54"38"27"16,-4 4-229-16,-6 8-125 15,-7 20-7-15,-8 13-11 16,-16 28 12-16,-1 12 11 15,-9 33 1-15,1 2-16 0,-9 35-398 16,11-23 113-16</inkml:trace>
  <inkml:trace contextRef="#ctx0" brushRef="#br0" timeOffset="22933.1">23131 7015 1000 0,'0'-4'229'0,"0"-1"138"16,-2-1-301-16,-1 0 2 15,-3 0-8-15,-44-26-16 16,36 37-40-16,-1-3 1 16,1 4-1-16,3-2 3 15,4 0-2-15,-1-1-1 16,4 2-1-16,-1-3-2 15,2 2-4-15,3-4 1 0,-1 1-4 16,1 1-2-16,-2 0-2 16,2 0 7-16,0 1-8 15,0 1 3-15,2 0 2 16,1 0 6-16,14 3-3 16,40 33 6-16,-34-33-1 15,1 3 5-15,-7 2-4 0,-1 1-2 16,-10 1-2-16,-6 5 4 15,-10 1-6-15,-12 1 7 16,-4-1-1-16,-6 0 1 16,3-7-3-16,-1-7-11 15,10-8-31-15,-1-6-62 16,6-9-264-16,4-4 42 16</inkml:trace>
  <inkml:trace contextRef="#ctx0" brushRef="#br0" timeOffset="23283.81">23325 7007 1235 0,'-16'-8'336'15,"13"-1"96"-15,0 5-370 16,-1 1 7-16,3 2-36 15,0-1-22-15,1 2-5 16,0 0-7-16,0 0-13 16,0 0 1-16,0 0-1 15,1 2 1-15,2 1 2 0,5 11 9 16,29 46 0-16,-26-9 0 16,-1 6 3-16,-5 28 28 15,-5 0 8-15,-5 17 2 16,0-13-5-16,2 0-2 15,3-26-23-15,-2-5-9 16,5-22 0-16,-1-11-33 16,0-12-32-16,-9-21-112 15,-4-10-283-15,-13-23 27 16</inkml:trace>
  <inkml:trace contextRef="#ctx0" brushRef="#br0" timeOffset="23583.64">23277 7040 1314 0,'-1'-10'286'15,"8"3"120"-15,5 7-394 16,7 5-1-16,3 0-13 16,8 4 5-16,-4 2-5 15,0 7 4-15,-5 3-6 16,1 8 3-16,-7 1-16 15,-1 2-7-15,-10-7-10 0,-6-2 3 16,-9-5-1-16,-6-8 11 16,-6-4 13-16,-5-5-4 15,0-4-3-15,0-6-7 16,5 2-20-16,8-2-54 16,13 2-250-16,14-3-11 15,9-4-126-15</inkml:trace>
  <inkml:trace contextRef="#ctx0" brushRef="#br0" timeOffset="24050.09">23880 7041 1206 0,'-16'-9'297'0,"6"0"108"15,-3 5-364-15,3 4 11 16,0 1-24-16,-6 4-12 0,5 0-7 15,-2 1-2-15,-1 0-6 16,-2 1 1-16,5 0 0 16,-2-3 2-16,1 0-3 15,2 2-9-15,4 0-17 16,2 1-22-16,3 4-11 16,2 5-13-16,4-3 4 0,2 3 10 15,4 0 14-15,4-3-4 16,2-2 19-16,5-6 7 15,0-6 5-15,-1-6 10 16,-4-3 11-16,-1-6 16 16,-8 3 12-16,0-4 29 15,-4 1 2-15,4 2 22 16,-4 1-14-16,-2-1-3 16,1 6-27-16,-3 0-2 15,-3 4-23-15,1 2-4 16,4 3-17-16,-2-1-7 15,0 1-5-15,0 1 3 16,1 5-3-16,5 23 10 16,10 34 5-16,-4-29-17 15,6-6-33-15,15-3-72 0,1-15 66 16,10-9-350-16,-6-15 84 16</inkml:trace>
  <inkml:trace contextRef="#ctx0" brushRef="#br0" timeOffset="24383.02">24104 7028 1046 0,'1'-10'279'0,"2"4"96"0,-1 1-307 16,4 1-11-16,1 4-5 16,0 3-41-16,1 4-8 15,0 4-1-15,0 6 0 16,-4 5-3-16,-4 12 5 15,1-1 2-15,-1 7-3 16,-4-3 1-16,1-4 1 16,5-13-7-16,-2-7 8 15,0-10 2-15,1-6 47 16,3-7 3-16,-2-15 9 16,0-6-5-16,2-9-1 15,0 0-50-15,4-4-10 16,0 14-18-16,3 2-14 0,1 12-8 15,6 3-54-15,-1 5-46 16,13 8-294-16,-4 6 40 16</inkml:trace>
  <inkml:trace contextRef="#ctx0" brushRef="#br0" timeOffset="24816.84">24568 7055 1080 0,'-3'0'252'0,"0"0"110"16,-1 0-322-16,2 0 2 16,-1 0 9-16,0 0-20 0,-1 0-3 15,1 1-2-15,0 0-5 16,-2 0-12-16,-1 1-8 15,-4 4-2-15,-36 27 0 16,35-25 1-16,2 0-2 16,5-2 3-16,-1-2-7 15,5-2-1-15,0-2-4 16,0 0 4-16,0 0-5 16,2 1 8-16,0 0 3 15,1 2 6-15,1 0-5 16,7 3 7-16,35 36-5 15,-36-26 0-15,1 6-3 16,-2-2 2-16,-1 3-6 16,-7-5-1-16,-2-1 1 15,-5-7 3-15,-3 2 0 0,0-3 6 16,-4-6-17-16,3-6-31 16,4-6-335-16,8-4 82 15</inkml:trace>
  <inkml:trace contextRef="#ctx0" brushRef="#br0" timeOffset="25320.27">24718 7172 1112 0,'24'30'314'15,"-23"-35"73"-15,5 1-298 16,3 1-81-16,3 0 9 15,1 0-25-15,2 0 6 16,-4 0 3-16,0-2 4 16,-5 0-4-16,1-5 6 0,-2 0-7 15,3 0 8-15,-2-2-1 16,2-1 9-16,-4 2-2 16,-4-1 11-16,-4 0-4 15,1 1 2-15,-5 0-10 16,-3 2-1-16,-3 3-10 0,-1 2-4 15,0 7-8-15,-4 6-2 16,5 9 2-16,0 10 4 16,3 6 3-16,4 10 19 15,12 0 6-15,9 4 9 16,11-6-4-16,17-1 4 16,9-8-19-16,15-2-438 15,-10-16 139-15</inkml:trace>
  <inkml:trace contextRef="#ctx1" brushRef="#br0">24964 19045 0,'0'0'0,"0"0"0,0 0 0,0 0 0,0 0 0,0 0 0,-101-143 0,43 129 0,6 6 0,3 0 0,0-6 0,-1-8 0,9-13 0,0-6 0,3-3 0,2 11 0,9 11 0</inkml:trace>
  <inkml:trace contextRef="#ctx0" brushRef="#br0" timeOffset="28189.85">19934 7654 872 0,'-66'-4'180'15,"10"2"88"-15,-3 2-261 16,15 0-3-16,8-1 5 15,10 0 9-15,6-1 17 16,11 0 17-16,7 2 8 16,2 0 0-16,4 0-11 15,-4-1-17-15,3 1-17 16,8 0-8-16,29-1-7 16,38 1 8-16,-8-1-3 15,3-2 6-15,24-1 0 16,-1 1 9-16,23 1-9 0,-7 0 23 15,17 4 1-15,-14 0 1 16,12 1-6-16,-17 0 9 16,14-3-20-16,-10-1-1 15,19 0 2-15,-6 1 7 16,18-4 5-16,-14 2 3 16,22 0 0-16,-15-1-2 15,23-1 0-15,-11 4-5 0,18-2-1 16,-21-1 2-16,16 3 1 15,-22-2-4-15,19-2 2 16,-16 2-7-16,12-3 1 16,-17-2-2-16,13-1 5 15,-28-1-9-15,14-1 1 16,-20 3-4-16,19 1-1 16,-21 2-6-16,13-1 2 15,-28 1 2-15,10-1-5 16,-31 0-1-16,-2 0-3 15,-22 3 2-15,-7-2-4 16,-23 2 4-16,-4 1-7 16,-9-1-29-16,3 3-469 15,-3-3 140-15</inkml:trace>
  <inkml:trace contextRef="#ctx0" brushRef="#br0" timeOffset="43915.57">15780 8206 1196 0,'2'-6'247'0,"0"3"117"16,-2 5-351-16,0-2-8 15,0 1 4-15,1 2 4 16,6 8-1-16,38 49-4 16,-20-26 0-16,-2-6-6 15,3 0-3-15,-3-11 3 0,-1-3-2 16,0-10 10-16,12-14 16 15,5-8 4-15,15-22-2 16,4-10 3-16,9-10-7 16,-8 3-16-16,2-6-38 15,-12 19-37-15,-6 11-340 16,-12 20 64-16</inkml:trace>
  <inkml:trace contextRef="#ctx0" brushRef="#br0" timeOffset="44384.55">16026 8267 1519 0,'-14'-24'299'15,"4"11"153"-15,5 9-451 16,5 4-19-16,3 6 8 16,1 6 3-16,6 10-3 15,2 7 4-15,7 12 5 0,2 2-3 16,6 5 1-16,3-6 1 16,5-4 2-16,-2-13 3 15,15-16 9-15,5-22 4 16,23-25 7-16,12-15-2 15,27-27-13-15,4-9-69 16,25-17-397-16,4-14 96 16</inkml:trace>
  <inkml:trace contextRef="#ctx0" brushRef="#br0" timeOffset="47728.91">6276 9649 661 0,'-13'-10'274'0,"2"2"4"15,-1 0-133-15,3 3-107 16,3 0 3-16,-2 2 15 15,4 0 9-15,4 0 8 16,-3 0-14-16,3 2-21 16,0 0-36-16,0 0-22 15,0 0-18-15,0 1-4 16,2 0 15-16,2 0 12 16,18-1 12-16,54-6 3 15,-29 2 11-15,21 0-8 16,2 2 4-16,19 1-4 15,-2 1 2-15,20 1 0 16,-6 1 7-16,14 2-2 16,-13 2 7-16,13 4-2 15,-15 1 3-15,11 3 4 0,-13-1 2 16,16 0 3-16,-11-1 1 16,17-2 2-16,-9-3-4 15,24-3 1-15,-10-2-4 16,18-1-1-16,-17-1-7 15,12-2 1-15,-21-1-1 0,2 2-2 16,-21 0 4-16,-4 2 2 16,-22 1-6-16,-7 1-1 15,-23-1 1-15,-6 1-4 16,-15 0-2-16,-6-1-2 16,-10-1 1-16,-3 1-4 15,-4-2-2-15,2 0-136 16,-4-2-279-16,-1-1 45 15</inkml:trace>
  <inkml:trace contextRef="#ctx0" brushRef="#br0" timeOffset="51678.6">6108 10639 868 0,'-9'-6'212'0,"2"1"89"15,4 3-257-15,3 2-3 16,0-1-10-16,0 1 8 16,0 0-14-16,0-1 8 15,0 0 2-15,0 1 3 16,0-1-14-16,1 1-1 16,1 0-8-16,-1 0-4 15,3 0-4-15,18 1 4 16,33 7-2-16,-22-5 3 15,0-1 0-15,7 1 0 0,-2-1-4 16,8-2 3-16,-3 3-7 16,9-1 5-16,-1 0-1 15,7 4 1-15,-6-3-6 16,10 1 5-16,-6-1-3 16,16-3 2-16,-3-2 3 15,18 3 8-15,-6-3-2 16,13 2 2-16,-7 2-4 0,10 2 0 15,-9-1 0-15,16 1-2 16,-10 0 0-16,14-4 2 16,-9 1-4-16,18-2 1 15,-15-2 1-15,14 2-2 16,-6 0-2-16,15-1 3 16,-17 0-4-16,16 1 1 15,-7-1 1-15,9-1 2 16,-14 1-3-16,16-1 3 15,-11 0 0-15,14-1 2 16,-13 0-6-16,16 2 5 16,-12 0-9-16,18-3 1 15,-14-1-2-15,24-2 5 16,-15-1-4-16,21-2 6 16,-14 1-2-16,23 1 4 15,-16-2 10-15,21 0 11 0,-21 4-5 16,17-1 0-16,-22 3-3 15,13 4-15-15,-20 0-7 16,18-4-1-16,-16 1 4 16,11 0 0-16,-19-3-3 15,19-1-2-15,-21 3 4 16,15-1-4-16,-20 0 0 0,18-2 1 16,-24 4 0-16,12-3 2 15,-18 3-3-15,14 1 2 16,-20 0 2-16,15-2-2 15,-12-1-5-15,15 1 7 16,-18-2-4-16,14 3 1 16,-20 0 0-16,15-1 1 15,-15 4 0-15,8 1 1 16,-10-1-2-16,10 2 2 16,-18 1 2-16,13 1-5 15,-13-1 1-15,8 1 1 16,-8 0-5-16,15-1 1 15,-14 2 0-15,13-2 2 16,-12-2-1-16,10 2 6 16,-14-1-3-16,8 0 0 15,-14 2-2-15,12 0-1 0,-14-3-3 16,11 1 3-16,-13-1 1 16,10-1 0-16,-16 0 2 15,-2 2 0-15,-16 1 0 16,-6-1-3-16,-16-1 4 15,-8-1-1-15,-11 1 0 16,-3-1 10-16,-8 1 7 0,-1 0 1 16,-1 1-2-16,-1-1-5 15,0-1-47-15,0 1-182 16,-3 1-288-16,-26 0 4 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40" units="cm"/>
          <inkml:channel name="Y" type="integer" max="17395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.28754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3:23:56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20867 17360 2230 0,'-17'31'3'0,"6"9"0"16,-6 29 4-16,1-1-3 0,3-5-5 15,8-7 2-15,2-20 2 16,0-11-3-16,1-10 5 16,0-8 2-16,-1-14-9 15,-5-11-25-15,-3-10-6 0,-6-12-22 16,-3-3-7-16,-6-3 9 15,3 12 16-15,-8 8 11 16,6 16 19-16,-5 10-1 16,5 10 0-16,0 6 0 15,8 3-3-15,6 8-3 16,15 1 6-16,14 1 2 16,26 1 7-1,9-5-16-15,11-11-93 16,7-3-271-16,-2-7 42 15</inkml:trace>
  <inkml:trace contextRef="#ctx0" brushRef="#br0" timeOffset="515.47">20875 17211 1011 0,'-4'-26'381'16,"0"13"33"-16,2 4-215 0,2 5-92 15,0-2-24-15,0 7-17 16,0-1-17-16,0 0-33 16,0 10-9-16,2 23-6 15,2 56-4-15,-7-24 5 16,-5 24-16-16,-2 1-80 15,-3 23-373-15,0-20 89 0</inkml:trace>
  <inkml:trace contextRef="#ctx0" brushRef="#br0" timeOffset="1183.21">21207 17670 1207 0,'38'-89'289'16,"-45"80"104"-16,3 5-348 16,-1 3-3-16,0 0-12 15,4 1-1-15,0 0-8 16,-4 0-2-16,-9 3-16 0,-36 16 0 16,35-11-2-16,-1 4 0 15,4 0-6-15,-2 10 1 16,5 3-29-1,3 1 0-15,5-2-28 16,5-1-10-16,4-10-3 16,4-9 10-16,6-7 20 15,2-5 22-15,3-7 19 16,-4-3 7-16,-1-2 22 16,-7 4 2-16,-2 1 27 15,-6 7 1-15,0 2 14 16,-2 4-25-16,0 2-7 15,-1 0-25-15,0 0-2 16,0 0-18-16,4 23-18 16,45 35-40-16,-28-28-72 0,2-4-265 15,-3-1 23-15</inkml:trace>
  <inkml:trace contextRef="#ctx0" brushRef="#br0" timeOffset="1499.29">21575 17225 1456 0,'-17'-38'375'0,"8"6"117"16,6 21-414-16,2 4-12 16,-2 3-18-16,6 3 4 15,-3 1-13-15,0 0-8 16,0 0-21-16,0 0-6 15,4 14-8-15,11 56 4 16,-8-22 0-16,-1 23 4 16,-1 1-3-16,-4 22 7 15,-1-4-11-15,-2 7 9 16,1-20-7-16,-2-2-15 16,5-29-25-16,0-11-68 15,0-19-70-15,-2-15-38 16,0-14-299-16,-11-12 50 0</inkml:trace>
  <inkml:trace contextRef="#ctx0" brushRef="#br0" timeOffset="1660.54">21341 17602 1620 0,'9'-5'314'0,"20"-5"166"16,12 7-486-16,15-4 2 15,2 2-17-15,10 3-100 16,-14 1-63-16,5 2-295 16,-14 3-27-16</inkml:trace>
  <inkml:trace contextRef="#ctx0" brushRef="#br0" timeOffset="2082.53">21805 17558 1487 0,'0'0'382'16,"-1"-1"106"-16,0 0-403 15,1 1-82-15,-2 0 1 0,-6 4-1 16,-8 4 4-16,-38 27-4 16,30-13 2-16,4-5-10 15,1 5-8-15,5-5-25 16,5 2-20-16,7-5-20 15,5 8-25-15,3-7-2 16,5-2 6-16,0-3 24 16,6-4 16-16,-1-6 32 0,3-6 18 15,-3-3 17-15,0-2 17 16,-2-1 20-16,0-2 20 16,-4 2 9-16,1 0 5 15,-3 3-7-15,-1 2-11 16,-3 3-18-16,-1 2-11 15,-2 1-8-15,-1 0-12 16,0 1-5-16,0 0-5 16,0 0 1-16,0 0-6 15,5 12 6-15,23 49-104 16,-20-29-79-16,5 3-291 16,-2-6-32-16</inkml:trace>
  <inkml:trace contextRef="#ctx0" brushRef="#br0" timeOffset="2601.05">22460 17630 1264 0,'-1'-23'345'0,"-2"1"115"15,1 11-358-15,2 2 14 16,0 2-29-16,-2 3 6 15,4 2-36-15,-2 2-13 16,0 0-33-16,0 0-6 16,0 1-12-16,-2 32 5 15,2 39-2-15,-1-29 5 16,1-5 0-16,-1-2 1 16,5-15-4-16,-4-5 6 0,0-8 0 15,0-13 4-15,2-10-1 16,-2-15 0-16,0-9 2 15,4-19-6-15,-1 1 3 16,4-16 1-16,0 4 1 16,3-5-6-16,-2 11 0 15,4-1-5-15,-6 21-3 16,1 8-16-16,-1 14-29 16,9 10-100-16,0 12-54 0,15 8-319 15,4 11 5-15</inkml:trace>
  <inkml:trace contextRef="#ctx0" brushRef="#br0" timeOffset="2869.28">22300 17550 1345 0,'-1'-11'283'15,"10"3"127"-15,6 5-407 16,16 4 2-16,6-1-9 16,11 2 8-16,0 0-7 15,11 3-66-15,-12-1-62 16,7-3-279-16,-10-5 1 15</inkml:trace>
  <inkml:trace contextRef="#ctx0" brushRef="#br0" timeOffset="3091.82">22690 17532 1343 0,'-1'0'293'15,"0"0"123"-15,0 0-374 16,0 0-28-16,0 0 10 15,0 0 7-15,-1 0 13 16,1 9-13-16,1 20 2 16,-1 36-11-16,0-29-4 15,-1-5-17-15,2 0 4 16,0-12-26-16,2-5-107 16,0-8-45-16,4-8-289 15,-2-6-31-15</inkml:trace>
  <inkml:trace contextRef="#ctx0" brushRef="#br0" timeOffset="3241.82">22696 17271 1468 0,'-2'-19'324'16,"8"3"111"-16,2 10-446 0,5 1-78 15,3 5-67-15,4 10-298 16,-3 5 32-16</inkml:trace>
  <inkml:trace contextRef="#ctx0" brushRef="#br0" timeOffset="3484.11">22830 17269 1560 0,'54'7'359'0,"-57"-15"141"16,4 8-461-16,-2 0 2 15,1 0-23-15,0 0 10 16,0 0-11-16,-3 22-2 16,0 51-12-16,-1-17 4 15,-3 5-11-15,3 8 6 16,2-10-4-16,-1-2 2 0,8-14-3 16,3-5-36-16,-1-15-50 15,0-9-138-15,-2-8-289 16,-5-8 7-16</inkml:trace>
  <inkml:trace contextRef="#ctx0" brushRef="#br0" timeOffset="3847.99">23027 17659 1470 0,'22'-18'366'16,"16"13"104"-16,4-6-394 15,3 0-88-15,3-1 3 16,-13 0 0-16,-4 0 8 16,-18 2-7-16,-3-1 8 15,-7-1-1-15,-2-2 9 16,-3 2-6-16,-7-4 5 16,-4 1-4-16,-6 1 1 15,-7 5-2-15,-8 6 3 16,-1 5-8-16,-4 7 4 15,3 6-7-15,0 11 5 16,11 2-3-16,5 15 5 0,9-2-3 16,11 7 4-16,12-6-5 15,17 4 5-15,12-15 0 16,15-5-78-16,4-8-89 16,13-10-306-16,-11-11-7 15</inkml:trace>
  <inkml:trace contextRef="#ctx0" brushRef="#br0" timeOffset="4548.63">20900 18099 841 0,'-48'-19'231'0,"15"6"61"0,-1-4-198 16,9 6-34-16,1 0 28 15,13 9 4-15,3-2 29 16,4 4-25-16,5 0-10 16,5 3-33-16,-6-4-4 15,4 1-30-15,30 1 4 16,48 3-1-16,-20-7 11 16,5 3-7-16,19-2 6 15,4 0-5-15,23-1 0 16,-3 5-7-16,19 1 9 15,-11 2-11-15,20 0 0 16,-17-1-2-16,23 4 13 16,-10-3-12-16,21 0 14 0,-19-4-6 15,9 2 10-15,-22-6-16 16,3-1 5-16,-24 0-13 16,6 7 8-16,-22-3-11 15,3 3 0-15,-22-2-2 16,-3 2 4-16,-18-4-10 15,-11 3 6-15,-13 2-5 16,-8 4-22-16,-7-1-67 16,-11 8-189-16,-21 0-257 0,-24-11-41 15</inkml:trace>
  <inkml:trace contextRef="#ctx0" brushRef="#br0" timeOffset="13065.54">12408 10286 1153 0,'-7'-3'272'0,"3"2"97"16,-4 5-335-16,-5 5 7 0,-7 0-6 15,-7 8 15-15,-7 6-4 16,-6 14-5-16,7 1-21 15,2 2-5-15,12-8-17 16,10-3-3-16,11-17-2 16,12-5 6-16,9-4-6 15,11-1 3-15,4-2 3 16,9 1 4-16,-5 2-11 0,-1 4 5 16,-15 5-4-16,-4 9-2 15,-11 5-6-15,-11 14 12 16,-10-2-9-16,-13 10-18 15,-8-4-9-15,-13-3 2 16,3-11-8-16,-10-9-1 16,10-18 5-16,-4-12-45 15,12-13-274-15,13-5 60 16</inkml:trace>
  <inkml:trace contextRef="#ctx0" brushRef="#br0" timeOffset="13580.44">12814 10586 1123 0,'-15'-19'298'0,"2"7"93"0,2 4-269 16,3 5-42-16,3 1 31 15,-1 0 5-15,4 1-13 16,1-1-38-16,0 2-23 16,1 0-27-16,0 3-24 15,2 15 2-15,8 68-1 16,-7-23 8-16,2 26-8 15,-4 1 10-15,2 16-2 16,-1-15-1-16,2-1-1 16,2-22 0-16,1-14-62 15,-1-26-42-15,-2-12-93 16,-1-19-285-16,-3-22 21 16</inkml:trace>
  <inkml:trace contextRef="#ctx0" brushRef="#br0" timeOffset="13863.66">12710 10638 1033 0,'5'-13'381'16,"8"-4"-1"-16,11 9-208 16,10 5-197-16,1 2 7 0,4 5 17 15,-7 4 13-15,1 13-11 16,-7 17-6-1,2 8-3-15,-12 2-12 16,-5 1 7-16,-11-13-2 16,-10-16 10-16,-9-10-2 15,-2-12 13-15,-8-10-11 16,2-3 0-16,-3-2-42 16,7 3-13-16,3 0-57 15,17 7-251-15,15 2 58 16</inkml:trace>
  <inkml:trace contextRef="#ctx0" brushRef="#br0" timeOffset="14263.12">13351 10628 985 0,'-9'4'485'16,"-10"-3"-50"-16,0 6-155 15,-8 7-276-15,-1 2 3 16,0 5 6-16,0-5 6 15,1 4-7-15,5-1 4 16,3-1-14-16,8-1-5 16,5 0-21-16,6-6-6 0,8-3-22 15,7-6-7-15,10-5-30 16,4-4 20-16,7-2-2 16,-3 3 23-16,-1-5 10 15,-11 1 35-15,-2-3-4 16,-9 3 20-16,-1-3 3 15,0 0 9-15,-2 1 1 16,-1 3 11-16,1 1-3 16,-4 3-3-16,-2 2-10 15,1 6-10-15,-2-3-11 16,-1 1 0-16,1 2-10 16,0 20 7-16,6 43 2 15,1-33-22-15,4-4-72 16,6-7-16-16,3-15-44 15,0-11-238-15,6-14 71 0</inkml:trace>
  <inkml:trace contextRef="#ctx0" brushRef="#br0" timeOffset="14547.58">13535 10667 942 0,'-5'-19'315'16,"0"4"59"-16,4 10-265 16,1 1-16-16,0 6-27 15,0-2-24-15,0 0-15 16,0 1-1-16,0 1-14 15,4 14-9-15,18 48 2 0,-9-26-6 16,-3-2 4-16,0-1-4 16,-3-11 3-16,-4-3-7 15,0-7 12-15,-3-7-2 16,1-6 19-16,-2-10 14 16,1-8 8-16,0-9-5 15,1-2 0-15,1-10-20 16,4 4-11-16,4 1-9 15,1 7 3-15,4 1-31 16,3 9-29-16,6 7-109 16,2 7 17-16,5-3-303 15,-4 2 28-15</inkml:trace>
  <inkml:trace contextRef="#ctx0" brushRef="#br0" timeOffset="14913.13">13996 10566 996 0,'1'2'405'16,"-2"-1"-6"-16,-2 1-194 15,-2 2-192-15,-8 3 24 16,-37 25 13-16,33-23 9 0,-1 3-5 16,6-1-7-16,-3 0-28 15,7-2-16-15,3-4-9 16,2-2-2-16,6 1-15 15,-3-4 0-15,1 1-20 16,4 0 4-16,17 5-10 16,36 11 19-16,-38-12 0 15,-2 1 19-15,-3 1-4 16,-6 3 15-16,-3 7-8 16,-5-1 4-16,-5 5-5 15,-7 1 10-15,-3 2-7 16,0-4 8-16,-2-5-19 15,0-7-6-15,3-11-70 16,9-5-35-16,7-8-271 16,11-1 30-16</inkml:trace>
  <inkml:trace contextRef="#ctx0" brushRef="#br0" timeOffset="15231.38">14244 10723 1380 0,'-3'-9'240'16,"1"2"150"-16,6 4-408 0,6-5-2 16,3-2 19-16,8-4 8 15,2-1 5-15,3-4-6 16,-4 5-1-16,-1-1-6 16,-9 0 7-16,-3 3 7 15,-5 0 13-15,0 1-2 16,-5 4 3-16,-6-1-4 15,-3 3-9-15,-12 1-15 16,-1 4 2-16,-9 2-10 16,6 7 1-16,0 13-7 15,8 6 10-15,5 11-6 16,14 8 13-16,16 7 0 16,18-6 14-16,23-3-59 15,9-17-81-15,18-8-296 16,-9-28 16-16</inkml:trace>
  <inkml:trace contextRef="#ctx0" brushRef="#br0" timeOffset="15798.8">12923 11644 1145 0,'-32'-54'315'0,"28"41"103"16,1-1-288-16,0 3-15 16,2-4 20-16,-2 3-8 15,0-1-8-15,2 4-32 0,2 4-32 16,1 9-35-16,-1 14-27 16,4 9-8-16,0 21-6 15,0 12 13-15,2 16 5 16,2 1 8-16,2 9-4 15,-1-14-19-15,7-5-74 16,-2-21-45-16,-4-13-103 16,2-18-52-16,0-19-213 15,-7-17 33-15</inkml:trace>
  <inkml:trace contextRef="#ctx0" brushRef="#br0" timeOffset="15978.56">12672 11656 1469 0,'12'-29'285'16,"19"9"153"-16,12 5-438 15,18-5-3-15,0 1 12 16,7 2-2-16,-12 7 0 16,2 5-119-16,-17 5-50 15,4 13-282-15,-14 0-42 0</inkml:trace>
  <inkml:trace contextRef="#ctx0" brushRef="#br0" timeOffset="16189.4">12765 12183 1489 0,'-6'-12'258'0,"6"8"168"15,9 3-440-15,13-2-3 16,6-1 22-16,19-3 5 16,6 2-16-16,20-3-94 15,-2-2-51-15,13-2-284 16,-12 2-9-16</inkml:trace>
  <inkml:trace contextRef="#ctx0" brushRef="#br0" timeOffset="16549.14">13337 12016 1542 0,'-66'-43'272'0,"54"38"164"16,5 6-459-16,2 6-8 16,3 3 23-16,-1 7 1 15,1 2 8-15,6 11-2 16,1-3 5-16,4 2-8 15,1-7 5-15,-2-6-4 16,-1-7 7-16,-3-9 0 16,-1-8 5-16,1-7-5 15,1-5 4-15,1-8-7 16,2 0 1-16,1-2-4 16,-2 6 5-16,3 5-9 15,-4 6 2-15,4 7-11 16,0 8 6-16,2 5-4 15,-1 5 7-15,4 8-3 16,0 3-13-16,0 8-84 0,-5-3-33 16,6 6-292-16,3-7 5 15</inkml:trace>
  <inkml:trace contextRef="#ctx0" brushRef="#br0" timeOffset="16996.75">13776 11678 1188 0,'-7'-30'443'15,"-8"14"32"-15,12 6-241 16,0 4-190-16,2 3 24 16,1 2 12-16,0 1-21 15,0-1-11-15,0 1-26 16,1 1-24-16,2 2-13 15,3 12 5-15,24 60-2 16,-22-27 8-16,1 17 0 16,-1 0 8-16,-2 10-6 15,0-11 6-15,1-1-4 16,-5-21 3-16,4-7-6 16,-4-17 13-16,-2-11-1 15,-2-20-28-15,-3-6-5 16,-8-14-23-16,-4-2-4 15,-6-4-11-15,-1 9 20 16,-5 7 2-16,1 11 13 16,-2 11-1-16,3 12 4 15,2 8-4-15,6 4 8 16,6 7-4-16,12 0 10 16,9 2 1-16,9-5 9 0,11-1-51 15,5-10-36-15,16-8-80 16,5-13-261-16,10-18 15 15</inkml:trace>
  <inkml:trace contextRef="#ctx0" brushRef="#br0" timeOffset="17329.34">14039 12048 1364 0,'27'-35'290'0,"-28"34"102"16,1 2-404-16,1 0-39 15,-1-1 13-15,0 0 27 16,1-1 23-16,3-2 11 16,5-2-7-16,43-27-8 15,-37 19-12-15,-3-2-2 0,-6 4 4 16,-9-3 3-16,-2 3 0 16,-7-3 4-16,-2 5 0 15,-6 1-3-15,2 6 1 16,-4 4-9-16,4 8-8 15,-1 11-3-15,6 4 3 16,3 12-5-16,7 0 10 16,8 9-22-16,7-7-23 0,9-1-51 15,4-14-24-15,14-6-251 16,0-18 49-16</inkml:trace>
  <inkml:trace contextRef="#ctx0" brushRef="#br0" timeOffset="17512.62">14345 11972 1084 0,'0'-11'398'0,"0"6"18"16,-5 1-268-16,5 2-97 15,0 2-19-15,0 0 1 16,0 0 8-16,2 0 1 16,3 1-16-16,28 9-16 15,37 18-2-15,-24-12-33 16,-7 1-22-16,0 3-97 15,-10-6-35-15,-4 0-281 0,-9-9 14 16</inkml:trace>
  <inkml:trace contextRef="#ctx0" brushRef="#br0" timeOffset="17694.46">14614 11849 1423 0,'-16'-12'291'16,"-2"8"131"-16,-1 8-417 0,-2 8-9 15,1 6 10-15,-6 8 4 16,-1 14 7 0,-6 24-69-16,2 16-211 0,-9 17-175 15,4-16-80-15</inkml:trace>
  <inkml:trace contextRef="#ctx0" brushRef="#br0" timeOffset="26110.97">13539 12803 976 0,'0'-2'238'0,"6"6"78"0,1 0-259 16,7 1-45-16,1 0 8 15,7-1-1-15,1-3 6 16,7-2 7-16,-2-2 10 16,8-3 17-16,1 0 9 15,7-6-3-15,-1-3-8 16,15-3-7-16,-6-5-18 16,13-7-7-16,1-2-4 0,11-11-10 15,-8 0-3-15,12-6 5 16,-11-1 1-16,4-4 7 15,-21 8 15-15,2-8 1 16,-15 1-3-16,0-11 0 16,-5 4 0-16,5-17-10 15,-3 4-6-15,1-12-4 16,-5 10 1-16,-4-13-1 16,-10 11 1-16,-2-8 4 15,-11 10 4-15,-1-8-3 16,-8 8 0-16,-1-9-1 15,-7 8 0-15,1-11-1 16,-2 11 1-16,-7-7-5 16,0 11 1-16,-7-1-9 0,-5 9-5 15,-13-6-5 1,1 11 2-16,-9-7-3 0,0 6 2 16,-5-3 2-16,6 10 0 15,-10-9-4-15,5 6 0 16,-10-2 1-16,4 6 5 15,-12-4-2-15,9 11 5 16,-12-2-2-16,10 9 2 16,-13 1-6-16,10 7 3 0,-10 6-7 15,9 9 1-15,-6 2-1 16,7 3 6-16,-8 5-4 16,8 1 5-16,-10 4 0 15,7 4 4-15,-8 0-8 16,12 1 4-16,-9 1-2 15,11-1-1-15,-5 4-4 16,9 2 4-16,-12 2-2 16,12 5 6-16,-4 3-2 15,11 2 1-15,-5 5-4 16,10-1 5-16,-5 7-7 16,10-5 2-16,-5 6-2 15,8-4 8-15,-5 10-9 16,8-3 10-16,-3 4-2 15,3-4 3-15,-3 8-7 0,2-2 14 16,-3 6-7-16,4 2 2 16,-3 11 3-16,8 0 1 15,2 5-10-15,10-4 5 16,0 12-1-16,9-14-4 16,6 12-3-16,7-5 5 15,3 18-7-15,4-7 6 0,6 16 0 16,-1-9 2-16,6 17-3 15,3-10 7-15,5 17-7 16,-1-11 3-16,9 10-3 16,1-14 1-16,10 6-4 15,2-15 4-15,13 12-5 16,2-20 8-16,16 12-4 16,1-13 4-16,22 6-5 15,-6-15 5-15,21 7-6 16,-7-17 1-16,22-2-1 15,-7-12 4-15,28 1 2 16,-6-13 2-16,28-9-2 16,-10-13 3-16,30-22-87 15,-8-20 100-15,29-61-564 0</inkml:trace>
  <inkml:trace contextRef="#ctx0" brushRef="#br0" timeOffset="30894.18">12710 13394 1444 0,'-9'-20'381'0,"5"8"97"16,2 6-391-16,2 7-81 16,5 2-2-16,-4-3 8 0,4 1 8 15,28 14-5-15,53 33 7 16,-26-9-5-16,19 8-9 15,-8 0-4-15,15 5 0 16,-12-12-5-16,1 0 0 16,-15-6 7-1,-8-5-6-15,-24-14 5 16,-8-2 0-16,-13-6 14 16,-9-5 7-16,-7 1 12 15,-9 10-5-15,-26 25 5 16,-21 15-15-16,-35 41-9 15,-11 18-56-15,-28 35-496 16,17-13 143-16</inkml:trace>
  <inkml:trace contextRef="#ctx0" brushRef="#br0" timeOffset="33528.03">12684 14971 1559 0,'1'-28'341'0,"-2"0"137"16,-1 20-457-16,1 7-22 15,0 2-9-15,-1-1 6 16,1 1-1-16,1 15 2 16,-5 59 6-16,7-13-4 15,2 5 5-15,4 8-2 16,0-11-5-16,4 3 3 16,-5-15 3-16,4-4-5 15,-4-13 2-15,0-8 3 16,-4-14-2-16,-1-12 0 15,-3-11 3-15,1-19 3 16,-1-7-6-16,-1-23 0 16,1-6 5-16,-3-16-1 15,0 7-1-15,0-10 5 16,-2 20-1-16,1 8-1 16,1 22 6-16,-1 11 6 0,3 15 4 15,2 5-8-15,0 2-10 16,0 1-17-16,0 0-17 15,0 0-12-15,2 2 9 16,5 22 13-16,54 55 7 16,-30-13 10-16,0 4 2 15,4 5-27-15,-9-15-18 0,0-10-18 16,-2-22-3-16,2-12 3 16,-6-21 30-16,4-19 20 15,2-12 19-15,-3-24 6 16,-1-6 1-16,0-12 22 15,-8 12 11-15,-2 1 8 16,-5 21 0-16,-2 9 2 16,-4 17-21-16,3 4-18 15,-7 9-6-15,6 6-8 16,0 8-1-16,3 9-6 16,2 10-2-16,3 22-5 15,0 8 8-15,2 21-5 16,0 1 2-16,-1 15 1 15,2-16 8-15,0 6-94 16,-1-19-81-16,-1-9-299 0,-4-30-20 16</inkml:trace>
  <inkml:trace contextRef="#ctx0" brushRef="#br0" timeOffset="33757.74">13558 15440 1327 0,'1'-1'80'16,"-2"0"200"-16,0 1-396 16,-4 0 0-16,3 0 76 15,-1 0 30-15,2 0-2 16,1-1-39-16,4-1-212 0,9-7-20 15,39-35-96-15</inkml:trace>
  <inkml:trace contextRef="#ctx0" brushRef="#br0" timeOffset="33926.71">13641 15323 582 0,'4'-46'245'0,"-25"41"-6"16,-6 3-140-16,-4 3-62 16,2 7-24-16,-3 6-1 15,8 4 4-15,4 11 5 16,12 5-3-16,4 7 0 15,10 1-9-15,14 4 10 16,7-6-9-16,16-5-10 16,4-14-201-16,13-10-62 15,-7-19-64-15</inkml:trace>
  <inkml:trace contextRef="#ctx0" brushRef="#br0" timeOffset="34509.44">13852 15332 1441 0,'-8'-7'288'0,"10"6"144"0,2 6-420 0,3 2-19 16,0 3 6-16,0 8 11 16,-3 4-4-16,4 6-3 15,-2 5-2-15,-2 4 2 16,-1-2-1-16,3 2 1 15,-5-6 8 1,4-5-8-16,-1-14-1 16,0-9-1-16,3-16 1 15,0-8 0-15,-1-13 3 16,-1-2-3-16,5-7-1 16,0 5-2-16,0 0 2 15,2 13-1-15,3 5 2 16,-3 12-1-16,3 4 1 15,-4 6-2-15,5 5 2 0,-6 6-3 16,1 15 4-16,-3 5-2 16,2 11-4-16,-5-1-15 15,1 0-5-15,-3-10-10 16,2-9-10-16,0-12 4 16,2-11 14-16,0-11 7 15,4-13 15-15,-2-5 8 16,-2-11 7-16,-1 4-2 0,1-2 10 15,-1 6-4-15,-2 3 15 16,0 9-4-16,3 3 0 16,-2 6-8-16,2 2-2 15,0 7-14-15,3 2-1 16,1 5 0-16,3 7-1 16,-1 4 1-16,3 11-2 15,-5 3 0-15,4 8-30 16,-2-1-80-16,8 19-335 15,-4-9 57-15</inkml:trace>
  <inkml:trace contextRef="#ctx0" brushRef="#br0" timeOffset="35077.08">14664 15447 1139 0,'-9'-10'253'0,"-4"0"122"15,1 5-318-15,2 2 19 16,0 1 6-16,-3 1 8 16,3 5-21-16,-1 3-18 15,1 1-33-15,-1 3-11 16,4 2-13-16,1 2 2 15,4 2 0-15,2 6-4 16,1 2-6-16,5 5-6 16,2-3-4-16,7-4-17 15,1-8-6-15,5-4 0 0,1-12 10 16,6-11 10-16,-4-7 20 16,5-6 14-16,-13-7 13 15,-3-4 11-15,-9 7 3 16,-8-2 2-16,-6 8-8 15,-7 3-10-15,-5 9-20 16,-6 4-15-16,-2 8-12 0,2 4-32 16,6 5-24-16,9 3-60 15,12 1-172-15,14-2-81 16,11-5-59-16</inkml:trace>
  <inkml:trace contextRef="#ctx0" brushRef="#br0" timeOffset="35376.37">14848 15409 921 0,'2'-6'479'0,"2"2"-43"16,-4 4-213-16,-1-1-102 16,1 1-74-16,0 0 3 15,-1 0-4-15,0 0-5 16,0 2-23-16,1 2-11 16,2 19-8-16,9 46-3 15,-2-30 2-15,2 0 5 16,-2-4 1-16,-1-4 0 0,0-15 0 15,-5-7 1-15,1-4 0 16,-6-9 8-16,-4-8-3 16,-1-7 2-16,2-4-1 15,-2-13 1-15,9 2-4 16,6-6-5-16,5 6-4 16,7 2-15-16,0 9-32 0,1 7-129 15,-2 9-51-15,5 11-264 16,-4 5-44-16</inkml:trace>
  <inkml:trace contextRef="#ctx0" brushRef="#br0" timeOffset="35775.96">15225 15477 1507 0,'2'0'324'0,"-2"-3"139"16,-1 0-442-16,-1 0 3 16,-1 0-4-16,0-1 5 15,0 1 2-15,1 1-13 16,0 1-11-16,2 1-4 0,2 1-20 16,1 2-30-16,9 9-19 15,43 40-66-15,-38-40-18 16,5-3-13-16,-2-5 29 15,4-11 28-15,-1-8 71 16,1-6 71-16,-4-3 73 16,-7-6 46-16,-7 5 5 0,-6 1 42 15,-5 9-29 1,-1-1-25-16,0 9-44 0,-7 5-5 16,0 8-42-16,-8 18-25 15,-7 16-24-15,-10 44-7 16,-4 29-4-16,-14 60-100 15,-3 16-117-15,-5 58-330 16,9-28-22-16</inkml:trace>
  <inkml:trace contextRef="#ctx0" brushRef="#br0" timeOffset="52440.35">7014 8847 1031 0,'4'-38'363'15,"-4"16"31"-15,-7 6-280 16,-3 14-69-16,-8 6-44 16,-6 9-11-16,-16 15 1 15,-3 6 5-15,-3 13 1 16,6-1 4-16,4 3-4 15,16-5-5-15,10-3-13 16,10-13-3-16,13-3 6 16,8-11 3-16,16-3 3 15,9-4 13-15,14-1 4 16,-1 0-5-16,3 5 0 16,-8 3-2-16,-7 8-12 0,-15 1-6 15,-13 8-6-15,-15-3-7 16,-22 4 7-16,-18-5 13 15,-23 2 8-15,-8-7 4 16,-14-5 8-16,10-9-4 16,2-6-1-16,20-6-20 15,12-5-55-15,19-1-267 0,31-1 52 16</inkml:trace>
  <inkml:trace contextRef="#ctx0" brushRef="#br0" timeOffset="52757.44">7493 9188 1345 0,'-4'-3'342'16,"-5"-21"96"-16,-3 14-342 16,4 5-74-16,-2 0 30 15,3 2 10-15,1-2 6 16,3 5-11-16,3 0-19 15,0 0-25-15,0 0-5 0,0 2-12 16,0 1-4-16,2 21 0 16,13 65-1-16,-5-23 7 15,2 28 3-15,-3 2-3 16,0 19 3-16,0-15 2 16,-3 4-18-16,0-27-20 15,-2-10-72-15,-1-27-64 16,-5-16-113-16,-1-18-205 15,-5-20-8-15</inkml:trace>
  <inkml:trace contextRef="#ctx0" brushRef="#br0" timeOffset="52998.91">7408 9198 1659 0,'3'-22'276'15,"12"12"173"-15,13 10-493 16,4 8-11-16,8 7 5 16,-5 5 41-16,1 11-9 15,-12 4-3-15,-2 9-16 16,-7-4-7-16,-5 1-46 16,-8-13-16-16,-6-7-30 15,-6-17 7-15,-14-11-32 0,-1-11-69 16,-8-8-96-1,-1-6-10-15</inkml:trace>
  <inkml:trace contextRef="#ctx0" brushRef="#br0" timeOffset="53407.28">8076 9150 1241 0,'11'2'417'0,"-13"-5"35"15,-3 5-305-15,-6 5-150 16,-4 2-6-16,-10 6 0 16,-3 5 4-16,-4 7 9 15,3 0 1-15,3 7-7 16,8 0-12-16,7 0-31 16,8-8-24-16,8-4-32 15,4-9-6-15,12-8 2 16,4-12 27-16,9-8 21 15,-1-10 35-15,5-6 10 16,-9 2 17-16,-4 4 29 16,-10 3 13-16,-3 9 23 0,-9 3 5 15,-3 5 6-15,0 1-25 16,0 6-26-16,-2-2-26 16,1 2-8-16,1 2-11 15,1 24 2-15,5 36 13 16,4-26-4-16,-1-8-15 15,5-4-61-15,-3-10-33 16,2-7-159-16,-2-7-124 0,6-8-25 16</inkml:trace>
  <inkml:trace contextRef="#ctx0" brushRef="#br0" timeOffset="53672.87">8250 9219 1255 0,'0'-6'302'16,"0"3"89"-16,3 5-353 15,-3-2-44-15,2 3 2 16,0 4 11-16,15 27 7 16,14 38 0-16,-18-28-5 15,-5-5-5-15,-1-3-4 16,-5-13 0-16,-1-9 5 16,-1-9 8-16,1-9 4 15,-1-7 4-15,3-14 0 16,-1-5-1-16,2-8-9 0,-2 2-6 15,3-1-15-15,1 9-14 16,1 0-78-16,8 6-39 16,13-1-287-16,1 2 20 15</inkml:trace>
  <inkml:trace contextRef="#ctx0" brushRef="#br0" timeOffset="54023.85">8760 9108 1269 0,'14'43'359'16,"-30"-43"70"-16,-3 7-317 15,0 5-125-15,-2 0 4 16,4-1 10-16,2-3-2 16,4-2-1-16,6-2 2 15,3-4-3-15,4 2-33 16,-2-2-22-16,0 0-37 15,1 0 1-15,3 0 7 16,19 3 33-16,46 8 24 16,-32-2 38-16,-4 6-6 15,-8 0-6-15,-5 11 3 16,-11-1 0-16,-10 8 1 0,-7-2 5 16,-12 0 4-16,-4-8-1 15,-5-4 1-15,0-11-3 16,1-8-45-16,7-11-46 15,11-12-261-15,10-8 28 16</inkml:trace>
  <inkml:trace contextRef="#ctx0" brushRef="#br0" timeOffset="54340.01">9067 9322 1415 0,'4'-2'302'0,"0"-2"131"15,3 0-415-15,-7 3-20 16,3-2-2-16,5-4 5 16,10-6 2-16,34-42 0 15,-35 37-3-15,-2-8 5 16,-3 6-3-16,-4-3 4 16,-4 0-3-16,-6 0 7 15,-3 6-6-15,0 3-2 16,-5 4-10-16,-6 7 3 15,-5 5-9-15,-7 8-2 16,-2 6 0-16,-5 14 7 16,8 4-3-16,10 11 4 0,10-3 6 15,23 10 3-15,19-9-6 16,32-7-98-16,18-13-319 16,43-33 67-16</inkml:trace>
  <inkml:trace contextRef="#ctx0" brushRef="#br0" timeOffset="54857.14">7388 10233 1450 0,'-17'-19'354'0,"7"15"134"0,1 0-406 15,4 3-19-15,3 8 2 16,2 2-34-16,-1 11-6 15,0 8-15-15,-1 26-8 16,2 6-1-16,2 23-5 16,-1 2 5-16,5 10-1 15,0-14-1-15,1 1-2 16,1-21-23-16,3-9-104 16,-2-20-67-16,-4-19-316 15,-3-19-17-15</inkml:trace>
  <inkml:trace contextRef="#ctx0" brushRef="#br0" timeOffset="55024.68">7035 10347 1549 0,'-11'-19'332'0,"10"9"137"16,20-2-449-16,13-1-23 15,22-8-5-15,9-2 9 16,20 3 5-16,-5 3-10 15,6 11-94-15,-13 9-46 16,2 12-331-16,-20 5 1 16</inkml:trace>
  <inkml:trace contextRef="#ctx0" brushRef="#br0" timeOffset="55256.67">7105 11184 1141 0,'-5'5'511'16,"20"-12"-52"-16,7-10-195 0,16 5-299 16,13 1 3-16,15-5 8 15,0 0 1-15,16-1-107 16,-3 2-58-16,19-1-269 15,-19 2-35-15</inkml:trace>
  <inkml:trace contextRef="#ctx0" brushRef="#br0" timeOffset="55608.91">7708 10851 1792 0,'-18'-23'361'0,"20"10"159"15,-3 13-516-15,1 8-54 16,0 4 17-16,1 6 13 16,-2 11 11-16,1 2 3 15,4 7-8-15,-1-5-15 16,0-3-14-16,0-15-3 16,1-4 7-16,-1-10 16 0,4-11 12 15,-2-5 6-15,10-11 9 16,3-8-9-1,2-8-2-15,-3 5 1 0,5 1 10 16,-6 12-7-16,-2 4 1 16,-1 12-4-16,-2 6 0 15,1 7-2-15,-1 8 3 16,-3 9-5-16,3 15-4 16,-1 4-40-16,4 14-113 15,1-3-17-15,13-6-272 16,5-27-21-16</inkml:trace>
  <inkml:trace contextRef="#ctx0" brushRef="#br0" timeOffset="56039.25">8375 10417 1779 0,'-12'-31'342'0,"2"17"184"16,4 5-516-16,3 5-10 15,2 4 15-15,2 1-3 16,-1-1-4-16,0 0-11 16,2 1-1-16,-2 2-2 15,9 23-3-15,13 42 5 0,-15-10-1 16,-2 6-3-16,-2 25 4 16,-5 2 0-16,1 5 1 15,-1-17 3-15,2-8 1 16,-1-29-4-16,2-15 7 15,-1-15-1-15,-3-14 3 16,1-13-13-16,-5-12-20 16,-5-5-10-16,-7-13-10 15,-3 3-7-15,-6 5 7 16,0 11 19-16,1 9 1 16,4 18 6-16,0 13 2 15,6 8 1-15,3 10-7 16,5 1-18-16,13 5-49 15,11-4-32-15,22 1-60 16,7-10 1-16,25-12-241 0,-2-16 71 16</inkml:trace>
  <inkml:trace contextRef="#ctx0" brushRef="#br0" timeOffset="56357.43">8692 10961 1293 0,'-4'-42'368'0,"-2"36"58"15,3 4-342-15,5 0-148 16,-1 2 3-16,2-1 34 16,3 0-1-16,20-6 31 15,34-9 4-15,-29 1 0 16,-9 1-5-16,-2-6 6 16,-9 1 0-16,-5-3 24 15,-8 4 3-15,-5 2 3 16,-3 6 0-16,-8 6-8 15,-3 6-24-15,-4 5-8 16,3 10-6-16,-3 13-3 16,5 6 0-16,12 11 6 15,8 0 3-15,15 4 0 16,9-8 2-16,15-4-2 0,2-11-30 16,10-11-76-16,-2-16-38 15,8-18-288-15,-9-9 10 16</inkml:trace>
  <inkml:trace contextRef="#ctx0" brushRef="#br0" timeOffset="56556.43">9109 10861 965 0,'-4'-13'464'0,"4"6"-46"16,0 4-183-16,6 6-212 16,0 2-29-16,9 4 7 15,3 6 2-15,9 8 3 16,6 1-2-16,11 6 2 15,1-4-19-15,3-4-53 16,-5-6-29-16,-4-8-50 16,-10-8-41-16,-5-11-224 15,-11-8 72-15</inkml:trace>
  <inkml:trace contextRef="#ctx0" brushRef="#br0" timeOffset="56670.13">9482 10806 805 0,'-18'-20'435'0,"1"9"-42"16,-2 2-162-16,-1 14-125 15,2 7-60-15,-7 15 8 16,-1 10-15-16,-3 20 2 0,1 7-52 16,5 16-412-16,14-10 123 15</inkml:trace>
  <inkml:trace contextRef="#ctx0" brushRef="#br0" timeOffset="57573.37">9758 11146 1538 0,'17'-38'247'0,"14"-1"176"16,5 2-457-16,16-14-15 16,-1-2 26-16,4-11 8 0,-11-1 9 15,0-16 6-15,-10 2 21 16,3-23 19-16,-11 4 3 15,-2-30 26-15,-9 7-4 16,-3-17-2-16,-13 15-14 16,-9-19 5-16,-4 22-25 15,-14-13-6-15,-29-21 8 16,-6-1-23 0,-18 3-3-16,-11-4-3 0,-12-3 2 15,7 37 1-15,-25-9-10 16,3 19 3-16,-26-1-3 15,0 25-1-15,-34 1-10 16,12 24 14-16,-29 8-12 16,10 18 2-16,-18 11 5 15,21 14 7-15,-13 15-3 16,28 9 12-16,-10 22-1 16,29 9 0-16,-12 34 1 15,21 10-4-15,-9 33-2 16,21 4 1-16,-10 35-5 15,24-12 3-15,2 35-2 16,24-14-3-16,4 26 5 16,25-20-1-16,10 27-4 0,18-26 5 15,18 26-2-15,19-25 2 16,28 26 0-16,17-23 4 16,34 18-4-16,13-28 4 15,40 12-4-15,0-36 3 16,54 0-4-16,-1-34 1 15,44-15-2-15,-9-38 0 16,56-30-8-16,-22-35 7 16,58-45-4-16,-22-28-2 0,49-60-55 15,-37-28-44-15,38-73-411 16,-61-27 68-16</inkml:trace>
  <inkml:trace contextRef="#ctx0" brushRef="#br0" timeOffset="78770.53">8237 11916 1320 0,'-8'4'255'0,"1"6"130"15,-6 15-381-15,-6 4-5 16,-12 15 18-16,-3 5 0 16,-16 17 10-16,0-3-12 15,-7 17-4-15,10-7-9 16,3-1 2-16,15-19-4 16,8-10 2-16,12-22-1 0,4-7-10 15,4-11-21-15,5-6-73 16,5-5-38-16,6-7-271 15,1-1 13-15</inkml:trace>
  <inkml:trace contextRef="#ctx0" brushRef="#br0" timeOffset="79003.39">7691 12510 1320 0,'-6'3'296'0,"13"5"110"16,10 3-371-16,19 11-48 16,10 4 12-16,34 9 23 15,7-2 7-15,27 6 8 0,-10-6 1 16,18 3-5-16,-25-7-19 16,0-1-4-16,-28-6-6 15,-17-4-75-15,-29-11-80 16,-35 3-295-16,-25-13 0 15</inkml:trace>
  <inkml:trace contextRef="#ctx0" brushRef="#br0" timeOffset="80137.64">6866 13301 1618 0,'-8'-26'338'0,"2"8"138"16,5 18-490-16,-1 11-9 15,1 2-10-15,1 14 9 16,0 11 13-16,2 18 10 16,3 1 2-16,6 17 4 15,2-2-5-15,3 5 8 16,-1-17-10-16,2-4 7 16,-5-21-4-16,-2-11-9 0,-6-13-2 15,-1-9 19-15,-3-10-8 16,-2-14 1-16,0-10 3 15,-7-20 4-15,1-5-15 16,-2-13 12-16,1 5 8 16,-1 0 21-16,5 14-3 15,-1 2 7-15,3 12-11 16,0 4 3-16,1 14-19 16,2 4-1-16,0 7-12 0,4 9 3 15,3 7-12-15,9 6 2 16,3 6-4-16,10 12 3 15,0 3-1-15,9 12 5 16,-2-1-5-16,5 7 5 16,-2-9-5-16,2-1-14 15,-4-13-5-15,-1-11-4 16,-8-10-2-16,-2-15 11 16,-5-12 12-16,-4-16 12 15,-5-6 8-15,1-18 3 16,-7 5 4-16,1-4 29 15,-3 10 2-15,-1 4 8 16,-3 16 6-16,-3 3 3 16,0 10-25-16,2 5-5 0,0 7-17 15,0 9-13-15,4 11-10 16,4 16-4-16,1 14-6 16,8 22 5-16,0 6 8 15,7 14-4-15,-1-6-2 16,7 3-68-16,-2-21-77 15,9-8-375-15,-3-28 29 0</inkml:trace>
  <inkml:trace contextRef="#ctx0" brushRef="#br0" timeOffset="80585.82">7942 13681 1498 0,'-2'-5'249'0,"1"2"178"15,-3 4-439-15,2-1 4 16,-1 0 33-16,-4 0 3 16,-18 2-1-16,-39 8-4 15,35-2-19-15,-3-1 3 16,9-1-5-16,0 3-7 0,10-1-10 15,3 2-12-15,9 7-12 16,3 0-12-16,9 0 2 16,11-1 12-16,1-4 5 15,9-6 14-15,0-4 8 16,2-6 7-16,-11-5-1 16,0-6 9-16,-7-4-3 0,1-3 11 15,-9 1 1-15,1 0 17 16,-2 4 0-16,-7 5 7 15,1 6-3-15,-1 2-11 16,0 5-18-16,0 0-7 16,0 1-11-16,2 6 0 15,6 20-8-15,17 42-90 16,-10-35-45-16,10 4-273 16,9-12-18-16</inkml:trace>
  <inkml:trace contextRef="#ctx0" brushRef="#br0" timeOffset="80805.57">8266 13640 1585 0,'-22'2'404'0,"11"-7"102"16,7 12-414-16,1 7-115 15,6 5 4-15,0 2 14 16,4 10 2-16,-1 3 1 15,5 3-37-15,-3-4-32 16,3-3-58-16,-3-9-33 0,-2-10-65 16,-5-11 100-16,9-13-311 15,-3-10 136-15</inkml:trace>
  <inkml:trace contextRef="#ctx0" brushRef="#br0" timeOffset="80928.31">8158 13338 1510 0,'-10'-8'357'16,"11"9"61"-16,4 10-424 16,-2 2-163-16,7 9 100 15,9 7-377-15,13 0 197 16</inkml:trace>
  <inkml:trace contextRef="#ctx0" brushRef="#br0" timeOffset="81269.07">8527 13736 1479 0,'-11'18'279'16,"9"-8"161"-16,-1 0-449 16,2 2 9-16,0-6 1 15,1-2 5-15,0-2-8 0,0-3 6 16,0 0-3-16,0-1 4 15,0 1-3-15,1-2 2 16,2-1-5-16,6-13 3 16,30-40-2-16,-25 29 4 15,-5 6 0-15,1 2 7 16,-7 7 3-16,0 5 2 16,0 7-5-16,4 5 2 15,1 4-9-15,7 19-5 16,4 22-69-1,1 6-92-15,7 2-295 16,2-5 9-16</inkml:trace>
  <inkml:trace contextRef="#ctx0" brushRef="#br0" timeOffset="82168.64">9129 13201 1613 0,'-10'-26'403'15,"12"14"118"-15,-6 6-442 0,4 9-92 16,0 8 1-16,-2 2 2 16,2 19 0-16,-2 11 3 15,2 17 2-15,4 9-1 16,4 17 5-16,-1-10-4 16,5 1-2-16,-1-19-9 15,-3-14 3 1,-1-26 10-16,-1-12 1 0,-2-29 13 15,-3-13-5-15,-2-23 6 16,-2-9-7-16,-3-16 7 16,-2 11-4-16,-2-4 15 15,-1 16 3-15,-3 4 6 16,1 19-3-16,1 7 4 16,2 11-13-16,6 11-6 15,-1 3-4-15,6 7-17 16,5 2-3-16,-5-1-1 15,2 1-2-15,10 23 0 16,43 43 8-16,-27-22 0 16,-3-4-6-16,8 8 4 15,-6-6-13-15,5-1-24 16,-3-11-7-16,0-5-8 16,-5-14 0-16,0-14 14 0,-6-16 32 15,0-16 10-15,-1-6 14 16,-5-20 6-16,0 2 6 15,-4-3 32-15,-6 4 2 16,-5 2 9-16,-3 15-3 16,-3 8-3-16,0 9-28 15,2 8-6-15,3 8-15 16,3 5-8-16,2 5-9 16,-2-3-6-16,1 17-1 15,13 69-2-15,-7-23 4 0,3 20 2 16,0 0-3-16,1 10 0 15,-1-11-4-15,9 5-87 16,1-21-94-16,13-9-342 16,2-24-4-16</inkml:trace>
  <inkml:trace contextRef="#ctx0" brushRef="#br0" timeOffset="82519.7">9771 13609 1251 0,'5'4'370'0,"7"-2"37"15,40 7-275-15,-34-13-202 16,3-2 15-16,-5-4 55 16,-2-5 4-16,-3-3-4 15,0-5 6-15,-5-2-2 16,0-3 3-16,-4 2-3 15,-5 0 8-15,-6 6-10 16,-2 5 5-16,-8 5-5 0,-5 8-5 16,-1 7-5-16,-4 12 3 15,3 6-8-15,6 11 6 16,9 3 1-16,10 12 5 16,13-3 1-16,9-1 3 15,8-6-4-15,7-5 3 16,0-15-16-16,7-10-78 15,1-10-41-15,2-21-276 16,-6-11 1-16</inkml:trace>
  <inkml:trace contextRef="#ctx0" brushRef="#br0" timeOffset="83035.42">10156 13535 1133 0,'-3'-12'377'0,"-1"5"70"16,-2 4-318-16,2 4-38 15,2 0-46-15,1-1-18 16,-1 2-22-16,1 2-3 0,0 7 2 15,-1 17 2-15,2 32-2 16,8-27 2-16,1-4 1 16,0-2 2-16,0-11-7 15,-2-4 4-15,-2-9-4 16,1-10-2-16,-4-7-7 16,-1-14 9-16,0 0-3 15,-1-6 0-15,-2 4 3 0,1 1 15 16,0 8 1-1,-2 4 6-15,2 7-1 0,0 3-4 16,2 6-15-16,4 7-5 16,-5-5-9-16,1 2 1 15,5 8 0-15,28 53 4 16,-20-32-6-16,-1 2-5 16,0-8-7-16,-1 0-13 15,-2-12-3-15,-2-4 8 16,-1-11 9-16,-1-7 9 15,-1-8 18-15,-2-9 7 16,3-2 5-16,-2-1 15 16,0 2-4-16,-1 1 9 15,-1 6-5-15,2-1 0 16,-3 7-19-16,7 0 0 0,-1 3-16 16,5 3 5-16,0 5-8 15,5 7-1-15,-1 7-2 16,3 15-17-16,0 7-30 15,-2 16-108-15,0 2-38 16,6 9-269-16,-2-11-14 16</inkml:trace>
  <inkml:trace contextRef="#ctx0" brushRef="#br0" timeOffset="83670.09">10717 13499 1640 0,'-6'-16'329'0,"-3"4"159"16,4 10-489-16,1 4-6 16,-1 4 0-16,3-6 7 15,0 1 4-15,-1 2-4 16,-5 7-1-16,-26 44 6 16,30-33-10-16,4 2-9 15,3-3-4-15,8 0-14 16,5-1-13-16,3-3-18 15,-2-2-9-15,1-5 9 0,-6-2 9 16,-4-7 19-16,-6-1 28 16,-1-4 70-16,-2 3-2 15,0-2-4-15,0-13-12 16,-6-43-1-16,0 31-45 16,-5 9-4-16,-1 7-3 15,-3 6-51-15,-1 5-55 16,5 4-77-16,6 3-17 15,12 1-6-15,11-2 46 0,15-5 57 16,2-2 88-16,5-3 72 16,-5 1 35-16,-3 1 69 15,-11 0 5-15,-7 2 7 16,-8 1-47-16,-1 2 11 16,-3 1-47-16,-1-1 8 15,0 2-16-15,1 3 2 16,6 16-31-16,13 43-7 15,-12-31-22-15,1 5-7 16,-4-3-7-16,0 1 3 16,0-10-8-16,-1-8 4 15,-2-9 2-15,0-4 6 16,-4-10 1-16,-2-9 8 16,-3-5-5-16,0-12 7 15,0-3 3-15,6-11-5 0,6 7-9 16,4 1 4-16,5 11-9 15,4 3-29-15,-1 15-31 16,3 4-102-16,2 6-69 16,7 4-299-16,-3-4-7 15</inkml:trace>
  <inkml:trace contextRef="#ctx0" brushRef="#br0" timeOffset="84018.52">11144 13571 1614 0,'3'1'318'0,"1"0"161"16,-2 0-478-16,0 1-9 15,0 2 7-15,2-1 0 16,1 4 1-16,2 5 4 16,28 35-12-16,-17-35-13 15,1 0-16-15,5-3-24 16,-1-5-8-16,-1-12 7 15,-3-3 14-15,-3-7 23 16,-3-3 35-16,-4-4 24 16,-5 4 21-16,-3 1 36 15,-3 3 14-15,-1 2 22 0,0 7-12 16,-3 8-24-16,-4 10-42 16,-6 27-22-16,-10 20-32 15,-15 40-11-15,-3 22 8 16,-12 49-37-16,7-4-137 15,-6 35-369-15,14-30 39 16</inkml:trace>
  <inkml:trace contextRef="#ctx0" brushRef="#br0" timeOffset="86745.81">5551 1592 1090 0,'-17'-26'231'16,"-2"2"115"-16,5 8-315 15,0 5 12-15,1 5-4 16,-5 7-9-16,4 7-12 16,-6 10-19-16,2 7-13 15,-7 15-3-15,2 7 9 16,-2 12-1-16,6 3 10 16,-3 11-2-16,5-6 2 15,4 9-4-15,5-4 5 0,0 5-4 16,7-9 3-16,8 13 0 15,4-9 3-15,6 13-4 16,4-2 5-16,10 21-4 16,-3-8 3-16,7 21-4 15,-1-14 4-15,2 14-5 16,-5-18 4-16,1 9-5 16,-8-21 4-16,-3 3-4 15,-10-22 4-15,-7 1-4 16,-6-13 4-16,-10 5-1 15,-4-5 3-15,-13 9-4 16,-8-9 0-16,-17 5 2 16,-1-7 1-16,-19 0-2 15,4-8-1-15,-11 1 5 16,12-14 2-16,0-4-3 16,18-13 7-16,9-7 8 0,19-6 5 15,9-2-2-15,8-2 3 16,7 0-19-16,6 1-2 15,-6 0-9-15,2 0-1 16,22 5-9-16,41 16 13 16,-22 10-8-16,1 6 4 0,13 20-2 15,-5 8 13-15,11 16-4 16,-6-2 7-16,9 20-7 16,-10-2 5-16,5 20-8 15,-11 2 6-15,-3 27-4 16,-14-11 8-16,-10 32 3 15,-12-10 7-15,-12 21-3 16,-14-13 6-16,-10 23 4 16,-3-30-4-16,-9 18-3 15,6-25 12-15,1 6-1 16,14-28-4-16,13 1-6 16,14-37 0-16,26-5-12 15,12-30-8-15,30-15-54 16,7-25-68-16,21-35-313 15,-4-36 31-15</inkml:trace>
  <inkml:trace contextRef="#ctx0" brushRef="#br0" timeOffset="95177.52">9130 2733 472 0,'-87'-20'238'0,"65"12"-5"0,4 1-59 16,0 2-123-16,0-2 8 15,-1 2 8-15,6-1-8 16,-1 2-5-16,3 1-7 16,5 1-2-16,0 0 2 15,3 2 4-15,2-1 3 16,0 0 5-16,0 1 7 15,1-1-1-15,0 0-10 0,0 1-11 16,0 0-7-16,0 0-18 16,0 0-10-16,0 0-9 15,0 0-3-15,1 0-4 16,1 0 7-16,1 0 0 16,3 1 9-16,15 4-2 15,32 7-1-15,-29-8-5 16,2-2 3-16,3 1-5 15,-2-1 7-15,4 0-3 16,-8-1 6-16,-3 1-7 16,-5-2 7-16,-1 1-5 15,-6 0 2-15,1-1-1 16,-4-1 8-16,2 1-3 16,-2-1 2-16,6 1 0 15,-1 0-4-15,4 0-5 0,-2 1 2 16,1 1-2-16,-1-1-1 15,-2 1-3-15,-3-2 8 16,-1 1-10-16,-4-1 8 16,-2-1 0-16,0 1 9 15,0 0-3-15,0 0 10 16,0-2-8-16,0 2 3 0,0 0-7 16,0 0 3-16,0 0-8 15,0 0 8-15,0 0-7 16,0 0 4-16,0 0-9 15,0 0 6-15,0 0-7 16,0 0 5-16,0 0-4 16,0 2 5-16,1 0-8 15,0 0 4-15,2 2-3 16,6 13 3-16,21 35-2 16,-18-31 3-16,2 2-3 15,-1 0 3-15,1 2-7 16,-1-3 5-16,2 3-1 15,0-2 3-15,2 6-2 16,2-1 4-16,-1 5-4 16,1-2 5-16,3 4-2 15,-3-4-2-15,1 1-2 0,2 0 4 16,3 6-6-16,0-2 2 16,3 8 2-16,1-5 3 15,0 6-3-15,-2-7 6 16,5 7-4-16,-2-9 2 15,3 7 0-15,-3-6-5 16,6 12-2-16,-5-5 8 0,3 9-4 16,-3-3 0-1,2 6 3-15,-7-10-2 0,5 6-2 16,-3-3 2-16,5 10 8 16,-5-7 5-16,6 5-2 15,-3-4-1-15,1 5 1 16,-3-12-7-16,3 8-9 15,-2-4 5-15,6 9-2 16,-6-6 2-16,3 5-2 16,-5-8 7-16,2 6-8 15,-3-11 5-15,-2 2-5 16,0-4-1-16,2 5-5 16,-4-8 11-16,3 6-6 15,-2-4 3-15,3 3 2 0,-3-6 2 16,6 9-4-16,-3-4 5 15,5 7-8 1,-4-7 5-16,7 5-4 0,-6-8 2 16,3 6-1-16,-6-5 3 15,6 3-3-15,-7 1 10 16,5 6-1-16,-3-8 1 16,4 9 2-16,-5-6 4 0,3 0-6 15,-7-12 2-15,3 3-4 16,-3-7-1-16,2 0-2 15,-4-7 2-15,4 5-7 16,-5-5 3-16,3 6-1 16,-3-1 0-16,8 4-2 15,-7-3 6-15,2 1-4 16,-1-7 3-16,0 0 1 16,-8-3 3-16,5 1-9 15,-5-5 7-15,-4 0-7 16,-3-4 5-16,2-5-3 15,-5-2 3-15,-1-1 0 16,0 0 4-16,-2-5-6 16,0 0 7-16,0 0 2 0,0 0 0 15,0 0 7-15,0 0 3 16,0 0-10-16,0 0 5 16,0 0-6-16,0-1-1 15,0 1-8-15,0 0 4 16,0 0-5-16,0 0 6 15,0 0-10-15,0 0 7 16,0 0-16-16,0 0-35 0,0 0-145 16,0 0-74-16,-1-4-301 15,1-4-49-15</inkml:trace>
  <inkml:trace contextRef="#ctx0" brushRef="#br0" timeOffset="96295.14">11347 6078 1073 0,'-34'15'231'16,"33"-19"118"-16,1 2-310 16,-1 1-5-16,1 1 3 15,0 0-12-15,0 0-13 16,0 0-12-16,0 0-3 16,0 0-6-16,0 0 15 15,0 0 12-15,0 0 18 0,0 0 26 16,0 0 20-16,0 0 22 15,0 0-6-15,-1 0-1 16,1-1-18-16,-3 0-12 16,2-1-26-16,0 1-9 15,0 0-9-15,0 0-14 16,1 0-5-16,0 1-4 16,0 0 2-16,0 0-4 15,0-1 12-15,0 0 2 16,0 0 13-16,0 1 2 15,0 0 5-15,0 0-6 16,0 0-2-16,0 0-14 16,0 0-7-16,0 0-4 15,0 1 4-15,1 2-8 16,7 11 8-16,30 47-6 0,-17-34 1 16,5 7-1-16,2-6 1 15,0 3-4-15,-5-6 12 16,-2-4-8-16,-10-10 2 15,-6-4 3-15,-1-4 2 16,-4-3-9-16,-2 0 7 16,2 0-5-16,0 0 5 15,0-1-7-15,0 1 9 0,0 0-1 16,0 0-3-16,0 0-2 16,2 0 4-16,-1 0-6 15,0 0 4-15,0 0 2 16,0 0-2-16,-1 0-1 15,0 0 5-15,0 0-7 16,0 0 7-16,0 0-7 16,0 0 7-16,0 0-4 15,0 0 1-15,1 0-4 16,0 1 2-16,1 0-7 16,0 0 4-16,3 0 1 15,7 1 0-15,35 10 4 16,-33-12 1-16,-1 1-5 15,-3 1 2-15,-1-4 0 16,-1 4 0-16,-4-2-2 0,-2 0 6 16,-2 0-4-16,0 0 3 15,0 0-2-15,0 0 4 16,0 0-3-16,0 0 3 16,0 0 4-16,0 0 9 15,0 0 7-15,0-2 8 16,0 1 7-16,0-1-7 15,0-3-5-15,0-22-6 16,2-51-9-16,6 16-3 0,13-26-21 16,6-9-18-16,13-34-97 15,-2 6-109-15,-16-17-364 16,-23 16 10-16</inkml:trace>
  <inkml:trace contextRef="#ctx0" brushRef="#br0" timeOffset="99078.49">14235 8538 640 0,'-14'7'147'16,"-40"12"74"-16,32-22-154 16,2-2 0-16,1 1 29 15,6 0-4-15,-1 0 1 16,2 2-27-16,0 1-4 16,2 2-26-16,-3 2 2 15,3 0-15-15,2 0 4 16,3 0-7-16,2-2 3 15,3 0-5-15,0-1 6 16,0 0-4-16,0 0 11 16,0 0-6-16,0 0 6 15,0 0-5-15,0 0-7 16,1 0-6-16,2 1 10 16,8 2-5-16,21 1 5 15,37 6 3-15,-20-9-2 16,-2 0-8-16,9-1 5 0,-4 0-6 15,2 0 4-15,-9-1-2 16,3-1 5-16,-5 0-7 16,7-3 8-16,-6 0-6 15,6-2 0-15,-7 2-7 16,0-3 9-16,-14 4-8 0,-1 0 4 16,-13 2 4-16,-5 1 4 15,-4 1-11-15,-3-1 0 16,-2 0 1-16,-2 0-7 15,1 1-7-15,0 0 9 16,0 0-7-16,0 0-2 16,0 0 1-16,0 0 8 15,0 0-17-15,0 0-119 16,-1 0-74-16,-1 0-272 16,-9 0-62-16</inkml:trace>
  <inkml:trace contextRef="#ctx0" brushRef="#br0" timeOffset="100932.59">14788 8620 813 0,'-6'-10'206'16,"5"2"72"-16,-3 2-219 15,2 4-18-15,3-1 5 16,-2 2 7-16,1 0 22 15,0 1 11-15,0 0 20 16,0 0-4-16,0 0-12 16,0 0-29-16,0 0-24 15,0 0-26-15,0 0-6 16,0 0-2-16,0 1 3 16,1 0 2-16,0 2 7 15,0 0 1-15,2 1 4 0,4 10-2 16,19 40 1-16,-18-33-2 15,0 9-4-15,2 1 2 16,0 1-8 0,-1-2-6-16,1 1 5 15,-3-1-4-15,-2-8 5 16,4 7-2-16,-1-2-1 16,0 0-2-16,4-1 7 0,-1 10 8 15,-1-3 6-15,4 8 6 16,-2-4 0-16,1 5-8 15,-1-7-8-15,2 0-8 16,-1-3 0-16,-1 4-5 16,-1-6 6-16,4 4-3 15,-5-5-1-15,4 1-2 16,-1-1 4-16,4 5-4 16,-3-1 5-16,5 11 14 15,0-3 2-15,5 11 2 16,-4-6 4-16,2 5-8 15,-4-9-9-15,3 3-8 16,-3-10 5-16,-3 3-9 16,2-6 5-16,-4 4-5 15,-3-4 7-15,0 0-10 0,3-4 6 16,-1 8-5-16,2-3 5 16,4 3-5-16,-1 1 7 15,3 7-1-15,-4-9 0 16,0 7-3-16,-1-4 3 15,0 5-6-15,-3-7 3 16,2 10-2-16,-4-6 6 16,2 13-7-16,-2-8 4 0,4 6 0 15,-4-6 3-15,4 7-7 16,-2-13 7-16,0 6-5 16,-2-2 4-16,2 6-2 15,1-5 1-15,1 6-1 16,-3-2 2-16,5 6-4 15,-4-9-1-15,0 5 1 16,0-8 2-16,-2 3-3 16,-1-10 4-16,1 7-1 15,-5-7 1-15,5 6-1 16,-2-1 4-16,0 6-3 16,-1-4 2-16,3 8-4 15,-3-7 2-15,2 8-1 16,0-7 3-16,1 6-6 0,2-4 7 15,0 5-4-15,0-3 3 16,4 8-5-16,1-2 5 16,0 5-4-16,2-4 3 15,0 13-2-15,-3-8 6 16,3 11-4-16,-1 1 6 16,7 10-10-16,-4-8 6 15,7 14-8-15,-3-11 7 16,3 14-7-16,-1-6 9 15,1 9-7-15,-4-9 6 0,5 11-4 16,-9-15 2-16,6 11-3 16,-1-10 4-16,0 10 3 15,-1-10-1-15,2 10 1 16,-3-13 2-16,3 7-5 16,-6-9 2-16,4 6 9 15,-2-11 1-15,2 9-4 16,-7-16 1-16,6 8-6 15,-7-9-5-15,3 4-3 16,-3-11 2-16,4 13 5 16,-5-12 4-16,1 5-4 15,-4-8 6-15,2 8-3 16,-3-11 0-16,2 5 0 16,0-6 4-16,1 4-7 15,2-10 7-15,-2 3-5 0,0-11-5 16,4-1 2-16,-5-7 5 15,1 2-5-15,-3-5 6 16,3 3 3-16,-4-3-2 16,1 0-3-16,-3-5-3 15,2-2-2-15,-4-5 3 0,-1-3-7 16,-3-5 5-16,1 0 3 16,-2-4 3-16,-1-2 0 15,0 0 7-15,0 0 0 16,0 0 7-16,0 0-2 15,0 0-3-15,0-1-3 16,0 0-1-16,0 1-10 16,0 0 3-16,0 0-8 15,0 0 4-15,0 0-10 16,0 0 6-16,0 0-6 16,0 0 6-16,0 0-1 15,0 1 4-15,0 0-2 16,0 0 2-16,2 1-5 15,-2 1 0-15,1 0-8 16,2 1-27-16,2 11-67 16,14 34-62-16,-16-24-171 0,-1 6-205 15,4-15-23-15,0-20-156 16</inkml:trace>
  <inkml:trace contextRef="#ctx0" brushRef="#br0" timeOffset="101571.11">16566 15733 1212 0,'-13'-32'280'16,"3"9"120"-16,2 9-345 16,3 7-2-16,3 2-3 15,1 0-18-15,1 2-5 16,0 3-15-16,0 0 0 0,0 0 3 15,0 0-1-15,0 0 0 16,0 0-5-16,0 0-4 16,1 1-7-16,0 0 2 15,3 3-2-15,4 4 5 16,47 49-4-16,-36-35 6 16,8 2-6-16,-4-4 5 0,5-2-3 15,-4-8 7-15,1-1 5 16,-4-7 16-16,3-9 24 15,-8-6 10-15,11-16 0 16,5-10-7-16,13-16-14 16,5-9-37-16,8-11-123 15,-5 11-87-15,-16 1-305 16,-20 3-40-16</inkml:trace>
  <inkml:trace contextRef="#ctx0" brushRef="#br0" timeOffset="102445.85">17098 15225 299 0,'-6'-1'18'0,"4"3"-18"16,-1-3-88-16</inkml:trace>
  <inkml:trace contextRef="#ctx0" brushRef="#br0" timeOffset="103084.46">17093 15217 480 0,'-1'-1'254'0,"-1"1"3"16,-2 0-80-16,0 0-91 15,-4 0-14-15,-4 0-5 16,-28 1-28-16,31 0-1 16,2-2-12-16,2 6 3 15,3-6-4-15,0 5 3 16,2-4-7-16,0 0-1 15,0 0-8-15,0 1 0 16,0-1-3-16,0 0-1 0,0 1 0 16,0 0 3-16,-2 0-4 15,2 0 1-15,0 0 0 16,0 0-3-16,0 0-4 16,0-1 4-16,0 0-2 15,0 0 0-15,0 0 1 16,0 0 7-16,0 0-4 0,0 0 4 15,0 0-4-15,2 0 8 16,0 0 1-16,8 3 14 16,16 2-1-16,47 7 11 15,-29-12-7-15,11 0-1 16,1-1-7-16,9 0-1 16,0 2-6-16,11 2 1 15,-1-3-5-15,15 0-1 16,23-2 12-1,4 1-9-15,3-2 3 16,2 4-4-16,-1 0 5 16,-23 3-9-16,13 0 6 15,-11-1-3-15,14 2 5 16,-15 1-8-16,8-3 5 0,-18 0-11 16,7 1 4-16,-15-4-8 15,10 0 7-15,-11-2-3 16,9-2 4-16,-12 3-3 15,5-1 0-15,-16 2-1 16,2-1-4-16,-16 3-3 16,-7-4 1-16,-10 1 0 15,-8-3-3-15,-12 2 4 16,-3 1-22-16,-5-1-79 0,-15 11-359 16,-2 2 73-16</inkml:trace>
  <inkml:trace contextRef="#ctx0" brushRef="#br0" timeOffset="104715.71">19973 15054 1183 0,'-3'-6'270'16,"1"1"103"-16,1 0-343 16,2 2-26-16,1 2-8 0,1 2 2 15,7 8-4-15,35 46 0 16,-31-20 4-16,-2-9 3 15,3-2-1-15,7-13 12 16,5-12 13 0,13-23 3-16,7-11 3 15,7-19 2-15,-6-1-9 0,5-5-44 16,-11 13-54 0,-2 12-65-16,-8 24-262 0,-24 10 14 15</inkml:trace>
  <inkml:trace contextRef="#ctx0" brushRef="#br0" timeOffset="105015.64">20161 15025 1564 0,'11'-38'282'0,"-13"22"163"16,7 19-470-16,1 8 1 16,1 2 6-16,6 8 12 0,1 1 1 15,7 7 3-15,-1-5-1 16,6 3 0-16,-1-8 6 16,7-2 5-16,-1-12 1 15,15-9 15-15,-2-10-1 16,16-13 2-16,-5-8-5 15,17-13-148-15,-8 5-339 0,-1-4 63 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6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401 28 10066,'-3'-3'277,"0"1"0,1-1 0,-1 1 0,0 0 0,-1 0 0,1 0 0,0 0 0,0 0 0,-1 1 0,1-1 0,-1 1 0,0 0 1,1 0-1,-6 0 0,5 1-223,0 1 1,-1 0 0,1-1 0,0 1 0,0 1 0,0-1 0,0 1 0,0 0-1,0 0 1,0 0 0,0 0 0,1 0 0,-4 4 0,-21 15-61,1 1-1,1 1 1,2 2 0,0 0 0,2 2-1,1 0 1,-27 45 0,38-56-1,1 0 0,1 1 0,0 0 0,2 1 0,0 0 0,0 0 0,2 0 0,0 1 0,1-1 0,1 1 0,1 0 0,1 0 0,0-1 0,1 1 0,6 26 1,-5-36-38,0 0 0,1-1 0,1 1 0,-1 0 0,1-1 0,1 0 0,-1 0 0,1 0 0,1-1 1,-1 0-1,1 0 0,1 0 0,-1 0 0,1-1 0,0 0 0,1-1 0,-1 0 0,1 0 0,0 0 1,1-1-1,-1 0 0,1-1 0,-1 0 0,1 0 0,0-1 0,0 0 0,0 0 0,1-1 1,-1-1-1,0 1 0,0-1 0,0-1 0,1 0 0,-1 0 0,0-1 0,0 0 0,0 0 0,0-1 1,-1-1-1,1 1 0,-1-1 0,0-1 0,0 1 0,0-1 0,-1-1 0,9-6 0,-11 6 45,1 1 1,-1-1-1,-1 0 0,1 0 0,-1-1 0,0 1 0,0-1 0,-1 0 0,1 0 0,-2 0 0,1-1 0,2-10 0,-5 15 12,1-1 0,-1 1 0,0-1 0,0 1 0,0 0-1,0-1 1,-1 1 0,1-1 0,-1 1 0,0 0-1,0-1 1,0 1 0,0 0 0,-1 0 0,1 0 0,-1 0-1,0 0 1,0 0 0,0 1 0,0-1 0,0 0 0,-1 1-1,1 0 1,-1-1 0,0 1 0,1 0 0,-1 0 0,0 1-1,-4-3 1,-9-2-9,1 0 0,-1 1 0,0 0 0,0 2 0,0-1 0,-1 2-1,-30-1 1,17 4-93,-1 0 0,1 2 0,-40 8 0,201 3-1405,-51-4 1442,-37-4 92,1-2 0,77-2 0,-121-2 30,1 0 0,0 0 0,-1 0-1,1 0 1,0 0 0,-1 0 0,1 0 0,0 0-1,-1 0 1,1 0 0,0-1 0,-1 1 0,1 0-1,0 0 1,-1-1 0,1 1 0,-1-1 0,1 1-1,-1 0 1,1-1 0,-1 1 0,1-1 0,-1 1-1,1-1 1,-1 1 0,1-1 0,-1 0 0,0 1-1,0-1 1,1 1 0,-1-1 0,0 0 0,0 1-1,1-1 1,-1 0 0,0-1 0,-3-7 3114,12 34-3238,0 1 9,0 0 0,-2 1 0,6 41 0,10 113-764,-23-179 650,0 1 0,1-1 0,-1 1 0,0-1 0,1 1 0,-1-1 0,1 1 1,0-1-1,-1 0 0,1 1 0,1-1 0,-1 0 0,0 0 0,0 1 0,1-1 0,-1 0 1,1 0-1,0-1 0,0 1 0,-1 0 0,1-1 0,0 1 0,1-1 0,-1 1 0,0-1 0,3 1 1,25-8-3151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7954,'-9'6'929,"-21"-3"7605,31 20-9644,25 170-2005,-25-185 289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10554,'0'-14'1681,"4"5"1239,4 9-3168,4 2-232,3 4-104,11 9-456,0 5-1881,3 2 177</inkml:trace>
  <inkml:trace contextRef="#ctx0" brushRef="#br0" timeOffset="1">315 345 9626,'-2'-14'2028,"0"-10"1359,12 25-2642,11 17-1184,39 55 399,-36-42 15,0-1-1,42 40 0,-65-70 32,-1 0 0,1 1 0,-1-1 0,1 0 0,-1 0 1,1 1-1,-1-1 0,1 0 0,-1 0 0,1 0 0,-1 0 0,1 0 0,0 1 0,-1-1 1,1 0-1,-1 0 0,1 0 0,0-1 0,-1 1 0,1 0 0,-1 0 0,1 0 0,-1 0 0,1 0 1,-1-1-1,1 1 0,-1 0 0,1-1 0,-1 1 0,1 0 0,-1-1 0,1 1 0,-1 0 1,1-1-1,-1 1 0,0-1 0,1 1 0,-1-1 0,0 1 0,0-1 0,1 1 0,-1-1 0,0 1 1,0-1-1,1 1 0,-1-1 0,0 1 0,0-1 0,0 0 0,0 1 0,0-1 0,0 1 1,0-1-1,0 1 0,0-2 0,5-43 251,-4 36-199,7-166-103,-8 175 22,0 0-1,0 0 1,0 0 0,0 0-1,0 0 1,0 1 0,0-1-1,0 0 1,1 0 0,-1 0-1,0 0 1,0 0-1,0 0 1,0 0 0,0 0-1,0 0 1,0 0 0,0 0-1,1 0 1,-1 0 0,0 0-1,0 0 1,0 0 0,0 0-1,0 0 1,0 0 0,0 0-1,1 0 1,-1 0-1,0 0 1,0 0 0,0-1-1,0 1 1,0 0 0,0 0-1,0 0 1,0 0 0,0 0-1,1 0 1,-1 0 0,0 0-1,0 0 1,0 0-1,0-1 1,0 1 0,0 0-1,0 0 1,0 0 0,0 0-1,0 0 1,0 0 0,0 0-1,0-1 1,0 1 0,0 0-1,0 0 1,0 0 0,0 0-1,0 0 1,0 0-1,0 0 1,0-1 0,0 1-1,0 0 1,0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7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1 133 7346,'6'4'180,"-5"-3"21,0 1 0,1-1 0,-1 0 1,1 0-1,-1 0 0,1 0 0,-1 0 0,1 0 1,0-1-1,-1 1 0,1 0 0,0-1 1,0 1-1,-1-1 0,1 0 0,0 1 1,0-1-1,0 0 0,-1 0 0,1 0 1,0-1-1,0 1 0,0 0 0,-1-1 0,1 1 1,0-1-1,3-1 0,52-9-494,26-7 111,-77 16 177,0 0 0,0 0-1,0-1 1,0 0 0,-1 0 0,1 0 0,-1 0 0,0-1-1,0 0 1,6-6 0,-9 8 13,-1 0 1,1 0-1,-1 0 1,1 0-1,-1 0 0,0 0 1,0 0-1,0 0 1,0-1-1,0 1 0,0 0 1,-1-1-1,1 1 1,0-3-1,-1 4 8,0-1 0,-1 1 0,1 0 0,0-1 0,0 1-1,-1 0 1,1-1 0,-1 1 0,1 0 0,-1 0 0,1 0 0,-1-1 0,0 1-1,0 0 1,0 0 0,1 0 0,-1 0 0,-2-1 0,-1-1 8,0 1 1,0 0 0,0 0-1,0 0 1,0 0-1,-1 1 1,1 0 0,0-1-1,-1 2 1,1-1-1,-1 0 1,1 1 0,-6 0-1,3 0-44,-1 0-1,1 1 1,-1 0-1,1 0 0,0 1 1,-1 0-1,1 0 1,0 0-1,0 1 1,1 0-1,-1 1 1,1-1-1,-1 1 1,1 1-1,0-1 0,0 1 1,1 0-1,0 0 1,-1 1-1,2-1 1,-1 1-1,1 0 1,0 0-1,0 1 1,0-1-1,1 1 0,0 0 1,1 0-1,0 0 1,0 0-1,0 1 1,1-1-1,0 0 1,0 1-1,0-1 1,2 13-1,1-7 6,0 0 0,0-1 0,2 1 0,0-1 0,0 0 0,1 0 0,6 12 0,-9-21-8,0 1 1,0-1 0,0 0-1,0 0 1,1 0-1,0 0 1,-1 0 0,1 0-1,0 0 1,0-1 0,1 0-1,-1 1 1,0-1-1,1-1 1,-1 1 0,1 0-1,0-1 1,-1 0 0,1 1-1,0-2 1,0 1-1,0 0 1,0-1 0,0 0-1,0 0 1,0 0 0,6-1-1,1-1-386,0-1 1,-1-1-1,1 0 0,0-1 0,-1 0 1,0 0-1,15-12 0,34-25-1885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1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96 9106,'-7'-11'1314,"-2"-10"1817,10 20-3102,-1 0 0,1 0 0,-1 0 0,1 0 0,-1 0 0,1 0 0,0 0 0,0 0 0,-1 1 0,1-1 0,0 0 0,0 0 0,0 1 0,0-1 0,0 1 0,0-1 0,0 1 0,0-1 0,0 1 0,0 0 0,0-1 0,0 1-1,0 0 1,0 0 0,2-1 0,5 0-19,175-38 50,-158 36-74,0 0-1,1 2 1,-1 1-1,0 1 1,43 7-1,-61-7 4,0 1 1,-1-1-1,1 1 1,0 0-1,-1 0 1,0 1-1,1 0 1,-1 0-1,0 0 0,0 1 1,-1 0-1,1 0 1,-1 1-1,0-1 1,0 1-1,0 0 0,-1 1 1,0-1-1,0 1 1,0 0-1,-1-1 1,0 2-1,0-1 0,0 0 1,-1 1-1,0-1 1,0 1-1,0 0 1,-1-1-1,0 1 0,-1 0 1,1 0-1,-1 0 1,-1 0-1,1 0 1,-1-1-1,0 1 0,-1 0 1,-2 8-1,-2 3 27,-1 0 0,0 0 0,-2-1 0,0 0 0,0 0-1,-20 24 1,23-32-35,-1-1-1,0-1 0,0 1 0,0-1 1,-1 0-1,0-1 0,0 0 0,-1 0 1,0-1-1,0 0 0,0 0 0,0-1 1,-18 5-1,22-8-4,1-1-1,-1 0 1,1 0-1,-1-1 1,1 0 0,0 1-1,-1-1 1,1-1-1,0 1 1,0-1 0,0 1-1,0-1 1,0 0-1,0-1 1,0 1 0,-4-5-1,5 6 32,1-1-1,0 1 0,0-1 1,0 0-1,0 0 0,0 0 1,1 0-1,-1 0 1,1 0-1,-1-1 0,1 1 1,0 0-1,-1-1 1,1 1-1,0-1 0,1 1 1,-1-1-1,0 0 0,1 1 1,0-1-1,-1 0 1,1 1-1,0-1 0,0 0 1,1 0-1,-1 1 1,2-5-1,-1 6 4,0 0 1,0-1-1,0 1 1,0 0-1,0 0 1,1-1-1,-1 1 1,0 0-1,1 1 1,-1-1-1,1 0 1,-1 0-1,1 1 1,-1-1-1,1 0 1,0 1-1,-1 0 1,1-1-1,0 1 1,0 0-1,-1 0 1,1 0-1,0 0 1,-1 0-1,1 0 1,0 1-1,1 0 1,53 10 18,-49-9-24,14 5-12,0 1 0,-1 1 1,0 1-1,0 0 0,-1 2 1,0 0-1,-1 1 0,17 16 0,-2 1-3,-1 2 0,51 67 0,-77-92 3,0 1-1,-1 0 0,0 0 0,0 0 1,-1 0-1,0 1 0,5 16 1,-9-22 5,1-1 0,-1 1 0,0 0 0,0-1 0,0 1 0,0 0 0,0-1 0,-1 1 0,1-1 1,-1 1-1,0 0 0,1-1 0,-1 1 0,-1-1 0,1 0 0,0 1 0,0-1 0,-1 0 0,1 0 1,-1 0-1,0 0 0,0 0 0,0 0 0,0 0 0,0-1 0,0 1 0,0 0 0,0-1 0,-4 2 1,-13 6 2,0 0 0,0-2 0,0 0 0,-1-1 0,0-1 1,-28 3-1,8-3 17,1-2 1,-51-3 0,60-1-28,1-2 1,0-1-1,0-2 1,-30-9-1,49 12-198,0 0-1,0-1 0,0 0 0,1-1 0,0 0 1,0 0-1,0-1 0,0 0 0,1-1 0,0 0 0,1 0 1,-1 0-1,1-1 0,-7-12 0,9 12-173,2 0 1,-1-1-1,1 0 0,0 0 0,-2-13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8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8450,'-2'3'5296,"-10"28"-5036,8-12-195,1 1 0,1-1 0,0 1 0,2 0-1,0 0 1,3 23 0,0-20-51,-2-14 4,0 0 0,0 0-1,1 0 1,0 0 0,7 16-1,3-65 237,-8 17-193,1-7-13,1 0 0,2 0 0,0 0 0,17-35 0,-24 63-48,-1 1-1,1 0 0,-1 0 0,1 0 1,0 0-1,-1 0 0,1 0 1,0 0-1,0 0 0,0 0 1,0 0-1,0 0 0,0 0 1,0 0-1,0 1 0,0-1 0,0 0 1,0 1-1,1-1 0,-1 1 1,0-1-1,0 1 0,1 0 1,-1-1-1,0 1 0,3 0 1,-1 0-4,-1 1 0,1 0 0,-1 0 0,1 0 0,-1 0 0,0 0 0,1 0 0,-1 1 0,0-1 0,0 1 0,0-1 0,3 4 0,5 5-12,0 1 1,-1 0 0,13 22-1,-13-16-42,0 1 0,-1 1-1,0 0 1,8 38 0,4 9-3154,-16-59 882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38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11618,'2'-4'4994,"7"19"-5267,4 12-23,-3 4 264,-12 19-3176,-23-5 1111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49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2 101 8690,'-2'-13'4383,"7"5"-3525,-3 8-874,0-1 0,0 1 0,-1-1 1,1 1-1,0 0 0,0-1 0,0 1 0,0 0 0,-1 0 1,1 0-1,0 0 0,0 1 0,0-1 0,2 1 1,2 1 19,0 0 1,0 0 0,0 0-1,0 1 1,0-1 0,-1 1-1,0 1 1,1-1 0,-1 1 0,0 0-1,8 9 1,-4-3-5,-1 0 1,0 1-1,0 0 1,-1 1-1,7 15 0,2 9-85,-2 1 0,-1 1-1,11 60 1,-24-98 72,0 1-1,1-1 1,-1 0 0,0 1-1,0-1 1,0 1 0,1-1-1,-1 0 1,0 1 0,0-1-1,0 0 1,0 1 0,0-1-1,0 1 1,0-1 0,0 0-1,0 1 1,0-1 0,0 1 0,0-1-1,0 0 1,0 1 0,-1-1-1,1 1 1,0-1 0,0 0-1,0 1 1,0-1 0,-1 0-1,1 1 1,0-1 0,0 0-1,-1 1 1,1-1 0,0 0-1,-1 0 1,1 1 0,0-1 0,-1 0-1,1 0 1,0 0 0,-1 0-1,1 1 1,0-1 0,-1 0-1,1 0 1,-1 0 0,1 0-1,0 0 1,-1 0 0,1 0-1,-1 0 1,1 0 0,0 0-1,-1 0 1,1 0 0,-1 0 0,1 0-1,0 0 1,-1-1 0,0 1-1,-32-18-76,26 14 97,4 3-2,1 0 0,-1 0 0,1-1-1,-1 1 1,1-1 0,0 1 0,-1-1 0,1 0-1,0 0 1,0 0 0,0 0 0,0 0-1,1 0 1,-1-1 0,1 1 0,-1-1-1,1 1 1,0-1 0,0 0 0,0 1-1,0-1 1,0 0 0,0 1 0,0-6-1,3-5 9,1 0-1,-1 1 0,2 0 1,0 0-1,0 0 0,1 0 1,1 1-1,0-1 0,0 1 1,10-11-1,-3 5-13,0 0 0,1 1 0,1 0 0,1 1 0,23-17 0,-17 16 12,1 2 0,0 0 0,30-12-1,-44 22 31,1 0 0,0 1 0,-1 0 0,2 0 0,-1 1 0,0 0 0,0 1 0,1 0 0,-1 1 0,0 0 0,19 3 0,-25-1 1,0 0 1,0 0 0,0 0-1,0 1 1,0-1 0,0 1-1,-1 0 1,1 0 0,-1 1-1,0-1 1,0 1 0,0-1-1,-1 1 1,1 0 0,-1 0 0,0 0-1,0 0 1,0 1 0,2 6-1,5 15 282,11 54 0,-18-69-269,41 224 369,-37-217-296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4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93 5745,'-28'-63'4795,"28"62"-4702,-1 0 0,1 0 0,-1 1 1,1-1-1,-1 0 0,1 0 1,0 1-1,-1-1 0,1 0 0,0 0 1,-1 0-1,1 0 0,0 0 1,0 0-1,0 0 0,0 1 0,0-1 1,0 0-1,0 0 0,0 0 1,1 0-1,-1 0 0,0 0 0,0 1 1,1-1-1,-1 0 0,1 0 0,-1 0 1,0 1-1,1-1 0,-1 0 1,1 0-1,1-1 0,0 3-42,0-1 0,0 0 1,0 1-1,-1-1 0,1 1 0,0 0 0,0-1 0,0 1 0,-1 0 0,1 0 0,0 0 0,-1 0 1,1 0-1,-1 1 0,0-1 0,1 0 0,1 3 0,9 9-30,0 0 0,-1 1 1,0 0-1,-1 1 0,-1 0 0,-1 0 0,10 24 0,-5-4 6,-3 0 0,0 0 0,-3 1 0,-1 1 0,2 44 0,-9-63-36,-4-17 380,-9-37 226,10 18-514,0 1 1,2-1 0,0-1 0,1-35-1,2 45-56,0 0 0,0 0-1,1 1 1,0-1-1,0 0 1,1 0-1,0 1 1,1 0 0,0 0-1,0 0 1,1 0-1,0 0 1,10-12 0,-6 12-296,-1 1 1,1-1-1,0 1 1,1 1-1,-1-1 1,1 2-1,1-1 1,-1 2-1,1-1 1,0 1-1,0 1 1,0 0-1,0 0 1,21-1-1,32 2-2669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0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30 9754,'-79'-24'6337,"81"25"-5904,-2-2-89,3-1 24,3 1-200,25-1-136,50 1-176,-31 2-440,-2-1-361,5 5-95,-9 1-2433,-12 4 521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01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19 11971,'-4'-2'5545,"19"1"-5681,25-2-48,21 2 56,50-2-1489,16-5-1535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06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81 10450,'-23'-69'2457,"19"60"1152,0 7-3081,2 1-40,1 1-128,1 1-160,0 2-200,1 5-48,10 29 24,11 60 40,-16-39-40,0 13-1048,1 1-417,6 0-2127,2-33-465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06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48 8618,'0'-3'640,"-1"1"1,0-1 0,0 0-1,-1 1 1,1-1-1,0 1 1,-1 0-1,0-1 1,1 1-1,-4-3 1,4 4-593,0 1 0,1-1 0,-1 1 0,1-1 1,-1 1-1,0 0 0,1-1 0,-1 1 0,0 0 0,1-1 0,-1 1 0,0 0 1,1 0-1,-1 0 0,0 0 0,0 0 0,1 0 0,-1 0 0,0 0 0,0 0 1,1 0-1,-1 0 0,0 0 0,0 0 0,1 0 0,-1 1 0,0-1 1,1 0-1,-1 1 0,0-1 0,1 0 0,-1 1 0,0-1 0,1 1 0,-1-1 1,1 1-1,-1-1 0,1 1 0,-1 0 0,1-1 0,0 1 0,-1-1 0,1 1 1,0 0-1,-1-1 0,1 1 0,0 0 0,0 0 0,-1-1 0,1 1 0,0 1 1,-7 16-96,1 0 0,0 0 0,1 1 0,2 0 0,-1 0 0,2 0 0,0 31 0,2-37 8,1 0 0,0 0 0,0 0 0,2 0 0,-1 0-1,2 0 1,-1-1 0,2 0 0,0 1 0,0-1 0,1-1 0,11 17-1,-15-25 29,0-1-1,-1 0 1,1 1-1,0-1 1,0 0-1,0 0 1,1 0-1,-1-1 1,0 1-1,1 0 1,-1-1-1,1 1 0,0-1 1,-1 0-1,1 0 1,0 0-1,0 0 1,0-1-1,4 1 1,-4-1 15,-1 0 1,1-1 0,0 0-1,-1 1 1,1-1 0,-1 0-1,1 0 1,-1 0 0,1-1-1,-1 1 1,0-1 0,1 1-1,-1-1 1,0 0 0,0 0-1,0 0 1,1-2 0,3-4 35,0 0-1,-1 0 1,0-1 0,-1 1 0,1-1 0,-2 0 0,1 0 0,-1-1 0,-1 1 0,2-12-1,-3 8-69,0 0 1,-2 0-1,1 0 0,-2 0 0,0 0 0,0 1 0,-1-1 0,-1 0 0,0 1 0,0 0 0,-2 0 0,1 0 0,-1 1 0,-1-1 0,0 1 0,-1 1 0,0 0 0,-1 0 0,0 0 0,0 1 0,-1 1 0,0-1 1,-11-6-1,19 14-189,1 0 0,-1 0 0,1 0 0,-1 0-1,1 1 1,-1-1 0,0 1 0,1-1 0,-1 1 0,0-1 0,0 1 0,1 0 0,-1 0 0,0 0 0,0 0 0,1 0 0,-1 0 0,0 0 0,0 1 0,1-1 0,-1 1 0,0-1 0,1 1 0,-1-1 0,-2 3 0,-8 9-3788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0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176 105 7922,'-16'-71'2727,"15"69"-2609,1 1-1,-1-1 1,1 0 0,-1 1 0,0-1 0,0 0-1,1 1 1,-1-1 0,0 1 0,-1-1-1,1 1 1,0-1 0,0 1 0,0 0-1,-1 0 1,1 0 0,-1 0 0,1 0 0,-1 0-1,1 0 1,-1 0 0,0 0 0,1 1-1,-1-1 1,0 0 0,0 1 0,1 0-1,-1-1 1,0 1 0,0 0 0,0 0-1,1 0 1,-1 0 0,0 0 0,0 1 0,0-1-1,1 1 1,-1-1 0,-2 2 0,-1 0-104,0 0 1,0 1 0,0-1 0,1 1-1,0 0 1,-1 1 0,1-1 0,0 1-1,0-1 1,-5 8 0,2 0-33,1 1-1,0 0 1,1 0-1,0 0 1,1 0-1,0 1 1,1-1-1,1 1 1,0 0-1,0 0 1,1 22-1,1-24 13,0 0 0,1 1-1,1-1 1,0 0 0,0 1-1,1-1 1,0 0-1,1-1 1,0 1 0,1-1-1,0 0 1,1 0 0,10 14-1,-12-19 6,1-1-1,0 1 1,0-1-1,1 0 1,-1 0-1,1-1 0,0 1 1,0-2-1,0 1 1,0 0-1,0-1 1,1 0-1,-1-1 1,1 1-1,0-1 1,-1 0-1,1-1 1,0 0-1,9-1 0,-6 1 5,0-2 0,0 1 0,-1-1 0,1-1 0,0 0 0,-1 0 0,1-1 0,-1 0-1,0 0 1,0-1 0,-1 0 0,11-9 0,-17 13 6,-1 0 0,1 0 1,0 0-1,-1 0 0,1-1 0,-1 1 0,1-1 1,-1 1-1,0-1 0,0 0 0,0 1 0,1-1 1,-2 0-1,1 0 0,0 0 0,0 0 0,-1 0 1,1 0-1,-1 0 0,1 0 0,-1 0 0,0 0 1,0 0-1,0 0 0,0 0 0,0 0 0,0 0 1,0 0-1,-1 0 0,1 0 0,-1 0 0,0 0 1,1 0-1,-1 0 0,0 0 0,0 1 0,0-1 1,-1 0-1,1 1 0,0-1 0,-2-1 0,-2-2 21,0 1-1,-1-1 1,1 1-1,-1 1 1,0-1-1,0 1 1,0 0-1,0 0 1,-1 1-1,1 0 1,-8-2-1,8 3-209,0 0 0,1 0 1,-1 0-1,0 1 0,0 0 0,1 0 0,-1 0 0,0 1 0,0 0 1,1 0-1,-1 1 0,0-1 0,1 1 0,0 0 0,-1 1 0,1-1 1,0 1-1,0 0 0,0 0 0,1 1 0,-9 7 0,-9 18-2675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19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0 706 10466,'24'-44'2709,"-22"31"2007,-3 27-3948,53 310-876,-62-517 581,13-288-245,5 169-84,-6 312-228,0 1 1,0 0-1,0 0 0,-1 0 0,1 0 0,0 0 0,0 0 1,-1 1-1,1-1 0,-1 1 0,1-1 0,1 3 0,7 5-292,12 9-1309,1-2 0,43 24 0,16-1-1692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1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555 7 10722,'-9'-5'6386,"-23"4"-7140,27 1 1206,-39 3-418,0 2-1,0 2 0,1 2 1,0 2-1,0 1 0,1 3 1,1 1-1,-39 22 0,73-34-30,1-1-1,0 1 0,1 0 1,-1 0-1,1 1 1,-1-1-1,1 1 0,1 0 1,-1 1-1,1-1 1,0 1-1,0 0 0,0 0 1,-4 13-1,6-15-6,1 1-1,0-1 1,1 1-1,-1 0 1,1-1-1,0 1 1,0-1-1,0 1 1,1 0-1,-1-1 1,1 1-1,0-1 1,1 1-1,-1-1 1,1 0-1,0 1 1,0-1-1,0 0 1,0 0-1,1 0 1,0-1-1,-1 1 1,7 5-1,-2-2-43,1 0 0,0 0-1,0-1 1,1 0 0,0 0 0,0-1-1,0 0 1,1-1 0,0 0-1,-1-1 1,1 0 0,18 3-1,1-1-334,0-2-1,1-2 1,38-1 0,-19-4-1125,89-16 0,93-40-1755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19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17 105 12371,'-14'-18'2560,"11"6"1065,9 5-3633,16 1-104,12-4 0,33-3-272,17 1-472,42 0-2801,4-2 432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1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8594,'-11'6'561,"-21"8"934,31-14-1353,0 0 0,0 0-1,0 0 1,0 0 0,0 0 0,0 0 0,0 0-1,0 0 1,0 0 0,0 0 0,0-1 0,0 1-1,0 0 1,1-1 0,-1 1 0,0 0 0,0-1-1,0 1 1,0-1 0,0 0 0,1 1 0,-1-1-1,0 0 1,1 1 0,-1-1 0,0 0 0,1 0-1,-1 1 1,1-1 0,-1-2 0,42 70 1128,-32-55-1292,0 1 0,-1 0 1,0 1-1,7 18 0,54 189 485,-72-263-326,0 17-30,2 0 0,1 0 0,4-31 1,-4 49-112,1-1 1,0 1-1,0 0 0,1 0 1,0 0-1,0 0 1,1 0-1,0 0 1,0 1-1,0-1 0,1 1 1,0 0-1,0 0 1,1 0-1,0 1 0,0 0 1,0-1-1,1 2 1,-1-1-1,1 1 1,0-1-1,0 2 0,1-1 1,12-5-1,14 1-1691,53-8-1,-59 12 469,53-11-2179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2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58 10090,'-14'-28'2841,"7"9"680,-1 8-2681,-3 11-600,0 11-104,-11 16 8,-6 17-104,-15 40-16,3 15-56,5 40 32,16 4-48,24 24-32,27-21-40,47 1-864,30-33-2585,69-34 568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2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36 6689,'-31'-23'2537,"-8"11"32,-5 20-1473,-20 29-1216,1 16-56,-15 44 80,5 14-8,2 44 72,28 6 16,23 30 24,34-26-8,41 4-16,23-39-152,34-22-280,4-48-241,25-27-1767,-23-41 247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3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10242,'2'-10'4127,"3"37"-5370,-1-4 1501,18 102-188,-23-135-129,1 1 0,1 0 0,-1-1 0,2 1 0,-1 0 0,1 0-1,5-12 1,-3 3 31,-3 10 98,1 0-1,-1 0 1,1 0-1,1 0 0,-1 0 1,1 1-1,1-1 0,4-8 1,-7 15-52,0 0 0,0 1 0,-1-1 0,1 0 0,0 0 1,0 0-1,0 1 0,0-1 0,0 1 0,0-1 0,1 0 0,-1 1 1,0 0-1,0-1 0,0 1 0,0 0 0,1 0 0,-1-1 1,0 1-1,0 0 0,2 1 0,1-1-30,-1 1-1,0 0 1,0 0 0,1 1-1,-1-1 1,0 1 0,0-1 0,0 1-1,0 0 1,4 4 0,7 8-141,-1 0 0,0 1 0,-1 1 1,-1 0-1,0 0 0,-1 1 0,-1 0 1,-1 1-1,0 0 0,7 26 0,-8-55-3159,0-19 1080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9546,'8'-3'418,"-8"3"-305,1 0 0,0 0 0,0 0 0,-1 0 0,1 0 1,0-1-1,-1 1 0,1 0 0,0 0 0,0-1 0,-1 1 0,1-1 0,0 1 1,-1 0-1,1-1 0,-1 1 0,1-1 0,-1 1 0,1-1 0,-1 0 1,1 1-1,-1-1 0,1 1 0,-1-1 0,0 0 0,1 1 0,-1-1 0,0 0 1,0 0-1,1 0 0,7 27-343,-5-18 209,8 14 6,0-1-1,1 1 1,19 22 0,-25-35 8,2 0-1,-1-1 1,1 1 0,0-1 0,1-1 0,0 0 0,0 0 0,0 0-1,1-1 1,13 6 0,-20-11 18,0-1-1,0 1 0,0 0 1,0-1-1,0 1 1,0-1-1,0 0 0,0 0 1,0 0-1,0-1 1,0 1-1,0-1 1,0 1-1,0-1 0,0 0 1,0 0-1,-1 0 1,1-1-1,0 1 1,-1 0-1,1-1 0,-1 0 1,1 0-1,-1 0 1,0 0-1,0 0 0,0 0 1,0-1-1,0 1 1,0 0-1,-1-1 1,2-3-1,2-1 60,-1-1 0,-1 0 1,1 0-1,-2 0 0,1 0 0,-1-1 0,0 1 1,0-1-1,-1 1 0,0-11 0,-1 8-93,0 0-1,-1 0 1,0 0-1,0 0 1,-1 0-1,-1 1 0,0-1 1,0 1-1,-1-1 1,0 1-1,-9-14 1,12 22-271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4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12 9514,'-1'0'108,"1"-1"0,-1 1 1,1 0-1,0 0 0,-1-1 0,1 1 1,-1 0-1,0 0 0,1 0 0,-1-1 1,1 1-1,-1 0 0,1 0 0,-1 0 0,1 0 1,-1 0-1,1 0 0,-1 0 0,0 1 1,1-1-1,-1 0 0,1 0 0,-1 0 0,1 0 1,-1 1-1,1-1 0,-1 0 0,1 0 1,-1 1-1,1-1 0,0 0 0,-1 1 1,1-1-1,-1 1 0,1 37 303,0-37-428,1 10 9,1 25 5,2-1 0,1 0-1,13 46 1,-15-80 180,0-12-46,1-26-5,-3 24-123,11-171 229,-8 178-445,5 13-33,12 21 80,-20-27 179,11 20-181,0 0-1,-1 1 1,-1 0 0,-1 1-1,-1 0 1,6 26-1,-6-15-817,-4-15-290,-10-38 2261,-2-8-438,5 19-383,0 1 1,1-1-1,-1 0 1,2 0-1,-1 0 0,1 0 1,0-1-1,1 1 1,0 0-1,0 0 0,1 0 1,3-15-1,-3 20-156,1-1 0,0 1 0,0 0 0,0 0 0,1 0 0,-1 0-1,1 0 1,0 1 0,-1-1 0,1 1 0,0 0 0,1-1 0,-1 1-1,0 1 1,1-1 0,-1 0 0,1 1 0,-1 0 0,1 0 0,-1 0 0,1 0-1,0 1 1,0-1 0,-1 1 0,8 0 0,-1 0-23,-1 0 0,1 0 1,-1 1-1,0 0 0,1 1 1,-1 0-1,0 1 0,18 7 0,-19-6 18,-1 1-1,1 0 0,-1 0 0,0 1 0,-1 0 0,1 0 1,-1 1-1,-1 0 0,1 0 0,-1 0 0,6 12 0,2 6-655,-2 0-1,11 35 1,-9-22-1872,-6-23 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56 9474,'-25'-56'4921,"46"114"-7589,6 23 2726,-10 6-126,-13-59 142,1-1 0,1 1 0,2-1 0,0-1 0,2 1 0,15 28 0,-25-54-65,1-1 1,0 1-1,-1 0 1,1 0-1,0 0 1,-1 0-1,1 0 1,0-1 0,0 1-1,0 0 1,0-1-1,-1 1 1,1-1-1,0 1 1,0-1-1,0 1 1,0-1-1,1 0 1,-1 1 0,0-1-1,0 0 1,0 0-1,0 0 1,0 0-1,0 0 1,0 0-1,0 0 1,0 0-1,0 0 1,1-1 0,-1 1-1,0 0 1,0-1-1,0 1 1,0-1-1,0 1 1,0-1-1,-1 1 1,1-1-1,0 0 1,0 1 0,0-1-1,0 0 1,-1 0-1,1 1 1,0-3-1,8-5 64,-1-2-1,-1 1 0,10-16 0,-8 12 39,75-115 492,-84 128-609,1-1 0,-1 1 0,0 0 1,0-1-1,1 1 0,-1 0 0,0-1 0,1 1 1,-1 0-1,0-1 0,1 1 0,-1 0 1,0 0-1,1 0 0,-1-1 0,1 1 1,-1 0-1,0 0 0,1 0 0,-1 0 1,1 0-1,-1 0 0,1 0 0,-1 0 1,1 0-1,-1 0 0,0 0 0,1 0 1,-1 0-1,1 0 0,-1 0 0,1 0 0,0 1 1,15 12-150,9 23-50,-24-35 194,6 11-8,-1 0-1,-1 0 1,0 0 0,-1 1-1,0-1 1,-1 1 0,0 0-1,-1 0 1,0 1 0,-1-1 0,-1 0-1,0 0 1,-1 0 0,0 1-1,-1-1 1,-5 17 0,6-28 3,0 0 1,0 1 0,0-1 0,0 0-1,0 0 1,-1 0 0,1 0 0,-1 0-1,1 0 1,-1-1 0,0 1-1,0-1 1,0 1 0,0-1 0,0 1-1,0-1 1,0 0 0,0 0-1,0 0 1,-1 0 0,1-1 0,0 1-1,-1 0 1,1-1 0,-1 0 0,1 1-1,0-1 1,-1 0 0,1 0-1,-1-1 1,1 1 0,-1 0 0,1-1-1,0 0 1,-1 1 0,1-1-1,0 0 1,-3-2 0,-11-3-99,1-1 0,1 0 0,-1-2 0,-14-10 0,28 18 110,-28-18-689,1-2-1,1-1 1,-25-27-1,46 42-943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4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45 195 9458,'7'-2'240,"-6"2"-139,0 0 0,0 0 0,0 0 0,0 0-1,0-1 1,0 1 0,0 0 0,-1-1-1,1 1 1,0 0 0,0-1 0,0 1-1,0-1 1,0 1 0,-1-1 0,1 1-1,0-1 1,0 0 0,-1 1 0,1-1 0,0 0-1,-1 0 1,1 0 0,-1 1 0,1-1-1,-1 0 1,0 0 0,1 0 0,-1 0-1,0 0 1,1 0 0,-1 0 0,0 0-1,0 0 1,0 0 0,0 0 0,0 0-1,0-1 1,1 1-132,0-1-1,0 1 1,0 0-1,1 0 1,-1-1-1,0 1 1,1 0-1,-1 0 1,1 0-1,-1 1 1,1-1-1,0 0 1,-1 1-1,1-1 1,0 0-1,-1 1 1,1 0-1,0 0 1,0-1-1,-1 1 1,4 0-1,2-1 68,3-1-70,-4 1 60,0 0 0,0 0-1,0-1 1,0 0 0,10-5-1,-14 6-13,0 0 0,-1 0 0,1 0-1,0-1 1,-1 1 0,1-1 0,0 1-1,-1-1 1,0 0 0,1 1 0,-1-1-1,0 0 1,0 0 0,0 0 0,0 0-1,-1 0 1,1 0 0,0 0 0,-1 0-1,1-1 1,-1 1 0,0 0 0,0-2 0,1 0-29,-1 1 0,0-1 1,0 1-1,0 0 0,-1-1 1,1 1-1,-1-1 1,0 1-1,0 0 0,0 0 1,0-1-1,0 1 0,-1 0 1,1 0-1,-1 0 0,0 0 1,0 1-1,0-1 1,-1 0-1,1 1 0,0-1 1,-1 1-1,0 0 0,1 0 1,-1 0-1,0 0 1,0 1-1,0-1 0,0 1 1,-1-1-1,-3 0 0,3 1 11,0 1 0,-1-1 0,1 1-1,-1 0 1,1 0 0,-1 1-1,1-1 1,-1 1 0,1 0 0,-1 0-1,1 1 1,0-1 0,0 1 0,0 0-1,0 0 1,0 0 0,0 0-1,0 1 1,1 0 0,-1 0 0,1 0-1,0 0 1,-5 6 0,3-1 6,0 1 0,0 0 1,1 0-1,0 0 0,0 0 1,1 0-1,0 1 0,1 0 0,0 0 1,1-1-1,0 1 0,0 0 1,1 0-1,1 0 0,-1 0 1,2 0-1,-1 0 0,1 0 0,1-1 1,6 17-1,-7-17-35,1-1-1,1 1 0,-1-1 1,2 1-1,-1-1 1,1-1-1,0 1 0,0 0 1,1-1-1,0 0 1,1-1-1,-1 0 0,1 1 1,1-2-1,-1 1 1,1-1-1,0-1 0,0 1 1,0-1-1,1 0 1,-1-1-1,14 3 1,33-4-1989,2-11 67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5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8322,'12'19'4514,"-3"0"-4529,0 0-1,-2 0 1,7 31 0,5 49-126,-12-59 580,-7-32 486,-1-13 692,-10-33-1296,7 24-297,0 0 0,1 0-1,1 0 1,0 0 0,1 0-1,0-15 1,2 25-61,-1 0 1,0 1-1,1-1 0,-1 0 1,1 1-1,0-1 0,1 1 1,-1-1-1,0 1 0,1-1 1,0 1-1,0 0 0,0 0 1,0 0-1,0 0 0,1 0 1,-1 0-1,1 1 0,0-1 1,0 1-1,0 0 0,0 0 1,0 0-1,0 0 0,1 0 1,-1 1-1,1 0 0,-1-1 1,1 1-1,-1 0 0,1 1 1,6-1-1,5-1-23,-1 0 0,1 2 1,0 0-1,-1 0 0,1 2 0,-1-1 1,19 6-1,-19-2-784,-21-4-1208,-27-5-879,-17-7-743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 9690,'17'-25'821,"-13"20"-520,0-1 1,-1 1-1,0 0 0,1-1 0,-2 0 0,1 0 0,-1 1 0,1-2 1,-2 1-1,1 0 0,-1 0 0,0-1 0,0 1 0,0-7 1,-1 10-129,0 1 0,0-1 1,0 1-1,1-1 1,-1 1-1,1 0 1,0-1-1,0 1 1,0 0-1,2-5 1,5-16 1741,-12 15-502,5 22-1767,18 57 234,-8-34 69,-2-1 0,7 69 0,-12-35-1469,-3 1 0,-15 137 0,-6-92-1699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6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38 182 8434,'50'-47'2546,"-50"47"-2486,-1 0 1,1 0-1,-1 0 1,1 0-1,0 0 1,-1 0-1,1 0 1,-1 0 0,1 0-1,0 0 1,-1 0-1,1 0 1,0 0-1,-1-1 1,1 1-1,-1 0 1,1 0-1,0 0 1,-1-1 0,1 1-1,0 0 1,0 0-1,-1-1 1,1 1-1,0 0 1,0-1-1,-1 1 1,1 0-1,0-1 1,0 1 0,0 0-1,0-1 1,-1 1-1,1 0 1,0-1-1,0 1 1,0-1-1,0 1 1,0 0-1,0-1 1,0 1-1,0-1 1,0 1 0,0 0-1,0-1 1,0 1-1,0 0 1,1-1-1,-1 1 1,0-1-1,0 1 1,0 0-1,0-1 1,1 1 0,-1 0-1,0-1 1,0 1-1,1 0 1,-1 0-1,0-1 1,1 1-1,-1 0 1,0 0-1,1-1 1,-1 1 0,0 0-1,1 0 1,-1 0-1,1 0 1,-24 1 208,19 1-275,0 0-1,0 1 1,0-1 0,1 1-1,-1-1 1,1 1-1,0 0 1,-1 1 0,1-1-1,1 0 1,-1 1-1,0 0 1,1-1-1,0 1 1,0 0 0,0 0-1,0 0 1,1 1-1,-1-1 1,1 0 0,0 1-1,1-1 1,-1 1-1,1-1 1,-1 0-1,2 8 1,-1 3-68,1 1 0,0-1 0,1 0 0,1 0 0,0 0 0,8 23 1,17 21-331,-26-55 351,0-1 0,1 1-1,-1-1 1,1 0 0,-1 0-1,1 0 1,0 0 0,0 0-1,0-1 1,0 1 0,1-1 0,-1 0-1,6 3 1,-8-5 38,1 0 1,-1 0-1,1 0 0,0 0 1,-1 0-1,1 0 0,-1 0 1,1-1-1,-1 1 0,0-1 1,1 1-1,-1-1 0,1 1 1,-1-1-1,0 0 0,1 0 1,-1 1-1,0-1 0,0 0 1,0 0-1,1 0 0,-1 0 1,0-1-1,-1 1 0,1 0 1,0 0-1,0-1 0,0 1 1,-1 0-1,1-1 0,0-1 1,18-49 76,-18 49-58,6-25 110,-2 0 0,0 0 0,-2 0 0,-1-32 0,-2 41 43,0 0 0,-2-1 0,0 2 0,-2-1 1,0 0-1,0 1 0,-9-19 0,13 35-158,-1 0 0,0 0 0,1 1 0,-1-1 0,0 0 0,0 1 0,0-1 1,0 1-1,0-1 0,0 1 0,-1 0 0,1-1 0,0 1 0,-1 0 0,1 0 0,-1 0 0,1 0 0,-1 0 0,0 0 0,1 0 0,-1 0 0,0 1 0,0-1 0,1 1 0,-1-1 0,0 1 0,0 0 0,0 0 0,0 0 0,1 0 0,-4 0 0,3 1-74,0 0-1,0 0 1,0 0 0,0 0-1,0 0 1,0 1-1,1-1 1,-1 1-1,0-1 1,1 1-1,-1-1 1,1 1-1,0 0 1,-1 0-1,1 0 1,0 0-1,0 0 1,0 0 0,1 0-1,-1 0 1,0 0-1,1 0 1,0 0-1,-1 0 1,1 1-1,0 3 1,4 32-2519,9 1-109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19 602 12475,'7'-5'3745,"-7"4"-3645,1 1 0,-1 0 0,0-1 0,1 1 0,-1 0 0,0-1-1,1 1 1,-1 0 0,1-1 0,-1 1 0,1 0 0,-1-1-1,1 1 1,-1 0 0,1 0 0,-1 0 0,1 0 0,-1 0 0,1-1-1,-1 1 1,1 0 0,-1 0 0,1 0 0,-1 0 0,1 0-1,-1 1 1,1-1 0,-1 0 0,1 0 0,0 0 0,14 31-469,5 33-1,17 96 1,-82-368 1759,44 199-1348,-64-564 532,64 569-731,1-1 0,0 1 1,0 0-1,0 0 1,0-1-1,1 1 1,0 0-1,0-1 0,2-6 1,-2 10 89,-1 1 0,0-1 1,1 1-1,-1 0 0,1-1 1,-1 1-1,1-1 0,-1 1 0,1 0 1,-1-1-1,1 1 0,-1 0 1,1-1-1,0 1 0,-1 0 1,1 0-1,-1 0 0,1-1 0,0 1 1,-1 0-1,1 0 0,-1 0 1,1 0-1,0 0 0,25 11-915,111 88-4284,-101-82 2232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62 8946,'-7'-6'3097,"12"-5"135,4 4-2103,13-1-1314,9-2-71,18-1-712,14 3-184,18 9-2017,-3 2-95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7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10 136 9498,'-5'-44'5215,"3"34"-4690,1 0-1,0-1 1,0 1 0,1 0 0,0 0-1,1 0 1,2-11 0,-3 30-752,1 0 1,0 0 0,0-1-1,1 1 1,0-1 0,4 13-1,3 11 161,1 40 104,-3 0 0,-4 0 1,-7 104-1,-1 16 209,8-162-281,-3-30 9,0 0 0,0 0 1,0 0-1,0 0 0,0 0 0,0 0 0,0-1 0,0 1 0,1 0 0,-1 0 0,0 0 1,0 0-1,0 0 0,0 0 0,0 0 0,0 0 0,0 0 0,0-1 0,0 1 0,0 0 0,0 0 1,1 0-1,-1 0 0,0 0 0,0 0 0,0 0 0,0 0 0,0 0 0,0 0 0,0 0 1,1 0-1,-1 0 0,0 0 0,0 0 0,0 0 0,0 0 0,0 0 0,0 0 0,0 0 1,1 0-1,-1 0 0,0 0 0,0 0 0,0 0 0,0 0 0,0 0 0,0 0 0,0 0 0,0 0 1,1 1-1,-1-1 0,0 0 0,0 0 0,0 0 0,0 0 0,0 0 0,0 0 0,0 0 0,8-52-4165,-9 0 545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10266,'3'-3'2137,"9"-3"887,18-3-2808,16 3-464,22 0-40,7-1-96,24-1-496,-12 3-720,6 2-1449,-20-4-104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8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31 10642,'-21'3'5354,"20"-3"-5258,0 0 1,-1 0-1,1 0 0,0 0 0,0 0 1,-1 0-1,1 1 0,0-1 1,-1 0-1,1 1 0,0-1 0,0 1 1,0 0-1,0-1 0,-1 1 0,1 0 1,-1 1-1,1 0-129,0 1 0,0 0 0,1-1-1,-1 1 1,1-1 0,0 1 0,0 0 0,0-1 0,0 1 0,0-1-1,1 1 1,-1 0 0,2 3 0,0 4 33,19 89-18,-18-88-10,1 0 0,0 1 0,0-1 0,1-1 0,1 1 1,12 18-1,-16-27 18,-1-1 1,1 1-1,0-1 1,0 1 0,0-1-1,-1 0 1,1 0-1,1 0 1,-1 0 0,0 0-1,0 0 1,0-1-1,0 1 1,0-1 0,1 1-1,-1-1 1,0 0 0,1 0-1,-1 0 1,0 0-1,0 0 1,1-1 0,-1 1-1,0-1 1,0 1-1,0-1 1,0 0 0,1 0-1,-1 0 1,0 0-1,0 0 1,-1 0 0,1-1-1,0 1 1,3-3-1,5-4 2,-1 0-1,1-1 0,-1 0 0,-1-1 1,10-13-1,-6 6 59,0-2 0,-2 1 0,11-26 0,-17 36-10,-1 0 0,-1 0 0,1-1 0,-1 1 1,-1-1-1,1 1 0,-1-1 0,-1 1 0,0-1 0,-2-16 0,-5 13 4,3 11-1778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8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66 11034,'25'24'5732,"-29"-32"-4361,6 6-1411,12 33-436,-5 12 440,-2-1 0,-1 1 0,-1 49 0,-8 143 154,0-124-33,1-76-254,1-29-618,0-21-691,1-14-1669,-2-10-206</inkml:trace>
  <inkml:trace contextRef="#ctx0" brushRef="#br0" timeOffset="1">0 47 10210,'4'-18'2025,"13"1"1023,7 10-3024,14 3-40,6 4 32,10 16-8,-7 7-16,1 12-24,-15 0 16,-6 12 16,-18-8 48,-20 8-8,-10-5-72,-10 2-480,-5-21-280,-3-17-2297,10-23 217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12 144 10106,'-12'-143'5425,"13"159"-6239,1 0 0,6 28 0,4 42 894,-20 182 512,0-2 1372,14-235-1462,-6-31-523,0 0 1,1 0 0,-1 0 0,0 0-1,0 1 1,1-1 0,-1 0 0,0 0 0,1 0-1,-1 0 1,0 0 0,1 0 0,-1 0 0,0-1-1,0 1 1,1 0 0,-1 0 0,0 0-1,1 0 1,-1 0 0,0 0 0,0 0 0,1-1-1,-1 1 1,0 0 0,0 0 0,1 0 0,-1-1-1,0 1 1,0 0 0,0 0 0,0-1-1,1 1 1,-1 0 0,0 0 0,0-1 0,0 1-1,0 0 1,0-1 0,0 1 0,0 0-1,1 0 1,-1-1 0,0 1 0,17-54-4276,-8 10 693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0 241 10450,'103'-21'4583,"-91"18"-4586,0-1-1,-1 0 1,19-10-1,-27 11 90,0 0 0,0-1-1,0 1 1,-1 0-1,1-1 1,-1 0 0,0 0-1,0 0 1,0 0 0,-1 0-1,0 0 1,1 0 0,-1 0-1,-1-1 1,1 1 0,0 0-1,-1-1 1,0 1 0,-1-9-1,1 7-134,0-1 0,-1 0-1,1 0 1,-1 1 0,-1-1 0,1 1-1,-1-1 1,0 1 0,-1-1-1,0 1 1,0 0 0,-5-7-1,8 12 34,-2 0 0,1 0-1,0 0 1,0 0-1,0 0 1,0 0-1,0 1 1,-1-1-1,1 0 1,0 1-1,-1-1 1,1 1-1,0-1 1,-1 1 0,1 0-1,-1 0 1,1 0-1,0-1 1,-1 1-1,1 1 1,-1-1-1,1 0 1,-1 0-1,1 0 1,0 1 0,-1-1-1,1 1 1,0-1-1,-1 1 1,1-1-1,0 1 1,0 0-1,-1 0 1,1 0-1,0 0 1,0-1-1,0 2 1,0-1 0,-1 2-1,-3 2-8,0 1-1,0 0 1,1 0-1,0 0 1,0 0 0,-4 10-1,5-8-47,0-1 0,0 1 0,1 0 0,0 0 0,1 0 0,0 0 0,0 0 0,1 0 0,-1 0 0,2 0 0,-1 0 0,1 0 0,1 0 1,-1 0-1,5 13 0,-3-16-13,0 1-1,0-1 1,0 1 0,0-1 0,1 0 0,0-1 0,0 1 0,0-1 0,1 1 0,-1-1 0,1 0 0,0-1 0,0 1 0,1-1 0,-1 0 0,0-1 0,1 1 0,0-1 0,0 0 0,0 0 0,10 1 0,-1-1-165,0 0 0,0-2 0,-1 0 0,1 0 0,0-1 0,0-1 0,0 0 0,-1-1 0,0-1 0,1 0 0,-1-1 0,0-1 0,-1 0 0,24-15 0,-20 10 230,0 0 0,-2-1 0,1-1 0,18-21 0,-21 20 680,-1-1 1,-1 0-1,0-1 1,13-26-1,-22 39-468,-1 0-1,0 0 1,1 0-1,-1 1 1,0-1-1,-1 0 1,1 0-1,0 0 0,-1 0 1,0-1-1,0 1 1,1 0-1,-2-4 1,0 6-142,1 0-1,-1 0 1,0 0 0,1 0 0,-1 0 0,0 0 0,0 0 0,0 0-1,0 0 1,0 1 0,0-1 0,0 0 0,0 1 0,0-1 0,0 0 0,0 1-1,-1-1 1,1 1 0,0 0 0,0-1 0,0 1 0,-1 0 0,1 0-1,0 0 1,0 0 0,-1 0 0,1 0 0,0 0 0,-1 0 0,1 1-1,0-1 1,0 0 0,-2 1 0,-14 2-129,1 1 0,-30 10 0,40-12 46,-1 1 0,0 0 0,1 0 0,0 1 0,0-1 0,0 1 0,0 1 0,1-1 0,-8 8 0,12-11 24,1 0 0,-1 0-1,1-1 1,-1 1 0,0 0 0,1 0 0,0 0 0,-1 0-1,1 0 1,-1 0 0,1 0 0,0 0 0,0 0 0,0 0-1,0 0 1,-1 0 0,1 0 0,0 0 0,1 0 0,-1 0-1,0 0 1,0 0 0,0 0 0,1 0 0,-1 0-1,1 2 1,1-1-2,-1 0 0,1 0 1,0 0-1,0 0 0,0 0 0,0 0 0,0 0 0,0-1 0,0 1 0,3 1 0,7 3 4,0-1 0,0 0 0,16 4 1,52 7 84,-60-14-72,0 2 0,0 0 0,0 2 0,27 10 0,-46-16-7,0 1 1,1 0-1,-1-1 0,0 1 0,0 0 0,1 0 1,-1-1-1,0 1 0,0 0 0,0 0 1,0 0-1,0 1 0,0-1 0,0 0 0,0 0 1,-1 0-1,1 1 0,0-1 0,-1 0 0,1 1 1,-1-1-1,1 0 0,-1 1 0,0-1 1,1 1-1,-1-1 0,0 1 0,0-1 0,0 1 1,0-1-1,0 1 0,-1-1 0,1 0 0,0 1 1,-1-1-1,1 1 0,-1 1 0,-1 0-38,1 0 0,-1 0 0,0 0 0,0-1 0,0 1 0,0 0 0,-1-1 0,1 1 0,-1-1 0,0 0 0,1 0 0,-1 0 0,0 0 0,-5 2 0,-1-1-506,0 0 0,0 0 1,-1-1-1,0 0 0,1 0 0,-19-1 0,-22-7-2382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7:59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96 9322,'-12'-77'4016,"12"77"-4011,-1-1 0,1 1 0,0-1 1,0 1-1,-1-1 0,1 1 0,0 0 1,0-1-1,0 1 0,0-1 1,-1 1-1,1-1 0,0 1 0,0-1 1,0 1-1,0-1 0,0 1 1,0-1-1,0 1 0,0-1 0,1 1 1,-1-1-1,0 1 0,0 0 1,0-1-1,0 1 0,1-1 0,-1 1 1,0-1-1,0 1 0,1 0 0,-1-1 1,0 1-1,1 0 0,-1-1 1,0 1-1,1 0 0,-1-1 0,1 1 1,-1 0-1,0 0 0,1-1 1,-1 1-1,1 0 0,-1 0 0,1 0 1,-1 0-1,1 0 0,-1 0 1,1 0-1,0 0 0,32 17-458,-13-2 400,-1 1 1,0 1-1,-1 0 0,-1 1 1,-1 1-1,0 1 1,-1 0-1,22 42 0,-21-23 180,-1-1 0,-2 2-1,-2 0 1,-1 0-1,-2 1 1,3 53-1,-7-15 419,-4 1 0,-12 105 0,7-139-237,-2-1 0,-2 0-1,-24 73 1,27-102-400,-1-1-1,0 1 1,-1-1-1,-1-1 1,-17 23 0,19-30-192,1 0 0,-1 0 1,0-1-1,0 0 0,0 0 1,-1-1-1,0 0 0,0 0 1,-1-1-1,1 0 0,-11 3 1,6-4-438,0 0-1,1-1 1,-26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49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480 1 7866,'54'35'5928,"-75"-36"-5291,-182 42-274,171-36-351,1 1 1,0 1 0,0 2-1,0 1 1,1 1-1,-45 24 1,72-33-20,-1 1 0,1-1 1,-1 1-1,1-1 0,0 1 0,0 0 0,0 0 1,1 1-1,-1-1 0,1 1 0,0-1 1,0 1-1,0 0 0,0 0 0,0-1 0,1 1 1,0 0-1,0 1 0,0-1 0,0 0 1,1 0-1,0 0 0,-1 0 0,1 1 0,1-1 1,-1 0-1,1 0 0,0 0 0,0 0 1,0 0-1,0 0 0,1 0 0,-1 0 1,4 5-1,0 0-5,0 1-1,1-1 1,0-1 0,1 1 0,-1-1 0,2 0 0,-1-1 0,1 1 0,0-2-1,1 1 1,0-1 0,15 8 0,-13-9-12,-1-1-1,1-1 1,0 1 0,0-2-1,0 0 1,0 0-1,0-1 1,1 0 0,-1-1-1,0 0 1,0-1-1,1-1 1,-1 1 0,0-2-1,0 1 1,0-2 0,-1 1-1,1-1 1,-1-1-1,0 0 1,0-1 0,12-8-1,-11 6 188,0-1-1,0 0 1,0-1 0,-1 0-1,-1 0 1,0-1-1,0 0 1,-1-1 0,-1 0-1,0 0 1,0-1-1,-1 0 1,-1 0 0,0 0-1,-1-1 1,0 0-1,3-23 1,-12 27 1453,5 10-1606,0 0 1,-1 0-1,1 0 0,0 1 0,0-1 1,0 0-1,-1 1 0,1-1 1,0 0-1,0 0 0,0 1 0,0-1 1,0 0-1,-1 1 0,1-1 1,0 0-1,0 1 0,0-1 1,0 0-1,0 1 0,0-1 0,0 0 1,0 1-1,0-1 0,0 0 1,0 1-1,1-1 0,-1 0 1,0 1-1,0-1 0,0 0 0,0 1 1,0-1-1,1 0 0,-1 0 1,0 1-1,0-1 0,0 0 1,1 0-1,-1 1 0,1-1 0,144 367-1659,-115-310-1628,-4-30-128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62 6969,'-8'-13'2578,"-7"-18"766,15 31-3298,0-1 0,0 0 1,0 1-1,0-1 0,0 0 0,0 1 0,0-1 0,0 0 1,0 1-1,0-1 0,1 1 0,-1-1 0,0 0 1,0 1-1,1-1 0,-1 1 0,0-1 0,1 0 0,-1 1 1,0-1-1,1 1 0,-1-1 0,1 1 0,-1 0 0,1-1 1,-1 1-1,1-1 0,-1 1 0,1 0 0,0-1 1,-1 1-1,1 0 0,0 0 0,-1 0 0,1-1 0,-1 1 1,1 0-1,0 0 0,-1 0 0,1 0 0,0 0 0,-1 0 1,1 0-1,0 0 0,0 1 0,15-2-59,0 1 0,0 1 0,29 5-1,-27-3 1,-10-2-5,1 1 1,-1 0-1,1 0 1,-1 1 0,0 0-1,0 1 1,0-1 0,0 2-1,-1-1 1,1 1 0,-1 0-1,0 0 1,-1 1-1,1 0 1,8 11 0,-12-13 14,0 1-1,0 0 1,0 0 0,-1 0 0,0 0 0,0 0 0,0 0 0,-1 0 0,1 1-1,-1-1 1,-1 0 0,1 1 0,-1-1 0,0 1 0,0-1 0,0 1-1,-1-1 1,0 1 0,0-1 0,-1 0 0,1 1 0,-1-1 0,0 0 0,-3 6-1,-6 8 21,0-1 0,-1 0 0,0-1 0,-2 0 0,0 0 0,-1-2 0,0 0 0,-2-1 0,-22 16 0,5-7 18,0-2-1,-2-2 1,-1-1 0,-38 14-1,52-28 38,44-11 88,113-19-88,222-14 0,150 35 39,-450 10-91,-42-1-231,-37-1-578,-94-1-4292,38-5 1257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7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89 11747,'-36'-89'7956,"45"142"-7355,25 392-1108,-28-310-2225,2-5-3377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8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36 9386,'-72'-4'3433,"84"-6"136,-15 6-2001,7 1-1568,14 3-24,9-2 0,21-3-360,18 3-384,27 0-649,3-2-847,14 7-1289,-17 1-112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8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47 9034,'-19'-14'8225,"8"16"-6713,9 1-1605,1 0 0,0 0 0,0 0 0,0 1 0,0-1 0,1 0 0,-1 0 0,1 1 1,0-1-1,0 0 0,1 7 0,0 2-57,0-1-1,1 1 1,0-1 0,1 0 0,0 1 0,1-1-1,0-1 1,6 12 0,-8-19 65,-1 1-1,1-1 0,0 1 1,0-1-1,1 0 1,-1 0-1,1 0 0,-1 0 1,1 0-1,0-1 1,0 1-1,0-1 0,1 0 1,-1 0-1,1 0 1,-1 0-1,1 0 0,-1-1 1,1 0-1,0 0 1,0 0-1,0 0 0,-1 0 1,1-1-1,0 1 1,0-1-1,0 0 0,0-1 1,7 0-1,-2-2 5,0 0 0,0-1 0,0 0-1,-1 0 1,0-1 0,0 0 0,0 0 0,0 0-1,-1-1 1,0-1 0,0 1 0,-1-1 0,0 0-1,6-10 1,-7 11 255,0 0 1,-1-1-1,-1 0 0,1 0 1,-1 0-1,0 0 0,0 0 0,-1-1 1,0 1-1,-1-1 0,1 0 1,-1 0-1,-1 1 0,0-1 0,0 0 1,0 0-1,-3-11 0,-2 5 1090,1 15-802,3 36-510,29 98-262,-24-120-76,1 1 1,0 0 0,1-1 0,1 0-1,1 0 1,0-1 0,10 14-1,-16-26 80,0 1-1,1-1 1,-1 1-1,1-1 0,-1 0 1,1 0-1,0 0 1,0 0-1,5 2 0,26-1-3005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11 10706,'-8'-8'3065,"-11"5"584,15 4-2697,5 2-1000,-1 4-16,0-6 72,0 4-16,4 18 16,17 64-16,-14-35 16,-1 17-16,0 6 16,-1 18-48,-2-8 56,1 5-528,-2-18-488,-2-14-2649,-6-24 208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11506,'4'-5'383,"1"1"0,-1 0 0,1 0 0,1 0 0,-1 1 0,0 0-1,1 0 1,0 0 0,-1 0 0,1 1 0,0 0 0,0 0-1,7 0 1,-3 0-314,-1 2-1,1-1 1,-1 1 0,0 0-1,1 1 1,-1 0-1,0 1 1,14 3-1,-14-2-132,1 0-1,0 1 0,-1 0 1,0 0-1,0 1 0,-1 0 0,1 1 1,-1 0-1,0 0 0,0 1 0,-1 0 1,0 0-1,0 1 0,-1 0 0,0 0 1,0 0-1,5 12 0,-7-9-26,0-1-1,-1 0 1,-1 1 0,0-1-1,0 1 1,-1 0-1,-1 0 1,1-1 0,-2 1-1,0 0 1,0 0-1,-4 15 1,5-25 37,0 0 0,-1 1 0,1-1 0,-1 1 0,1-1-1,-1 0 1,1 1 0,-1-1 0,0 0 0,0 0 0,1 1 0,-1-1 0,0 0 0,0 0 0,0 0 0,0 0 0,-1 0 0,1 0 0,0-1-1,0 1 1,-1 0 0,1-1 0,0 1 0,-1 0 0,1-1 0,0 0 0,-1 1 0,1-1 0,-1 0 0,1 0 0,0 1 0,-1-1 0,1 0-1,-1-1 1,1 1 0,-1 0 0,-1-1 0,-6-1-413,1-1 0,-1 0-1,1 0 1,0-1 0,-8-5 0,7 4-76,-43-24-1840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29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51 12419,'0'-3'475,"1"0"0,-1 1 0,0-1 0,0 1 0,0-1 0,0 0 1,0 1-1,-1-1 0,1 0 0,-1 1 0,1-1 0,-1 1 0,0-1 1,0 1-1,0-1 0,-1 1 0,-2-5 0,5 18-345,23 70-179,-3 0 1,12 106-1,-27-104 14,-5-52-578,1 1-1,2-1 1,12 47 0,-16-77 481,0 0 1,0 0 0,0-1 0,0 1-1,1 0 1,-1-1 0,0 1 0,0 0-1,1-1 1,-1 1 0,1 0 0,-1-1-1,1 1 1,-1 0 0,1-1 0,-1 1-1,1-1 1,-1 1 0,1-1 0,-1 0-1,1 1 1,0-1 0,-1 1 0,1-1-1,0 0 1,1 1 0,17-9-3656,5-8 333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0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0 139 10186,'15'-4'3652,"13"4"-3796,-3 0-118,-17-1 270,0 0 0,0 0 0,0-1 1,-1 0-1,1 0 0,0-1 0,-1 0 0,12-7 0,-17 9 20,0 0 0,-1-1 0,1 1 0,-1 0 0,0-1 0,1 1 0,-1-1 0,0 0 0,0 1 0,0-1-1,0 0 1,0 0 0,0 1 0,-1-1 0,1 0 0,-1 0 0,1 0 0,-1 0 0,0 0 0,1 0 0,-1 0 0,0 0 0,0 0 0,-1 0 0,1 0 0,0 0 0,-1 0 0,1 0 0,-1 0 0,1 0 0,-1 0-1,0 0 1,0 1 0,0-1 0,0 0 0,0 1 0,0-1 0,-1 0 0,-2-1 0,3 0-37,-1 0-1,0 1 0,0-1 1,0 1-1,0-1 1,-1 1-1,1 0 1,-1 0-1,1 0 1,-1 0-1,0 1 0,0-1 1,0 1-1,0-1 1,0 1-1,0 0 1,0 0-1,0 1 1,0-1-1,0 1 0,0-1 1,-1 1-1,1 0 1,0 0-1,0 0 1,-1 1-1,1-1 1,-5 2-1,4 0-28,1-1 1,-1 1-1,1 0 1,-1 0-1,1 0 0,0 0 1,0 1-1,0-1 0,0 1 1,0 0-1,1 0 0,-1 0 1,1 0-1,0 0 1,0 1-1,0-1 0,0 1 1,0-1-1,1 1 0,0 0 1,0-1-1,0 1 1,-1 5-1,1-2-11,0 1 1,0 0-1,1 0 1,0 0-1,0 0 1,0 0-1,1-1 1,1 1-1,-1 0 1,1-1-1,1 1 1,-1-1-1,1 1 1,1-1-1,-1 0 1,1 0-1,8 11 1,-7-13-10,0 0 1,0-1 0,1 1-1,0-1 1,-1 0 0,1 0 0,0-1-1,1 1 1,-1-1 0,1-1-1,-1 1 1,1-1 0,0-1-1,0 1 1,0-1 0,0 0 0,0 0-1,0-1 1,0 0 0,9-2-1,8 0-358,-1-2 0,0-1 0,0-1-1,0-1 1,-1-1 0,32-15 0,-37 15 591,-1-1 0,-1-1 0,0 0 0,0-1 0,-1 0 0,0-1 0,-1-1 0,0 0 0,11-16 1,-22 27 102,0-1 0,0 0 0,0 1 1,-1-1-1,1 0 0,-1 0 0,0 0 1,0 0-1,0 0 0,0 0 0,0 0 1,-1 0-1,0 0 0,1 0 0,-1-6 1,-1 8-166,1 0 0,0 0 0,-1 0 0,1 1 1,0-1-1,-1 0 0,1 0 0,-1 0 0,1 1 1,-1-1-1,0 0 0,1 0 0,-1 1 0,0-1 1,1 1-1,-1-1 0,0 1 0,0-1 0,1 1 1,-3-1-1,1 0-64,-1 0 0,1 1 0,-1-1 1,1 1-1,-1 0 0,0-1 0,1 1 1,-1 1-1,0-1 0,-3 1 0,4-1-57,-1 0-1,1 0 0,-1 1 1,1-1-1,-1 1 0,1 0 1,-1-1-1,1 1 0,0 0 1,0 0-1,-1 1 0,1-1 1,0 0-1,0 1 0,0-1 1,0 1-1,0 0 0,1 0 1,-3 3-1,3-4-25,1 1-1,0 0 1,0 0-1,0 0 0,1-1 1,-1 1-1,0 0 1,1 0-1,-1 0 1,1-1-1,0 1 1,-1 0-1,1-1 1,0 1-1,0-1 1,0 1-1,0-1 1,0 1-1,0-1 0,1 0 1,-1 1-1,0-1 1,1 0-1,-1 0 1,1 0-1,-1 0 1,3 1-1,68 43-14,-59-39 40,-1 0 1,0 1-1,0 0 1,-1 1-1,1 1 0,-2 0 1,0 0-1,0 1 0,0 0 1,9 15-1,-18-24-17,0 1 0,0 0 0,0-1 0,-1 1 0,1 0 0,-1 0 0,1 0 0,-1 0-1,0-1 1,1 1 0,-1 0 0,0 0 0,0 0 0,0 0 0,-1 0 0,1 0 0,0 0 0,-1 0 0,1-1 0,-1 1 0,0 0-1,0 0 1,1-1 0,-1 1 0,-2 1 0,1 0-190,0-1 0,0 0 1,-1 1-1,1-1 0,-1 0 0,0-1 0,1 1 0,-1 0 0,0-1 1,0 0-1,0 0 0,0 0 0,0 0 0,0 0 0,-1 0 0,-5 0 1,-65-2-2646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0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747 36 12211,'-10'-36'5985,"-8"57"-5985,-4 20-32,-26 44 104,-15 31-64,-30 56 24,1 11-192,-18 39-720,11-20-385,-7 4-2399,21-51-33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36 106 11354,'-35'-106'7873,"37"180"-7037,5-2-892,4-1-1,2 0 1,39 119 0,-38-168-14,-14-21 68,0-1 1,1 0 0,-1 0 0,0 1-1,1-1 1,-1 0 0,0 0 0,1 1-1,-1-1 1,1 0 0,-1 0 0,1 0-1,-1 0 1,0 1 0,1-1 0,-1 0 0,1 0-1,-1 0 1,1 0 0,-1 0 0,1 0-1,-1 0 1,1 0 0,-1-1 0,0 1-1,1 0 1,-1 0 0,1 0 0,1-2 7,1-1 0,-1 1 0,0 0 0,0-1 0,-1 1 0,1-1 0,-1 1 0,1-1 1,-1 0-1,0 0 0,0 0 0,1-3 0,16-55 150,-15 47-163,1-1 1,1 0 0,0 1 0,0 0-1,2 0 1,14-23 0,-20 35-11,0 1 0,0-1-1,0 1 1,0 0 0,0-1 0,0 1-1,1 0 1,-1 0 0,1 0 0,-1 0 0,1 0-1,-1 0 1,1 0 0,-1 0 0,1 1 0,0-1-1,-1 1 1,1-1 0,0 1 0,-1 0 0,1-1-1,0 1 1,0 0 0,-1 0 0,1 0-1,3 1 1,-1 0-22,-1 1 0,0-1-1,1 1 1,-1 0 0,0 0 0,0 0-1,0 1 1,0-1 0,0 1-1,-1-1 1,1 1 0,1 3 0,6 7-168,-2 0 0,1 0 1,-2 1-1,11 28 0,-13-29-9,-2 0 0,0 0 0,0 1 0,-1-1 0,-1 1 0,0 0 0,-1 0 0,-3 24 0,3-33 120,-1 0-1,0-1 0,0 1 1,0-1-1,0 1 1,-1-1-1,0 0 1,0 0-1,0 0 1,0 1-1,-1-2 0,1 1 1,-1 0-1,0-1 1,0 1-1,-1-1 1,1 0-1,-1 0 1,1 0-1,-1 0 0,0-1 1,0 0-1,0 1 1,0-2-1,-1 1 1,1 0-1,0-1 1,-1 0-1,-5 1 0,-2-1-285,1-1 0,-1 0 0,0-1 0,1-1-1,-1 0 1,0 0 0,1-1 0,0-1-1,0 0 1,0 0 0,0-1 0,-11-7-1,-25-19-2176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41 12643,'-5'-1'244,"-3"-2"698,-1 0-1,0 0 0,1-1 0,0 0 1,0 0-1,0-1 0,-11-9 305,23 24-1334,11 31 62,-2 2 0,-2 0 0,6 52 0,6 135-81,-1 0-6302,-14-191 2221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251 148 7354,'-5'-9'48,"2"6"220,0-1 0,1 0-1,0 0 1,0-1-1,0 1 1,0 0 0,1-1-1,0 1 1,-1-1 0,2 1-1,-1-1 1,0 0-1,1 1 1,0-1 0,0 0-1,1 1 1,-1-1-1,1 1 1,2-9 0,4-16 22,-7 28-269,1 0-1,1 0 1,-1 0-1,0 0 1,0 0-1,0 0 0,0 0 1,1 0-1,-1 1 1,0-1-1,1 0 1,-1 1-1,1-1 1,-1 1-1,1 0 0,-1-1 1,1 1-1,-1 0 1,1 0-1,-1 0 1,1 0-1,-1 0 0,1 0 1,-1 1-1,0-1 1,1 0-1,1 1 1,10 1-37,0 1 0,-1 0 1,0 1-1,0 0 0,14 7 1,-12-5 3,-8-3 7,0-1-1,0 1 0,-1 0 0,1 0 1,0 0-1,-1 1 0,0 0 1,0 0-1,0 0 0,0 1 0,-1 0 1,0 0-1,0 0 0,0 0 1,0 1-1,-1-1 0,0 1 1,0 0-1,-1 0 0,0 0 0,0 0 1,0 0-1,0 1 0,-1-1 1,0 1-1,-1-1 0,1 0 1,-2 12-1,-1-2 15,-2 0 0,1 0 0,-2 0 0,0-1 0,-1 0 0,0 0 0,-2 0 1,1-1-1,-2 0 0,-11 15 0,-24 27 39,-3-1 1,-2-3-1,-2-2 1,-2-2-1,-105 71 1,158-119-47,0 0 1,0 0 0,0 0 0,0 0-1,0 0 1,0 0 0,1 0 0,-1 0 0,0 0-1,0 0 1,0 0 0,0 1 0,0-1-1,0 0 1,0 0 0,0 0 0,0 0-1,0 0 1,0 0 0,0 0 0,0 0 0,0 0-1,0 0 1,0 0 0,0 0 0,0 0-1,0 0 1,1 1 0,-1-1 0,0 0-1,0 0 1,0 0 0,0 0 0,0 0 0,0 0-1,0 0 1,0 0 0,0 0 0,-1 0-1,1 0 1,0 1 0,0-1 0,0 0-1,0 0 1,0 0 0,0 0 0,0 0-1,17-2 80,36-10-3,-43 9-66,134-26 162,0 5-1,167-4 0,305 37 444,-593-8-597,34 7 15,-54-8-46,0 1 0,-1-1 1,1 0-1,0 1 0,0-1 0,-1 0 0,1-1 1,0 1-1,0 0 0,-1-1 0,5-1 0,-2-1-717,-17 3-1526,-23 7-49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2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28 121 13347,'-3'-6'1046,"-10"-21"3981,4 19-4557,9 10-504,-1 0 0,1-1 0,-1 1 0,1 0 0,0-1 0,0 1 0,0 0 0,0-1 0,0 1 0,0 0 0,1-1 0,-1 1 0,0 0 0,2 2 0,-1 4-69,2 7-98,0 0 0,1 0-1,1 0 1,0-1-1,1 0 1,8 15-1,-10-23 39,-1 0 0,1 0 0,0 0 0,0-1-1,1 0 1,0 0 0,0 0 0,0 0 0,0 0-1,1-1 1,0 0 0,0-1 0,0 1 0,0-1-1,0 0 1,1 0 0,9 2 0,-13-5 156,-1 1 0,0-1 0,0 0 0,0 0 0,0 0 0,0 0 0,0 0 0,1-1-1,-1 1 1,0 0 0,0-1 0,0 0 0,0 1 0,0-1 0,0 0 0,0 0 0,0 0 0,-1 0 0,1-1 0,0 1 0,2-2 0,-1-1 65,1-1 1,-1 1 0,0 0-1,0-1 1,0 0-1,-1 1 1,0-1-1,3-7 1,0-5 204,-1 1 0,0-1 1,-1 0-1,1-23 0,-4 30-179,0-1 0,0 1 0,-1 0-1,-1-1 1,0 1 0,0 0 0,-1 0 0,-5-15-1,7 22-145,0 1-1,-1 0 0,1-1 1,0 1-1,-1 0 1,0-1-1,1 1 0,-1 0 1,0 0-1,0 0 0,0 0 1,0 1-1,-1-1 1,1 1-1,0-1 0,-1 1 1,1 0-1,-1 0 0,1 0 1,-1 0-1,0 0 1,1 0-1,-1 1 0,0 0 1,1-1-1,-1 1 0,0 0 1,0 0-1,1 0 1,-1 1-1,0-1 0,0 1 1,1-1-1,-1 1 0,0 0 1,-2 1-1,1 0-322,0 0 0,-1-1 0,1 1 0,0 1 0,0-1 0,1 1 0,-1-1 0,0 1 0,1 0 1,-1 1-1,-4 5 0,-2 13-2553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2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20 8514,'0'-1'397,"0"0"0,-1 0 0,1 0 0,-1-1 0,1 1 0,-1 0 0,0 0 0,-3-3 1588,3 3-1588,0 0 0,0 0 1,0 1-1,0-1 0,0 1 0,0-1 0,0 0 0,0 1 0,-3-1 0,-31 1 1662,-31 23-3629,61-21 2235,1-1-680,-1 1 1,1 0-1,0 0 0,0 1 1,0-1-1,0 1 1,0 0-1,1 0 0,-1 0 1,1 0-1,0 1 0,0-1 1,-4 6-1,6-6-41,0 0 0,0-1 0,0 1 0,0-1 0,0 1 0,0 0 0,1 0 0,0 0 0,-1-1 0,1 1 0,0 0 1,0 0-1,1 0 0,-1-1 0,1 1 0,-1 0 0,2 2 0,0 1-86,1 0 0,0 0 0,1 0 0,-1 0 0,1-1 0,0 0 0,1 0 0,-1 0 1,1 0-1,0-1 0,0 1 0,0-1 0,1 0 0,-1-1 0,1 0 0,7 4 0,5-1-335,1 0-1,0-1 1,0 0 0,0-2-1,0 0 1,1-2-1,-1 0 1,1-1-1,26-3 1,48-5-1946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2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26 12347,'-56'-25'5906,"56"25"-5856,1 0 1,-1 0-1,0 0 0,0 0 0,0 0 0,0 1 0,0-1 0,0 0 0,0 0 1,1 0-1,-1 0 0,0 0 0,0 0 0,0 1 0,0-1 0,0 0 1,0 0-1,0 0 0,0 0 0,0 1 0,0-1 0,0 0 0,0 0 1,0 0-1,0 0 0,0 1 0,0-1 0,0 0 0,0 0 0,0 0 0,0 0 1,0 0-1,0 1 0,0-1 0,0 0 0,0 0 0,0 0 0,-1 0 1,1 0-1,0 1 0,0-1 0,0 0 0,0 0 0,0 0 0,0 0 1,0 0-1,-1 0 0,1 0 0,0 0 0,0 1 0,0-1 0,0 0 1,0 0-1,-1 0 0,1 0 0,0 0 0,0 0 0,0 0 0,0 0 0,-1 0 1,1 0-1,0 0 0,0 0 0,0 0 0,0 0 0,-1 0 0,1 0 1,0 0-1,0-1 0,9 26-384,1 4 382,1 12-56,-1 2 1,-2 0-1,4 74 1,-11 142 65,-2-131-121,4-117-1318,6-20-173,13-33-1934,-12 22 1290,19-28-1973</inkml:trace>
  <inkml:trace contextRef="#ctx0" brushRef="#br0" timeOffset="1">228 377 10426,'-8'3'5457,"3"0"-5233,-4 5-272,-7 14 96,-50 49-624,43-44-416,-1 2-2241,2-8 25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11418,'2'-3'5178,"7"4"-5306,34 9-25,52 60 201,-27-37 17,-2-3 71,9-4-865,-11-11-391,-12-11-2193,-24-18-207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3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12195,'21'-73'2704,"-17"57"1105,9 14-3545,4 13-120,13 29-56,7 17 48,5 39-40,-1 23-24,-7 44-16,-20-2 24,-28 36-80,-24-12-416,-45 24-3497,-32-46 969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 11042,'-11'5'5978,"5"-3"-4690,11-4-912,21-3-232,54-9-368,-39 13-312,-2 3-832,-13 3-25,0-5-2384,-13-2 241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11650,'3'4'2401,"8"-2"1104,12-2-3369,29 0-192,18-2-56,34 2-3385,-5-16 1152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10554,'50'-56'2721,"-48"39"1104,-4 13-2441,4 11-992,-2-6-184,0 5-304,5 40-8,6 58-40,-10-20 136,-5 5-312,-1 8-1208,5-14-2217,5-17 24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8:3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268 152 8802,'-32'-19'8200,"29"17"-8023,1 0 0,-1 0 0,0 0 0,0 0 0,0 0 0,0 1 0,-1 0 0,-5-3 0,7 5-188,1-1 1,0 1 0,0-1 0,0 1 0,0-1-1,0 1 1,0 0 0,0 0 0,0 0 0,0-1-1,0 1 1,0 0 0,1 0 0,-1 0 0,0 0-1,1 0 1,-1 1 0,0-1 0,1 0 0,0 0-1,-1 0 1,1 0 0,0 1 0,-1-1 0,1 0-1,0 3 1,-2 2-17,-3 11-6,0-1 1,2 1-1,0 0 1,1 1-1,0-1 1,2 0-1,0 1 1,1-1-1,4 24 1,-2-22 11,1 0 1,1 0-1,0-1 1,2 0 0,0 0-1,10 17 1,-15-31 17,0 0 0,1 0-1,-1-1 1,1 1 0,0-1 0,0 1 0,0-1 0,0 0 0,0 0 0,1-1 0,-1 1-1,1-1 1,0 0 0,0 0 0,0 0 0,0 0 0,0-1 0,0 1 0,0-1 0,1 0-1,-1 0 1,0-1 0,1 1 0,-1-1 0,1 0 0,-1 0 0,0-1 0,1 1 0,-1-1-1,0 0 1,1 0 0,7-3 0,0-1 23,0-1 1,-1 0-1,1-1 1,-1 0-1,-1-1 0,1 0 1,-1 0-1,-1-1 0,1 0 1,-2-1-1,1 0 0,-1-1 1,-1 1-1,0-2 1,-1 1-1,0-1 0,0 0 1,7-24-1,-10 27-30,-1-1 0,1 0 1,-2 0-1,1 0 0,-1 0 0,-1 0 1,0 0-1,-1 0 0,1 0 0,-2 0 1,0 0-1,0 0 0,0 0 0,-1 1 1,-1-1-1,0 1 0,0 0 0,-1 0 1,0 0-1,0 1 0,-1 0 0,0 0 1,-1 0-1,1 0 0,-14-10 0,8 9-194,-1 0 0,0 1 0,0 1 0,-1 0 0,0 0 0,0 1 0,0 1-1,-28-6 1,4 4-1134,0 2 1,-54-1-1,-43 3-2432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2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9 448 6841,'-9'-12'4946,"19"5"-3270,30 4-1963,-31 3 541,887-5 1048,13-34-828,-457 10-291,1793-88 279,-1625 88-44,1546-28 186,-1589 47-533,31-6-74,17-8 39,-1-5 116,-19 8 61,11 4 45,1688-9 654,-2149 28-744,254-3 1034,-366-3-899,-29 2-301,1 1 0,0 0 0,17 2-1,-22 3-1198,-14 1-161,-20 2-1868,-15-11-695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7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203 312 8122,'-3'-11'185,"2"3"184,-1 0-1,-1 1 0,1-1 0,-2 0 0,1 1 0,-1 0 1,0-1-1,0 1 0,-1 1 0,1-1 0,-9-7 0,15 13-281,-1 0 0,0 0 0,0-1 0,0 1 0,1 0 0,-1 0 0,0 1 0,1-1 0,-1 0 0,1 0 0,-1 1 0,1-1 0,0 1 0,-1-1 0,1 1 0,2-1 0,33-8 4,-30 8-85,0-1 1,0 1-1,0-1 1,0-1-1,0 1 1,0-1-1,0 0 0,-1-1 1,0 1-1,11-9 1,-14 8-7,-1 0 0,1 1 0,0-1 1,-1 0-1,0-1 0,0 1 0,-1 0 1,1-1-1,-1 1 0,1-5 0,6-14-2,-6 16 1,0 0 0,1 0 0,0 1 0,0-1 0,1 1 1,0 0-1,5-7 0,-8 12-1,1 0 0,-1-1-1,1 1 1,0 0 0,-1 0 0,1 0 0,0 0-1,0 0 1,-1 0 0,1 0 0,0 0 0,0 1 0,0-1-1,0 1 1,0 0 0,0-1 0,0 1 0,0 0 0,0 0-1,0 0 1,0 0 0,0 1 0,0-1 0,0 1 0,0-1-1,0 1 1,0 0 0,0-1 0,2 2 0,0 0-4,-1 0 1,1 0 0,0 1 0,-1-1-1,0 1 1,1 0 0,-1-1-1,0 2 1,0-1 0,-1 0-1,1 0 1,-1 1 0,1 0 0,-1-1-1,0 1 1,0 0 0,-1 0-1,1 0 1,-1 0 0,0 0-1,1 8 1,10 25-25,34 60-23,-43-92 60,0 1 0,0 0 1,-1 1-1,1-1 0,-1 0 1,-1 1-1,1-1 0,-1 1 0,0-1 1,-1 1-1,1 0 0,-2-1 1,1 1-1,-2 8 0,1-10-3,-1 0-1,0 0 1,0 1-1,0-1 1,-1 0-1,0-1 0,0 1 1,0 0-1,0-1 1,-1 0-1,0 0 1,0 0-1,-6 5 1,-7 3-21,-1-2 0,1 0 0,-2-1 0,1 0 0,-1-2 1,-37 9-1,56-15 7,0-1 1,-1 0-1,1 0 1,0 0-1,0 0 1,-1 1-1,1-1 1,0 0-1,-1 0 1,1 0-1,-1 0 1,1 0 0,0 0-1,-1 0 1,1 0-1,0 0 1,-1 0-1,1 0 1,0 0-1,-1 0 1,1 0-1,0 0 1,-1 0-1,1 0 1,0-1-1,-1 1 1,1 0-1,0 0 1,-1 0 0,1-1-1,0 1 1,0 0-1,-1 0 1,1-1-1,0 1 1,0 0-1,-1 0 1,1-1-1,0 1 1,1-1-3,0 0 1,-1 0-1,1 1 1,0-1-1,0 1 1,0-1-1,0 0 1,1 1-1,-1 0 1,0-1-1,0 1 0,0 0 1,0-1-1,0 1 1,0 0-1,1 0 1,-1 0-1,0 0 1,2 0-1,78-5 62,94-1 4,-128 6-64,90 13-1,-124-12 0,1 2-1,-1 0 1,0 1 0,0 0-1,0 0 1,-1 2-1,0 0 1,0 0-1,0 1 1,0 0-1,15 14 1,-24-17 9,1 1 0,-1-1 0,0 1 0,0 0 0,0 0 1,-1 0-1,0 0 0,0 0 0,0 1 0,0-1 0,-1 0 1,0 1-1,0-1 0,-1 1 0,1 0 0,-1-1 0,-1 1 0,1 0 1,-1-1-1,0 1 0,0-1 0,0 1 0,-1-1 0,0 0 1,0 0-1,-5 10 0,-2 2 24,0 1 0,-2-1 0,0-1 0,-1 0 0,0 0 0,-19 17 0,10-14 12,0-1 1,-1-2 0,-1 0 0,0-1 0,-1-1 0,-1-2 0,0 0-1,-1-1 1,0-2 0,-54 12 0,54-16-17,1-1-1,-1-1 1,1-1-1,-1-2 1,0 0 0,0-2-1,0-1 1,1-1-1,0-1 1,0-1 0,0-1-1,-28-13 1,-9-11-68,-67-44 1,117 70-383,10 7-178,6 5-799,20 15-3642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39 129 12587,'-29'-114'2672,"24"103"1233,2 8-3713,2 4-120,5 5-32,-4-5-24,0 5-32,7 30-16,11 70-32,-13-35 32,5 18-48,1-7-256,1 4-904,2-18-481,6-12-2143,-1-28-305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5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12883,'0'-1'218,"0"0"0,0 0 0,0 0 0,1 1 0,-1-1 0,0 0 0,0 0 0,1 0 0,-1 0 0,0 1 0,1-1-1,-1 0 1,1 0 0,-1 1 0,1-1 0,-1 0 0,1 1 0,0-1 0,-1 0 0,1 1 0,0-1 0,0 1 0,-1-1 0,1 1 0,1-1 0,0 1-129,-1 0 0,1 0 0,-1 0 0,1 0 0,0 0 0,-1 0 0,1 0 0,-1 1 0,1-1 0,-1 1 0,1-1 0,-1 1 0,0 0 0,2 0 0,52 41-1357,-43-33 1820,37 36-544,-1 2-1,44 57 1,79 117-32,-62-77 44,-86-120 12,-23-24-29,0 0-1,0 0 1,0 0-1,0 0 1,1 1-1,-1-1 0,0 0 1,0 0-1,0 0 1,0 0-1,1 0 1,-1 0-1,0 0 1,0 0-1,1 0 0,-1 1 1,0-1-1,0 0 1,0 0-1,1 0 1,-1 0-1,0 0 1,0-1-1,0 1 0,1 0 1,-1 0-1,0 0 1,0 0-1,1 0 1,-1 0-1,0 0 1,0 0-1,0 0 0,0 0 1,1-1-1,-1 1 1,0 0-1,0 0 1,0 0-1,0 0 1,1-1-1,-1 1 1,0 0-1,0 0 0,0 0 1,0-1-1,0 1 1,0 0-1,0 0 1,0 0-1,0-1 1,-5-50 256,3 37-244,-29-156 341,-28-189-247,59 334-542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6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96 13955,'-3'-12'6249,"3"21"-5466,7 31-1511,-3-23 608,1-2 1,0 1-1,2 0 0,0-1 0,0-1 1,14 20-1,-19-29 29,1-1-1,0 0 1,0 0-1,0 0 1,1-1 0,-1 1-1,1-1 1,0 0-1,0 0 1,0 0 0,1-1-1,-1 1 1,1-1 0,-1 0-1,1 0 1,0 0-1,-1-1 1,1 0 0,0 0-1,0 0 1,0 0 0,0-1-1,0 0 1,0 0-1,0 0 1,0-1 0,9-2-1,-9 1 84,-1 0-1,1 0 1,-1-1-1,0 1 1,1-1-1,-1 0 1,-1 0-1,1-1 1,0 1-1,-1-1 1,1 0-1,-1 0 1,0 0-1,-1 0 1,1-1-1,-1 1 1,0-1-1,0 1 1,0-1-1,0 0 1,-1 0-1,1-9 0,3-7 165,-2-1-1,-1 1 0,-1-43 1,-2 56-234,-2-40 534,3 46-549,0 0-1,0 0 1,-1 1 0,1-1 0,-1 0-1,1 0 1,-1 0 0,0 1 0,1-1-1,-1 0 1,0 1 0,0-1 0,0 1-1,-1-1 1,1 1 0,0-1-1,0 1 1,-1 0 0,1 0 0,-3-2-1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10834,'14'4'8740,"-9"19"-9538,0 0 1094,37 187-473,-36-198-110,1-20 28,0-21-11,-5-4 180,-2-47 0,-1 56 214,0 1 0,2 0 0,1 0 1,0-1-1,7-23 0,-5 47-179,4 11-45,8 21-35,-14-28 144,18 38-100,67 130-2132,-91-185 2317,0 0 0,2 0-1,-1 0 1,2-1 0,0 1 0,0 0 0,1-1 0,1 1 0,4-24 0,-4 34-95,0 1 1,0-1 0,1 0 0,-1 1 0,0-1 0,1 1-1,0-1 1,0 1 0,0 0 0,0 0 0,0 0-1,0 0 1,0 0 0,0 0 0,1 0 0,-1 1 0,1-1-1,0 1 1,-1 0 0,1 0 0,0 0 0,0 0-1,-1 0 1,1 1 0,0-1 0,0 1 0,0 0 0,0-1-1,5 2 1,-2-1-10,0 1 0,-1 0 0,1 0 0,-1 1 0,0-1 0,1 1 0,-1 0 0,0 1 0,0-1 0,0 1 0,0 0 0,-1 0 0,1 1 0,6 6 0,-1 2-107,0 0 1,-1 1 0,0 1 0,-1 0 0,-1 0 0,0 0-1,9 30 1,-7-13-1282,-1 0 1,6 62-1,-10-33-1341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7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37 14051,'-10'-22'2680,"5"8"883,23 53-3243,10 29-422,-2 1 0,-4 1 1,-3 1-1,18 125 1,-37-196 94,0 0-1,0 0 1,0 0 0,0 0 0,0 0 0,0 0 0,0 0 0,0 0 0,1-1 0,-1 1-1,0 0 1,0 0 0,0 0 0,0 0 0,0 0 0,0 0 0,0 0 0,0 0 0,1 0-1,-1 0 1,0 0 0,0 0 0,0 0 0,0 0 0,0 0 0,0 0 0,0 0 0,1 0-1,-1 0 1,0 0 0,0 0 0,0 0 0,0 0 0,0 0 0,0 0 0,0 0 0,0 0-1,1 0 1,-1 0 0,0 0 0,0 0 0,0 1 0,0-1 0,0 0 0,0 0 0,0 0 0,0 0-1,0 0 1,0 0 0,0 0 0,1 0 0,-1 0 0,0 1 0,0-1 0,0 0 0,0 0-1,0 0 1,0 0 0,0 0 0,0 0 0,0 0 0,0 1 0,0-1 0,0 0 0,0 0-1,0 0 1,9-16-258,18-42 73,-7 12-12,-19 43 193,1 0-1,-1 0 1,1 0 0,0 0-1,0 0 1,0 1 0,0-1-1,0 1 1,0 0 0,1-1-1,-1 1 1,1 0 0,-1 0 0,1 1-1,0-1 1,0 1 0,0-1-1,0 1 1,0 0 0,0 0-1,0 0 1,0 0 0,4 0-1,-2 2-4,-1-1-1,0 1 0,1 0 0,-1 0 0,0 0 0,0 1 1,0 0-1,0 0 0,0 0 0,0 0 0,0 0 1,-1 1-1,1 0 0,-1-1 0,1 1 0,3 6 1,2 1-42,0 0 0,-1 0 0,-1 1 0,0 0 0,0 1 1,-1 0-1,-1 0 0,0 0 0,0 1 0,-1-1 0,-1 1 1,0 0-1,-1 0 0,0 0 0,-1 1 0,0-1 0,-1 0 1,-1 0-1,0 1 0,-1-1 0,-5 19 0,6-29 31,1 0 0,-1 0 0,0 0 0,0 0-1,0-1 1,-1 1 0,1 0 0,0-1 0,-1 1-1,0-1 1,0 1 0,0-1 0,0 0 0,0 0 0,0 0-1,0 0 1,-1 0 0,1-1 0,-1 1 0,1-1-1,-1 1 1,0-1 0,0 0 0,1 0 0,-1 0-1,0 0 1,0-1 0,0 1 0,0-1 0,0 0 0,0 0-1,0 0 1,0 0 0,0 0 0,0-1 0,0 1-1,0-1 1,0 0 0,1 0 0,-5-2 0,-4-2-34,1 0 0,0-1-1,0-1 1,1 0 0,-1 0 0,2 0 0,-1-1 0,-13-17 0,5 1-310,0 0 0,2-1 0,1 0 0,1-1 0,-11-31 0,24 55 190,-5-12-440,5 14 575,0 0 1,0 0-1,0 0 0,0 0 0,0 0 1,0-1-1,0 1 0,0 0 0,0 0 0,0 0 1,0 0-1,0 0 0,0-1 0,0 1 1,1 0-1,-1 0 0,0 0 0,0 0 1,0 0-1,0 0 0,0-1 0,0 1 1,0 0-1,0 0 0,0 0-45,1 0 45,-1 0 0,0 0 0,0 0 1,0-1-1,0 1 0,0 0 0,0 0 1,1 0-1,-1 0 0,0 0 0,0 0 0,0 0 1,0 0-1,0 0 0,1 0 0,-1 0 1,0 0-1,0 0 0,0 0 0,0 0 1,0 0-1,1 0 0,-1 0 0,0 0 1,0 0-1,0 0 0,0 1 0,0-1 1,1 0-1,-1 0 0,0 0 0,0 0 1,0 0-1,0 0-46,0 0 47,0 1-1,1-1 0,12 9-2475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7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10 233 11178,'-9'-9'5081,"16"3"-3548,27-3-2360,-24 7 1235,-10 2-408,22-4-10,0-2 0,-1-1 1,0 0-1,28-15 0,-45 20 11,0 0 0,0-1 1,0 1-1,0-1 0,-1 0 0,1 0 0,-1 0 0,0-1 0,0 1 0,0-1 0,0 0 1,0 1-1,2-8 0,-4 8 0,0 0 1,-1 0 0,1 0-1,-1 0 1,0-1 0,0 1-1,0 0 1,0 0 0,-1 0-1,1 0 1,-1 0 0,0 0-1,0 0 1,0 0 0,0 0-1,0 0 1,-1 0 0,1 1-1,-1-1 1,0 0 0,0 1-1,0-1 1,-2-1 0,1 0-4,-1 1 0,1 0 0,0-1 0,-1 2 0,0-1 0,0 0 0,0 1 0,0 0 0,0-1 0,0 2 1,0-1-1,-1 0 0,1 1 0,-1 0 0,1 0 0,-1 0 0,1 1 0,-1-1 0,0 1 0,1 0 0,-1 1 0,1-1 1,-1 1-1,0 0 0,1 0 0,0 0 0,-1 1 0,1-1 0,-7 5 0,5-4-12,0 1 0,1 1 0,-1-1 0,1 1 0,0 0 0,1 0 0,-1 0 0,1 1 0,-1-1 0,1 1 0,0 0 0,1 0 0,0 1 0,-1-1 0,2 1 0,-1 0 0,1 0 0,0 0 0,0 0 0,0 0 0,-1 11 0,3-1 1,1-1 1,0 0-1,1 0 0,1 0 0,0 0 0,1 0 0,1 0 0,0-1 1,1 0-1,13 24 0,-12-26-152,0-1 0,0 1 0,1-1 0,1-1 0,0 1 0,1-2-1,-1 1 1,2-1 0,-1-1 0,1 0 0,1 0 0,18 9 0,18-5-2754,-8-13-263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8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10802,'5'12'5707,"12"29"-5094,-2-4-762,-12-29 150,11 23 7,-2 1 0,-1 0 0,-2 1 0,-1 0 0,-1 0 0,3 44 0,-11-77 0,1-1 0,0 1 0,0 0 1,0 0-1,0 0 0,-1-1 0,1 1 0,0 0 0,0 0 0,0 0 0,-1 0 0,1 0 0,0-1 0,0 1 0,-1 0 0,1 0 0,0 0 0,0 0 0,-1 0 1,1 0-1,0 0 0,0 0 0,-1 0 0,1 0 0,0 0 0,-1 0 0,1 0 0,0 0 0,0 0 0,-1 0 0,1 0 0,0 0 0,0 0 0,-1 1 0,1-1 0,0 0 1,0 0-1,0 0 0,-1 0 0,1 0 0,0 1 0,0-1 0,0 0 0,-1 0 0,1 0 0,0 1 0,0-1 0,0 0 0,0 0 0,0 1 0,0-1 0,-1 0 1,1 0-1,0 1 0,0-1 0,0 0 0,0 0 0,0 1 0,-15-25 510,10 13-405,1-1 0,0 1 0,1-1 0,0 0 0,1 0 0,0-1 0,1 1 0,0 0 0,1-1 0,0 1 0,4-22 0,-3 29-108,0-1 0,0 1 0,1 0 0,-1 0 0,1 0 0,0 0 0,1 0 0,-1 0 0,1 1 1,0-1-1,0 1 0,0-1 0,1 1 0,-1 0 0,1 1 0,0-1 0,0 1 0,1-1 0,-1 1 0,1 0 0,-1 1 1,1-1-1,0 1 0,0 0 0,0 0 0,0 1 0,0-1 0,1 1 0,5-1 0,105 2-3435,-68 2 539,7-2-1246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8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20 10322,'-4'0'487,"0"0"0,0 0 0,0 0 0,0 1-1,0 0 1,0 0 0,0 0 0,-6 2 0,3 1-285,0 0 1,0 0 0,0 0-1,0 1 1,0 0-1,-9 9 1,3 0-295,0 1 1,1 0-1,-20 33 0,30-45 90,0 0-1,0 0 1,1 0-1,-1 0 1,1 0-1,-1 0 1,1 0-1,0 1 1,0-1-1,0 0 1,1 1-1,-1-1 1,1 1-1,0-1 1,0 1-1,0-1 1,0 1-1,1-1 1,-1 0-1,1 1 1,0-1-1,0 0 1,0 1-1,0-1 1,1 0-1,-1 0 1,1 0-1,0 0 0,0 0 1,0 0-1,0-1 1,1 1-1,-1-1 1,1 1-1,-1-1 1,4 2-1,1 0 12,0 0-1,0-1 1,0 0-1,0 0 0,0 0 1,0-1-1,1-1 1,-1 1-1,1-1 0,0 0 1,-1-1-1,1 0 1,0 0-1,-1 0 0,13-3 1,-12 1 13,0-1 1,-1 0 0,1 0-1,-1 0 1,0-1 0,0 0 0,0 0-1,0-1 1,-1 0 0,0 0-1,0-1 1,0 1 0,0-1-1,-1-1 1,0 1 0,0-1 0,3-7-1,-4 7 3,0 1 0,-1-1 0,-1 0 0,1 0 0,-1 0 1,0 0-1,0 0 0,-1 0 0,0 0 0,0-1 0,-1 1 0,0 0 0,0-1 0,-1 1 0,0 0 0,0 0 0,-1 0 0,0-1 0,-3-7 0,3 11-8,-1 0 1,0 0-1,1 1 0,-1-1 0,-1 1 1,1-1-1,0 1 0,-1 0 0,0 0 1,1 1-1,-1-1 0,0 1 0,-1 0 0,1 0 1,0 0-1,-1 0 0,1 1 0,-1 0 1,1 0-1,-1 0 0,1 0 0,-10 1 0,-3-1-248,-1 1 0,1 1 0,-1 0 0,-27 7 0,42-8 100,1 0 0,0 0 0,0 1 0,0-1 0,-1 1 0,1 0 0,0 0-1,0 0 1,0 0 0,0 0 0,0 0 0,0 0 0,1 0 0,-1 1 0,0-1 0,1 1-1,-3 2 1,3-3 60,1-1-1,0 0 0,0 1 0,0-1 1,1 1-1,-1-1 0,0 0 0,0 1 1,0-1-1,0 1 0,0-1 0,0 0 1,1 1-1,-1-1 0,0 0 1,0 1-1,0-1 0,1 0 0,-1 1 1,0-1-1,1 0 0,-1 0 0,0 1 1,0-1-1,1 0 0,-1 0 0,0 0 1,1 1-1,-1-1 0,1 0 0,27 7-2224,14-4-218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8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1 777 6673,'33'13'11415,"-32"-6"-11389,1 0-1,0 1 1,0-1 0,1 0-1,-1-1 1,2 1 0,5 9 0,16 35 33,11 62 7,-37-151 904,-32-359 578,1 41-1701,14 154-757,19 180 344,-1 22 544,0 0 1,1-1-1,-1 1 0,0 0 0,0 0 1,0 0-1,0-1 0,0 1 0,1 0 1,-1 0-1,0 0 0,0 0 0,0-1 1,1 1-1,-1 0 0,0 0 0,0 0 1,1 0-1,-1 0 0,0 0 0,0 0 1,1 0-1,-1-1 0,0 1 0,0 0 1,1 0-1,-1 0 0,0 0 0,0 0 1,1 0-1,-1 0 0,0 1 0,0-1 1,0 0-1,1 0 0,-1 0 0,0 0 1,1 0-1,26 25-1440,-17-14 1346,18 14-1381,0-1 0,39 23 0,11 4-1172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09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15 11955,'-12'-12'2856,"5"22"889,14-16-3177,15 6-832,27 0 136,21-5-176,46 5-3441,15-2 1065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7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9346,'45'-96'4864,"-33"53"-2538,-12 43-2291,0 0 0,1 1 0,-1-1 0,0 0 0,0 1 0,0-1 0,0 0 0,1 0 0,-1 0 0,0 1 0,0-1 0,1 0 0,-1 0 0,0 0 0,0 1-1,1-1 1,-1 0 0,0 0 0,1 0 0,-1 0 0,0 0 0,0 0 0,1 0 0,-1 0 0,0 0 0,1 0 0,-1 0 0,0 0 0,1 0 0,-1 0 0,0 0 0,0 0 0,1 0 0,-1 0 0,0 0-1,1 0 1,-1 0 0,0-1 0,0 1 0,1 0 0,-1 0 0,0 0 0,0 0 0,1-1 0,-1 1 0,0 0 0,0 0 0,0-1 0,1 1 0,-1 0 0,0 0 0,0-1 0,0 1 0,0 0 0,0 0-1,1-1 1,-1 1 0,0 0 0,0-1 0,0 1 0,0 0 0,0-1 0,0 1 0,0 0 0,0-1 0,0 1 0,0 0 0,0 0 0,-1-1 0,3-9 2504,-4 8-2687,0 12-218,-5 34 354,3 0 0,1 0-1,8 87 1,-3-99 18,29 358 52,-21-326-407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0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93 10754,'-28'-67'2329,"19"50"1224,3 11-3137,2 3 520,4 6-888,3 11-48,9 26-32,15 61 32,-17-40 24,-3 2-288,-3-14-320,-1-5-857,1-23-2175,-8-32 119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0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8866,'-7'-4'6513,"14"9"-5232,-2 1-3594,14 5-1040,54 46-111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1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0 470 13099,'3'2'363,"0"0"0,0 0 0,-1 0-1,1 0 1,-1 1 0,1-1 0,-1 0 0,0 1 0,0 0 0,0-1 0,0 1 0,-1 0 0,1 0 0,-1 0 0,0 0-1,0 0 1,1 5 0,13 70-904,-4-19 342,2-33-395,-13-25 563,0-1 0,1 0 1,-1 1-1,0-1 0,0 0 0,1 1 0,-1-1 0,0 0 0,1 0 0,-1 0 0,0 1 0,1-1 0,-1 0 0,1 0 0,-1 0 0,0 0 1,1 0-1,-1 1 0,1-1 0,-1 0 0,0 0 0,1 0 0,-1 0 0,1 0 0,-1 0 0,0 0 0,1-1 0,-1 1 0,1 0 0,-1 0 0,1 0 1,1-3-55,1 1 0,-1-1 0,0 0 0,0 1 0,-1-1 0,1 0 0,0 0-1,-1 0 1,0 0 0,0-1 0,2-4 0,1-11 44,0 1 0,-1-1 0,-1 0 0,0-34 0,2-26 552,-4 77-488,0 0 0,0 0 0,1 0 0,-1 0 0,0 0 0,1 0-1,-1 0 1,1 0 0,0 0 0,0 0 0,0 0 0,0 1 0,0-1 0,0 0 0,0 0 0,0 1 0,1-1 0,-1 1 0,1 0 0,-1-1 0,1 1 0,-1 0 0,1 0-1,0 0 1,0 0 0,2-1 0,0 1-14,-1 1-1,0 0 1,1 0-1,-1 0 1,1 0-1,-1 1 1,0 0-1,1-1 1,-1 1-1,0 0 1,0 1-1,1-1 1,-1 0 0,3 3-1,8 4-28,0 1 1,-1 1-1,-1 0 1,1 1-1,14 16 0,-8-2-590,-2 0 0,0 2 0,22 47 0,-17-31-2313,-6-15-518</inkml:trace>
  <inkml:trace contextRef="#ctx0" brushRef="#br0" timeOffset="1">806 37 12035,'-2'-2'509,"1"0"1,0-1-1,-1 1 1,1-1-1,0 1 1,0-1-1,0 1 1,1-1-1,-1 0 1,0 1 0,1-1-1,0-4 1,0 7-541,1 1-11,0 0 28,1-1 0,-1 1 0,0 0 0,1 0 0,-1 0 0,0 0 0,0 1 0,0-1 0,0 0 0,0 0 0,0 1 0,0-1 0,-1 0 0,2 3 0,7 9 9,5 9 4,-1 1 0,0 0 1,-2 1-1,-1 0 1,0 1-1,10 49 1,-12-24 25,-3 1 1,-2 83 0,-19 101 149,11-187-121,4-64-26,0 1 0,-1-1 0,-1 1-1,0 0 1,-1 0 0,-7-18 0,1 5-148,-2 1 1,-26-47-1,31 63 67,0 1 0,-1 0 0,0 1 0,-1-1-1,0 2 1,0-1 0,-1 2 0,0-1 0,-1 1 0,-11-6-1,18 11 35,0 0-1,-1 0 0,1 0 0,0 1 0,-1-1 0,0 1 0,1 0 0,-1 0 0,1 1 1,-1 0-1,0-1 0,1 1 0,-1 1 0,0-1 0,1 1 0,-1 0 0,0 0 0,1 0 1,-1 1-1,1-1 0,0 1 0,-1 0 0,1 0 0,0 1 0,0-1 0,1 1 0,-1 0 1,0 0-1,-3 4 0,4-2-7,-1 0 0,1 0 0,-1 1 1,1-1-1,1 1 0,-1 0 0,1-1 1,0 1-1,1 0 0,-1 1 0,1-1 1,0 0-1,1 0 0,-1 0 0,1 1 0,0-1 1,1 0-1,0 0 0,1 7 0,2 5-17,0 0-1,1-1 0,1 0 0,0 0 0,14 23 1,-13-27-4,0-1 0,0 0 0,2-1 0,-1 0 0,1 0 0,1-1 0,0 0 0,0-1 0,15 11 0,-19-17-179,1 1-1,-1-1 0,0 0 1,1 0-1,-1 0 0,1-1 1,0 0-1,0-1 0,0 1 1,0-1-1,0-1 0,0 1 1,0-1-1,1-1 1,-1 1-1,0-1 0,0 0 1,0-1-1,0 1 0,6-4 1,50-26-3067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1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5 163 12411,'0'1'168,"-1"0"1,1 1 0,-1-1 0,0 0 0,1 1 0,0-1-1,-1 0 1,1 1 0,0-1 0,0 0 0,0 1 0,0-1-1,0 1 1,0-1 0,0 0 0,0 1 0,1-1-1,-1 0 1,0 1 0,1-1 0,-1 0 0,1 0 0,1 2-1,0-2 50,1-1 0,0 0 0,0 0-1,0 0 1,0 0 0,-1-1 0,1 1-1,0-1 1,0 0 0,-1 0 0,4-1-1,3-1-613,26-5 358,-7 1-44,44-16-1,-66 21 82,0-1 0,0 1 0,0-1-1,-1 0 1,1-1 0,-1 0 0,0 1-1,0-2 1,0 1 0,0 0-1,-1-1 1,0 0 0,4-6 0,-7 9-8,0 1 0,0-1 1,0 0-1,0 0 1,0 1-1,-1-1 1,1 0-1,-1 0 1,1 0-1,-1 0 0,0 0 1,0 0-1,0 0 1,0 0-1,0 0 1,0 0-1,0 0 0,-1 0 1,1 0-1,-1 1 1,1-1-1,-1 0 1,-1-3-1,0 2-32,-1 1 0,1-1 0,0 1 1,-1-1-1,1 1 0,-1 0 0,0 0 0,0 0 0,0 0 0,0 1 0,0-1 0,-5-1 0,-1 0-104,-1 0 0,0 0-1,0 1 1,1 1-1,-1-1 1,0 2 0,0-1-1,-13 2 1,18 0 107,0 0 0,0 0 0,1 0 1,-1 0-1,0 1 0,1 0 0,0 0 0,-1 0 1,1 0-1,0 1 0,0 0 0,0-1 0,0 2 1,1-1-1,-1 0 0,1 1 0,0-1 0,0 1 1,0 0-1,1 0 0,-1 0 0,1 1 0,0-1 1,0 0-1,0 1 0,1 0 0,0-1 0,-1 1 1,2 0-1,-1-1 0,0 1 0,1 0 0,0 0 1,0 0-1,1 5 0,1 3 33,-1 1 0,2-1-1,0 0 1,0 1 0,2-2-1,-1 1 1,1 0 0,1-1-1,0 0 1,1 0 0,11 14 0,-10-17-159,-1 0 1,1-1-1,1 0 1,0-1-1,0 0 1,0 0 0,1-1-1,-1 0 1,2 0-1,-1-1 1,1-1-1,-1 0 1,1 0 0,0-1-1,0-1 1,1 1-1,-1-2 1,1 0-1,-1 0 1,1-1 0,18-2-1,48-13-2459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1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11338,'0'-1'5522,"12"17"-5418,7 6-216,17 19 64,9 1 176,14 10-56,1-4-64,10 5 8,-10-13-16,-1-2-697,-16-13-471,0-14-2240,-21-19-129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2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11 9266,'-25'-11'3401,"-6"25"143,-2 12-2079,-7 20-1305,6 5-96,-4 26-16,1-3 0,0 16-376,7-8-904,7 14-2393,16-32 184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2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59 303 6889,'-8'-2'1145,"-23"-11"4040,27 4-3351,18-2-1764,-12 9-70,23-9 30,0-2 1,-1 0-1,-1-2 0,21-18 1,-38 29-16,0-1 1,-1-1 0,0 1 0,-1-1-1,1 0 1,-1 0 0,0 0 0,0 0-1,3-9 1,-6 11-6,0 0 0,0 0 0,0 0 0,0 0 0,-1-1 0,1 1 0,-1 0 0,0 0 0,-1 0 0,1 0 0,-1 0 0,1 0 0,-1 0 0,0 0-1,-1 0 1,1 0 0,-4-7 0,2 8-14,1 0 0,0 1 0,-1-1 0,1 0 1,-1 1-1,0 0 0,0-1 0,0 1 0,0 0 0,-1 1 0,1-1 0,0 0 0,-1 1 0,1 0 0,-1 0 0,1 0 0,-1 0 0,0 1 0,1-1 0,-1 1 0,0 0 0,1 0 0,-1 0 0,0 1 0,1-1 0,-5 2 0,2-1 2,0 0-1,0 0 1,0 1-1,0-1 1,0 2-1,0-1 0,1 0 1,-1 1-1,1 0 1,0 0-1,0 1 1,0-1-1,0 1 0,1 0 1,-7 8-1,6-2-12,0-1 1,1 1-1,0-1 0,1 1 0,0 0 0,1 0 0,0 1 0,1-1 1,0 0-1,0 1 0,1-1 0,0 1 0,1-1 0,0 0 0,4 13 0,-1-4-10,1 0-1,0 0 1,2-1-1,0 0 0,1 0 1,1-1-1,16 24 1,-20-33-32,0-1-1,1 0 1,0 0 0,0-1 0,1 1 0,0-2 0,0 1 0,0-1 0,1 0 0,9 5 0,-12-8-120,0 0-1,0-1 1,1 1-1,-1-1 1,1 0-1,-1 0 1,1-1-1,-1 0 1,1 1-1,-1-2 1,1 1-1,-1-1 1,1 0-1,-1 0 1,0 0-1,1-1 1,-1 0 0,7-3-1,44-28-2137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3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28 10178,'-12'-23'5328,"4"19"-3065,4 18-2092,3 28-142,2 0 0,5 43-1,-4-69-153,1 0-1,0-1 0,1 1 0,1-1 0,0 0 1,1 0-1,1 0 0,12 21 0,-18-36 102,-1 0-1,0 1 0,0-1 1,0 0-1,0 1 0,0-1 1,1 0-1,-1 1 0,0-1 1,0 0-1,0 1 0,1-1 1,-1 0-1,0 0 0,1 1 1,-1-1-1,0 0 0,1 0 1,-1 0-1,0 1 1,1-1-1,-1 0 0,0 0 1,1 0-1,-1 0 0,0 0 1,1 0-1,-1 0 0,1 0 1,-1 0-1,0 0 0,1 0 1,-1 0-1,0 0 0,1 0 1,-1 0-1,0 0 0,2 0 1,5-17-386,-2-35 327,-5 44 49,2-19 47,10-82 268,-10 98-214,1 1 0,0-1-1,0 0 1,1 1 0,0 0 0,1 0-1,11-17 1,-16 26-66,1 0 1,0 0-1,0 0 0,0 0 1,0 0-1,0 0 0,0 0 0,0 0 1,0 0-1,0 0 0,0 1 1,0-1-1,1 0 0,-1 1 0,0-1 1,0 1-1,1-1 0,-1 1 1,0 0-1,1 0 0,-1-1 0,0 1 1,1 0-1,-1 0 0,3 1 1,-1-1-9,0 1 0,0 0 0,0 1 1,0-1-1,-1 1 0,1-1 0,0 1 1,-1 0-1,1 0 0,3 4 0,5 5-32,-1 1-1,0 0 1,11 19-1,-21-31 40,17 30-135,-1 1-1,15 43 1,-21-46-1145,2-1 0,1 0 1,19 29-1,-6-28-2036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81 11851,'-1'-3'353,"0"0"1,1 0 0,-1 1 0,-1-1 0,1 0-1,0 0 1,-1 1 0,0-1 0,1 1-1,-1-1 1,0 1 0,0 0 0,-4-4 0,4 5-162,0-1 1,1 0 0,-1 1 0,0-1 0,1 0-1,-1 0 1,1 0 0,0 0 0,-1 0-1,1 0 1,0-1 0,1 1 0,-1 0 0,0-1-1,1 1 1,-1 0 0,0-4 0,12 41 268,11 43-456,21 152-1,-10 99-488,-21-198-720,-12-125 1369,1 9-2917,-10-28-2157,-3-14 1119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3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87 10346,'-3'-5'2585,"11"5"727,4-3-2807,20-4-521,12 2-8,17-2 24,2 0-280,8 3-889,-13 1-2183,3 7 135</inkml:trace>
  <inkml:trace contextRef="#ctx0" brushRef="#br0" timeOffset="1">425 42 10042,'-13'-14'5098,"8"17"-3432,9 33-2192,-1-19 964,4 25-349,4 23 34,5 93 0,-17-185 65,1-12-25,1 1 0,7-46-1,-6 74-190,-1 1 0,2-1 0,-1 1 0,1-1 0,1 1 0,0 0 0,0 0-1,1 0 1,0 1 0,0 0 0,1 0 0,0 0 0,14-13 0,-17 18-207,0 1 0,1-1 0,-1 1 0,1 0 0,0 0 0,0 0 0,-1 1 0,1 0 0,0-1 0,0 1 0,1 1 0,-1-1 0,0 0 0,0 1 0,0 0 0,0 0 0,0 0 0,1 1 0,-1-1 0,0 1 0,0 0 0,5 2 0,23 10-3198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8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21 6921,'-13'-15'3057,"5"9"-176,1 8-1441,0-4-1256,5 2-152,-2 0-96,-2 2-88,-14 6-536,-81 50-120,30-12-2105,9-1 169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4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0 345 8938,'13'2'10549,"-1"3"-9974,2 21-730,-7-6 159,0 1 0,-2 0 1,0 0-1,2 27 0,3 101-270,-6-86-1798,-2-57 513,5-24-2580,-1-25 369</inkml:trace>
  <inkml:trace contextRef="#ctx0" brushRef="#br0" timeOffset="1">27 0 8922,'-8'11'6097,"12"8"-5113,6 15-1720,10 3-408,15 14-2097,-3-9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4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2 165 11859,'0'0'127,"0"0"1,-1-1-1,1 1 1,0 0 0,0-1-1,0 1 1,-1-1-1,1 1 1,0-1 0,0 1-1,0 0 1,0-1-1,0 1 1,0-1 0,0 1-1,0-1 1,0 1-1,0 0 1,0-1 0,1 1-1,-1-1 1,0 1-1,0-1 1,0 1 0,0 0-1,1-1 1,-1 1 0,0 0-1,0-1 1,1 1-1,-1 0 1,0-1 0,1 1-1,-1 0 1,1-1-1,22-13 1030,39-6-2303,-49 17 1632,-4 0-454,-1 1 0,0-1 1,0-1-1,0 0 0,-1 0 0,0 0 1,9-7-1,-15 10-26,0 0 1,0 0-1,0 0 0,0 0 1,0 0-1,0 0 0,-1 0 1,1-1-1,0 1 1,-1 0-1,1 0 0,-1 0 1,0-1-1,1 1 0,-1 0 1,0-1-1,1 1 1,-1 0-1,0-1 0,0 1 1,0-2-1,-1 1-9,0 0 1,0 0-1,0-1 1,0 1-1,-1 0 0,1 0 1,0 0-1,-1 0 0,1 0 1,-1 0-1,0 1 1,0-1-1,0 0 0,0 1 1,-4-3-1,4 2-1,-1 0-1,1 0 1,-1 1-1,0-1 1,0 1 0,0-1-1,0 1 1,0 0-1,0 0 1,0 0-1,0 1 1,-1-1 0,1 1-1,0-1 1,0 1-1,-1 0 1,1 1 0,0-1-1,0 0 1,-1 1-1,1 0 1,0 0-1,0 0 1,0 0 0,0 0-1,0 0 1,0 1-1,0 0 1,1-1 0,-1 1-1,1 0 1,-1 0-1,1 1 1,-3 2-1,2-1-5,-1 0 1,1 1-1,0 0 0,0 0 0,1 0 0,0 0 0,0 0 0,0 0 0,0 1 0,1-1 0,0 1 0,0-1 0,0 1 0,1-1 0,0 1 0,0 0 0,0-1 1,1 1-1,1 7 0,-1-7-6,1-1 0,-1 0 0,1 0 0,0 0 1,1 0-1,-1 0 0,1-1 0,0 1 0,0-1 1,0 1-1,1-1 0,-1 0 0,1 0 0,0-1 0,0 1 1,0-1-1,1 0 0,5 3 0,-3-2-13,1-1 0,0-1-1,-1 0 1,1 0 0,0 0-1,0-1 1,0 0 0,0 0-1,0-1 1,1 0-1,8-2 1,0 0 12,0-1 0,0-1 0,-1-1 0,0 0 0,0-1 0,0 0 0,-1-2-1,0 0 1,0 0 0,0-1 0,13-13 0,-21 16 94,0 0 0,0-1 0,-1 0 0,0 0 0,-1 0 0,1-1 1,-1 0-1,-1 0 0,1 0 0,-2 0 0,1-1 0,-1 0 0,4-15 0,-7 23-55,0 0 0,-1 0 0,1-1 0,0 1-1,0 0 1,0 0 0,-1 0 0,1 0 0,-1 0 0,1 0 0,-1 0 0,1 0 0,-1 0 0,0 0-1,1 0 1,-1 0 0,0 0 0,0 1 0,1-1 0,-1 0 0,0 0 0,0 1 0,0-1-1,0 1 1,0-1 0,0 1 0,0-1 0,0 1 0,0-1 0,0 1 0,-1 0 0,1 0 0,0 0-1,0 0 1,-2 0 0,-41-1 203,42 1-214,0 1-2,-5-1 8,-1 1-1,1 0 0,0 0 1,-1 1-1,-6 3 0,13-5-18,0 0-1,0 1 0,0-1 0,0 1 0,0-1 0,0 1 1,0-1-1,0 1 0,0 0 0,1-1 0,-1 1 0,0 0 1,0 0-1,1 0 0,-1 0 0,1-1 0,-1 1 0,1 0 1,-1 0-1,1 0 0,-1 0 0,1 0 0,0 0 0,-1 0 1,1 1-1,0-1 0,0 0 0,0 0 0,0 0 0,0 0 1,0 0-1,0 0 0,0 0 0,1 0 0,-1 0 1,0 0-1,1 0 0,-1 0 0,1 0 0,-1 0 0,1 0 1,-1 0-1,2 1 0,3 7-11,1-1 0,1 0 0,-1 0 0,1 0-1,1-1 1,-1 0 0,11 7 0,68 43 4,-50-34 26,9 6 16,-20-13-25,0 0 1,-1 2 0,22 20 0,-28-13-162,-18-24 152,0 0 0,0-1 0,1 1 0,-1 0 0,0-1 0,0 1 0,0 0 0,0 0 0,0-1 0,0 1-1,0 0 1,0-1 0,0 1 0,-1 0 0,1 0 0,0-1 0,0 1 0,-1 0 0,1-1 0,0 1 0,-1 0 0,1-1-1,-1 2 1,-2-1-25,1 1 0,-1-1 1,0 1-1,0-1 0,1 0 0,-1 0 0,0 0 0,0 0 0,-1 0 0,1-1 0,0 1 0,0-1 0,0 0 0,0 0 0,-5-1 0,-77-10-2679,-27-18 338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6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43 11490,'-1'-4'602,"1"2"-196,0 0 0,-1-1 0,1 1-1,-1 0 1,1 0 0,-1 0 0,1 0-1,-1 0 1,0 0 0,0 0 0,0 0 0,0 0-1,-1 0 1,1 0 0,0 0 0,-1 1-1,-3-3 628,11 29-286,3 0-510,34 130-449,-8 2 0,17 173 0,-51-318 10,1-2-412,-1 1 0,-1-1 1,0 0-1,-1 13 0,1-23 526,0 1 1,0-1 0,0 0-1,0 1 1,0-1-1,0 0 1,0 1 0,0-1-1,0 0 1,-1 1-1,1-1 1,0 0 0,0 0-1,0 1 1,0-1 0,-1 0-1,1 1 1,0-1-1,0 0 1,0 0 0,-1 0-1,1 1 1,0-1-1,-1 0 1,1 0 0,0 0-1,0 1 1,-1-1 0,1 0-1,0 0 1,-1 0-1,1 0 1,0 0 0,-1 0-1,1 0 1,0 0 0,-1 0-1,1 0 1,0 0-1,-1 0 1,1 0 0,0 0-1,-1 0 1,-24-15-4198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6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87 9314,'-15'19'3473,"25"-34"79,1 17-1855,9 0-1905,22-1 88,16-6 120,39-5 80,12-2 64,36 0-832,-4-5-593,10-1-2215,-31-4-345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 9370,'-18'-13'8652,"26"33"-5861,-1-4-3366,18 52 360,-3 2-1,-3 1 1,-4 1 0,-2 0 0,-4 0 0,1 106 0,-18-212-1024,-2-30 1466,10 61-224,-2-14 27,1 0 0,1 0-1,0 0 1,1 0-1,1 0 1,5-19 0,-7 35-35,1 0 1,-1 0 0,0 0 0,1 0 0,-1 0-1,1 0 1,-1 0 0,1 1 0,-1-1 0,1 0 0,-1 0-1,1 1 1,0-1 0,0 0 0,-1 1 0,1-1 0,0 1-1,0-1 1,0 1 0,0-1 0,-1 1 0,1-1 0,0 1-1,0 0 1,0 0 0,0-1 0,0 1 0,0 0 0,0 0-1,0 0 1,0 0 0,0 0 0,0 0 0,0 1 0,0-1-1,0 0 1,0 0 0,0 1 0,0-1 0,-1 0 0,1 1-1,0-1 1,0 1 0,0-1 0,0 1 0,-1-1 0,1 1-1,1 1 1,40 35-57,-40-34 62,112 138-4101,-75-85 1160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56 11546,'-1'-2'366,"1"-1"-1,-1 1 0,0 0 0,0-1 0,0 1 0,0 0 0,0 0 0,0 0 0,0 0 0,-1 0 1,1 0-1,-1 0 0,0 0 0,1 0 0,-1 1 0,0-1 0,0 1 0,0-1 0,-4-1 0,0 0-213,1 1-1,-1 0 0,0 0 1,0 0-1,0 1 0,0 0 1,-12 0-1,4 0-245,1 2 0,0 0 0,0 0 1,-1 1-1,1 1 0,0 0 0,-14 6 0,22-6 2,0 0-1,0 0 1,1 1 0,-1 0 0,1 0-1,0 0 1,0 0 0,0 1-1,1-1 1,-1 1 0,1 0-1,0 0 1,1 0 0,-1 0-1,1 1 1,0-1 0,0 1 0,-1 9-1,0-1-235,0 1 0,1-1 0,1 1 0,0-1 0,1 1 0,2 15 0,-2-25 223,1-1 1,0 0 0,0 1-1,0-1 1,0 0-1,1 0 1,-1 0-1,1 0 1,0 0-1,0-1 1,1 1 0,-1 0-1,1-1 1,3 4-1,-4-6 86,0 1 0,-1-1 0,1 0-1,0 0 1,0-1 0,0 1 0,0 0 0,0-1 0,0 1-1,0-1 1,0 1 0,0-1 0,0 0 0,0 0-1,0 0 1,0 0 0,0 0 0,0-1 0,0 1 0,0-1-1,0 1 1,0-1 0,0 0 0,0 1 0,0-1 0,0 0-1,-1 0 1,1-1 0,0 1 0,-1 0 0,3-3-1,7-5 46,-1 0 0,0 0-1,-1-1 1,0-1-1,-1 0 1,0 0-1,0 0 1,9-21 0,-6 8 349,-2 1 1,0-2 0,8-41 0,-17 66-361,0-1 1,0 1-1,0 0 0,0 0 0,0 0 0,0-1 1,0 1-1,0 0 0,0 0 0,0 0 0,0 0 1,0-1-1,0 1 0,1 0 0,-1 0 1,0 0-1,0 0 0,0-1 0,0 1 0,0 0 1,0 0-1,0 0 0,0 0 0,1-1 0,-1 1 1,0 0-1,0 0 0,0 0 0,0 0 0,0 0 1,1 0-1,-1 0 0,0 0 0,0 0 1,0-1-1,0 1 0,1 0 0,-1 0 0,0 0 1,0 0-1,0 0 0,1 0 0,-1 0 0,0 0 1,0 0-1,0 0 0,0 0 0,1 0 0,-1 0 1,0 1-1,0-1 0,0 0 0,0 0 0,1 0 1,-1 0-1,0 0 0,0 0 0,0 0 1,1 1-1,10 15 274,16 40-513,-18-35 242,0-3-207,0 0-1,2 0 0,14 18 0,-20-30-341,0 0 0,1 0 0,0-1 0,0 0 1,0 0-1,12 7 0,11 3-2391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7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188 142 11482,'-32'-69'6869,"30"65"-6677,1-1 0,-1 1 0,1-1 0,1 0 0,-1 1 0,1-1 0,-1 0-1,1 0 1,1 1 0,-1-1 0,1 0 0,0 1 0,2-8 0,2 18-708,5 22 362,9 57-68,12 106 0,17 353-382,-49-533-157,-3-11-229,-9-17-1462,7 10 1294,-16-23-2207</inkml:trace>
  <inkml:trace contextRef="#ctx0" brushRef="#br0" timeOffset="1">1 530 8818,'24'7'3281,"9"-12"119,33-1-1863,20-1-1633,37-5-1089,-5-2-2223,12-12 359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7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0 9122,'-114'22'2552,"75"-11"585,-3 2-2505,-9 10-408,4 1-56,1 13 32,10 0-48,6 6 24,15-6-63,5 5-113,14-15-8,20 1-24,15-11-281,30-8-895,13-13-2057,24-11 97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8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7 6369,'-1'-3'7509,"-9"1"-5065,-11 1-961,10 1-1461,0 1-1,1 0 1,-1 1-1,0 1 1,0 0-1,1 0 1,-1 1-1,1 0 1,0 0-1,1 1 1,-1 1-1,1 0 1,0 0-1,0 1 1,1 0-1,-1 0 1,2 1-1,-1 0 1,1 1 0,0-1-1,-7 14 1,9-13-187,0 0 0,0 1 0,1 0 0,0 0 0,1 0 0,0 0 0,1 0 1,0 0-1,-1 18 0,2-26 83,1 1 0,0 0 0,0 0 0,0-1 1,0 1-1,1 0 0,-1 0 0,1-1 0,-1 1 0,1 0 0,0-1 1,0 1-1,0-1 0,1 1 0,-1-1 0,1 1 0,-1-1 0,1 0 0,0 0 1,-1 0-1,1 0 0,0 0 0,1 0 0,-1 0 0,0-1 0,0 1 1,1-1-1,-1 0 0,1 1 0,-1-1 0,1 0 0,0 0 0,-1-1 1,1 1-1,0-1 0,-1 1 0,1-1 0,0 0 0,0 0 0,4 0 1,-1-1 72,-1 1 1,1-1 0,-1 0 0,1 0 0,-1 0 0,1-1 0,-1 0 0,0 0 0,0-1 0,0 1 0,0-1 0,0 0 0,-1 0 0,1 0 0,-1-1 0,0 0 0,0 0-1,0 0 1,-1 0 0,1-1 0,-1 1 0,0-1 0,0 0 0,-1 0 0,1 0 0,-1 0 0,0 0 0,1-8 0,3-7 683,-2-1 0,0 1-1,-2-1 1,0-1 0,-1 1 0,-2-22 0,0 29-205,0 10-192,6 18-367,8 33-24,-3-7-793,2-1 1,28 60 0,-18-63-2393,4-13-452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65 10674,'0'-3'389,"-2"-22"3224,2 24-3437,0 0 1,0 0-1,0 1 0,0-1 1,0 0-1,-1 0 1,1 1-1,0-1 1,0 0-1,0 1 0,-1-1 1,1 0-1,0 1 1,-1-1-1,1 0 1,-1 1-1,1-1 0,-1 1 1,1-1-1,-1 1 1,1-1-1,-1 1 0,1-1 1,-1 1-1,-1-1 1,3 11-189,3 16-24,2 1-1,13 38 1,-16-56 26,0 0 0,1 0 1,0-1-1,1 0 0,0 1 0,0-1 0,0-1 0,1 1 1,1-1-1,-1 0 0,10 8 0,-15-15 3,0 1-1,0 0 1,0 0-1,0-1 1,0 1-1,0-1 1,0 1-1,0-1 1,0 1 0,0-1-1,1 0 1,-1 1-1,0-1 1,0 0-1,0 0 1,0 0-1,1 0 1,-1 0-1,0 0 1,0 0 0,0 0-1,0 0 1,0-1-1,1 1 1,-1 0-1,0-1 1,0 1-1,0-1 1,0 1-1,0-1 1,0 0 0,0 1-1,0-1 1,0 0-1,-1 0 1,1 0-1,0 1 1,0-1-1,-1 0 1,1 0-1,0 0 1,0-2-1,4-6 2,-2 0 0,1 0 0,-1-1 0,3-13-1,0 0 39,10-29 82,-8 24 558,23-51 1,-8 109-896,-19-24 241,60 82-1315,-17-31-2600,-14-28 375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2:0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31 7186,'-9'-15'2336,"29"35"305,-22-27-1609,0 3-592,1 1 216,-1 3 160,-2-6-40,0 2-151,2 0-177,6 1-248,35-1-120,111 11-560,-4 21-2953,1-9 824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9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65 646 8866,'-3'-13'9354,"-2"-2"-5882,-3 3-3861,40 401 349,-30-369 238,-3-31 10,-2-34 50,-62-827 158,51 785-3387,41 113 1855,2-1 0,0-2 0,1-1 0,2-1 0,40 20 0,4-4-2126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1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63 11586,'-11'2'3017,"0"-20"672,7 14-3185,2 1-640,8 2-96,-5-1-80,4 1 64,46-4 56,52-6-176,-25 7-705,0-1-191,9 0-2185,-17-1-127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14 242 11258,'-5'-2'5826,"3"0"-5618,1 1-88,0-1-8,-1 2-48,2 2-24,0 2-64,3 29-80,9 52 56,-8-40 8,-1-2 32,1-14 0,-1-4-296,3-10-417,3-19-583,3-9-2201,6-33 137</inkml:trace>
  <inkml:trace contextRef="#ctx0" brushRef="#br0" timeOffset="1">2 0 8826,'-1'0'5417,"9"6"-5321,14 1-3257,8 4-31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12483,'10'-54'6458,"-11"43"-4348,1 18-1910,10 46-196,-1 1 1,-4-1-1,-1 1 0,-4 58 1,-2-58 27,0-11 1,1 1 0,3-1 1,9 63-1,-10-99-252,0-1-287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10834,'7'0'6474,"5"3"-5794,23-1-416,8 1-80,50-3 80,24-3-840,41-9-3121,5-14 784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779 38 13459,'-5'-9'1080,"3"6"-547,1 1 0,-1-1-1,1 0 1,-1 1-1,0-1 1,0 1 0,0-1-1,-5-3 1,6 6-501,0-1-1,0 1 1,0 0-1,0 0 1,0 0-1,0 0 1,0 0-1,0 0 1,0 0-1,0 0 1,0 0 0,0 0-1,0 1 1,0-1-1,0 0 1,0 1-1,0-1 1,0 0-1,0 1 1,0 0 0,0-1-1,0 1 1,1-1-1,-1 1 1,0 0-1,0 0 1,1-1-1,-1 1 1,0 0-1,1 0 1,-1 0 0,1 0-1,-1 1 1,-34 50-57,2 0 1,-41 90-1,43-80 33,-116 223 47,-213 458 113,356-734-195,-6 15-254,0 1 0,-9 40 1,36-85-1482,16-25-1400,13-11 139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1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11 12987,'0'1'132,"-1"-1"1,1 0-1,-1 1 0,1-1 1,-1 1-1,1-1 1,-1 0-1,1 1 0,-1-1 1,1 0-1,-1 1 1,0-1-1,1 0 0,-1 0 1,1 0-1,-1 0 1,0 0-1,1 1 0,-1-1 1,0 0-1,1 0 0,-1 0 1,1-1-1,-1 1 1,0 0-1,1 0 0,-1 0 1,0 0-1,1-1 1,-1 1-1,1 0 0,-1 0 1,1-1-1,-1 1 1,1-1-1,-1 1 0,1 0 1,-1-1-1,1 1 1,-1-1-1,1 1 0,0-1 1,-1 1-1,1-1 1,0 1-1,-1-1 0,1 0 1,0 1-1,0-1 1,-1 1-1,1-1 0,0 0 1,0 1-1,0-1 1,0 0-1,0 1 0,0-2 253,1 17-201,8 102-226,37 178 0,-37-273 9,-9-22 33,0 0 0,1 0-1,-1 0 1,0 0 0,0 0-1,0 0 1,1 1 0,-1-1-1,0 0 1,0 0-1,1 0 1,-1 0 0,0 0-1,0 0 1,1 0 0,-1 0-1,0 0 1,0 0 0,1 0-1,-1 0 1,0 0-1,0 0 1,1 0 0,-1-1-1,0 1 1,0 0 0,1 0-1,-1 0 1,0 0-1,0 0 1,0-1 0,1 1-1,-1 0 1,0 0 0,0 0-1,0 0 1,0-1 0,1 1-1,-1 0 1,0-1-1,16-37 0,-9 20 3,-1 3-35,0 1-1,2-1 1,0 1-1,0 1 1,20-24 0,-26 35 25,0-1 0,0 1 0,1 0 0,-1 0 1,1 0-1,-1 0 0,1 0 0,0 0 0,0 1 1,0-1-1,0 1 0,0 0 0,0 0 0,0 0 1,1 0-1,-1 0 0,0 1 0,0 0 0,1-1 1,-1 1-1,0 1 0,1-1 0,-1 0 0,0 1 1,0-1-1,1 1 0,-1 0 0,0 0 0,0 0 1,0 1-1,0-1 0,0 1 0,0 0 0,-1-1 1,4 4-1,1 1-13,0 0 0,-1 1-1,1 0 1,-2 0 0,1 1 0,-1-1 0,0 1 0,0 0 0,-1 0 0,0 1 0,-1 0 0,0-1 0,0 1 0,0 0-1,-2 0 1,1 0 0,-1 1 0,0 8 0,0-7-68,-1 0 0,0 0 0,-1 0 0,0-1 0,-1 1 0,0 0 0,-1-1 0,0 1 0,0-1 0,-1 0 0,0 0-1,-1 0 1,0 0 0,-13 16 0,15-23 16,0 1 0,0-1 0,0 0 0,-1 0 0,1-1 0,-1 1 1,0-1-1,0 1 0,0-1 0,0 0 0,0-1 0,0 1 0,0-1 0,0 0 0,-1 0 0,-7 1 0,5-2-58,0 0 0,1-1 0,-1 1 0,0-2 0,0 1 1,0-1-1,0 0 0,1 0 0,-11-5 0,-1-3-339,0-1 1,1 0-1,0-2 0,1 1 0,-28-31 1,31 29-464,1 0 0,0-1 0,2 0 0,-16-30 0,10 6-1915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2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24 114 12107,'-23'-113'9611,"49"194"-9751,-4 1 0,-3 0-1,9 95 1,-18 7-5646,-12-142 1649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2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153 115 10002,'-1'0'411,"0"0"-1,-1 0 1,1 0-1,0 0 1,0 0-1,-1 0 1,1-1-1,0 1 1,-1 0-1,1-1 1,0 1-1,0-1 1,0 0-1,-1 1 1,1-1-1,-2-1 1,2 1-231,-1 0 0,0 0 1,0 0-1,0 0 0,0 0 1,0 0-1,0 1 1,0-1-1,0 1 0,0-1 1,0 1-1,-4 0 0,-20 0-122,16 0-85,0 0-1,-1 1 0,1 0 0,0 0 0,-10 4 0,19-1-338,0 0-1,1 0 1,-1 0-1,1 0 1,0 0 0,0 0-1,0 0 1,1 5-1,0-3 448,-1 23-358,-1-10 102,2 0-1,0 0 1,0-1 0,2 1 0,7 26 0,-10-44 170,0 0 0,1 0 0,-1-1 0,0 1 0,1 0 0,-1 0 0,1 0 0,-1 0 0,1 0 0,-1-1 0,1 1 0,0 0 0,-1-1 0,1 1 0,0 0 0,-1-1 0,1 1 0,0-1 0,0 1 0,0-1 0,0 1 0,0-1 0,-1 1 0,1-1 0,0 0 0,0 0 0,0 0 0,0 1 0,0-1 0,2 0 0,-1-1 6,1 0 1,-1 1 0,0-1-1,1 0 1,-1-1 0,0 1 0,1 0-1,-1-1 1,0 1 0,0-1 0,3-2-1,6-8 63,1-1 0,15-24 0,-24 33-56,18-25 120,21-42 0,-36 60-144,0-1 1,-1 0-1,-1-1 1,1 0-1,-2 1 1,4-22-1,-7 32-10,0 0 0,0 1-1,0-1 1,0 0 0,0 0 0,0 1-1,0-1 1,0 0 0,-1 0 0,1 1-1,-1-1 1,1 0 0,-1 1 0,0-1-1,1 1 1,-1-1 0,0 1 0,0-1-1,0 1 1,0-1 0,-1 1 0,1 0-1,0 0 1,0 0 0,-2-2 0,0 2-15,0 0 0,0 0 0,0 0 0,0 0 0,0 0 1,0 1-1,0-1 0,0 1 0,0 0 0,0 0 0,0 0 1,-1 0-1,-2 1 0,0 0-217,1 0 0,0 0 0,0 0 0,0 0 0,0 1 0,0 0 1,0 0-1,0 1 0,1-1 0,-1 1 0,1 0 0,0 0 0,0 0 0,0 1 0,0-1 1,-3 5-1,6 7-2154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3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27 9482,'-39'-13'8405,"35"10"-8250,0 2 0,-1-1 0,1 0 0,0 1 0,0 0 0,-1 0 0,1 0 1,0 0-1,-1 1 0,1 0 0,-1 0 0,1 0 0,-1 0 0,1 1 0,-8 1 0,7 0-207,1-1 0,0 1 0,0 0 0,0 0 0,0 0-1,0 0 1,0 1 0,0-1 0,1 1 0,-1 0 0,1 0 0,0 1-1,0-1 1,0 1 0,0-1 0,1 1 0,0 0 0,-1 0-1,1 0 1,1 0 0,-1 0 0,0 1 0,1-1 0,0 0 0,0 1-1,1-1 1,-1 1 0,1-1 0,0 1 0,0-1 0,0 1-1,1-1 1,1 9 0,-1-7-123,0 1 0,1-1 0,0 0 0,0 0 0,1 1 0,0-1 0,0-1 0,0 1 0,1 0 0,-1-1 0,1 0-1,1 1 1,-1-2 0,1 1 0,0 0 0,0-1 0,0 0 0,0 0 0,1-1 0,0 1 0,-1-1 0,1-1 0,10 4 0,-3-3-601,1-1-1,-1 0 1,27 0 0,56-9-2375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4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99 7410,'-39'-98'9156,"77"260"-7399,-30-121-1608,18 117-124,5 190-1,6 47 32,-36-390-154,-4-23-4819,0-12 1445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3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69 125 9730,'-13'-21'2142,"1"4"41,2 0 0,0 0 0,-13-36 0,36 101-2238,-3 0 0,-1 1 0,-2 0 0,0 52-1,-7 210 212,0-298-161,-3 63 34,0 63-26,16-154-2241,5-16-514,10-22-774</inkml:trace>
  <inkml:trace contextRef="#ctx0" brushRef="#br0" timeOffset="1">227 485 11666,'0'-10'6410,"-2"8"-5994,0 0-432,-4 4 16,-12 7 40,-53 42-16,37-24-288,4-5-448,5-4-809,9-11-2199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9658,'5'3'6585,"31"9"-5232,58 26-1193,-21-15 232,-2 2-32,10 6 40,-18-7-104,-2-2-80,-20-2-312,-12-3-1384,-40-43-6146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4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64 12003,'-90'-45'2720,"75"34"1201,7 6-3353,2 2 1377,9 3-1657,3 0-208,36 4-240,50-1-385,-25-2-1399,0 1-2385,-7 7-48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4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23 13403,'-25'-6'2656,"41"1"1361,16 2-3945,32 0-136,13 0 80,22 3-3865,-11-2-167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48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9434,'3'-11'2689,"-6"-1"1511,3 13-4047,2 4-1,-2-4 56,0 7-32,8 43-40,5 50-40,-4-19-8,-4-4-64,3 8-32,-2-7-168,5-2-1081,5-17-2207,6-28 215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49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25 9154,'-10'11'9499,"9"-10"-9493,0-1 1,1 1 0,-1 0 0,0-1 0,1 1-1,-1 0 1,1-1 0,-1 1 0,1 0 0,-1-1-1,1 1 1,0 0 0,-1 0 0,1 0 0,0-1-1,0 1 1,0 0 0,-1 0 0,1 0 0,0 0 0,0 0-1,0-1 1,0 1 0,0 0 0,1 0 0,-1 0-1,0 0 1,0 0 0,0-1 0,1 1 0,-1 0-1,0 0 1,2 1 0,19 85-107,70 237-1303,-89-321 1374,19 43-248,-20-46 278,-1 1 1,0 0-1,1-1 0,-1 1 1,0-1-1,1 1 0,-1 0 1,0-1-1,1 1 1,-1-1-1,1 1 0,0-1 1,-1 1-1,1-1 0,-1 0 1,1 1-1,-1-1 1,1 0-1,0 1 0,-1-1 1,1 0-1,0 0 0,-1 0 1,1 0-1,0 1 0,-1-1 1,1 0-1,0 0 1,0 0-1,-1 0 0,1 0 1,0-1-1,-1 1 0,1 0 1,0 0-1,-1 0 1,1-1-1,0 1 0,-1 0 1,1-1-1,-1 1 0,1 0 1,0-1-1,-1 1 0,1-1 1,-1 1-1,1-1 1,-1 1-1,1-1 0,-1 1 1,0-1-1,1 0 0,-1 1 1,0-1-1,1 1 1,-1-1-1,0 0 0,0 1 1,1-2-1,11-27 28,-1 1-1,-2-2 1,0 1-1,-2-1 1,-2 0 0,0 0-1,-2-1 1,-1-50-1,-2 70-117,-1 1 0,0 0 0,0 0 0,-1 0 0,0 0 0,-1 0 0,0 0 0,0 1 0,-1-1 0,0 1 0,-1 0 0,0 0 0,-12-16 0,12 20-59,0 0 0,0 1 0,-1 0-1,0-1 1,0 2 0,0-1 0,0 1 0,0 0 0,-1 0 0,0 0 0,1 1 0,-1 0-1,0 1 1,0-1 0,0 1 0,0 1 0,0-1 0,0 1 0,0 0 0,-13 3-1,-52 11-2586,1 7-41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12 149 7474,'-4'-22'2006,"0"0"0,2 0 1,0-45-1,2 66-1977,0 0-1,0 1 1,1-1-1,-1 0 1,0 1 0,0-1-1,0 0 1,1 1-1,-1-1 1,0 1-1,1-1 1,-1 0-1,1 1 1,-1-1-1,0 1 1,1-1-1,-1 1 1,1-1-1,-1 1 1,1 0 0,0-1-1,-1 1 1,1 0-1,-1-1 1,1 1-1,0 0 1,-1 0-1,1-1 1,0 1-1,-1 0 1,1 0-1,0 0 1,-1 0-1,1 0 1,0 0 0,-1 0-1,1 0 1,0 0-1,-1 0 1,1 0-1,0 1 1,-1-1-1,1 0 1,-1 0-1,1 1 1,0-1-1,-1 0 1,1 1-1,-1-1 1,1 1 0,-1-1-1,1 1 1,32 21-137,-26-15 92,-1 1 0,1 0 0,-1 1 1,-1-1-1,0 1 0,0 0 0,-1 0 1,0 1-1,0-1 0,-1 1 0,0 0 1,-1 0-1,0 0 0,-1 0 0,0 0 1,0 14-1,-1-9-8,-1 1 0,0 0 1,-1-1-1,-1 1 0,0-1 0,-1 0 0,0 0 1,-2 0-1,-13 26 0,-12 4 171,30-43-138,-1 0 0,0 1 0,0-1 1,0 0-1,-1 0 0,1 0 0,0 0 1,-1-1-1,1 1 0,-1-1 1,0 1-1,1-1 0,-1 0 0,0 0 1,-4 1-1,7-2 40,10 3 686,222-4 283,-158-3-758,0 3 1,86 10-1,-155-8-312,25 5 152,-30-6-130,0 1 1,1-1 0,-1 0-1,1 0 1,-1 0-1,0 0 1,1 1-1,-1-1 1,0 0-1,1 0 1,-1 1 0,0-1-1,1 0 1,-1 0-1,0 1 1,1-1-1,-1 0 1,0 1-1,0-1 1,0 0-1,1 1 1,-1-1 0,0 1-1,0-1 1,0 0-1,0 1 1,0-1-1,0 1 1,0-1-1,1 1 1,-1-1 0,-1 0-1,1 1 1,0-1-1,0 1 1,0-1-1,0 0 1,0 1-1,0-1 1,0 1 0,0-1-1,-1 0 1,1 1-1,0-1 1,0 1-1,-1-1 1,1 0-1,0 0 1,0 1 0,-1-1-1,1 0 1,0 1-1,-1-1 1,1 0-1,0 0 1,-1 1-1,1-1 1,-1 0 0,1 0-1,-30 19-3303,-8-10-201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3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1 9650,'-5'0'714,"-1"0"1,1 0-1,-1 1 0,1-1 0,-1 1 0,-8 3 1,-31 16 673,20-5-1751,-33 29 0,38-29 861,-199 175 389,205-172-769,14-18-114,0 0 0,0 1 0,0-1 0,0 0-1,0 0 1,0 1 0,0-1 0,0 0 0,0 1 0,0-1-1,0 0 1,0 0 0,0 1 0,0-1 0,0 0-1,0 1 1,0-1 0,1 0 0,-1 0 0,0 1-1,0-1 1,0 0 0,0 0 0,0 0 0,1 1-1,-1-1 1,0 0 0,0 0 0,0 0 0,1 1 0,-1-1-1,0 0 1,0 0 0,1 0 0,-1 0 0,36 3 197,-17-4-198,19 2 9,-1 1-1,0 1 1,0 2-1,70 20 1,-96-21-26,0 0 1,-1 1 0,0 0-1,1 0 1,-2 1-1,1 1 1,-1-1 0,0 2-1,8 7 1,-12-9-11,0-1 0,-1 1 0,0 0 0,-1 0-1,1 0 1,-1 0 0,0 1 0,-1-1 0,1 1 0,-1-1 0,-1 1 0,1 0 0,-1 0 0,0 0 0,-1 0 0,0 7 0,0-4-1,-2 0 0,1 0 0,-1 0 0,-1 0 0,1-1 1,-2 1-1,1-1 0,-2 0 0,1 0 0,-1 0 1,0 0-1,-1-1 0,0 0 0,0 0 0,-1-1 0,0 0 1,0 0-1,-1 0 0,1-1 0,-2 0 0,1-1 1,-1 1-1,1-2 0,-1 1 0,-15 4 0,12-4-116,-1-1-1,1 0 1,-1 0-1,0-2 0,0 1 1,0-2-1,-1 0 1,1 0-1,0-1 1,0-1-1,0 0 0,-1-1 1,1 0-1,0-1 1,1-1-1,-1 0 1,1-1-1,-1 0 0,-11-7 1,18 8-300,-1-1-1,1 1 1,0-1 0,1 0 0,-10-12 0,11 12 7,1 0 1,0-1 0,0 0-1,1 1 1,-4-13 0,6 18 407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4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21 10842,'-12'-4'622,"-2"0"640,-1 0 0,1 1 1,-1 0-1,-18 0 1,37 16 162,14 49-1775,-3 0 0,-2 1-1,6 85 1,-15-113-5043,-2-45 1420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 11418,'-4'-5'5530,"16"24"-6595,6 3-439,12 16-1945,-1-1-343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0 11554,'45'13'2649,"-54"-7"952,-18 20-3305,1 11-336,-22 20-8,-5 10 32,-14 13-24,11-11-72,-2 0-648,21-16-249,1-8-591,21-17-1961,6-26 305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4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26 111 9026,'-3'-4'702,"0"-1"0,0 0 0,0 0-1,0 0 1,1-1 0,0 1 0,0-1 0,0 1 0,-1-7 0,3 10-649,0 0 0,0 0 1,0 1-1,1-1 0,-1 0 1,0 0-1,1 0 0,-1 1 1,1-1-1,0 0 0,-1 0 1,1 1-1,0-1 0,0 1 1,0-1-1,0 1 0,1-1 1,-1 1-1,0-1 1,0 1-1,1 0 0,-1 0 1,1 0-1,-1 0 0,1 0 1,0 0-1,-1 0 0,1 0 1,0 1-1,0-1 0,-1 1 1,4-1-1,-1-1-47,1 1-1,0 0 1,-1 0-1,1 0 1,0 0-1,-1 1 1,1 0 0,0 0-1,0 0 1,-1 1-1,1-1 1,0 1-1,0 0 1,-1 0-1,1 1 1,-1 0 0,1-1-1,-1 1 1,0 1-1,0-1 1,0 1-1,0 0 1,0-1-1,-1 2 1,1-1 0,-1 0-1,0 1 1,0-1-1,0 1 1,0 0-1,3 6 1,-1-1-23,-1 0 0,0 1 0,0 0 0,-1 0 0,0 0 0,0 0 0,-1 0 0,-1 0 0,0 1 0,0-1 0,-1 1 0,0-1 0,-3 16 0,-1-2-20,-1-1 0,-10 26 0,14-44 29,0-1 1,-1 1-1,0-1 0,0 0 1,0 1-1,0-1 1,-1 0-1,1 0 0,-1-1 1,0 1-1,-1-1 0,1 1 1,0-1-1,-1 0 1,0 0-1,0 0 0,0-1 1,-7 4-1,28-9-234,-1 1 0,0 1 0,22 1-1,62-6-1187,-51-2-1363,-4 0-182</inkml:trace>
  <inkml:trace contextRef="#ctx0" brushRef="#br0" timeOffset="1">41 195 11707,'-16'-7'2416,"6"-3"1121,6 7-3377,4 2-144,2 0 40,-1-1-40,2 1 32,31-2-64,60-6-136,-17-2-1248,4 4-2177,-3-10 192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33 186 11979,'3'6'5183,"-3"-5"-5095,32-16 12,-9 8-96,-4 2-210,0-1 1,0-1-1,0-1 0,-1-1 1,0 0-1,-1-1 0,21-16 1,-36 25 202,-1 0 0,0 0-1,0 0 1,1 0 0,-1-1 0,0 1 0,0 0 0,0-1 0,0 1 0,-1-1 0,1 1 0,0-1-1,-1 1 1,1-1 0,-1 0 0,1 1 0,-1-1 0,0 0 0,1 1 0,-1-1 0,0 0 0,0 1 0,-1-1-1,1 0 1,0 1 0,0-1 0,-1 0 0,1 1 0,-1-1 0,1 0 0,-1 1 0,0-1 0,0 1 0,0-1-1,1 1 1,-1 0 0,-1-1 0,1 1 0,0 0 0,0 0 0,0 0 0,-1 0 0,1 0 0,0 0 0,-1 0-1,1 0 1,-1 0 0,1 0 0,-4 0 0,-2-3 43,0 1 0,-1 0 0,1 0 0,-1 1-1,0 0 1,0 0 0,0 1 0,0 0 0,-10 0 0,10 2-31,1 0-1,0 0 1,0 1 0,0-1 0,0 2 0,1-1 0,-1 1 0,0 0-1,1 0 1,0 1 0,0 0 0,0 0 0,0 0 0,1 1 0,-1-1-1,1 1 1,0 1 0,1-1 0,-1 1 0,1 0 0,0 0 0,0 0-1,1 0 1,0 1 0,0 0 0,1-1 0,0 1 0,-2 10 0,2-8-15,0 1 0,1 0 1,0 0-1,0 0 1,2 0-1,-1 0 1,1 0-1,0-1 0,1 1 1,0 0-1,1 0 1,0-1-1,0 0 1,1 0-1,1 0 0,-1 0 1,1 0-1,1-1 1,11 15-1,-6-12-287,1-2 1,0 1-1,0-1 0,1-1 0,0 0 0,0-1 1,1 0-1,0-2 0,0 1 0,27 6 0,-18-8-516,1-1 0,36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84 12155,'45'-18'5930,"-52"24"-5908,-1-1 0,2 1 0,-1 1-1,1-1 1,0 1 0,0 0 0,1 1 0,0-1-1,-7 15 1,10-17-9,0-3-16,1 0-1,0 1 1,0 0 0,0-1 0,0 1 0,0-1-1,1 1 1,-1 0 0,1 0 0,0-1 0,0 1-1,0 0 1,0 0 0,0-1 0,1 1-1,-1 0 1,1 0 0,-1-1 0,1 1 0,0-1-1,0 1 1,0-1 0,1 1 0,-1-1-1,1 1 1,-1-1 0,4 4 0,3 2-9,-1 0 0,1-1 0,0 0-1,0 0 1,10 5 0,-3-2-28,1-1 0,0 0 0,24 8 0,-34-14 24,1-1-1,-1 0 1,0 0-1,1-1 1,0 0 0,-1 0-1,1 0 1,-1-1-1,1 0 1,0 0 0,0-1-1,9-2 1,-12 1 26,-1 0 0,1 0-1,-1 0 1,0-1 0,0 1 0,0-1 0,0 0 0,0 1 0,-1-1-1,1-1 1,-1 1 0,0 0 0,0-1 0,0 1 0,0-1 0,0 1-1,-1-1 1,0 0 0,0 0 0,0 0 0,0 0 0,0 0 0,-1 0-1,0 0 1,0-5 0,1-8 64,-1 1 1,-1-1-1,-1 1 1,-6-31-1,6 39-58,0 1 0,0 0 0,-1 0 0,0 0 0,0 0 1,-1 0-1,0 1 0,0 0 0,-1-1 0,0 2 0,0-1 0,0 0 0,0 1 0,-1 0 1,0 0-1,-12-7 0,13 10-58,0-1 1,0 1-1,0 0 1,-1 1-1,1-1 1,-1 1-1,1 0 1,-1 1-1,1-1 1,-1 1 0,1 0-1,-1 0 1,1 1-1,-1 0 1,1 0-1,-1 0 1,1 0-1,-1 1 1,1 0-1,0 0 1,0 1-1,0-1 1,-7 6-1,10-7-59,0 0-1,0 1 0,0-1 0,0 1 1,0-1-1,0 1 0,0 0 0,1 0 1,-1 0-1,1 0 0,-1 0 0,1 0 1,0 0-1,0 1 0,0-1 0,0 0 1,0 1-1,0-1 0,1 0 1,-1 1-1,1-1 0,-1 1 0,1-1 1,0 1-1,1 3 0,-1-3-118,1 0 0,0-1 0,0 1 0,0 0 0,1-1 0,-1 1 0,1 0 0,-1-1 1,1 0-1,0 1 0,0-1 0,0 0 0,0 0 0,0 0 0,0 0 0,1 0 0,-1-1 0,1 1 0,-1-1 0,1 0 0,4 2 0,50 14-2836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124 665 6617,'10'7'9372,"-10"9"-6307,-2 16-3158,14 95 169,-88-601 2378,38 251-2002,8 74-801,55 169-2176,145 129-3432,-112-103 2815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66 13003,'-2'-19'2904,"-6"5"969,22 10-3889,25-3-288,19-1-336,35 0-1128,14 8-2113,25-6 200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7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38 7930,'-10'-2'219,"-20"-8"1955,29 9-1982,0 1 1,0-1-1,0 0 1,0 0-1,0 1 1,1-1-1,-1 0 1,0 0-1,0 0 1,1 0-1,-1 0 1,1 0-1,-1 0 1,1-1 0,-1 1-1,1 0 1,-1 0-1,1 0 1,0 0-1,0-1 1,0 1-1,0 0 1,0-2-1,45 27 402,-33-11-606,0 1 1,0 1 0,-1 0 0,-1 0-1,-1 1 1,0 0 0,-1 1-1,0 0 1,-2 0 0,0 0 0,-1 1-1,5 29 1,-9-38-89,1-1 0,-1 1-1,-1-1 1,0 1 0,0 0 0,-1-1 0,0 1 0,0 0 0,-4 11-1,5-20 80,0 0-1,0 1 0,0-1 0,0 0 0,0 0 0,0 1 0,0-1 0,0 0 0,0 1 0,0-1 0,0 0 1,0 0-1,-1 1 0,1-1 0,0 0 0,0 0 0,0 1 0,-1-1 0,1 0 0,0 0 0,0 1 1,0-1-1,-1 0 0,1 0 0,0 0 0,-1 0 0,1 1 0,0-1 0,0 0 0,-1 0 0,1 0 0,0 0 1,-1 0-1,1 0 0,0 0 0,0 0 0,-1 0 0,1 0 0,0 0 0,-1 0 0,1 0 0,0 0 1,-1 0-1,1 0 0,0 0 0,0 0 0,-1-1 0,-9-16-704,0-27 51,6 15 983,1-1 0,2 1 1,1 0-1,1-1 0,10-55 1,-11 82-269,1 1 0,-1-1 1,1 0-1,0 1 0,0-1 1,0 0-1,0 1 0,1 0 1,-1-1-1,1 1 1,-1 0-1,1-1 0,0 1 1,0 0-1,0 0 0,0 1 1,0-1-1,0 0 0,1 1 1,-1-1-1,1 1 0,-1 0 1,1 0-1,-1 0 1,1 0-1,-1 0 0,1 0 1,0 1-1,0-1 0,-1 1 1,1 0-1,0 0 0,0 0 1,5 1-1,-3 0-31,0 0 0,0 0 0,0 1-1,-1-1 1,1 1 0,0 0 0,-1 1 0,1-1 0,-1 1-1,1 0 1,-1 0 0,0 1 0,-1-1 0,1 1 0,0 0-1,-1-1 1,0 2 0,4 5 0,7 21-79,-1 0 0,-2 1-1,-1 0 1,10 59 0,-9-42-767,-11-49 820,0-1 1,0 1-1,0 0 1,0 0-1,0 0 1,0 0-1,0 0 1,0 0-1,0 0 1,0 0-1,0 0 1,0 0-1,0 0 0,0 0 1,1 0-1,-1 0 1,0 0-1,0-1 1,0 1-1,0 0 1,0 0-1,0 0 1,0 0-1,0 0 1,0 0-1,0 0 1,1 0-1,-1 0 1,0 0-1,0 0 1,0 0-1,0 0 1,0 1-1,0-1 1,0 0-1,0 0 1,0 0-1,1 0 1,-1 0-1,0 0 1,0 0-1,0 0 1,0 0-1,0 0 1,0 0-1,0 0 1,0 0-1,0 0 1,0 0-1,0 0 0,0 1 1,0-1-1,0 0 1,0 0-1,0 0 1,0 0-1,0 0 1,0 0-1,0 0 1,6-14-386,2-20 244,-5-3 1111,-1 1 0,-5-60 0,3 91-876,1-1 0,0 1-1,-1 0 1,2 0 0,-1 0 0,1 0 0,0 0-1,0 0 1,0 1 0,1-1 0,-1 1 0,1-1-1,0 1 1,0 0 0,1 0 0,-1 0 0,1 0-1,0 1 1,0 0 0,0 0 0,1 0 0,6-4-1,-8 5-69,0 0 0,1 0 0,-1 0-1,0 1 1,1 0 0,-1-1-1,1 1 1,0 0 0,-1 0 0,1 1-1,0-1 1,0 1 0,-1 0 0,1 0-1,0 0 1,0 1 0,-1-1 0,1 1-1,0 0 1,-1 0 0,1 0-1,0 0 1,-1 1 0,0-1 0,1 1-1,-1 0 1,0 0 0,0 0 0,0 1-1,0-1 1,4 5 0,3 9-2,-1-1 1,0 2 0,-2-1-1,0 1 1,0 1 0,-2-1-1,0 1 1,4 26 0,15 50-573,-23-91 347,-1-1 1,1 1-1,0 0 0,0-1 1,0 1-1,0-1 1,1 0-1,-1 1 1,1-1-1,-1 0 1,1 0-1,0 0 1,0 0-1,0 0 1,0 0-1,0 0 0,0-1 1,1 1-1,-1-1 1,5 3-1,-5-5-63,0 1-1,0 0 1,0-1-1,-1 1 1,1-1 0,0 1-1,0-1 1,0 0-1,-1 0 1,1 0-1,2-2 1,-4 3 281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8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40 11042,'-8'-10'5913,"-4"4"-3375,-22 4-2255,19 2-49,-5 0-199,4-2-64,-1 2-1,1 0 1,0 1-1,-27 5 1,40-5-53,0-1-1,0 1 1,0 0 0,0 0 0,0 0-1,1 0 1,-1 0 0,0 1 0,1-1 0,-1 1-1,1 0 1,0-1 0,-1 1 0,1 0-1,0 1 1,0-1 0,0 0 0,0 0 0,1 1-1,-1 0 1,1-1 0,-1 1 0,1 0-1,0-1 1,0 1 0,0 0 0,0 0 0,1 0-1,-1 0 1,1 0 0,0 0 0,0 0 0,0 4-1,1 0-61,0 1 1,0-1-1,1 1 0,0-1 0,1 0 0,-1 0 0,1 0 0,1 0 0,4 8 0,-7-14 130,0 1 0,0-1 0,0 1-1,0-1 1,0 1 0,0-1 0,0 0 0,1 0-1,-1 1 1,1-1 0,-1 0 0,1 0 0,-1 0-1,1 0 1,-1-1 0,1 1 0,0 0-1,0-1 1,-1 1 0,1-1 0,0 0 0,0 1-1,-1-1 1,1 0 0,0 0 0,0 0 0,0 0-1,0-1 1,-1 1 0,1 0 0,0-1-1,0 1 1,-1-1 0,1 0 0,0 1 0,-1-1-1,1 0 1,-1 0 0,1 0 0,-1 0 0,1-1-1,-1 1 1,3-3 0,11-11 100,-1-1 0,0-1 0,-2 0 0,1-1 0,11-24-1,14-20 951,-38 62-1028,0 0 1,0 0-1,0 0 0,1 0 1,-1-1-1,0 1 0,0 0 1,1 0-1,-1 0 1,0 0-1,0 0 0,1 0 1,-1 0-1,0 0 0,0 0 1,1 0-1,-1 0 1,0 0-1,0 0 0,1 0 1,-1 0-1,0 0 0,1 0 1,-1 0-1,0 0 1,0 0-1,1 0 0,-1 0 1,0 1-1,0-1 0,0 0 1,1 0-1,-1 0 1,0 0-1,0 1 0,0-1 1,1 0-1,-1 0 0,0 0 1,0 1-1,0-1 1,0 0-1,0 0 0,1 1 1,-1-1-1,0 0 0,0 0 1,0 1-1,0-1 1,0 0-1,0 1 0,0-1 1,0 0-1,0 1 0,11 25-128,-6-12 151,1 0-106,36 79-348,-37-85-102,0 1 0,0-1 0,1 0 1,-1 0-1,2-1 0,-1 0 0,1 0 0,12 10 1,11-4-2893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8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141 258 10546,'-4'-10'2961,"-7"4"664,9 1-2729,2 7-896,1-1 80,-1 2-56,0 1-8,6 25-24,9 60 32,-13-41 16,-2 1-224,6-8-312,-2-10-817,-1-20-263,8-45-5745</inkml:trace>
  <inkml:trace contextRef="#ctx0" brushRef="#br0" timeOffset="1">1 13 11226,'1'-12'4761,"10"20"-5673,8 3-2473,10 8 353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8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12163,'1'7'6387,"6"30"-6612,4 10-317,19 50 0,-32-108 360,1-1 0,0 1-1,0-1 1,1 0 0,1 1-1,0-1 1,3-15 0,-1 8 89,-3 7 152,2-1-1,0 0 1,0 1 0,2 0 0,4-14-1,-8 25-45,1-1-1,-1 0 0,1 0 1,0 1-1,0-1 0,0 1 1,0-1-1,0 1 0,0-1 1,0 1-1,0-1 0,1 1 1,-1 0-1,1 0 0,-1 0 0,1 0 1,-1 0-1,1 0 0,-1 0 1,1 0-1,0 0 0,0 1 1,-1-1-1,1 1 0,0-1 1,0 1-1,0 0 0,-1 0 1,1 0-1,0 0 0,0 0 1,0 0-1,0 0 0,-1 1 1,1-1-1,0 0 0,0 1 1,-1 0-1,1-1 0,2 3 1,6 2-14,-1 0 0,-1 1 0,1 1 0,-1-1 1,0 1-1,0 1 0,-1-1 0,0 1 1,0 1-1,-1-1 0,7 14 0,-4-6-688,0 0-1,-2 1 0,0-1 0,-1 2 1,6 29-1,-8-4-2188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9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44 158 8442,'-34'-68'2396,"24"44"1825,22 50-3803,2 18-424,-3 2 0,-1-1 1,6 93-1,-17-123-149,-4-26-138,-5-27-179,6 9 635,0 1 1,3-2 0,0 1-1,2 0 1,7-45-1,-8 73-149,0 0 0,0 0 0,0 1-1,0-1 1,1 0 0,-1 0 0,0 0 0,1 0-1,-1 0 1,1 1 0,-1-1 0,1 0-1,-1 0 1,1 1 0,0-1 0,-1 0 0,1 1-1,0-1 1,-1 0 0,1 1 0,0-1-1,0 1 1,0 0 0,-1-1 0,1 1 0,0-1-1,0 1 1,0 0 0,0 0 0,1-1-1,1 2-3,0-1-1,0 0 0,0 0 0,0 1 0,-1 0 1,1-1-1,0 1 0,0 0 0,4 3 0,4 2-24,0 1 0,-1 0 0,15 12 0,-12-5-49,-1 0 0,-1 0 0,0 1 0,-1 1 0,-1 0 0,0 0 0,7 21 0,-7-16-895,1-1 0,1 0-1,23 31 1,-34-58 678,1 1 1,-1-1-1,0 1 0,-1 0 1,-2-11-1,-1-6 452,-2 0 539,2 0 1,1-1 0,0 1-1,2-30 1,1 45-561,1 0-1,1 0 0,-1 0 1,1 1-1,1-1 0,-1 0 1,1 1-1,0 0 1,1 0-1,0 0 0,0 0 1,1 1-1,-1-1 1,2 1-1,-1 0 0,11-9 1,-11 10-124,1 0 0,-1 1 0,1 0 0,0 0 0,0 1 0,0 0 0,0 0 0,1 0 1,0 1-1,-1-1 0,1 2 0,0-1 0,0 1 0,12-1 0,-15 2-22,1 1 0,0 0 0,-1 0 0,0 0 0,1 0 1,-1 1-1,0-1 0,1 1 0,-1 0 0,0 1 0,0-1 0,-1 1 0,1-1 0,0 1 0,-1 0 1,0 1-1,1-1 0,-1 0 0,-1 1 0,1 0 0,0 0 0,-1 0 0,3 6 0,3 9 21,-1 1-1,-1 0 1,-1 0-1,0 1 1,-2 0-1,0-1 1,-1 38-1,0-27-38,0-1 1,12 49-1,-15-79-16,1 1 0,0-1 0,0 1 0,0-1 0,0 1 0,0-1 0,0 1 0,1-1 0,-1 1 0,0-1 0,0 1 0,0-1 0,0 1 0,0-1 0,1 1 0,-1-1 0,0 1 0,1-1 0,-1 0 1,0 1-1,0-1 0,1 1 0,-1-1 0,1 0 0,-1 1 0,0-1 0,1 0 0,-1 0 0,1 1 0,-1-1 0,1 0 0,-1 0 0,1 0 0,-1 0 0,1 1 0,-1-1 0,1 0 0,-1 0 0,1 0 0,-1 0 0,1 0 0,0 0 0,18-19-3065,-11 10 2060,21-26-2089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5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15 11322,'-24'-15'5690,"28"19"-5666,7 5-40,-9-9 16,1 4 0,12 9 56,94 95-48,-53-40-8,11 12-40,-7-7-72,2-10-673,-16-23-223,-1-10-2400,-13-14 79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0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8450,'10'-5'7298,"-1"-1"-5878,16-9-2015,121-53 420,-143 65 190,1 1-1,-1-1 0,1 0 1,-1 0-1,0-1 1,0 1-1,0 0 0,-1-1 1,1 0-1,-1 0 1,0 0-1,0 0 0,0 0 1,0 0-1,-1 0 1,0-1-1,0 1 0,0-1 1,0 1-1,-1-1 1,1 1-1,-1-1 0,0 1 1,-1-1-1,1 1 1,-1 0-1,0-1 0,-1-4 1,1 6-22,1 0-1,-1-1 1,0 1 0,0 0 0,-1-1 0,1 1 0,-1 0 0,1 0-1,-1 0 1,0 0 0,0 1 0,0-1 0,-1 0 0,1 1 0,-1-1-1,1 1 1,-1 0 0,0 0 0,0 0 0,0 0 0,0 1 0,0-1-1,0 1 1,0 0 0,-1 0 0,1 0 0,0 0 0,-1 0 0,1 1 0,-1-1-1,1 1 1,-1 0 0,1 0 0,0 1 0,-1-1 0,-5 2 0,5 0-2,-1-1 1,1 2-1,0-1 1,0 0-1,0 1 1,0 0-1,0 0 1,1 0-1,0 0 1,-1 1-1,1-1 1,0 1-1,0 0 1,1 0-1,-1 0 1,1 0-1,0 0 1,0 1-1,1-1 1,-1 1-1,1-1 1,0 1-1,-1 6 1,-1 2-28,1 1 1,1-1 0,0 0 0,1 0 0,0 1 0,5 25 0,-3-30-148,0-1-1,1 0 0,0 1 1,0-1-1,1-1 1,0 1-1,0-1 0,1 1 1,0-1-1,0 0 1,1-1-1,-1 0 0,2 1 1,-1-2-1,1 1 1,-1-1-1,2 0 0,-1 0 1,0-1-1,1 0 1,0 0-1,0-1 0,0 0 1,0-1-1,1 0 1,13 3-1,53 0-2903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00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10586,'0'-13'6000,"8"42"-6337,0 0 470,-3-13-117,2 0-12,-2 1 0,0 1 0,-1-1-1,0 1 1,-2-1 0,0 1 0,-1 28 0,30-253 1120,-31 206-1112,0 1 0,0-1 0,0 0 0,0 1 0,0-1 0,0 0 0,0 1 0,0-1 0,0 1-1,1-1 1,-1 0 0,0 1 0,0-1 0,1 1 0,-1-1 0,0 1 0,1-1 0,-1 1 0,1-1 0,-1 1 0,0-1 0,1 1 0,-1-1 0,1 1 0,-1 0 0,1-1-1,-1 1 1,2-1 0,25 13-15,-5 2 20,-1 0 1,32 28-1,-46-36-389,0 0 0,-1 1 0,1 0 0,-2 0 0,1 0 1,-1 0-1,0 1 0,0 0 0,-1 0 0,0 0 0,-1 1 0,5 15 0,-24-74 889,15 40-312,0-1 1,1 1-1,0 0 1,0-1-1,4-18 1,-3 24-172,0 0 1,1 0-1,-1 0 1,1 0-1,0 0 1,1 0 0,-1 1-1,1-1 1,0 1-1,0 0 1,0-1-1,1 1 1,-1 1-1,1-1 1,7-5-1,-5 5-33,1 0 0,0 1 0,-1 0 0,1 0 0,1 1 0,-1 0 0,0 0 0,1 0-1,-1 1 1,0 0 0,1 1 0,0 0 0,-1 0 0,1 0 0,-1 1 0,1 0 0,-1 1 0,0-1 0,0 2 0,1-1-1,-1 1 1,0 0 0,-1 0 0,1 1 0,-1-1 0,1 2 0,-1-1 0,0 1 0,-1 0 0,1 0 0,-1 0-1,0 1 1,0 0 0,-1 0 0,0 0 0,0 1 0,0-1 0,-1 1 0,0 0 0,5 14 0,0 15-176,0 1 0,-3 1 1,-1-1-1,0 51 0,-4-84 18,1 9-117,-1-12 224,0-1 0,0 0 1,0 0-1,0 0 0,0 1 1,0-1-1,0 0 0,0 0 1,0 0-1,0 0 0,1 1 1,-1-1-1,0 0 1,0 0-1,0 0 0,0 0 1,0 0-1,0 0 0,1 1 1,-1-1-1,0 0 0,0 0 1,0 0-1,0 0 0,1 0 1,-1 0-1,0 0 0,0 0 1,0 0-1,0 0 0,1 0 1,-1 0-1,0 0 0,0 0 1,0 0-1,1 0 0,-1 0 1,0 0-1,0 0 0,0 0 1,0 0-1,1 0 0,-1 0 1,0 0-1,0 0 0,0 0 1,0-1-1,1 1 0,-1 0 1,0 0-1,0 0 0,0 0 1,0 0-1,0 0 0,0-1 1,1 1-1,10-14-2593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01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53 9130,'-9'-16'7811,"8"15"-7471,-23-6 1723,-22 8-3348,43-1 1919,1 0-646,0 0-1,0 0 1,0 0 0,0 1-1,0-1 1,0 1-1,0-1 1,0 1-1,0 0 1,0 0 0,1 0-1,-1 0 1,0 0-1,0 0 1,1 0-1,-1 0 1,1 1-1,-1-1 1,1 1 0,0-1-1,-1 1 1,1 0-1,0-1 1,0 1-1,0 0 1,0 0 0,0 0-1,1 0 1,-1 0-1,0 2 1,-1 6-60,1-1 0,0 0 0,0 1 0,1-1 0,1 10 1,0-6 47,-1-2-23,1 1 1,0 0-1,0-1 0,2 0 1,-1 1-1,1-1 0,9 20 0,-11-29 36,0 0 0,0 0 0,1 0 0,-1 0 0,0 0 0,1 0 0,-1 0 0,1 0 0,0 0 0,0-1 0,0 1 0,0-1 0,0 1 0,0-1 0,0 0 0,0 0 0,0 0 0,1 0 0,-1 0 0,0-1 0,1 1 0,-1-1 0,0 1 0,1-1 0,-1 0 0,1 0-1,-1 0 1,0 0 0,1 0 0,-1-1 0,1 1 0,-1-1 0,0 1 0,1-1 0,-1 0 0,0 0 0,0 0 0,1 0 0,-1 0 0,0-1 0,0 1 0,3-4 0,9-4-63,-1-1-1,0-1 1,0 0-1,14-18 1,-21 23 70,0-1-1,-1 0 1,0 0 0,-1 0-1,1 0 1,-2-1-1,1 0 1,-1 1 0,0-1-1,3-13 1,-6 19 17,0-1 0,0 1 1,-1 0-1,1 0 0,-1-1 1,1 1-1,-1 0 0,0 0 0,0 0 1,0 0-1,0 0 0,0 0 1,0 0-1,-1 0 0,1 0 0,-1 1 1,1-1-1,-1 0 0,0 1 0,1-1 1,-1 1-1,0 0 0,0 0 1,0-1-1,0 1 0,0 0 0,0 1 1,-3-2-1,-7-3 15,-1 1 1,1 0-1,-19-2 1,-19 6-355,41 2-585,32-1-373,127-10-1652,-1-9 3462,-136 15 608,4 3 4398,-6 21-2645,-5-4-4149,5 20 1265,-2 1 0,-1 1-1,-3-1 1,-1 1 0,-1 57-1,-4-137 156,2 1 0,2-1 0,1 1 1,2 0-1,16-58 0,-21 96-199,0 0 0,0-1 1,1 1-1,-1 0 1,0-1-1,1 1 1,-1 0-1,1 0 1,0 0-1,-1 0 1,1 1-1,0-1 1,0 0-1,1 1 0,-1 0 1,0-1-1,0 1 1,1 0-1,-1 0 1,0 0-1,1 0 1,-1 1-1,1-1 1,0 0-1,-1 1 0,1 0 1,-1 0-1,1 0 1,0 0-1,-1 0 1,1 0-1,-1 1 1,6 1-1,3 1-980,1 0 0,-1 1 0,1 0-1,-1 1 1,19 12 0,9 8-3152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02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166 101 9866,'-11'-21'9532,"5"8"-8079,25 42-2094,16 19 211,-32-45 371,0 0 0,1 0-1,-1 0 1,1-1 0,-1 1-1,1-1 1,0 0 0,0 0-1,0 0 1,0-1 0,0 1-1,0-1 1,1 0 0,-1 0-1,0 0 1,1-1 0,-1 0-1,0 1 1,1-2 0,-1 1-1,1 0 1,-1-1 0,0 0-1,0 0 1,1 0 0,-1 0-1,6-4 1,1 1 121,0-1 0,0-1 0,0 0 1,0-1-1,-1 0 0,-1-1 0,19-16 0,-25 20 101,1 0 0,-1-1 1,0 1-1,0-1 0,0 1 0,-1-1 0,0 0 1,2-6-1,-3 9-37,0 0 0,0-1 1,-1 1-1,0-1 0,1 1 0,-1 0 0,0-1 1,0 1-1,0-1 0,-1 1 0,1-1 1,0 1-1,-1 0 0,0-1 0,1 1 0,-1 0 1,0-1-1,0 1 0,0 0 0,-2-3 1,2 6-123,0-1 1,1 0-1,-1 0 1,1 0-1,-1 1 1,1-1 0,-1 0-1,1 0 1,-1 1-1,1-1 1,-1 1-1,1-1 1,-1 0 0,1 1-1,0-1 1,-1 1-1,1-1 1,-1 1-1,1-1 1,0 1 0,0-1-1,-1 1 1,1-1-1,0 1 1,0 0-1,0-1 1,0 1 0,-1 0-1,-14 33-132,-206 562-159,178-455 336,6 3 1,-24 201-1,56-228-182,5-102-58,-21-24-5529,-9-14 1558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40 9354,'-25'-8'2056,"14"1"817,5 7-2729,8 1-136,7-1 32,-7-1 40,19 0 144,70-10-136,-30 4-208,-1 3-296,-7 2-544,-21 9-2057,-13 14 225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6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11170,'22'0'2209,"8"3"1144,28 4-3297,11 1-224,30-3-969,-1-2-2175,1-11 263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6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0 151 11546,'42'-131'2849,"-54"118"992,11 7-2969,1 11-592,0-1-232,0 19-72,5 76 24,1-34-8,-4 23-352,0-5-680,-1 5-2833,-6-31 352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7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64 106 10450,'0'-1'273,"0"0"0,0 0 1,0 0-1,0 0 0,-1 1 0,1-1 0,0 0 0,-1 0 0,1 0 0,0 1 0,-1-1 1,1 0-1,-1 0 0,1 1 0,-1-1 0,0 0 0,1 1 0,-1-1 0,0 1 0,1-1 1,-1 1-1,0-1 0,0 1 0,1-1 0,-1 1 0,0 0 0,0-1 0,0 1 0,0 0 1,1 0-1,-2 0 0,0 1-248,0 0 1,1 0 0,-1 1-1,1-1 1,-1 0-1,1 1 1,0-1 0,-1 1-1,1 0 1,0-1-1,0 1 1,0 0 0,0 0-1,1 0 1,-1 0-1,0 0 1,1 0 0,-1 3-1,-6 20-257,2 0 0,0 0 0,2 0 0,0 33-1,2-46 45,2 0 0,-1 0 0,1 0 0,1-1 0,0 1 0,1 0 0,0-1 0,1 0 0,0 1-1,0-1 1,2-1 0,10 19 0,-14-26 123,1 0 0,-1 0 0,1 0 0,-1-1 0,1 1-1,0-1 1,0 1 0,0-1 0,0 0 0,1 0 0,-1 0 0,1-1 0,-1 1 0,1-1 0,-1 0-1,1 0 1,0 0 0,-1 0 0,6 0 0,-4-2 35,1 1 0,-1-1 0,0 0 0,0 0 1,0-1-1,0 1 0,0-1 0,0 0 0,-1-1 0,1 1 0,-1-1 0,7-5 0,2-3 99,0 0 0,-2 0 0,1-2-1,-2 1 1,1-2 0,-2 1-1,0-1 1,8-16 0,-11 19 53,-1-1 0,0 0 0,-1 0 0,0 0 0,-1-1 0,0 1 0,-1-1 0,0 0 0,-1 0 0,-1-18 0,-1 24-51,0 0 0,0-1 1,-1 1-1,0 0 0,-1 0 0,1 0 0,-1 0 0,-1 0 1,1 1-1,-1-1 0,0 1 0,-1 0 0,1 0 1,-1 1-1,-1-1 0,1 1 0,-1 0 0,1 0 1,-10-5-1,5 4-36,0 0-1,-1 1 1,0 0 0,0 1-1,0 0 1,-21-5 0,25 8-148,0 0 1,0 0-1,0 0 1,0 1-1,0 0 0,0 0 1,0 1-1,0 0 1,0 0-1,1 0 1,-1 1-1,-11 5 1,17-7 33,0 0 1,0 0 0,0 1-1,1-1 1,-1 0 0,0 1-1,0-1 1,0 0 0,1 1 0,-1-1-1,0 1 1,1-1 0,-1 1-1,0 0 1,1-1 0,-1 1 0,1 0-1,-1-1 1,1 1 0,-1 0-1,1 0 1,0 0 0,-1-1 0,1 1-1,0 0 1,-1 0 0,1 0-1,0 0 1,0-1 0,0 1-1,0 0 1,0 0 0,0 0 0,0 1-1,1 0-157,1-1 0,-1 1 0,0-1-1,0 1 1,1-1 0,-1 0 0,1 0-1,-1 0 1,1 0 0,-1 0 0,1 0 0,0 0-1,-1 0 1,1-1 0,0 1 0,3 0-1,36 8-2997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7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49 6769,'63'12'6702,"-80"-5"-2197,0 21-3156,6 19-1881,11-35 523,0 0 0,1 0-1,0 0 1,0 0-1,2 0 1,-1 0-1,2 0 1,-1-1 0,7 14-1,0 2-9,-7-16 1,1 0 1,1 0-1,0 0 0,0-1 0,1 1 1,1-1-1,0 0 0,0-1 1,0 0-1,11 9 0,-15-15 18,1 0 0,0-1-1,0 1 1,0-1 0,0 0 0,0 0-1,1 0 1,-1-1 0,1 0 0,-1 1-1,1-2 1,-1 1 0,1 0-1,0-1 1,-1 0 0,1 0 0,0 0-1,-1-1 1,1 0 0,-1 0 0,1 0-1,-1 0 1,1 0 0,-1-1 0,0 0-1,1 0 1,-1 0 0,0-1 0,3-2-1,4-2 17,0-1 0,-1 0 0,0-1-1,-1 0 1,0 0 0,0-1 0,-1 0 0,0 0-1,-1-1 1,0 0 0,-1-1 0,7-16 0,-10 22-10,0-1 0,-1 0 0,0 0 0,-1-1 0,1 1 0,-1 0 0,0-1 1,-1 1-1,0 0 0,0-1 0,-1 1 0,0 0 0,0-1 0,0 1 0,-1 0 0,0 0 1,-1 0-1,0 0 0,0 1 0,0-1 0,-1 1 0,1-1 0,-10-9 0,4 6-58,0 1-1,0 1 0,-1 0 1,0 0-1,-1 1 0,0 0 1,0 1-1,0 0 0,-1 1 1,0 0-1,-17-4 1,7 3-722,0 2 1,-1 0 0,1 2 0,-1 0 0,-37 3 0,-33 7-2824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8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59 13083,'-24'-59'6699,"27"97"-6558,-3-34-142,9 77-13,3-1 0,37 131 0,-42-206 60,2-14-23,10-25-23,-13 24-11,0-1-3,0-1 1,2 1-1,-1 1 1,1 0-1,0 0 1,18-16-1,-23 24 8,0 0 0,0-1-1,0 1 1,0 1-1,0-1 1,1 0 0,-1 1-1,1 0 1,-1 0 0,1 0-1,-1 0 1,1 0 0,0 1-1,-1-1 1,1 1-1,0 0 1,-1 0 0,1 1-1,0-1 1,-1 1 0,1 0-1,-1 0 1,1 0-1,-1 0 1,1 0 0,-1 1-1,0 0 1,1-1 0,2 4-1,1 0-15,-1 0-1,0 0 0,0 1 1,-1 0-1,0 0 0,0 1 1,0-1-1,0 1 1,-1 0-1,-1 0 0,1 1 1,-1-1-1,0 1 0,-1 0 1,1-1-1,-2 1 1,1 0-1,0 13 0,-1-6-64,0 0 1,-2 0-1,1 0 0,-2-1 0,0 1 0,0 0 0,-2-1 0,0 0 0,-8 21 0,10-30 56,0-1-1,0 0 0,0 1 0,-1-1 1,1 0-1,-1 0 0,0 0 0,-1-1 1,1 1-1,0-1 0,-1 0 0,0 0 1,0 0-1,0 0 0,0 0 0,0-1 1,0 0-1,-1 0 0,1 0 0,-1 0 1,0-1-1,1 0 0,-1 0 1,0 0-1,0-1 0,0 1 0,1-1 1,-1 0-1,0 0 0,-6-2 0,0 0-52,0-1 0,0 0 1,0-1-1,1 0 0,-1-1 0,1 0 0,0-1 0,1 0 0,-1 0 0,1-1 0,0 0 0,-9-11 0,5 5-524,1 0-1,1-1 1,0 0-1,1-1 1,0-1 0,1 1-1,1-1 1,-12-32-1,13 8-2375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43:5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55 386 10602,'-18'-12'4653,"6"-1"-3787,12 12-877,-1 0 0,1 0 0,0 0 0,0 0 0,-1 0 0,1 0 1,0-1-1,0 1 0,0 0 0,0 0 0,0 0 0,1 0 0,-1 0 0,0 0 0,0 0 1,1 0-1,-1 0 0,1 0 0,-1 0 0,0 0 0,1 0 0,0 0 0,-1 0 0,1 1 1,0-1-1,-1 0 0,1 0 0,0 1 0,0-1 0,0 0 0,0 1 0,-1-1 0,1 1 0,0-1 1,2 0-1,11-8 14,-1-2 0,0 1 0,-1-2 0,0 1 1,13-18-1,-11 12-1,-10 13 3,0-1-1,0 0 1,0 0-1,-1 0 1,0 0 0,0-1-1,0 1 1,-1-1-1,0 0 1,0 1 0,0-1-1,-1 0 1,0 0-1,0 0 1,0-1 0,-1 1-1,0 0 1,0 0 0,-1 0-1,1 0 1,-1 0-1,-1 0 1,1 0 0,-1 0-1,0 0 1,0 1-1,-1-1 1,0 0 0,0 1-1,0 0 1,0 0-1,-1 0 1,0 0 0,0 1-1,0-1 1,-1 1-1,0 0 1,1 0 0,-1 1-1,-1-1 1,-9-4-1,13 8-6,1-1-1,0 1 0,-1-1 1,1 1-1,-1 0 0,1 0 1,0 0-1,-1 0 0,1 0 1,-1 0-1,1 0 0,0 0 1,-1 1-1,1-1 0,-1 0 1,1 1-1,0-1 0,0 1 1,-1 0-1,1-1 0,0 1 1,0 0-1,0 0 0,0 0 1,-1 0-1,1 0 0,1 0 1,-1 0-1,0 0 0,0 0 1,0 0-1,0 0 0,1 1 1,-1 1-1,-26 52-118,22-44 105,-1 6 4,1-1 0,1 1 0,0 0 0,1 0 1,1 1-1,0-1 0,2 0 0,0 1 0,1-1 1,0 1-1,2-1 0,4 17 0,-5-23-17,1-1 0,1 0 0,0 0 1,0 0-1,1-1 0,0 1 0,1-1 0,0 0 0,10 10 0,-11-14-37,0 0-1,1 0 0,-1 0 1,1-1-1,1 0 0,-1 0 0,0-1 1,1 1-1,0-1 0,-1-1 1,1 1-1,0-1 0,1-1 0,11 2 1,-9-2-259,0-1 0,0-1 1,0 0-1,0 0 0,0-1 0,0 0 1,0-1-1,-1 0 0,1 0 0,-1-1 1,9-6-1,48-30-2518</inkml:trace>
  <inkml:trace contextRef="#ctx0" brushRef="#br0" timeOffset="1">524 77 8050,'-7'-7'2296,"0"0"609,1-1-1265,8 10-1576,3 2-16,20 7-40,83 43-120,-52-32-208,6-1-392,-2-13-200,5-8-2081,-13-10 369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8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52 112 13259,'0'-5'357,"0"1"0,0-1 1,0 1-1,0-1 0,0 1 1,-1-1-1,0 1 0,0-1 0,0 1 1,-1 0-1,0-1 0,1 1 1,-1 0-1,-1 0 0,1 0 0,-1 0 1,1 1-1,-1-1 0,0 1 0,-6-6 1,0-3 64,3 6-644,13 31-184,6 22 385,-3 1-1,-1 1 0,-3-1 0,0 81 0,-15 48-163,0 33-813,9-200 414,0 0-1,0-1 1,1 1-1,1 0 0,-1 0 1,2-1-1,-1 1 1,1-1-1,5 10 1,-8-18 383,1 0 1,0-1-1,-1 1 1,1 0-1,-1-1 1,1 1-1,0-1 1,0 1-1,-1-1 1,1 1-1,0-1 1,0 0 0,-1 1-1,1-1 1,0 0-1,0 0 1,0 1-1,0-1 1,0 0-1,0 0 1,0 0-1,0 0 51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125 132 12459,'-17'-13'7036,"9"9"-6880,1 0-1,-1 0 1,0 1-1,0 0 1,-11-3-1,17 6-166,1 0 0,-1-1 0,1 1 0,-1 0 0,0 0 0,1 0 0,-1 0 0,0 0 0,1 0 1,-1 0-1,0 1 0,1-1 0,-1 0 0,0 1 0,1 0 0,-1-1 0,1 1 0,-1 0 0,1 0 0,0 0 0,-1 0 0,1 0 0,0 0 0,-1 0 0,1 0 0,0 0 0,0 1 0,0-1 0,0 0 0,0 1 0,1-1 0,-1 1 0,0-1 0,1 1 0,-1-1 0,1 1 0,-1 0 0,1-1 0,0 1 0,-1 0 0,1-1 0,0 1 0,0 0 0,0-1 0,1 1 0,-1 0 0,0-1 0,1 1 0,0 3 0,1 4-131,1 0 0,0-1-1,0 1 1,1 0 0,0-1-1,1 0 1,0 0 0,6 8 0,-8-12 103,0 0 1,0-1 0,0 1 0,1-1 0,-1 0-1,1 0 1,0 0 0,0-1 0,0 1-1,0-1 1,1 0 0,-1 0 0,1 0 0,-1-1-1,5 2 1,-5-3 37,-1 0 1,1 0-1,-1 0 0,1 0 0,-1-1 1,1 1-1,-1-1 0,1 0 0,-1 0 1,0 0-1,1-1 0,-1 1 0,0-1 1,0 0-1,0 0 0,0 0 0,0 0 0,-1 0 1,1 0-1,-1-1 0,5-5 1,0-1 13,0-1 0,0 0 1,-1-1-1,0 0 1,-1 0-1,0 0 1,-1-1-1,0 1 1,3-16-1,-6 22-14,0 0-1,-1 0 1,0-1-1,1 1 0,-2 0 1,1-1-1,-1 1 1,1 0-1,-1 0 1,-3-9-1,2 11-6,1 0 1,-1 0-1,1 0 1,-1 1-1,0-1 0,0 1 1,0-1-1,-1 1 1,1-1-1,0 1 1,-1 0-1,1 0 0,-1 1 1,0-1-1,0 0 1,0 1-1,0-1 0,-5 0 1,0-1-240,1 1 1,-1 0-1,0 1 1,1 0-1,-1 0 1,0 1 0,0 0-1,0 0 1,0 1-1,1 0 1,-1 0-1,0 1 1,1 0-1,-1 1 1,-9 3-1,17-6 182,0 1-1,-1-1 0,1 0 0,0 0 0,0 0 0,0 0 1,-1 0-1,1 1 0,0-1 0,0 0 0,0 0 0,0 0 1,-1 1-1,1-1 0,0 0 0,0 0 0,0 0 1,0 1-1,0-1 0,0 0 0,0 0 0,0 1 0,0-1 1,0 0-1,0 0 0,0 1 0,0-1 0,0 0 1,0 0-1,0 1 0,0-1 0,0 0 0,0 0 0,0 1 1,0-1-1,0 0 0,0 0 0,0 0 0,1 1 1,-1-1-1,0 0 0,0 0 0,0 0 0,0 1 0,1-1 1,-1 0-1,0 0 0,19 12-3213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52 10090,'0'-1'365,"-1"0"0,1 0-1,0 0 1,0 0 0,-9-11 4742,7 11-4742,-25-12 1566,-28-1-1489,36 11-345,-1 1 0,-35 1 0,49 0-100,1 2-1,-1-1 1,1 0-1,0 1 1,-1 0-1,1 1 1,0-1-1,0 1 1,0 0-1,0 0 1,0 0-1,0 1 1,0 0-1,-8 6 1,12-6-23,-1-1 0,1 0 0,0 1 0,0 0 0,-1-1 0,1 1 0,1 0 0,-1-1 0,0 1 0,1 0 0,0 0 1,-1 0-1,1 0 0,0-1 0,0 1 0,1 0 0,-1 0 0,1 0 0,-1-1 0,1 1 0,0 0 0,0 0 0,0-1 0,0 1 1,2 2-1,2 4-129,0 0 1,0 0-1,1 0 1,0-1 0,13 14-1,-7-13-189,-1 0 0,2 0 0,-1-1-1,1 0 1,1-1 0,-1-1 0,1 0 0,0-1-1,0-1 1,1 0 0,0 0 0,-1-2 0,1 0-1,0-1 1,0 0 0,0-1 0,0 0 0,0-2-1,0 0 1,20-5 0,50-19-2887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9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47 10850,'-3'-2'517,"1"0"-1,-1 0 0,1 0 1,0 0-1,0-1 0,0 1 1,0-1-1,0 0 1,0 0-1,1 1 0,-1-1 1,1 0-1,0 0 0,0 0 1,-1-5-1,2 8-485,3 11-265,5 22 236,-1 0-1,-2 1 1,-1 0-1,-1 0 0,-3 43 1,-25 172 485,13-174-266,4-1-1,4 139 1,4-210-227,0-1-1,0 1 1,0 0-1,1 0 1,-1-1-1,1 1 1,0-1 0,0 1-1,-1 0 1,4 3-1,-4-6-4,0 1-1,1-1 0,-1 0 1,0 0-1,1 0 1,-1 0-1,1 0 0,-1 0 1,0 1-1,1-1 0,-1 0 1,0 0-1,1 0 1,-1 0-1,1 0 0,-1-1 1,0 1-1,1 0 1,-1 0-1,0 0 0,1 0 1,-1 0-1,0 0 0,1-1 1,-1 1-1,0 0 1,1 0-1,-1 0 0,0-1 1,1 1-1,-1 0 1,0-1-1,0 1 0,1 0 1,-1 0-1,0-1 0,0 1 1,0 0-1,1-1 1,-1 0-1,31-62-2193,-19 35 359,22-35-1388</inkml:trace>
  <inkml:trace contextRef="#ctx0" brushRef="#br0" timeOffset="1">202 549 12075,'-7'-7'6161,"2"7"-6049,-6 4-128,-4 5 24,-46 56 48,46-43-272,0-1-1056,4-16-233,-2-5-2175,13-11-433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19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10690,'1'0'6010,"11"3"-5442,32 5-440,53 18 88,-39-7-48,6 7-48,-15-1-392,-4-2-248,-12-6-3097,-7-19 656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0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8 12979,'-6'-2'786,"0"1"0,1-1 1,-1 1-1,0 1 0,0-1 0,0 1 1,-8 0-1,-3 2-658,0 1 1,-32 10 0,-19 3 84,67-16-223,1 0 1,-1 0-1,1 0 0,-1 1 0,1-1 1,-1 0-1,1 0 0,-1 0 0,1 0 0,-1 1 1,1-1-1,-1 0 0,1 1 0,-1-1 1,1 0-1,-1 1 0,1-1 0,0 1 0,-1-1 1,1 0-1,0 1 0,-1-1 0,1 1 0,0-1 1,0 1-1,-1-1 0,1 1 0,0 0 1,0-1-1,0 1 0,0-1 0,0 1 0,-1 0 1,7 24-87,20 23 89,-24-45-21,7 11 23,2 0-1,0-1 1,1 0-1,0-1 1,0 0-1,1-1 1,23 14-1,6 7 4,-42-32 0,1 0 0,-1 0 0,0 0 0,1 1 0,-1-1 0,0 0 0,0 0 0,1 0-1,-1 1 1,0-1 0,1 0 0,-1 1 0,0-1 0,0 0 0,0 0 0,1 1 0,-1-1 0,0 0 0,0 1 0,0-1 0,0 0 0,1 1 0,-1-1 0,0 1 0,0-1 0,0 0 0,0 1 0,0-1 0,0 0 0,0 1 0,0-1 0,0 1 0,0-1-1,0 0 1,-1 1 0,1-1 0,0 0 0,0 1 0,0-1 0,-18 7-105,-32-4-276,46-3 297,-33 1-622,-71-2-1438,42-11-2553,45 1 1137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0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17 13299,'-2'-11'7513,"2"8"-6952,0 2-377,0-1-64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5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424 1 9858,'-12'0'789,"0"0"0,0 1 1,0 1-1,0 0 0,0 0 0,-22 8 0,16-3-505,0 1-1,1 0 1,-31 21-1,27-14-286,1 2 1,0-1-1,1 2 0,1 1 0,1 0 1,-22 32-1,38-50-1,0 0 0,-1 1 1,1-1-1,0 1 0,0-1 0,0 1 1,0 0-1,0-1 0,1 1 0,-1 0 0,1 0 1,-1-1-1,1 1 0,-1 0 0,1 0 1,0 0-1,0 0 0,0 0 0,0 0 1,0-1-1,0 1 0,1 0 0,-1 0 0,0 0 1,1 0-1,0-1 0,1 4 0,0-3-14,1 0-1,0 1 0,0-1 0,0 0 1,0-1-1,0 1 0,1 0 0,-1-1 1,1 0-1,-1 0 0,1 0 0,-1 0 1,5 0-1,99 16-270,-77-14 249,1 2 0,-1 0-1,-1 2 1,1 1 0,34 15 0,-59-21 31,-1 0 1,1 1-1,-1-1 0,0 1 0,0 0 0,0 0 0,0 0 1,0 0-1,-1 1 0,1 0 0,-1 0 0,0 0 0,0 0 0,0 0 1,-1 0-1,1 1 0,-1-1 0,0 1 0,-1 0 0,1 0 1,-1-1-1,0 1 0,0 0 0,0 0 0,-1 0 0,0 0 0,0 0 1,0 0-1,0 0 0,-1 0 0,0 0 0,0 0 0,0 0 1,-1 0-1,0 0 0,0-1 0,0 1 0,0-1 0,-1 1 0,-5 6 1,-2 3 2,-2 0 0,0 0 0,0-1 0,-1-1 0,-1 0 0,0-1 0,-1 0 0,0-2 0,-1 1 0,1-2 0,-2 0 0,-20 7 0,28-11-63,-1-1 0,0 0-1,1-1 1,-1 0 0,0 0 0,0-1-1,-1-1 1,1 1 0,0-2-1,0 1 1,0-1 0,0-1-1,0 0 1,0 0 0,1-1 0,-1 0-1,1-1 1,-1 0 0,1-1-1,0 1 1,1-2 0,-16-11 0,21 15-152,0-1 1,1 1 0,-1-1 0,0 0 0,1 0-1,0 0 1,0 0 0,0 0 0,0-1 0,0 1-1,1-1 1,-1 1 0,1-1 0,0 0 0,0 1-1,-1-7 1,9-16-2304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5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12835,'3'-2'174,"12"-11"2539,-15 13-2606,1-1 1,-1 1-1,0-1 0,0 1 0,0-1 1,0 0-1,0 1 0,0-1 0,0 1 1,0-1-1,0 1 0,0-1 0,0 1 0,-1-1 1,1 1-1,0-1 0,0 1 0,0-1 1,-1 1-1,1-1 0,0 1 0,-1-1 1,1 1-1,0 0 0,-1-1 0,1 1 1,0-1-1,-1 1 0,1 0 0,-1-1 1,1 1-1,-1 0 0,1 0 0,-1-1 1,0 1-1,1 0-104,-1 1 0,1-1-1,-1 0 1,1 0 0,0 1 0,-1-1 0,1 1-1,0-1 1,-1 0 0,1 1 0,0-1 0,0 1 0,-1-1-1,1 0 1,0 1 0,0-1 0,0 1 0,0-1-1,-1 1 1,1-1 0,0 1 0,0-1 0,0 1 0,0-1-1,0 1 1,0-1 0,0 1 0,1-1 0,-1 1-1,0-1 1,0 1 0,0-1 0,0 0 0,0 1 0,1-1-1,-1 1 1,6 33 8,-6-32-14,9 33-27,22 57 0,-27-83-68,-1 0 1,1-1 0,0 1-1,1-1 1,0 0 0,1 0-1,-1-1 1,1 0 0,1 0-1,-1 0 1,1-1 0,1 1-1,10 6 1,-14-11 23,-1-1-1,0 1 1,1-1 0,-1 0 0,1 0-1,-1 0 1,1-1 0,-1 1 0,1-1 0,0 0-1,-1 0 1,1 0 0,0 0 0,-1-1-1,1 1 1,-1-1 0,1 0 0,-1 0-1,1 0 1,4-3 0,-2 0 21,-1 1 0,1-1 0,-1-1 0,0 1 0,0-1 0,0 1-1,-1-1 1,0-1 0,0 1 0,6-11 0,-5 7 241,0 0-1,-1 0 1,0 0-1,0 0 0,-1-1 1,0 0-1,-1 0 1,0 0-1,-1 0 1,0 0-1,0 0 0,-1 0 1,-1 0-1,1 0 1,-4-13-1,10 38-345,0-1 0,1 1 0,1-2 0,0 1 1,1-1-1,15 17 0,-18-22-513,1-1 0,0 0 1,1 0-1,0-1 0,0 0 1,0 0-1,10 4 0,20 5-3112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0:2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49 11883,'-9'-10'1285,"6"6"-673,0 0-1,0 1 1,0-1 0,-1 1 0,1 0 0,-1 0 0,1 1-1,-1-1 1,0 1 0,0-1 0,-7-1 0,11 4-607,0 0 0,-1 0 0,1 0 0,0 1 1,-1-1-1,1 0 0,0 0 0,0 0 0,-1 1 1,1-1-1,0 0 0,0 1 0,-1-1 0,1 0 0,0 0 1,0 1-1,0-1 0,-1 0 0,1 1 0,0-1 0,0 0 1,0 1-1,0-1 0,0 1 0,0-1 0,0 0 1,0 1-1,0-1 0,0 0 0,0 1 0,0-1 0,0 0 1,0 1-1,0-1 0,0 1 0,2 25 18,-1-18-11,40 677-2003,-41-671 1763,5 128-5611,2-102 1392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CD89659-E6C9-4975-AD57-9B7CDD62C6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AB07930-D62B-4EB0-9638-B1648580B7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36008A1E-C543-41D3-AFB8-327AA67B28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E4ED46F3-A8EF-4052-B8D0-226601C4B6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60E3EB3B-25E5-4541-BCAB-77A96797224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2A858BC-0B34-4705-A16C-58C4AEC701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9ECC5C29-2EA7-4EAF-94BA-78D9F493EFB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BEA6F75-2B28-47A1-9D21-A7BD91A1B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EC5C3E-F414-430C-873F-1D6350E72DC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2A68B071-3972-43D5-B8C0-E267782FA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9192CEF9-F146-4C05-A30F-3FC9988D9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2D048B42-A08B-44F3-A23E-9A36D64C15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0A797D-DDE8-48E1-9069-E3D5A0058217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617707A4-7E23-4AB2-B9ED-F644C1927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ABA24AE5-EFBA-4121-B1B2-65C6D7AD2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9C59CC1C-C1EA-4775-81E9-4922061745D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932E53F-0858-4264-A14A-A625EF43BDD2}" type="slidenum">
              <a:rPr lang="en-US" altLang="en-US" sz="1200"/>
              <a:pPr algn="r"/>
              <a:t>14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29B3DB1-F335-4ED8-A910-CE939798F9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15E2245A-8149-4871-B7D9-B542FBF9E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39872D9E-9837-441A-9223-EA411DCFE11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357A9DB-12F3-4BC1-9170-5B6F6AFAC7D3}" type="slidenum">
              <a:rPr lang="en-US" altLang="en-US" sz="1200"/>
              <a:pPr algn="r"/>
              <a:t>16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0323F87-4C68-4553-9284-F49AE7922D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9570D3DA-4D4E-4342-85F3-DB22B2A9D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9E6610B-0C1B-4A8D-9368-995B04AFF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905FB4-E934-409F-B296-08236BC9F3C7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71A3D599-9BC6-4336-BDC3-D17D1933F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0238C6C3-310A-4BE8-A966-B3F1509CC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A38B916C-CC3E-4E0F-BAA6-81638A8006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45A113-1EDA-4D19-A98B-650C9A902A5D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BF462B14-CC52-45A2-8EED-4AB4076C3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E648DCA7-7A1A-496C-BC65-EA8956CF7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FC929DF7-8BF6-4B80-B918-2E0D23A62C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C55E65-1095-441E-A009-91637689A56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E26E26E0-9C99-40FB-9BE2-E6F3949D92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87FB2F9-F2A5-40B5-AA31-562C81D2A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662D7BC-A2D1-4CB0-95C9-925D0C1409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65F582-17B3-4BB5-AE6A-4C6BA1B9DDB0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869EA7A3-BA95-41C0-836D-F35097510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733FAF38-646B-4BCF-ABA4-8524265A3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3D3EEDA8-E459-41FF-9A40-3F62E7848C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78B2B5-2495-4183-8F38-95BCEEEEA410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2ECF4FB-4B67-456E-840A-30ADCE97CA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F4CA57FF-3B6D-4E6C-AD28-AE681CDE2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467C0498-E594-4DFA-8F67-4C611405E4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1DEF79C-D58C-4A1D-B796-3CA17C41BE36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D8B0BE1-1C72-42A1-ADA2-6B73E47FF0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740C2DB-7D42-4D75-99A6-5A296989C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8DBDE7C-7BCD-469F-8E55-C7EBB3347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AB57467-BF79-4000-AD20-590BD1A3368F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C91436C7-2F23-4868-8E33-4B451BE1C4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72966E19-6DFC-4C3D-82B9-C8B64C7A7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09D20A73-AF8E-40D8-B523-ED678F2B3B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4520C9-7806-4994-8D34-9EF882520880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598EA08-1060-4EAC-BC71-D797921EF2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BEF27825-F823-426F-84C5-2D1A41941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2CA62B0D-C687-4176-AFC4-76C63EB120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48C3B2-B0B0-4930-8837-424ABAE995D3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59C33FF-1D7D-4E93-BF7D-A3D7E2161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DF8635E-4E7D-4FE2-958B-062B7BE38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A64607AB-6C01-4D31-92BC-9ABE2CF0D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DEECD1-6936-4108-AA32-3BC034CCFE14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B1602B7-96AA-4D14-B4E6-B84BEDC9A1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45A308D-FB9A-406F-9941-582AF0231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E06FD631-3EBE-473C-8D4B-BEA67A175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121339-5B49-409D-8D8A-5ECDEA9B115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67358C2F-A374-4524-9DA2-F1D73018B6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7857E197-03CB-4C96-AAA2-D72522149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727E6E36-3261-46EA-8D9D-A1481D578F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FC25B19-D54A-4863-9952-FA9979A957B0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B52BA4CE-0A70-4339-A5AB-7C1DF96283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377B33A-EF60-4829-B31A-F874E5F81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10FD652-C46C-41DF-B09B-47604209A4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BA508A-FA8E-4A12-ACDF-0662E5148C71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BD7EB42-185B-4653-ABC2-6B7F101E1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921B6E92-95F2-43DC-BFA3-2BAB486FA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FB299F79-D533-44A4-8D9D-6654F2B074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76D6614-2662-47B2-95EB-EEC17CE30A38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0F17324-AE0B-44DF-98F3-07296A2F3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76B36D2-AA93-43A2-B38E-C63A3F00A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A00A436C-7B18-492E-98EC-208525D88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5A4BE2-841B-4690-A123-FA7D24F427E9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96564286-F6AC-4736-A72D-55ABFAD575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4AFF0B5D-B0A0-4776-8B0F-2ED295770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0B0CB2BE-00B9-4E00-BAB4-75C90567C0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DE71A2-B5CF-4F5D-BC02-158ABF1A25D7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05684DC8-D23D-4921-B65F-F42B22070E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27EA742-E201-4A0D-A492-92ACAAC21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14021C3B-4625-48D4-AAEF-BFB89311C9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FF27F5-F618-425C-AFA7-A02787F30EDF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F5247F82-A264-4CF2-92AD-C2A79C773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B617C4A2-5189-4DAD-A74E-D0F6AD6D8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03C596D-7B66-4B33-9846-D66E697904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63565D-0F96-46AC-BF18-EE2FB5191345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5EF702C-B99C-45D4-9F74-91C843BCE1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A2E53E9-6CD2-4AE9-9CF7-A4FCB200C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53F41BF5-1AA4-4D03-BBE9-D74DCFDC6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9986565-070D-42A5-8F1E-85855F433196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AB35B169-1AB1-4E82-834F-951EFEAE8E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884F6A84-999D-4799-9204-0BF9BE4A1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D2E5C456-E82B-4458-99A4-85C232C671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65EFC9-CD2F-4F2C-ADE1-5C731D46A44D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7DDBEBC1-6956-464F-83B0-3F6E75F53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86076F41-31EE-4518-8DF2-3168A7499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4946CD62-9019-4FB1-A818-EDF29AC89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2B5BE1-DD74-4323-B7FA-F75A1F98A3A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74EA62F9-215E-4842-B163-C4B5DEC67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5BE4E927-EFC2-4E5C-B697-F48D53FB4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4C966744-B9C7-49BD-99CE-19658ED6AD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329309-8FB0-4272-9675-A38CF68F8CCE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BCE432E5-FFD6-4484-84AE-249BFD7A83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2F7AF27-4981-43BF-AC1C-3BDEC1CEE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F2A12552-67E6-4C07-BF47-D93994921C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4B0B3DB-7485-4123-8063-7F245267242C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2B0AAB49-8B40-46DB-9FE5-13716BF092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A09E7719-5E2F-4705-B6AA-C8A37D055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FC0245DE-48A4-46C4-9DC4-B1E7D26F5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398B6D-86C6-4A07-BB95-E3871E9076EC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145122B8-7C16-4263-8D78-94453D606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D5C193DC-C6E1-4BD9-878F-678902AF6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5CC756D8-452D-416F-A9FE-5D18FA7EC76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09ABE4D-B8A3-4A68-96B0-22FB5F346656}" type="slidenum">
              <a:rPr lang="en-US" altLang="en-US" sz="1200"/>
              <a:pPr algn="r"/>
              <a:t>56</a:t>
            </a:fld>
            <a:endParaRPr lang="en-US" altLang="en-US" sz="1200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27B151EE-0DB3-4F2D-B8E9-BFE2CFBA5E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E997C1BB-BFF6-4A28-8F87-1CAEC41AB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8AC0D0EA-BE11-4C30-B55D-E1BBE60F09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240407-4363-4C0B-9FE9-3CA4C5B99620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22BF1B84-D753-425D-B2EC-936E7DBFA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663F8C10-F7F4-4DEB-B498-87930C4FA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E2C4D152-8232-4894-99EC-01591DE7F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C99A31-AD85-4730-9239-8CB7DBDD541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BD3A5F8-F6C3-4E46-9F77-C2324BFFF3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39A85BC7-1185-4A60-9B4A-07B5E2F8B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D94A9A63-2D6F-47A9-8BBB-4EFF35CD5E4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728D955-C62C-4F5D-9EAB-F9A3115A94B3}" type="slidenum">
              <a:rPr lang="en-US" altLang="en-US" sz="1200"/>
              <a:pPr algn="r"/>
              <a:t>59</a:t>
            </a:fld>
            <a:endParaRPr lang="en-US" altLang="en-US" sz="120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8473A2F4-C9EB-4E54-9A4F-E76388C298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FFC4C461-7722-4D18-BCBC-B33191CAE4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39797E93-9B9A-4BD8-9DB0-78A376A19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393F38-D8F9-4483-AC91-899BB87B7D41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65280332-6CCC-467B-A7EF-D55AF817B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1DCE879-FB15-4C68-A1B6-D57EB948E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C5C29-2EA7-4EAF-94BA-78D9F493EFBE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188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C0C38B75-23A4-431D-8D60-F1FE5AA6E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53B437-8842-46A9-A762-B3695CD644F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C229A73E-E2A4-4A0D-9A47-86F6AA69EF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E2DDDC95-BD61-4AAA-B810-7C8D09843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F47B9C7C-6703-4369-B55D-4DC12A9A6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1C8CAC-C7FC-447B-81F3-F9705AFC0D5C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FDDA22E1-3D20-4AF5-A947-FA8440926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504152CD-C478-452E-A698-CB90CB11B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513DCF96-F66D-4BA7-9DA8-D1E5BCE05B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D85D58-D346-405E-B3D1-69C9ECF8E7A0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AE10D9E6-834C-44C2-B8CD-BF3733CC9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A6A49A2F-4D81-495F-B5C8-8DC965C3F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93FCF4-2751-452F-8A64-017ECE02D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CBC494-0972-42A2-A530-7404714B95E8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2BAAFCA9-DFB2-497D-B629-859FFF1AA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C9B022C1-559B-465A-B317-80802B83C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8D8B78CF-75FB-4809-B7B3-6C1A9FD4D0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2EA232-CE88-4E4F-B0ED-080828545605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4BAF35EA-DB47-4AA1-9C4A-A72D1E65B6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40FBFE96-8E36-414B-83D9-25AF074F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AC9BE41-EE7F-40F7-AA13-9BDDBD315B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23A78B-47E1-4C02-ACC7-36BA4C873E4A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2CB32889-0D8D-4B24-9D81-EECD449509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E93D19EE-51E9-4DA2-8D1A-15D127950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7E01F4E-7052-40A8-AD0D-46B53654A3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C495EE-2D33-4CCD-B830-837CB9043D10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71ADA-AC8D-4057-8BA7-BB69B34554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1A05C67-2BBC-477B-8EF9-347E67116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A54391C5-7B94-4C2B-BB85-21B15F24B9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9C15B7-E43D-4F53-B674-044103FE0ECB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9084CE83-A519-4ED4-BFE3-F4494DCA2B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2DC2AEF4-95F5-410B-90D3-9A5B7A6A9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FDB75FAD-1772-4062-B1B6-53DDD921F9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76C9AB-B433-42C7-8DAC-A6699F1410B3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C9D2D8D5-EA1F-4FF7-B724-D62AA2A50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17B070A8-A450-4F8F-B9C1-07B64C760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6869A45E-FFCA-44E7-ACF6-C33493435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35BFA5-AB37-4B54-BA8B-FEFC6C18FCFF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D6B9178C-0F6B-488B-B453-43509F3645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DF68EEFF-EB01-4427-BED7-9B0CC9B87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2992AB4F-493F-4C5C-929A-ADF2D73737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E451B8-1CFB-4D49-9C0A-99B98ED643A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7684B375-456C-44E4-B97A-F20CF2DA5F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3F97B9CF-6A48-4643-B983-312501248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2320830E-22A3-4740-9AB0-3F0D52203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D88221-3A2B-4D81-A93B-03190767B527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C926FA9B-AB71-4B3C-927C-BBC526A0D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A8982275-A7DE-4814-95F2-0A7E7A8C0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C4B8AF5F-3E0C-4302-A745-399EE7B50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362B8E-C94C-4842-8BA9-21B2AACF8937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122B6735-4BD0-4A33-873D-02BC76D29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6DBE0DDB-C10D-404D-8A5D-662396E12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D990AA03-ACE3-4B0A-9DA2-EBBAF6BFCF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C460D7-B776-46C1-9AB6-5928BEB90267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EFBBE1BA-5A88-4C9A-AAEB-CA0D61E0C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2D60F007-58DB-4182-B40F-F66BF50A1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835A7852-C422-4BF2-BDDC-4845E48A50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17B611-6F06-4BD8-BD95-2611B080ABF9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4685FA43-287E-49FD-84AC-D809372E6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F816264A-3656-46CD-99EC-95C1C6307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3D8AEAE7-3377-4755-9B4F-B5B1D3CF0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A09A7-85E3-45AA-8A5A-AF6A88C4779F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28D90649-6ACB-49ED-9910-F71F253A7A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8A406FEC-27AC-4468-A1DB-3DB2E951C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2432383F-A637-4964-8598-4ABC04BDD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E7304C-DA66-4661-BFB9-9539CB290DC0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E0E3755F-974F-4E35-B04A-27637E4D6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848CDC2A-8543-4510-ABC7-6360A5546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28A995D-A601-4A4E-8113-92B90BFEA2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57C49B-0639-44E6-ADF6-E9839089A3DB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324A8422-950A-42F6-A748-C2E09EAD85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FCE8332-A320-4CC1-BAA3-6F72FB0A7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41500FD4-6882-4B26-B93A-DD38C809B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E10EAB7-1519-457D-A97D-EFC3BBB6A708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F8C328CA-68D5-44F1-8BC5-B123795E29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884E43D3-A370-4B91-B736-AEBFA5BEC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26FAB52B-66A4-4104-A77C-662390159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B041FF-0A9C-40B2-A788-503240460D83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21886E6D-3B60-4A5F-92DC-588AA67FC7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27180790-71B3-4C59-B558-28FD04A9A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0143D5F-72A9-4276-ADDF-0311880CA2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80348F-8CE8-47F7-8FFD-AF3688A51D31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C91DA1E3-B2D3-4B51-9666-CFE9A45F3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D498B5CE-870F-458F-95F7-2F43EB281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C690E81-2BF5-4F3D-96B8-F9C7A5757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88CC88-8BFA-44F9-BEA8-B9B15BDF6B91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40BF7DE5-B556-44C6-9ADF-58CEACBD0C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D50D6C2B-D730-497B-8971-FAF041614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44DA46F7-FCA6-433B-A578-B1C9535D9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7B298E-FC16-4D8D-94A7-66E67B6495F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5582DA87-2977-4211-A356-A17EEC55B6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E88524B8-7946-42CC-8F58-C9EDBE5CE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326F4B76-1724-402D-9530-6848FA79D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E5342E-8CB9-4236-AD2B-4C8105E3E94A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524E8A0-EDDD-45C1-AD2A-035D9B8764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7BB9FA1A-F4F5-4464-A7DD-C8FFD633A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90225089-65B4-45F1-A126-50F304613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FA72D1-9C36-4CED-97AD-7DB2E22C4D36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599868C6-BFE9-41C4-95D1-0AE7DA022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B2100760-81BD-4C65-879E-1C9B3BA7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1E748009-B495-4AB1-B840-26FFA2B0C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77A563-44AE-465D-AACB-AFFD41C57005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3233DDE-1E6F-46F3-8871-721AC0B91F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FD58822-9A50-478A-B086-F4211DA65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76758229-65AE-4FB3-B139-73325007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AABF1-45FF-4B77-94A9-197371343C0E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E3A20C1A-B847-499E-9F1B-AD231C064C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40ACD56E-45AA-49B6-9A5D-8CC19C44C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BA1D8C1-58D2-49AE-96F8-62F808BC08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FDA2B4-BBBA-4CE1-A7F6-EF9DD8CC1569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2F5F94FA-1018-4166-9C3D-EDDBBC7200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AD755BB-54F1-436E-839E-5653CBDA9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3630D6CC-0BC0-498F-992E-ED97593F14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7E9AED-9B23-4705-901A-9A2EF156B943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4327C244-60E6-49FB-A842-93E44A1FD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EFE5436E-B60B-4807-83ED-91316E1F1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44C0F703-2B3D-4AF7-BC21-F707437A05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AB7777-176C-4AA0-9454-B5ED47CDC369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50781875-D8F5-451C-879B-701B6D6F0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5840AE2-AA37-4E26-B4A4-AB3CE04B3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35B341E0-D7E8-424F-9F8E-6457540A1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448B5CC-5ED8-4A39-9368-C6A7DAEBE093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9EAD6F68-A054-4067-AD26-43F1D75D2D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EF410026-C042-4291-BDCA-44C625014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14ABB5A4-E798-4E84-B1AB-E01ACF041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22775C-579D-4B8B-A98C-2412F841401C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79E0F2A-BE03-4601-9A5E-DE61F11B75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7CD56E3D-77FC-4104-B3E6-8DBAD74CD7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EEF0961-3F1E-4571-A8D2-A9C7A49FF1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87FAE5-75D1-4012-BF7B-150F647E6E4C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F0619549-01C8-4359-BEA6-272802CF46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76A9B23D-ACD5-4944-9605-8C36C5297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E7A91CFE-D6DD-4938-ADED-B33D679F63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872065A-2FAF-43D7-9938-2090D7886C1C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BE388E4-224D-4E77-94E5-F6FF5EF0F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CC86C936-C7C4-4699-810A-485070153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E8F6A1A6-E8CF-4E04-81ED-D97B40A68F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E1DBCA-9205-4EA0-B700-45415C5164CA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E75D5D-5F86-44FF-90C8-E884D28918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4598B359-763B-42FD-96D4-CA2D62014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93325410-FB99-4D6F-A030-BFD134FBAB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E938CF-6937-490E-A284-708A3058322C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4B6FCD32-C1C8-4419-9D0A-9EFE967A38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C7F2DE98-91E5-4A25-A810-6C099192B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94C2F025-03E1-4E6C-B6DE-04310A606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B87B3C-5208-403F-BE0F-E686360E8A4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9304808B-D4E9-448F-80E9-1F3D76F853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6D6DE373-22B5-47D4-A10C-1189A1F12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E1CECE9B-1902-48B4-A05B-386F5981D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7081A3-2CAA-4ECD-B69A-1A67BDD9B165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B02E47E8-9EDD-4375-B007-51B8EDF259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82E4B905-0E71-4820-890E-418C0F4AF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8110EF52-D78F-421F-BD02-35C28A38C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59B169-7D5F-4835-9D65-37A9A5B5EF5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F93834E3-2101-4EB0-BEAB-C7B81969AA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11148260-CFB6-4091-A928-09764F370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C69286DF-5812-4029-ABE6-784806585C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06D7CD-2D21-4748-8429-7A081787589A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44D0C9EC-4F3C-44F1-A1BF-8B3A1F5A5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5814B441-E3CC-418B-B86F-7D92F1956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06B0B505-3A72-4064-9900-6B92364F8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F43103-835A-4B6C-8024-852A6BFF314F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22719D3E-9483-4BD6-BCF8-2CAE98B8C7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E889625F-1537-487E-8B53-71E01702C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193E37A2-04B5-4242-A440-20D9B75D6E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18E66D-86BE-4536-BA5F-7896F5304F49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21A48781-B1E0-4AE3-BBA5-5F6C26BB1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1307A630-F2A0-42A5-89C7-10667F6AB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7CCBAA94-9DBB-4739-B541-9C5B402AD2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6ADAFD-B9E4-4EDE-BCE0-872DC2ED74C5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5DF30D25-8DFE-4E75-A866-563F05DBA8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C30F366B-DE1A-4190-8A8F-3E0F5484D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68300908-70E8-4435-AA2A-3A124CC108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20C005A-54A1-46F0-A2F5-90E103D70B20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D73829BF-1C22-4F9C-A5D3-12578E5ADE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A3CE9A3-C51B-4FD8-8B44-3D781ED78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2D485FC4-2715-48B7-8E30-4170B7943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4C9C9F-575E-4F6D-A4E9-3455B9F6BD5E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0B186329-F749-41C7-B552-B9325A96F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2A5DEAF3-3663-42BB-96DD-F1614ECFB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B9AC222-9195-45A5-AA71-479DC9D77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2B899E-51D4-4A18-8CDD-3928062D9420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938AF85B-EE73-4493-A5CC-5590EF1946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4FB85EF8-94F5-4109-B0FC-9B90C459B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3B90B052-713A-4669-9762-2DA09BF9B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9FBB2BD-C4BD-4D1E-BF8E-0EC7401D6226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51050C92-CCC8-4639-941D-352DAC246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D8705B46-722E-44CD-8046-E7ACF7BAF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1D6D341A-B231-4B08-A4A1-BFE42CFC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D225F1-A99A-440D-B4BC-043E88DCD8C4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CC961642-7F8C-4F3C-9754-E4BA64C5F1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C3F5993F-E084-4578-8CEB-FE6EF3C39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30B14D23-3FEE-4EA1-82F2-F3233AECF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743935-3875-4DE4-8E95-78E7B45A6F0B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96353CCD-4428-44CD-88FA-1729B9AB11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81AF3DEE-3C6B-4568-8259-E3B5D24EB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E1E6FA02-FBA2-4450-8550-920A36172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2F8AA-7E4F-4F36-8322-778391C517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8EEA5CBC-B842-4928-AA33-56D29A2CF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A860319-F6DD-4639-AB8A-3191892BD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>
            <a:extLst>
              <a:ext uri="{FF2B5EF4-FFF2-40B4-BE49-F238E27FC236}">
                <a16:creationId xmlns:a16="http://schemas.microsoft.com/office/drawing/2014/main" id="{0281B2A1-A941-45A6-9FAD-CEF4268DE7A1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074" name="Rectangle 2">
                        <a:extLst>
                          <a:ext uri="{FF2B5EF4-FFF2-40B4-BE49-F238E27FC236}">
                            <a16:creationId xmlns:a16="http://schemas.microsoft.com/office/drawing/2014/main" id="{ACD83B71-AE37-4DDA-97A7-048BC627520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2A7BE321-3890-46E5-AAEB-A58EE8023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>
                <a:solidFill>
                  <a:srgbClr val="CC3300"/>
                </a:solidFill>
              </a:rPr>
              <a:t>Database System Concepts, 6</a:t>
            </a:r>
            <a:r>
              <a:rPr lang="en-US" altLang="en-US" b="1" baseline="30000">
                <a:solidFill>
                  <a:srgbClr val="CC3300"/>
                </a:solidFill>
              </a:rPr>
              <a:t>th</a:t>
            </a:r>
            <a:r>
              <a:rPr lang="en-US" altLang="en-US" b="1">
                <a:solidFill>
                  <a:srgbClr val="CC3300"/>
                </a:solidFill>
              </a:rPr>
              <a:t> Ed</a:t>
            </a:r>
            <a:r>
              <a:rPr lang="en-US" altLang="en-US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altLang="en-US" sz="1200" b="1">
                <a:solidFill>
                  <a:srgbClr val="CC3300"/>
                </a:solidFill>
              </a:rPr>
            </a:br>
            <a:r>
              <a:rPr lang="en-US" altLang="en-US" sz="1200" b="1">
                <a:solidFill>
                  <a:srgbClr val="CC3300"/>
                </a:solidFill>
              </a:rPr>
              <a:t>See </a:t>
            </a:r>
            <a:r>
              <a:rPr lang="en-US" alt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alt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>
            <a:extLst>
              <a:ext uri="{FF2B5EF4-FFF2-40B4-BE49-F238E27FC236}">
                <a16:creationId xmlns:a16="http://schemas.microsoft.com/office/drawing/2014/main" id="{7DD267C9-1388-42F6-9D50-6867A8EA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44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29F6826-67E8-47E1-A225-2167C06E29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8CA0E0-729A-448B-9232-386E8EBE62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D687D6D5-FB30-4453-8D34-2C61CD05BE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24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FBA63-0C56-4D37-BD99-586F86BF7B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35DC6-929E-498C-83A2-5E794EC6EE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40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EE12B-C98E-4D5A-929C-D2F4463251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412C2-D749-4BA1-BEE0-A7E240897A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43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7661275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8" y="3621088"/>
            <a:ext cx="7661275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53965F7-2CB2-4885-85B2-0BFA78E8C3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899F3-3DD0-4C89-915B-03C8D1B470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03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FEF79-A380-4BC1-A56F-A324A20617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B39D55-2332-4852-970A-ABF0C1E364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59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D32EE-55C7-409F-8570-74DE5F930E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D09E00-9BC7-439D-820D-D7ABCC3186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54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2F7DDE-0169-47DD-8E3D-6DFA7AF0C60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8AD30-0BFE-4EB2-8CB6-225136D246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47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455A5EC-AF53-4AB6-878E-22697BF313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A359C-BA0A-4007-B4CC-14CAF4AEEE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62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95C858A-616B-4A05-B98F-1D6EF758C8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1A6399-1586-409A-BD98-96943810B4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29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55C4A5C-706F-42A4-A39E-713499D08B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11971E-1BE5-458B-8F94-21FDCE012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66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CD9F55A-B02A-4B5E-A4BC-7A2F7151E1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8E94B-3443-4707-8F73-0104B62EB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9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42EDFF-E315-4DFB-BF15-9A227C03E0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29F2A-29B3-45E5-9492-FA849CC884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1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E8DAB54-E7B2-4BD2-82B0-D69A78AC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EAFDA91F-8F6F-405A-B995-AB7DE4A9BF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fld id="{F21EDD65-916D-4C6E-BB6F-F301FA46455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43172" name="Text Box 4">
            <a:extLst>
              <a:ext uri="{FF2B5EF4-FFF2-40B4-BE49-F238E27FC236}">
                <a16:creationId xmlns:a16="http://schemas.microsoft.com/office/drawing/2014/main" id="{7B002BDD-49CB-457F-8738-42673F00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AD5E1FA0-F6E9-4C44-87FE-B595C69CE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tx2"/>
                </a:solidFill>
              </a:rPr>
              <a:t>11.</a:t>
            </a:r>
            <a:fld id="{AA09161E-EEB8-4E37-9461-7EA7B2B24D8E}" type="slidenum">
              <a:rPr lang="en-US" altLang="en-US" sz="1000" b="1">
                <a:solidFill>
                  <a:schemeClr val="tx2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chemeClr val="tx2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D2541CA0-397E-4817-BBCC-B8B764E55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A4CEC060-FC3D-4BFB-8753-444BB5F9B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chemeClr val="tx2"/>
                </a:solidFill>
              </a:rPr>
              <a:t>Database System Concepts - 6</a:t>
            </a:r>
            <a:r>
              <a:rPr lang="en-US" altLang="en-US" sz="1000" b="1" baseline="30000">
                <a:solidFill>
                  <a:schemeClr val="tx2"/>
                </a:solidFill>
              </a:rPr>
              <a:t>th</a:t>
            </a:r>
            <a:r>
              <a:rPr lang="en-US" altLang="en-US" sz="1000" b="1">
                <a:solidFill>
                  <a:schemeClr val="tx2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A61DAEE6-B4EF-4786-BE4D-581F19B7518D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46064 h 61"/>
              <a:gd name="T2" fmla="*/ 1593 w 285"/>
              <a:gd name="T3" fmla="*/ 37475 h 61"/>
              <a:gd name="T4" fmla="*/ 7169 w 285"/>
              <a:gd name="T5" fmla="*/ 26545 h 61"/>
              <a:gd name="T6" fmla="*/ 13541 w 285"/>
              <a:gd name="T7" fmla="*/ 19518 h 61"/>
              <a:gd name="T8" fmla="*/ 23896 w 285"/>
              <a:gd name="T9" fmla="*/ 13273 h 61"/>
              <a:gd name="T10" fmla="*/ 35844 w 285"/>
              <a:gd name="T11" fmla="*/ 7807 h 61"/>
              <a:gd name="T12" fmla="*/ 45402 w 285"/>
              <a:gd name="T13" fmla="*/ 4684 h 61"/>
              <a:gd name="T14" fmla="*/ 55757 w 285"/>
              <a:gd name="T15" fmla="*/ 1561 h 61"/>
              <a:gd name="T16" fmla="*/ 67705 w 285"/>
              <a:gd name="T17" fmla="*/ 0 h 61"/>
              <a:gd name="T18" fmla="*/ 79653 w 285"/>
              <a:gd name="T19" fmla="*/ 0 h 61"/>
              <a:gd name="T20" fmla="*/ 93991 w 285"/>
              <a:gd name="T21" fmla="*/ 0 h 61"/>
              <a:gd name="T22" fmla="*/ 109125 w 285"/>
              <a:gd name="T23" fmla="*/ 0 h 61"/>
              <a:gd name="T24" fmla="*/ 122666 w 285"/>
              <a:gd name="T25" fmla="*/ 1561 h 61"/>
              <a:gd name="T26" fmla="*/ 137800 w 285"/>
              <a:gd name="T27" fmla="*/ 4684 h 61"/>
              <a:gd name="T28" fmla="*/ 152934 w 285"/>
              <a:gd name="T29" fmla="*/ 6246 h 61"/>
              <a:gd name="T30" fmla="*/ 166475 w 285"/>
              <a:gd name="T31" fmla="*/ 9369 h 61"/>
              <a:gd name="T32" fmla="*/ 178423 w 285"/>
              <a:gd name="T33" fmla="*/ 11711 h 61"/>
              <a:gd name="T34" fmla="*/ 190371 w 285"/>
              <a:gd name="T35" fmla="*/ 14834 h 61"/>
              <a:gd name="T36" fmla="*/ 202319 w 285"/>
              <a:gd name="T37" fmla="*/ 17957 h 61"/>
              <a:gd name="T38" fmla="*/ 211878 w 285"/>
              <a:gd name="T39" fmla="*/ 19518 h 61"/>
              <a:gd name="T40" fmla="*/ 217454 w 285"/>
              <a:gd name="T41" fmla="*/ 21080 h 61"/>
              <a:gd name="T42" fmla="*/ 225419 w 285"/>
              <a:gd name="T43" fmla="*/ 24203 h 61"/>
              <a:gd name="T44" fmla="*/ 222233 w 285"/>
              <a:gd name="T45" fmla="*/ 34352 h 61"/>
              <a:gd name="T46" fmla="*/ 217454 w 285"/>
              <a:gd name="T47" fmla="*/ 32791 h 61"/>
              <a:gd name="T48" fmla="*/ 207099 w 285"/>
              <a:gd name="T49" fmla="*/ 31230 h 61"/>
              <a:gd name="T50" fmla="*/ 191965 w 285"/>
              <a:gd name="T51" fmla="*/ 28107 h 61"/>
              <a:gd name="T52" fmla="*/ 183203 w 285"/>
              <a:gd name="T53" fmla="*/ 26545 h 61"/>
              <a:gd name="T54" fmla="*/ 173644 w 285"/>
              <a:gd name="T55" fmla="*/ 24984 h 61"/>
              <a:gd name="T56" fmla="*/ 164882 w 285"/>
              <a:gd name="T57" fmla="*/ 24203 h 61"/>
              <a:gd name="T58" fmla="*/ 156121 w 285"/>
              <a:gd name="T59" fmla="*/ 22641 h 61"/>
              <a:gd name="T60" fmla="*/ 144969 w 285"/>
              <a:gd name="T61" fmla="*/ 21080 h 61"/>
              <a:gd name="T62" fmla="*/ 137800 w 285"/>
              <a:gd name="T63" fmla="*/ 19518 h 61"/>
              <a:gd name="T64" fmla="*/ 129835 w 285"/>
              <a:gd name="T65" fmla="*/ 17957 h 61"/>
              <a:gd name="T66" fmla="*/ 122666 w 285"/>
              <a:gd name="T67" fmla="*/ 16395 h 61"/>
              <a:gd name="T68" fmla="*/ 113108 w 285"/>
              <a:gd name="T69" fmla="*/ 14834 h 61"/>
              <a:gd name="T70" fmla="*/ 87619 w 285"/>
              <a:gd name="T71" fmla="*/ 11711 h 61"/>
              <a:gd name="T72" fmla="*/ 66112 w 285"/>
              <a:gd name="T73" fmla="*/ 16395 h 61"/>
              <a:gd name="T74" fmla="*/ 46995 w 285"/>
              <a:gd name="T75" fmla="*/ 22641 h 61"/>
              <a:gd name="T76" fmla="*/ 42216 w 285"/>
              <a:gd name="T77" fmla="*/ 24203 h 61"/>
              <a:gd name="T78" fmla="*/ 34251 w 285"/>
              <a:gd name="T79" fmla="*/ 26545 h 61"/>
              <a:gd name="T80" fmla="*/ 25489 w 285"/>
              <a:gd name="T81" fmla="*/ 29668 h 61"/>
              <a:gd name="T82" fmla="*/ 18320 w 285"/>
              <a:gd name="T83" fmla="*/ 34352 h 61"/>
              <a:gd name="T84" fmla="*/ 5576 w 285"/>
              <a:gd name="T85" fmla="*/ 42941 h 61"/>
              <a:gd name="T86" fmla="*/ 1593 w 285"/>
              <a:gd name="T87" fmla="*/ 47625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5" name="Picture 9" descr="Cover-6Ed">
            <a:extLst>
              <a:ext uri="{FF2B5EF4-FFF2-40B4-BE49-F238E27FC236}">
                <a16:creationId xmlns:a16="http://schemas.microsoft.com/office/drawing/2014/main" id="{9AE57875-5863-4F4F-9CEB-26FB7DFC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9.png"/><Relationship Id="rId4" Type="http://schemas.openxmlformats.org/officeDocument/2006/relationships/customXml" Target="../ink/ink47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customXml" Target="../ink/ink47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9.png"/><Relationship Id="rId21" Type="http://schemas.openxmlformats.org/officeDocument/2006/relationships/image" Target="../media/image471.png"/><Relationship Id="rId42" Type="http://schemas.openxmlformats.org/officeDocument/2006/relationships/customXml" Target="../ink/ink493.xml"/><Relationship Id="rId63" Type="http://schemas.openxmlformats.org/officeDocument/2006/relationships/image" Target="../media/image492.png"/><Relationship Id="rId84" Type="http://schemas.openxmlformats.org/officeDocument/2006/relationships/customXml" Target="../ink/ink514.xml"/><Relationship Id="rId138" Type="http://schemas.openxmlformats.org/officeDocument/2006/relationships/customXml" Target="../ink/ink541.xml"/><Relationship Id="rId159" Type="http://schemas.openxmlformats.org/officeDocument/2006/relationships/image" Target="../media/image540.png"/><Relationship Id="rId170" Type="http://schemas.openxmlformats.org/officeDocument/2006/relationships/customXml" Target="../ink/ink557.xml"/><Relationship Id="rId191" Type="http://schemas.openxmlformats.org/officeDocument/2006/relationships/image" Target="../media/image556.png"/><Relationship Id="rId205" Type="http://schemas.openxmlformats.org/officeDocument/2006/relationships/image" Target="../media/image563.png"/><Relationship Id="rId226" Type="http://schemas.openxmlformats.org/officeDocument/2006/relationships/customXml" Target="../ink/ink585.xml"/><Relationship Id="rId247" Type="http://schemas.openxmlformats.org/officeDocument/2006/relationships/image" Target="../media/image584.png"/><Relationship Id="rId107" Type="http://schemas.openxmlformats.org/officeDocument/2006/relationships/image" Target="../media/image514.png"/><Relationship Id="rId11" Type="http://schemas.openxmlformats.org/officeDocument/2006/relationships/image" Target="../media/image466.png"/><Relationship Id="rId32" Type="http://schemas.openxmlformats.org/officeDocument/2006/relationships/customXml" Target="../ink/ink488.xml"/><Relationship Id="rId53" Type="http://schemas.openxmlformats.org/officeDocument/2006/relationships/image" Target="../media/image487.png"/><Relationship Id="rId74" Type="http://schemas.openxmlformats.org/officeDocument/2006/relationships/customXml" Target="../ink/ink509.xml"/><Relationship Id="rId128" Type="http://schemas.openxmlformats.org/officeDocument/2006/relationships/customXml" Target="../ink/ink536.xml"/><Relationship Id="rId149" Type="http://schemas.openxmlformats.org/officeDocument/2006/relationships/image" Target="../media/image535.png"/><Relationship Id="rId5" Type="http://schemas.openxmlformats.org/officeDocument/2006/relationships/image" Target="../media/image463.png"/><Relationship Id="rId95" Type="http://schemas.openxmlformats.org/officeDocument/2006/relationships/image" Target="../media/image508.png"/><Relationship Id="rId160" Type="http://schemas.openxmlformats.org/officeDocument/2006/relationships/customXml" Target="../ink/ink552.xml"/><Relationship Id="rId181" Type="http://schemas.openxmlformats.org/officeDocument/2006/relationships/image" Target="../media/image551.png"/><Relationship Id="rId216" Type="http://schemas.openxmlformats.org/officeDocument/2006/relationships/customXml" Target="../ink/ink580.xml"/><Relationship Id="rId237" Type="http://schemas.openxmlformats.org/officeDocument/2006/relationships/image" Target="../media/image579.png"/><Relationship Id="rId22" Type="http://schemas.openxmlformats.org/officeDocument/2006/relationships/customXml" Target="../ink/ink483.xml"/><Relationship Id="rId43" Type="http://schemas.openxmlformats.org/officeDocument/2006/relationships/image" Target="../media/image482.png"/><Relationship Id="rId64" Type="http://schemas.openxmlformats.org/officeDocument/2006/relationships/customXml" Target="../ink/ink504.xml"/><Relationship Id="rId118" Type="http://schemas.openxmlformats.org/officeDocument/2006/relationships/customXml" Target="../ink/ink531.xml"/><Relationship Id="rId139" Type="http://schemas.openxmlformats.org/officeDocument/2006/relationships/image" Target="../media/image530.png"/><Relationship Id="rId85" Type="http://schemas.openxmlformats.org/officeDocument/2006/relationships/image" Target="../media/image503.png"/><Relationship Id="rId150" Type="http://schemas.openxmlformats.org/officeDocument/2006/relationships/customXml" Target="../ink/ink547.xml"/><Relationship Id="rId171" Type="http://schemas.openxmlformats.org/officeDocument/2006/relationships/image" Target="../media/image546.png"/><Relationship Id="rId192" Type="http://schemas.openxmlformats.org/officeDocument/2006/relationships/customXml" Target="../ink/ink568.xml"/><Relationship Id="rId206" Type="http://schemas.openxmlformats.org/officeDocument/2006/relationships/customXml" Target="../ink/ink575.xml"/><Relationship Id="rId227" Type="http://schemas.openxmlformats.org/officeDocument/2006/relationships/image" Target="../media/image574.png"/><Relationship Id="rId248" Type="http://schemas.openxmlformats.org/officeDocument/2006/relationships/customXml" Target="../ink/ink596.xml"/><Relationship Id="rId12" Type="http://schemas.openxmlformats.org/officeDocument/2006/relationships/customXml" Target="../ink/ink478.xml"/><Relationship Id="rId33" Type="http://schemas.openxmlformats.org/officeDocument/2006/relationships/image" Target="../media/image477.png"/><Relationship Id="rId108" Type="http://schemas.openxmlformats.org/officeDocument/2006/relationships/customXml" Target="../ink/ink526.xml"/><Relationship Id="rId129" Type="http://schemas.openxmlformats.org/officeDocument/2006/relationships/image" Target="../media/image525.png"/><Relationship Id="rId54" Type="http://schemas.openxmlformats.org/officeDocument/2006/relationships/customXml" Target="../ink/ink499.xml"/><Relationship Id="rId70" Type="http://schemas.openxmlformats.org/officeDocument/2006/relationships/customXml" Target="../ink/ink507.xml"/><Relationship Id="rId75" Type="http://schemas.openxmlformats.org/officeDocument/2006/relationships/image" Target="../media/image498.png"/><Relationship Id="rId91" Type="http://schemas.openxmlformats.org/officeDocument/2006/relationships/image" Target="../media/image506.png"/><Relationship Id="rId96" Type="http://schemas.openxmlformats.org/officeDocument/2006/relationships/customXml" Target="../ink/ink520.xml"/><Relationship Id="rId140" Type="http://schemas.openxmlformats.org/officeDocument/2006/relationships/customXml" Target="../ink/ink542.xml"/><Relationship Id="rId145" Type="http://schemas.openxmlformats.org/officeDocument/2006/relationships/image" Target="../media/image533.png"/><Relationship Id="rId161" Type="http://schemas.openxmlformats.org/officeDocument/2006/relationships/image" Target="../media/image541.png"/><Relationship Id="rId166" Type="http://schemas.openxmlformats.org/officeDocument/2006/relationships/customXml" Target="../ink/ink555.xml"/><Relationship Id="rId182" Type="http://schemas.openxmlformats.org/officeDocument/2006/relationships/customXml" Target="../ink/ink563.xml"/><Relationship Id="rId187" Type="http://schemas.openxmlformats.org/officeDocument/2006/relationships/image" Target="../media/image554.png"/><Relationship Id="rId217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212" Type="http://schemas.openxmlformats.org/officeDocument/2006/relationships/customXml" Target="../ink/ink578.xml"/><Relationship Id="rId233" Type="http://schemas.openxmlformats.org/officeDocument/2006/relationships/image" Target="../media/image577.png"/><Relationship Id="rId238" Type="http://schemas.openxmlformats.org/officeDocument/2006/relationships/customXml" Target="../ink/ink591.xml"/><Relationship Id="rId23" Type="http://schemas.openxmlformats.org/officeDocument/2006/relationships/image" Target="../media/image472.png"/><Relationship Id="rId28" Type="http://schemas.openxmlformats.org/officeDocument/2006/relationships/customXml" Target="../ink/ink486.xml"/><Relationship Id="rId49" Type="http://schemas.openxmlformats.org/officeDocument/2006/relationships/image" Target="../media/image485.png"/><Relationship Id="rId114" Type="http://schemas.openxmlformats.org/officeDocument/2006/relationships/customXml" Target="../ink/ink529.xml"/><Relationship Id="rId119" Type="http://schemas.openxmlformats.org/officeDocument/2006/relationships/image" Target="../media/image520.png"/><Relationship Id="rId44" Type="http://schemas.openxmlformats.org/officeDocument/2006/relationships/customXml" Target="../ink/ink494.xml"/><Relationship Id="rId60" Type="http://schemas.openxmlformats.org/officeDocument/2006/relationships/customXml" Target="../ink/ink502.xml"/><Relationship Id="rId65" Type="http://schemas.openxmlformats.org/officeDocument/2006/relationships/image" Target="../media/image493.png"/><Relationship Id="rId81" Type="http://schemas.openxmlformats.org/officeDocument/2006/relationships/image" Target="../media/image501.png"/><Relationship Id="rId86" Type="http://schemas.openxmlformats.org/officeDocument/2006/relationships/customXml" Target="../ink/ink515.xml"/><Relationship Id="rId130" Type="http://schemas.openxmlformats.org/officeDocument/2006/relationships/customXml" Target="../ink/ink537.xml"/><Relationship Id="rId135" Type="http://schemas.openxmlformats.org/officeDocument/2006/relationships/image" Target="../media/image528.png"/><Relationship Id="rId151" Type="http://schemas.openxmlformats.org/officeDocument/2006/relationships/image" Target="../media/image536.png"/><Relationship Id="rId156" Type="http://schemas.openxmlformats.org/officeDocument/2006/relationships/customXml" Target="../ink/ink550.xml"/><Relationship Id="rId177" Type="http://schemas.openxmlformats.org/officeDocument/2006/relationships/image" Target="../media/image549.png"/><Relationship Id="rId198" Type="http://schemas.openxmlformats.org/officeDocument/2006/relationships/customXml" Target="../ink/ink571.xml"/><Relationship Id="rId172" Type="http://schemas.openxmlformats.org/officeDocument/2006/relationships/customXml" Target="../ink/ink558.xml"/><Relationship Id="rId193" Type="http://schemas.openxmlformats.org/officeDocument/2006/relationships/image" Target="../media/image557.png"/><Relationship Id="rId202" Type="http://schemas.openxmlformats.org/officeDocument/2006/relationships/customXml" Target="../ink/ink573.xml"/><Relationship Id="rId207" Type="http://schemas.openxmlformats.org/officeDocument/2006/relationships/image" Target="../media/image564.png"/><Relationship Id="rId223" Type="http://schemas.openxmlformats.org/officeDocument/2006/relationships/image" Target="../media/image572.png"/><Relationship Id="rId228" Type="http://schemas.openxmlformats.org/officeDocument/2006/relationships/customXml" Target="../ink/ink586.xml"/><Relationship Id="rId244" Type="http://schemas.openxmlformats.org/officeDocument/2006/relationships/customXml" Target="../ink/ink594.xml"/><Relationship Id="rId249" Type="http://schemas.openxmlformats.org/officeDocument/2006/relationships/image" Target="../media/image585.png"/><Relationship Id="rId13" Type="http://schemas.openxmlformats.org/officeDocument/2006/relationships/image" Target="../media/image467.png"/><Relationship Id="rId18" Type="http://schemas.openxmlformats.org/officeDocument/2006/relationships/customXml" Target="../ink/ink481.xml"/><Relationship Id="rId39" Type="http://schemas.openxmlformats.org/officeDocument/2006/relationships/image" Target="../media/image480.png"/><Relationship Id="rId109" Type="http://schemas.openxmlformats.org/officeDocument/2006/relationships/image" Target="../media/image515.png"/><Relationship Id="rId34" Type="http://schemas.openxmlformats.org/officeDocument/2006/relationships/customXml" Target="../ink/ink489.xml"/><Relationship Id="rId50" Type="http://schemas.openxmlformats.org/officeDocument/2006/relationships/customXml" Target="../ink/ink497.xml"/><Relationship Id="rId55" Type="http://schemas.openxmlformats.org/officeDocument/2006/relationships/image" Target="../media/image488.png"/><Relationship Id="rId76" Type="http://schemas.openxmlformats.org/officeDocument/2006/relationships/customXml" Target="../ink/ink510.xml"/><Relationship Id="rId97" Type="http://schemas.openxmlformats.org/officeDocument/2006/relationships/image" Target="../media/image509.png"/><Relationship Id="rId104" Type="http://schemas.openxmlformats.org/officeDocument/2006/relationships/customXml" Target="../ink/ink524.xml"/><Relationship Id="rId120" Type="http://schemas.openxmlformats.org/officeDocument/2006/relationships/customXml" Target="../ink/ink532.xml"/><Relationship Id="rId125" Type="http://schemas.openxmlformats.org/officeDocument/2006/relationships/image" Target="../media/image523.png"/><Relationship Id="rId141" Type="http://schemas.openxmlformats.org/officeDocument/2006/relationships/image" Target="../media/image531.png"/><Relationship Id="rId146" Type="http://schemas.openxmlformats.org/officeDocument/2006/relationships/customXml" Target="../ink/ink545.xml"/><Relationship Id="rId167" Type="http://schemas.openxmlformats.org/officeDocument/2006/relationships/image" Target="../media/image544.png"/><Relationship Id="rId188" Type="http://schemas.openxmlformats.org/officeDocument/2006/relationships/customXml" Target="../ink/ink566.xml"/><Relationship Id="rId7" Type="http://schemas.openxmlformats.org/officeDocument/2006/relationships/image" Target="../media/image464.png"/><Relationship Id="rId71" Type="http://schemas.openxmlformats.org/officeDocument/2006/relationships/image" Target="../media/image496.png"/><Relationship Id="rId92" Type="http://schemas.openxmlformats.org/officeDocument/2006/relationships/customXml" Target="../ink/ink518.xml"/><Relationship Id="rId162" Type="http://schemas.openxmlformats.org/officeDocument/2006/relationships/customXml" Target="../ink/ink553.xml"/><Relationship Id="rId183" Type="http://schemas.openxmlformats.org/officeDocument/2006/relationships/image" Target="../media/image552.png"/><Relationship Id="rId213" Type="http://schemas.openxmlformats.org/officeDocument/2006/relationships/image" Target="../media/image567.png"/><Relationship Id="rId218" Type="http://schemas.openxmlformats.org/officeDocument/2006/relationships/customXml" Target="../ink/ink581.xml"/><Relationship Id="rId234" Type="http://schemas.openxmlformats.org/officeDocument/2006/relationships/customXml" Target="../ink/ink589.xml"/><Relationship Id="rId239" Type="http://schemas.openxmlformats.org/officeDocument/2006/relationships/image" Target="../media/image580.png"/><Relationship Id="rId2" Type="http://schemas.openxmlformats.org/officeDocument/2006/relationships/customXml" Target="../ink/ink473.xml"/><Relationship Id="rId29" Type="http://schemas.openxmlformats.org/officeDocument/2006/relationships/image" Target="../media/image475.png"/><Relationship Id="rId250" Type="http://schemas.openxmlformats.org/officeDocument/2006/relationships/customXml" Target="../ink/ink597.xml"/><Relationship Id="rId24" Type="http://schemas.openxmlformats.org/officeDocument/2006/relationships/customXml" Target="../ink/ink484.xml"/><Relationship Id="rId40" Type="http://schemas.openxmlformats.org/officeDocument/2006/relationships/customXml" Target="../ink/ink492.xml"/><Relationship Id="rId45" Type="http://schemas.openxmlformats.org/officeDocument/2006/relationships/image" Target="../media/image483.png"/><Relationship Id="rId66" Type="http://schemas.openxmlformats.org/officeDocument/2006/relationships/customXml" Target="../ink/ink505.xml"/><Relationship Id="rId87" Type="http://schemas.openxmlformats.org/officeDocument/2006/relationships/image" Target="../media/image504.png"/><Relationship Id="rId110" Type="http://schemas.openxmlformats.org/officeDocument/2006/relationships/customXml" Target="../ink/ink527.xml"/><Relationship Id="rId115" Type="http://schemas.openxmlformats.org/officeDocument/2006/relationships/image" Target="../media/image518.png"/><Relationship Id="rId131" Type="http://schemas.openxmlformats.org/officeDocument/2006/relationships/image" Target="../media/image526.png"/><Relationship Id="rId136" Type="http://schemas.openxmlformats.org/officeDocument/2006/relationships/customXml" Target="../ink/ink540.xml"/><Relationship Id="rId157" Type="http://schemas.openxmlformats.org/officeDocument/2006/relationships/image" Target="../media/image539.png"/><Relationship Id="rId178" Type="http://schemas.openxmlformats.org/officeDocument/2006/relationships/customXml" Target="../ink/ink561.xml"/><Relationship Id="rId61" Type="http://schemas.openxmlformats.org/officeDocument/2006/relationships/image" Target="../media/image491.png"/><Relationship Id="rId82" Type="http://schemas.openxmlformats.org/officeDocument/2006/relationships/customXml" Target="../ink/ink513.xml"/><Relationship Id="rId152" Type="http://schemas.openxmlformats.org/officeDocument/2006/relationships/customXml" Target="../ink/ink548.xml"/><Relationship Id="rId173" Type="http://schemas.openxmlformats.org/officeDocument/2006/relationships/image" Target="../media/image547.png"/><Relationship Id="rId194" Type="http://schemas.openxmlformats.org/officeDocument/2006/relationships/customXml" Target="../ink/ink569.xml"/><Relationship Id="rId199" Type="http://schemas.openxmlformats.org/officeDocument/2006/relationships/image" Target="../media/image560.png"/><Relationship Id="rId203" Type="http://schemas.openxmlformats.org/officeDocument/2006/relationships/image" Target="../media/image562.png"/><Relationship Id="rId208" Type="http://schemas.openxmlformats.org/officeDocument/2006/relationships/customXml" Target="../ink/ink576.xml"/><Relationship Id="rId229" Type="http://schemas.openxmlformats.org/officeDocument/2006/relationships/image" Target="../media/image575.png"/><Relationship Id="rId19" Type="http://schemas.openxmlformats.org/officeDocument/2006/relationships/image" Target="../media/image470.png"/><Relationship Id="rId224" Type="http://schemas.openxmlformats.org/officeDocument/2006/relationships/customXml" Target="../ink/ink584.xml"/><Relationship Id="rId240" Type="http://schemas.openxmlformats.org/officeDocument/2006/relationships/customXml" Target="../ink/ink592.xml"/><Relationship Id="rId245" Type="http://schemas.openxmlformats.org/officeDocument/2006/relationships/image" Target="../media/image583.png"/><Relationship Id="rId14" Type="http://schemas.openxmlformats.org/officeDocument/2006/relationships/customXml" Target="../ink/ink479.xml"/><Relationship Id="rId30" Type="http://schemas.openxmlformats.org/officeDocument/2006/relationships/customXml" Target="../ink/ink487.xml"/><Relationship Id="rId35" Type="http://schemas.openxmlformats.org/officeDocument/2006/relationships/image" Target="../media/image478.png"/><Relationship Id="rId56" Type="http://schemas.openxmlformats.org/officeDocument/2006/relationships/customXml" Target="../ink/ink500.xml"/><Relationship Id="rId77" Type="http://schemas.openxmlformats.org/officeDocument/2006/relationships/image" Target="../media/image499.png"/><Relationship Id="rId100" Type="http://schemas.openxmlformats.org/officeDocument/2006/relationships/customXml" Target="../ink/ink522.xml"/><Relationship Id="rId105" Type="http://schemas.openxmlformats.org/officeDocument/2006/relationships/image" Target="../media/image513.png"/><Relationship Id="rId126" Type="http://schemas.openxmlformats.org/officeDocument/2006/relationships/customXml" Target="../ink/ink535.xml"/><Relationship Id="rId147" Type="http://schemas.openxmlformats.org/officeDocument/2006/relationships/image" Target="../media/image534.png"/><Relationship Id="rId168" Type="http://schemas.openxmlformats.org/officeDocument/2006/relationships/customXml" Target="../ink/ink556.xml"/><Relationship Id="rId8" Type="http://schemas.openxmlformats.org/officeDocument/2006/relationships/customXml" Target="../ink/ink476.xml"/><Relationship Id="rId51" Type="http://schemas.openxmlformats.org/officeDocument/2006/relationships/image" Target="../media/image486.png"/><Relationship Id="rId72" Type="http://schemas.openxmlformats.org/officeDocument/2006/relationships/customXml" Target="../ink/ink508.xml"/><Relationship Id="rId93" Type="http://schemas.openxmlformats.org/officeDocument/2006/relationships/image" Target="../media/image507.png"/><Relationship Id="rId98" Type="http://schemas.openxmlformats.org/officeDocument/2006/relationships/customXml" Target="../ink/ink521.xml"/><Relationship Id="rId121" Type="http://schemas.openxmlformats.org/officeDocument/2006/relationships/image" Target="../media/image521.png"/><Relationship Id="rId142" Type="http://schemas.openxmlformats.org/officeDocument/2006/relationships/customXml" Target="../ink/ink543.xml"/><Relationship Id="rId163" Type="http://schemas.openxmlformats.org/officeDocument/2006/relationships/image" Target="../media/image542.png"/><Relationship Id="rId184" Type="http://schemas.openxmlformats.org/officeDocument/2006/relationships/customXml" Target="../ink/ink564.xml"/><Relationship Id="rId189" Type="http://schemas.openxmlformats.org/officeDocument/2006/relationships/image" Target="../media/image555.png"/><Relationship Id="rId219" Type="http://schemas.openxmlformats.org/officeDocument/2006/relationships/image" Target="../media/image570.png"/><Relationship Id="rId3" Type="http://schemas.openxmlformats.org/officeDocument/2006/relationships/image" Target="../media/image462.png"/><Relationship Id="rId214" Type="http://schemas.openxmlformats.org/officeDocument/2006/relationships/customXml" Target="../ink/ink579.xml"/><Relationship Id="rId230" Type="http://schemas.openxmlformats.org/officeDocument/2006/relationships/customXml" Target="../ink/ink587.xml"/><Relationship Id="rId235" Type="http://schemas.openxmlformats.org/officeDocument/2006/relationships/image" Target="../media/image578.png"/><Relationship Id="rId251" Type="http://schemas.openxmlformats.org/officeDocument/2006/relationships/image" Target="../media/image586.png"/><Relationship Id="rId25" Type="http://schemas.openxmlformats.org/officeDocument/2006/relationships/image" Target="../media/image473.png"/><Relationship Id="rId46" Type="http://schemas.openxmlformats.org/officeDocument/2006/relationships/customXml" Target="../ink/ink495.xml"/><Relationship Id="rId67" Type="http://schemas.openxmlformats.org/officeDocument/2006/relationships/image" Target="../media/image494.png"/><Relationship Id="rId116" Type="http://schemas.openxmlformats.org/officeDocument/2006/relationships/customXml" Target="../ink/ink530.xml"/><Relationship Id="rId137" Type="http://schemas.openxmlformats.org/officeDocument/2006/relationships/image" Target="../media/image529.png"/><Relationship Id="rId158" Type="http://schemas.openxmlformats.org/officeDocument/2006/relationships/customXml" Target="../ink/ink551.xml"/><Relationship Id="rId20" Type="http://schemas.openxmlformats.org/officeDocument/2006/relationships/customXml" Target="../ink/ink482.xml"/><Relationship Id="rId41" Type="http://schemas.openxmlformats.org/officeDocument/2006/relationships/image" Target="../media/image481.png"/><Relationship Id="rId62" Type="http://schemas.openxmlformats.org/officeDocument/2006/relationships/customXml" Target="../ink/ink503.xml"/><Relationship Id="rId83" Type="http://schemas.openxmlformats.org/officeDocument/2006/relationships/image" Target="../media/image502.png"/><Relationship Id="rId88" Type="http://schemas.openxmlformats.org/officeDocument/2006/relationships/customXml" Target="../ink/ink516.xml"/><Relationship Id="rId111" Type="http://schemas.openxmlformats.org/officeDocument/2006/relationships/image" Target="../media/image516.png"/><Relationship Id="rId132" Type="http://schemas.openxmlformats.org/officeDocument/2006/relationships/customXml" Target="../ink/ink538.xml"/><Relationship Id="rId153" Type="http://schemas.openxmlformats.org/officeDocument/2006/relationships/image" Target="../media/image537.png"/><Relationship Id="rId174" Type="http://schemas.openxmlformats.org/officeDocument/2006/relationships/customXml" Target="../ink/ink559.xml"/><Relationship Id="rId179" Type="http://schemas.openxmlformats.org/officeDocument/2006/relationships/image" Target="../media/image550.png"/><Relationship Id="rId195" Type="http://schemas.openxmlformats.org/officeDocument/2006/relationships/image" Target="../media/image558.png"/><Relationship Id="rId209" Type="http://schemas.openxmlformats.org/officeDocument/2006/relationships/image" Target="../media/image565.png"/><Relationship Id="rId190" Type="http://schemas.openxmlformats.org/officeDocument/2006/relationships/customXml" Target="../ink/ink567.xml"/><Relationship Id="rId204" Type="http://schemas.openxmlformats.org/officeDocument/2006/relationships/customXml" Target="../ink/ink574.xml"/><Relationship Id="rId220" Type="http://schemas.openxmlformats.org/officeDocument/2006/relationships/customXml" Target="../ink/ink582.xml"/><Relationship Id="rId225" Type="http://schemas.openxmlformats.org/officeDocument/2006/relationships/image" Target="../media/image573.png"/><Relationship Id="rId241" Type="http://schemas.openxmlformats.org/officeDocument/2006/relationships/image" Target="../media/image581.png"/><Relationship Id="rId246" Type="http://schemas.openxmlformats.org/officeDocument/2006/relationships/customXml" Target="../ink/ink595.xml"/><Relationship Id="rId15" Type="http://schemas.openxmlformats.org/officeDocument/2006/relationships/image" Target="../media/image468.png"/><Relationship Id="rId36" Type="http://schemas.openxmlformats.org/officeDocument/2006/relationships/customXml" Target="../ink/ink490.xml"/><Relationship Id="rId57" Type="http://schemas.openxmlformats.org/officeDocument/2006/relationships/image" Target="../media/image489.png"/><Relationship Id="rId106" Type="http://schemas.openxmlformats.org/officeDocument/2006/relationships/customXml" Target="../ink/ink525.xml"/><Relationship Id="rId127" Type="http://schemas.openxmlformats.org/officeDocument/2006/relationships/image" Target="../media/image524.png"/><Relationship Id="rId10" Type="http://schemas.openxmlformats.org/officeDocument/2006/relationships/customXml" Target="../ink/ink477.xml"/><Relationship Id="rId31" Type="http://schemas.openxmlformats.org/officeDocument/2006/relationships/image" Target="../media/image476.png"/><Relationship Id="rId52" Type="http://schemas.openxmlformats.org/officeDocument/2006/relationships/customXml" Target="../ink/ink498.xml"/><Relationship Id="rId73" Type="http://schemas.openxmlformats.org/officeDocument/2006/relationships/image" Target="../media/image497.png"/><Relationship Id="rId78" Type="http://schemas.openxmlformats.org/officeDocument/2006/relationships/customXml" Target="../ink/ink511.xml"/><Relationship Id="rId94" Type="http://schemas.openxmlformats.org/officeDocument/2006/relationships/customXml" Target="../ink/ink519.xml"/><Relationship Id="rId99" Type="http://schemas.openxmlformats.org/officeDocument/2006/relationships/image" Target="../media/image510.png"/><Relationship Id="rId101" Type="http://schemas.openxmlformats.org/officeDocument/2006/relationships/image" Target="../media/image511.png"/><Relationship Id="rId122" Type="http://schemas.openxmlformats.org/officeDocument/2006/relationships/customXml" Target="../ink/ink533.xml"/><Relationship Id="rId143" Type="http://schemas.openxmlformats.org/officeDocument/2006/relationships/image" Target="../media/image532.png"/><Relationship Id="rId148" Type="http://schemas.openxmlformats.org/officeDocument/2006/relationships/customXml" Target="../ink/ink546.xml"/><Relationship Id="rId164" Type="http://schemas.openxmlformats.org/officeDocument/2006/relationships/customXml" Target="../ink/ink554.xml"/><Relationship Id="rId169" Type="http://schemas.openxmlformats.org/officeDocument/2006/relationships/image" Target="../media/image545.png"/><Relationship Id="rId185" Type="http://schemas.openxmlformats.org/officeDocument/2006/relationships/image" Target="../media/image553.png"/><Relationship Id="rId4" Type="http://schemas.openxmlformats.org/officeDocument/2006/relationships/customXml" Target="../ink/ink474.xml"/><Relationship Id="rId9" Type="http://schemas.openxmlformats.org/officeDocument/2006/relationships/image" Target="../media/image465.png"/><Relationship Id="rId180" Type="http://schemas.openxmlformats.org/officeDocument/2006/relationships/customXml" Target="../ink/ink562.xml"/><Relationship Id="rId210" Type="http://schemas.openxmlformats.org/officeDocument/2006/relationships/customXml" Target="../ink/ink577.xml"/><Relationship Id="rId215" Type="http://schemas.openxmlformats.org/officeDocument/2006/relationships/image" Target="../media/image568.png"/><Relationship Id="rId236" Type="http://schemas.openxmlformats.org/officeDocument/2006/relationships/customXml" Target="../ink/ink590.xml"/><Relationship Id="rId26" Type="http://schemas.openxmlformats.org/officeDocument/2006/relationships/customXml" Target="../ink/ink485.xml"/><Relationship Id="rId231" Type="http://schemas.openxmlformats.org/officeDocument/2006/relationships/image" Target="../media/image576.png"/><Relationship Id="rId252" Type="http://schemas.openxmlformats.org/officeDocument/2006/relationships/customXml" Target="../ink/ink598.xml"/><Relationship Id="rId47" Type="http://schemas.openxmlformats.org/officeDocument/2006/relationships/image" Target="../media/image484.png"/><Relationship Id="rId68" Type="http://schemas.openxmlformats.org/officeDocument/2006/relationships/customXml" Target="../ink/ink506.xml"/><Relationship Id="rId89" Type="http://schemas.openxmlformats.org/officeDocument/2006/relationships/image" Target="../media/image505.png"/><Relationship Id="rId112" Type="http://schemas.openxmlformats.org/officeDocument/2006/relationships/customXml" Target="../ink/ink528.xml"/><Relationship Id="rId133" Type="http://schemas.openxmlformats.org/officeDocument/2006/relationships/image" Target="../media/image527.png"/><Relationship Id="rId154" Type="http://schemas.openxmlformats.org/officeDocument/2006/relationships/customXml" Target="../ink/ink549.xml"/><Relationship Id="rId175" Type="http://schemas.openxmlformats.org/officeDocument/2006/relationships/image" Target="../media/image548.png"/><Relationship Id="rId196" Type="http://schemas.openxmlformats.org/officeDocument/2006/relationships/customXml" Target="../ink/ink570.xml"/><Relationship Id="rId200" Type="http://schemas.openxmlformats.org/officeDocument/2006/relationships/customXml" Target="../ink/ink572.xml"/><Relationship Id="rId16" Type="http://schemas.openxmlformats.org/officeDocument/2006/relationships/customXml" Target="../ink/ink480.xml"/><Relationship Id="rId221" Type="http://schemas.openxmlformats.org/officeDocument/2006/relationships/image" Target="../media/image571.png"/><Relationship Id="rId242" Type="http://schemas.openxmlformats.org/officeDocument/2006/relationships/customXml" Target="../ink/ink593.xml"/><Relationship Id="rId37" Type="http://schemas.openxmlformats.org/officeDocument/2006/relationships/image" Target="../media/image479.png"/><Relationship Id="rId58" Type="http://schemas.openxmlformats.org/officeDocument/2006/relationships/customXml" Target="../ink/ink501.xml"/><Relationship Id="rId79" Type="http://schemas.openxmlformats.org/officeDocument/2006/relationships/image" Target="../media/image500.png"/><Relationship Id="rId102" Type="http://schemas.openxmlformats.org/officeDocument/2006/relationships/customXml" Target="../ink/ink523.xml"/><Relationship Id="rId123" Type="http://schemas.openxmlformats.org/officeDocument/2006/relationships/image" Target="../media/image522.png"/><Relationship Id="rId144" Type="http://schemas.openxmlformats.org/officeDocument/2006/relationships/customXml" Target="../ink/ink544.xml"/><Relationship Id="rId90" Type="http://schemas.openxmlformats.org/officeDocument/2006/relationships/customXml" Target="../ink/ink517.xml"/><Relationship Id="rId165" Type="http://schemas.openxmlformats.org/officeDocument/2006/relationships/image" Target="../media/image543.png"/><Relationship Id="rId186" Type="http://schemas.openxmlformats.org/officeDocument/2006/relationships/customXml" Target="../ink/ink565.xml"/><Relationship Id="rId211" Type="http://schemas.openxmlformats.org/officeDocument/2006/relationships/image" Target="../media/image566.png"/><Relationship Id="rId232" Type="http://schemas.openxmlformats.org/officeDocument/2006/relationships/customXml" Target="../ink/ink588.xml"/><Relationship Id="rId253" Type="http://schemas.openxmlformats.org/officeDocument/2006/relationships/image" Target="../media/image587.png"/><Relationship Id="rId27" Type="http://schemas.openxmlformats.org/officeDocument/2006/relationships/image" Target="../media/image474.png"/><Relationship Id="rId48" Type="http://schemas.openxmlformats.org/officeDocument/2006/relationships/customXml" Target="../ink/ink496.xml"/><Relationship Id="rId69" Type="http://schemas.openxmlformats.org/officeDocument/2006/relationships/image" Target="../media/image495.png"/><Relationship Id="rId113" Type="http://schemas.openxmlformats.org/officeDocument/2006/relationships/image" Target="../media/image517.png"/><Relationship Id="rId134" Type="http://schemas.openxmlformats.org/officeDocument/2006/relationships/customXml" Target="../ink/ink539.xml"/><Relationship Id="rId80" Type="http://schemas.openxmlformats.org/officeDocument/2006/relationships/customXml" Target="../ink/ink512.xml"/><Relationship Id="rId155" Type="http://schemas.openxmlformats.org/officeDocument/2006/relationships/image" Target="../media/image538.png"/><Relationship Id="rId176" Type="http://schemas.openxmlformats.org/officeDocument/2006/relationships/customXml" Target="../ink/ink560.xml"/><Relationship Id="rId197" Type="http://schemas.openxmlformats.org/officeDocument/2006/relationships/image" Target="../media/image559.png"/><Relationship Id="rId201" Type="http://schemas.openxmlformats.org/officeDocument/2006/relationships/image" Target="../media/image561.png"/><Relationship Id="rId222" Type="http://schemas.openxmlformats.org/officeDocument/2006/relationships/customXml" Target="../ink/ink583.xml"/><Relationship Id="rId243" Type="http://schemas.openxmlformats.org/officeDocument/2006/relationships/image" Target="../media/image582.png"/><Relationship Id="rId17" Type="http://schemas.openxmlformats.org/officeDocument/2006/relationships/image" Target="../media/image469.png"/><Relationship Id="rId38" Type="http://schemas.openxmlformats.org/officeDocument/2006/relationships/customXml" Target="../ink/ink491.xml"/><Relationship Id="rId59" Type="http://schemas.openxmlformats.org/officeDocument/2006/relationships/image" Target="../media/image490.png"/><Relationship Id="rId103" Type="http://schemas.openxmlformats.org/officeDocument/2006/relationships/image" Target="../media/image512.png"/><Relationship Id="rId124" Type="http://schemas.openxmlformats.org/officeDocument/2006/relationships/customXml" Target="../ink/ink5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9.png"/><Relationship Id="rId4" Type="http://schemas.openxmlformats.org/officeDocument/2006/relationships/customXml" Target="../ink/ink59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5.png"/><Relationship Id="rId18" Type="http://schemas.openxmlformats.org/officeDocument/2006/relationships/customXml" Target="../ink/ink607.xml"/><Relationship Id="rId26" Type="http://schemas.openxmlformats.org/officeDocument/2006/relationships/customXml" Target="../ink/ink611.xml"/><Relationship Id="rId39" Type="http://schemas.openxmlformats.org/officeDocument/2006/relationships/image" Target="../media/image608.png"/><Relationship Id="rId3" Type="http://schemas.openxmlformats.org/officeDocument/2006/relationships/image" Target="../media/image589.emf"/><Relationship Id="rId21" Type="http://schemas.openxmlformats.org/officeDocument/2006/relationships/image" Target="../media/image599.png"/><Relationship Id="rId34" Type="http://schemas.openxmlformats.org/officeDocument/2006/relationships/customXml" Target="../ink/ink615.xml"/><Relationship Id="rId42" Type="http://schemas.openxmlformats.org/officeDocument/2006/relationships/customXml" Target="../ink/ink619.xml"/><Relationship Id="rId47" Type="http://schemas.openxmlformats.org/officeDocument/2006/relationships/image" Target="../media/image612.png"/><Relationship Id="rId50" Type="http://schemas.openxmlformats.org/officeDocument/2006/relationships/customXml" Target="../ink/ink623.xml"/><Relationship Id="rId7" Type="http://schemas.openxmlformats.org/officeDocument/2006/relationships/image" Target="../media/image592.png"/><Relationship Id="rId12" Type="http://schemas.openxmlformats.org/officeDocument/2006/relationships/customXml" Target="../ink/ink604.xml"/><Relationship Id="rId17" Type="http://schemas.openxmlformats.org/officeDocument/2006/relationships/image" Target="../media/image597.png"/><Relationship Id="rId25" Type="http://schemas.openxmlformats.org/officeDocument/2006/relationships/image" Target="../media/image601.png"/><Relationship Id="rId33" Type="http://schemas.openxmlformats.org/officeDocument/2006/relationships/image" Target="../media/image605.png"/><Relationship Id="rId38" Type="http://schemas.openxmlformats.org/officeDocument/2006/relationships/customXml" Target="../ink/ink617.xml"/><Relationship Id="rId46" Type="http://schemas.openxmlformats.org/officeDocument/2006/relationships/customXml" Target="../ink/ink621.xml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606.xml"/><Relationship Id="rId20" Type="http://schemas.openxmlformats.org/officeDocument/2006/relationships/customXml" Target="../ink/ink608.xml"/><Relationship Id="rId29" Type="http://schemas.openxmlformats.org/officeDocument/2006/relationships/image" Target="../media/image603.png"/><Relationship Id="rId41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1.xml"/><Relationship Id="rId11" Type="http://schemas.openxmlformats.org/officeDocument/2006/relationships/image" Target="../media/image594.png"/><Relationship Id="rId24" Type="http://schemas.openxmlformats.org/officeDocument/2006/relationships/customXml" Target="../ink/ink610.xml"/><Relationship Id="rId32" Type="http://schemas.openxmlformats.org/officeDocument/2006/relationships/customXml" Target="../ink/ink614.xml"/><Relationship Id="rId37" Type="http://schemas.openxmlformats.org/officeDocument/2006/relationships/image" Target="../media/image607.png"/><Relationship Id="rId40" Type="http://schemas.openxmlformats.org/officeDocument/2006/relationships/customXml" Target="../ink/ink618.xml"/><Relationship Id="rId45" Type="http://schemas.openxmlformats.org/officeDocument/2006/relationships/image" Target="../media/image611.png"/><Relationship Id="rId53" Type="http://schemas.openxmlformats.org/officeDocument/2006/relationships/image" Target="../media/image615.png"/><Relationship Id="rId5" Type="http://schemas.openxmlformats.org/officeDocument/2006/relationships/image" Target="../media/image591.png"/><Relationship Id="rId15" Type="http://schemas.openxmlformats.org/officeDocument/2006/relationships/image" Target="../media/image596.png"/><Relationship Id="rId23" Type="http://schemas.openxmlformats.org/officeDocument/2006/relationships/image" Target="../media/image600.png"/><Relationship Id="rId28" Type="http://schemas.openxmlformats.org/officeDocument/2006/relationships/customXml" Target="../ink/ink612.xml"/><Relationship Id="rId36" Type="http://schemas.openxmlformats.org/officeDocument/2006/relationships/customXml" Target="../ink/ink616.xml"/><Relationship Id="rId49" Type="http://schemas.openxmlformats.org/officeDocument/2006/relationships/image" Target="../media/image613.png"/><Relationship Id="rId10" Type="http://schemas.openxmlformats.org/officeDocument/2006/relationships/customXml" Target="../ink/ink603.xml"/><Relationship Id="rId19" Type="http://schemas.openxmlformats.org/officeDocument/2006/relationships/image" Target="../media/image598.png"/><Relationship Id="rId31" Type="http://schemas.openxmlformats.org/officeDocument/2006/relationships/image" Target="../media/image604.png"/><Relationship Id="rId44" Type="http://schemas.openxmlformats.org/officeDocument/2006/relationships/customXml" Target="../ink/ink620.xml"/><Relationship Id="rId52" Type="http://schemas.openxmlformats.org/officeDocument/2006/relationships/customXml" Target="../ink/ink624.xml"/><Relationship Id="rId4" Type="http://schemas.openxmlformats.org/officeDocument/2006/relationships/customXml" Target="../ink/ink600.xml"/><Relationship Id="rId9" Type="http://schemas.openxmlformats.org/officeDocument/2006/relationships/image" Target="../media/image593.png"/><Relationship Id="rId14" Type="http://schemas.openxmlformats.org/officeDocument/2006/relationships/customXml" Target="../ink/ink605.xml"/><Relationship Id="rId22" Type="http://schemas.openxmlformats.org/officeDocument/2006/relationships/customXml" Target="../ink/ink609.xml"/><Relationship Id="rId27" Type="http://schemas.openxmlformats.org/officeDocument/2006/relationships/image" Target="../media/image602.png"/><Relationship Id="rId30" Type="http://schemas.openxmlformats.org/officeDocument/2006/relationships/customXml" Target="../ink/ink613.xml"/><Relationship Id="rId35" Type="http://schemas.openxmlformats.org/officeDocument/2006/relationships/image" Target="../media/image606.png"/><Relationship Id="rId43" Type="http://schemas.openxmlformats.org/officeDocument/2006/relationships/image" Target="../media/image610.png"/><Relationship Id="rId48" Type="http://schemas.openxmlformats.org/officeDocument/2006/relationships/customXml" Target="../ink/ink622.xml"/><Relationship Id="rId8" Type="http://schemas.openxmlformats.org/officeDocument/2006/relationships/customXml" Target="../ink/ink602.xml"/><Relationship Id="rId51" Type="http://schemas.openxmlformats.org/officeDocument/2006/relationships/image" Target="../media/image61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3.png"/><Relationship Id="rId299" Type="http://schemas.openxmlformats.org/officeDocument/2006/relationships/image" Target="../media/image764.png"/><Relationship Id="rId21" Type="http://schemas.openxmlformats.org/officeDocument/2006/relationships/image" Target="../media/image625.png"/><Relationship Id="rId63" Type="http://schemas.openxmlformats.org/officeDocument/2006/relationships/image" Target="../media/image646.png"/><Relationship Id="rId159" Type="http://schemas.openxmlformats.org/officeDocument/2006/relationships/image" Target="../media/image694.png"/><Relationship Id="rId324" Type="http://schemas.openxmlformats.org/officeDocument/2006/relationships/customXml" Target="../ink/ink786.xml"/><Relationship Id="rId366" Type="http://schemas.openxmlformats.org/officeDocument/2006/relationships/customXml" Target="../ink/ink807.xml"/><Relationship Id="rId170" Type="http://schemas.openxmlformats.org/officeDocument/2006/relationships/customXml" Target="../ink/ink709.xml"/><Relationship Id="rId226" Type="http://schemas.openxmlformats.org/officeDocument/2006/relationships/customXml" Target="../ink/ink737.xml"/><Relationship Id="rId433" Type="http://schemas.openxmlformats.org/officeDocument/2006/relationships/image" Target="../media/image831.png"/><Relationship Id="rId268" Type="http://schemas.openxmlformats.org/officeDocument/2006/relationships/customXml" Target="../ink/ink758.xml"/><Relationship Id="rId475" Type="http://schemas.openxmlformats.org/officeDocument/2006/relationships/image" Target="../media/image852.png"/><Relationship Id="rId32" Type="http://schemas.openxmlformats.org/officeDocument/2006/relationships/customXml" Target="../ink/ink640.xml"/><Relationship Id="rId74" Type="http://schemas.openxmlformats.org/officeDocument/2006/relationships/customXml" Target="../ink/ink661.xml"/><Relationship Id="rId128" Type="http://schemas.openxmlformats.org/officeDocument/2006/relationships/customXml" Target="../ink/ink688.xml"/><Relationship Id="rId335" Type="http://schemas.openxmlformats.org/officeDocument/2006/relationships/image" Target="../media/image782.png"/><Relationship Id="rId377" Type="http://schemas.openxmlformats.org/officeDocument/2006/relationships/image" Target="../media/image803.png"/><Relationship Id="rId5" Type="http://schemas.openxmlformats.org/officeDocument/2006/relationships/image" Target="../media/image617.png"/><Relationship Id="rId181" Type="http://schemas.openxmlformats.org/officeDocument/2006/relationships/image" Target="../media/image705.png"/><Relationship Id="rId237" Type="http://schemas.openxmlformats.org/officeDocument/2006/relationships/image" Target="../media/image733.png"/><Relationship Id="rId402" Type="http://schemas.openxmlformats.org/officeDocument/2006/relationships/customXml" Target="../ink/ink825.xml"/><Relationship Id="rId279" Type="http://schemas.openxmlformats.org/officeDocument/2006/relationships/image" Target="../media/image754.png"/><Relationship Id="rId444" Type="http://schemas.openxmlformats.org/officeDocument/2006/relationships/customXml" Target="../ink/ink846.xml"/><Relationship Id="rId43" Type="http://schemas.openxmlformats.org/officeDocument/2006/relationships/image" Target="../media/image636.png"/><Relationship Id="rId139" Type="http://schemas.openxmlformats.org/officeDocument/2006/relationships/image" Target="../media/image684.png"/><Relationship Id="rId290" Type="http://schemas.openxmlformats.org/officeDocument/2006/relationships/customXml" Target="../ink/ink769.xml"/><Relationship Id="rId304" Type="http://schemas.openxmlformats.org/officeDocument/2006/relationships/customXml" Target="../ink/ink776.xml"/><Relationship Id="rId346" Type="http://schemas.openxmlformats.org/officeDocument/2006/relationships/customXml" Target="../ink/ink797.xml"/><Relationship Id="rId388" Type="http://schemas.openxmlformats.org/officeDocument/2006/relationships/customXml" Target="../ink/ink818.xml"/><Relationship Id="rId85" Type="http://schemas.openxmlformats.org/officeDocument/2006/relationships/image" Target="../media/image657.png"/><Relationship Id="rId150" Type="http://schemas.openxmlformats.org/officeDocument/2006/relationships/customXml" Target="../ink/ink699.xml"/><Relationship Id="rId192" Type="http://schemas.openxmlformats.org/officeDocument/2006/relationships/customXml" Target="../ink/ink720.xml"/><Relationship Id="rId206" Type="http://schemas.openxmlformats.org/officeDocument/2006/relationships/customXml" Target="../ink/ink727.xml"/><Relationship Id="rId413" Type="http://schemas.openxmlformats.org/officeDocument/2006/relationships/image" Target="../media/image821.png"/><Relationship Id="rId248" Type="http://schemas.openxmlformats.org/officeDocument/2006/relationships/customXml" Target="../ink/ink748.xml"/><Relationship Id="rId455" Type="http://schemas.openxmlformats.org/officeDocument/2006/relationships/image" Target="../media/image842.png"/><Relationship Id="rId12" Type="http://schemas.openxmlformats.org/officeDocument/2006/relationships/customXml" Target="../ink/ink630.xml"/><Relationship Id="rId108" Type="http://schemas.openxmlformats.org/officeDocument/2006/relationships/customXml" Target="../ink/ink678.xml"/><Relationship Id="rId315" Type="http://schemas.openxmlformats.org/officeDocument/2006/relationships/image" Target="../media/image772.png"/><Relationship Id="rId357" Type="http://schemas.openxmlformats.org/officeDocument/2006/relationships/image" Target="../media/image793.png"/><Relationship Id="rId54" Type="http://schemas.openxmlformats.org/officeDocument/2006/relationships/customXml" Target="../ink/ink651.xml"/><Relationship Id="rId96" Type="http://schemas.openxmlformats.org/officeDocument/2006/relationships/customXml" Target="../ink/ink672.xml"/><Relationship Id="rId161" Type="http://schemas.openxmlformats.org/officeDocument/2006/relationships/image" Target="../media/image695.png"/><Relationship Id="rId217" Type="http://schemas.openxmlformats.org/officeDocument/2006/relationships/image" Target="../media/image723.png"/><Relationship Id="rId399" Type="http://schemas.openxmlformats.org/officeDocument/2006/relationships/image" Target="../media/image814.png"/><Relationship Id="rId259" Type="http://schemas.openxmlformats.org/officeDocument/2006/relationships/image" Target="../media/image744.png"/><Relationship Id="rId424" Type="http://schemas.openxmlformats.org/officeDocument/2006/relationships/customXml" Target="../ink/ink836.xml"/><Relationship Id="rId466" Type="http://schemas.openxmlformats.org/officeDocument/2006/relationships/customXml" Target="../ink/ink857.xml"/><Relationship Id="rId23" Type="http://schemas.openxmlformats.org/officeDocument/2006/relationships/image" Target="../media/image626.png"/><Relationship Id="rId119" Type="http://schemas.openxmlformats.org/officeDocument/2006/relationships/image" Target="../media/image674.png"/><Relationship Id="rId270" Type="http://schemas.openxmlformats.org/officeDocument/2006/relationships/customXml" Target="../ink/ink759.xml"/><Relationship Id="rId326" Type="http://schemas.openxmlformats.org/officeDocument/2006/relationships/customXml" Target="../ink/ink787.xml"/><Relationship Id="rId65" Type="http://schemas.openxmlformats.org/officeDocument/2006/relationships/image" Target="../media/image647.png"/><Relationship Id="rId130" Type="http://schemas.openxmlformats.org/officeDocument/2006/relationships/customXml" Target="../ink/ink689.xml"/><Relationship Id="rId368" Type="http://schemas.openxmlformats.org/officeDocument/2006/relationships/customXml" Target="../ink/ink808.xml"/><Relationship Id="rId172" Type="http://schemas.openxmlformats.org/officeDocument/2006/relationships/customXml" Target="../ink/ink710.xml"/><Relationship Id="rId228" Type="http://schemas.openxmlformats.org/officeDocument/2006/relationships/customXml" Target="../ink/ink738.xml"/><Relationship Id="rId435" Type="http://schemas.openxmlformats.org/officeDocument/2006/relationships/image" Target="../media/image832.png"/><Relationship Id="rId477" Type="http://schemas.openxmlformats.org/officeDocument/2006/relationships/image" Target="../media/image853.png"/><Relationship Id="rId13" Type="http://schemas.openxmlformats.org/officeDocument/2006/relationships/image" Target="../media/image621.png"/><Relationship Id="rId109" Type="http://schemas.openxmlformats.org/officeDocument/2006/relationships/image" Target="../media/image669.png"/><Relationship Id="rId260" Type="http://schemas.openxmlformats.org/officeDocument/2006/relationships/customXml" Target="../ink/ink754.xml"/><Relationship Id="rId281" Type="http://schemas.openxmlformats.org/officeDocument/2006/relationships/image" Target="../media/image755.png"/><Relationship Id="rId316" Type="http://schemas.openxmlformats.org/officeDocument/2006/relationships/customXml" Target="../ink/ink782.xml"/><Relationship Id="rId337" Type="http://schemas.openxmlformats.org/officeDocument/2006/relationships/image" Target="../media/image783.png"/><Relationship Id="rId34" Type="http://schemas.openxmlformats.org/officeDocument/2006/relationships/customXml" Target="../ink/ink641.xml"/><Relationship Id="rId55" Type="http://schemas.openxmlformats.org/officeDocument/2006/relationships/image" Target="../media/image642.png"/><Relationship Id="rId76" Type="http://schemas.openxmlformats.org/officeDocument/2006/relationships/customXml" Target="../ink/ink662.xml"/><Relationship Id="rId97" Type="http://schemas.openxmlformats.org/officeDocument/2006/relationships/image" Target="../media/image663.png"/><Relationship Id="rId120" Type="http://schemas.openxmlformats.org/officeDocument/2006/relationships/customXml" Target="../ink/ink684.xml"/><Relationship Id="rId141" Type="http://schemas.openxmlformats.org/officeDocument/2006/relationships/image" Target="../media/image685.png"/><Relationship Id="rId358" Type="http://schemas.openxmlformats.org/officeDocument/2006/relationships/customXml" Target="../ink/ink803.xml"/><Relationship Id="rId379" Type="http://schemas.openxmlformats.org/officeDocument/2006/relationships/image" Target="../media/image804.png"/><Relationship Id="rId7" Type="http://schemas.openxmlformats.org/officeDocument/2006/relationships/image" Target="../media/image618.png"/><Relationship Id="rId162" Type="http://schemas.openxmlformats.org/officeDocument/2006/relationships/customXml" Target="../ink/ink705.xml"/><Relationship Id="rId183" Type="http://schemas.openxmlformats.org/officeDocument/2006/relationships/image" Target="../media/image706.png"/><Relationship Id="rId218" Type="http://schemas.openxmlformats.org/officeDocument/2006/relationships/customXml" Target="../ink/ink733.xml"/><Relationship Id="rId239" Type="http://schemas.openxmlformats.org/officeDocument/2006/relationships/image" Target="../media/image734.png"/><Relationship Id="rId390" Type="http://schemas.openxmlformats.org/officeDocument/2006/relationships/customXml" Target="../ink/ink819.xml"/><Relationship Id="rId404" Type="http://schemas.openxmlformats.org/officeDocument/2006/relationships/customXml" Target="../ink/ink826.xml"/><Relationship Id="rId425" Type="http://schemas.openxmlformats.org/officeDocument/2006/relationships/image" Target="../media/image827.png"/><Relationship Id="rId446" Type="http://schemas.openxmlformats.org/officeDocument/2006/relationships/customXml" Target="../ink/ink847.xml"/><Relationship Id="rId467" Type="http://schemas.openxmlformats.org/officeDocument/2006/relationships/image" Target="../media/image848.png"/><Relationship Id="rId250" Type="http://schemas.openxmlformats.org/officeDocument/2006/relationships/customXml" Target="../ink/ink749.xml"/><Relationship Id="rId271" Type="http://schemas.openxmlformats.org/officeDocument/2006/relationships/image" Target="../media/image750.png"/><Relationship Id="rId292" Type="http://schemas.openxmlformats.org/officeDocument/2006/relationships/customXml" Target="../ink/ink770.xml"/><Relationship Id="rId306" Type="http://schemas.openxmlformats.org/officeDocument/2006/relationships/customXml" Target="../ink/ink777.xml"/><Relationship Id="rId24" Type="http://schemas.openxmlformats.org/officeDocument/2006/relationships/customXml" Target="../ink/ink636.xml"/><Relationship Id="rId45" Type="http://schemas.openxmlformats.org/officeDocument/2006/relationships/image" Target="../media/image637.png"/><Relationship Id="rId66" Type="http://schemas.openxmlformats.org/officeDocument/2006/relationships/customXml" Target="../ink/ink657.xml"/><Relationship Id="rId87" Type="http://schemas.openxmlformats.org/officeDocument/2006/relationships/image" Target="../media/image658.png"/><Relationship Id="rId110" Type="http://schemas.openxmlformats.org/officeDocument/2006/relationships/customXml" Target="../ink/ink679.xml"/><Relationship Id="rId131" Type="http://schemas.openxmlformats.org/officeDocument/2006/relationships/image" Target="../media/image680.png"/><Relationship Id="rId327" Type="http://schemas.openxmlformats.org/officeDocument/2006/relationships/image" Target="../media/image778.png"/><Relationship Id="rId348" Type="http://schemas.openxmlformats.org/officeDocument/2006/relationships/customXml" Target="../ink/ink798.xml"/><Relationship Id="rId369" Type="http://schemas.openxmlformats.org/officeDocument/2006/relationships/image" Target="../media/image799.png"/><Relationship Id="rId152" Type="http://schemas.openxmlformats.org/officeDocument/2006/relationships/customXml" Target="../ink/ink700.xml"/><Relationship Id="rId173" Type="http://schemas.openxmlformats.org/officeDocument/2006/relationships/image" Target="../media/image701.png"/><Relationship Id="rId194" Type="http://schemas.openxmlformats.org/officeDocument/2006/relationships/customXml" Target="../ink/ink721.xml"/><Relationship Id="rId208" Type="http://schemas.openxmlformats.org/officeDocument/2006/relationships/customXml" Target="../ink/ink728.xml"/><Relationship Id="rId229" Type="http://schemas.openxmlformats.org/officeDocument/2006/relationships/image" Target="../media/image729.png"/><Relationship Id="rId380" Type="http://schemas.openxmlformats.org/officeDocument/2006/relationships/customXml" Target="../ink/ink814.xml"/><Relationship Id="rId415" Type="http://schemas.openxmlformats.org/officeDocument/2006/relationships/image" Target="../media/image822.png"/><Relationship Id="rId436" Type="http://schemas.openxmlformats.org/officeDocument/2006/relationships/customXml" Target="../ink/ink842.xml"/><Relationship Id="rId457" Type="http://schemas.openxmlformats.org/officeDocument/2006/relationships/image" Target="../media/image843.png"/><Relationship Id="rId240" Type="http://schemas.openxmlformats.org/officeDocument/2006/relationships/customXml" Target="../ink/ink744.xml"/><Relationship Id="rId261" Type="http://schemas.openxmlformats.org/officeDocument/2006/relationships/image" Target="../media/image745.png"/><Relationship Id="rId478" Type="http://schemas.openxmlformats.org/officeDocument/2006/relationships/customXml" Target="../ink/ink863.xml"/><Relationship Id="rId14" Type="http://schemas.openxmlformats.org/officeDocument/2006/relationships/customXml" Target="../ink/ink631.xml"/><Relationship Id="rId35" Type="http://schemas.openxmlformats.org/officeDocument/2006/relationships/image" Target="../media/image632.png"/><Relationship Id="rId56" Type="http://schemas.openxmlformats.org/officeDocument/2006/relationships/customXml" Target="../ink/ink652.xml"/><Relationship Id="rId77" Type="http://schemas.openxmlformats.org/officeDocument/2006/relationships/image" Target="../media/image653.png"/><Relationship Id="rId100" Type="http://schemas.openxmlformats.org/officeDocument/2006/relationships/customXml" Target="../ink/ink674.xml"/><Relationship Id="rId282" Type="http://schemas.openxmlformats.org/officeDocument/2006/relationships/customXml" Target="../ink/ink765.xml"/><Relationship Id="rId317" Type="http://schemas.openxmlformats.org/officeDocument/2006/relationships/image" Target="../media/image773.png"/><Relationship Id="rId338" Type="http://schemas.openxmlformats.org/officeDocument/2006/relationships/customXml" Target="../ink/ink793.xml"/><Relationship Id="rId359" Type="http://schemas.openxmlformats.org/officeDocument/2006/relationships/image" Target="../media/image794.png"/><Relationship Id="rId8" Type="http://schemas.openxmlformats.org/officeDocument/2006/relationships/customXml" Target="../ink/ink628.xml"/><Relationship Id="rId98" Type="http://schemas.openxmlformats.org/officeDocument/2006/relationships/customXml" Target="../ink/ink673.xml"/><Relationship Id="rId121" Type="http://schemas.openxmlformats.org/officeDocument/2006/relationships/image" Target="../media/image675.png"/><Relationship Id="rId142" Type="http://schemas.openxmlformats.org/officeDocument/2006/relationships/customXml" Target="../ink/ink695.xml"/><Relationship Id="rId163" Type="http://schemas.openxmlformats.org/officeDocument/2006/relationships/image" Target="../media/image696.png"/><Relationship Id="rId184" Type="http://schemas.openxmlformats.org/officeDocument/2006/relationships/customXml" Target="../ink/ink716.xml"/><Relationship Id="rId219" Type="http://schemas.openxmlformats.org/officeDocument/2006/relationships/image" Target="../media/image724.png"/><Relationship Id="rId370" Type="http://schemas.openxmlformats.org/officeDocument/2006/relationships/customXml" Target="../ink/ink809.xml"/><Relationship Id="rId391" Type="http://schemas.openxmlformats.org/officeDocument/2006/relationships/image" Target="../media/image810.png"/><Relationship Id="rId405" Type="http://schemas.openxmlformats.org/officeDocument/2006/relationships/image" Target="../media/image817.png"/><Relationship Id="rId426" Type="http://schemas.openxmlformats.org/officeDocument/2006/relationships/customXml" Target="../ink/ink837.xml"/><Relationship Id="rId447" Type="http://schemas.openxmlformats.org/officeDocument/2006/relationships/image" Target="../media/image838.png"/><Relationship Id="rId230" Type="http://schemas.openxmlformats.org/officeDocument/2006/relationships/customXml" Target="../ink/ink739.xml"/><Relationship Id="rId251" Type="http://schemas.openxmlformats.org/officeDocument/2006/relationships/image" Target="../media/image740.png"/><Relationship Id="rId468" Type="http://schemas.openxmlformats.org/officeDocument/2006/relationships/customXml" Target="../ink/ink858.xml"/><Relationship Id="rId25" Type="http://schemas.openxmlformats.org/officeDocument/2006/relationships/image" Target="../media/image627.png"/><Relationship Id="rId46" Type="http://schemas.openxmlformats.org/officeDocument/2006/relationships/customXml" Target="../ink/ink647.xml"/><Relationship Id="rId67" Type="http://schemas.openxmlformats.org/officeDocument/2006/relationships/image" Target="../media/image648.png"/><Relationship Id="rId272" Type="http://schemas.openxmlformats.org/officeDocument/2006/relationships/customXml" Target="../ink/ink760.xml"/><Relationship Id="rId293" Type="http://schemas.openxmlformats.org/officeDocument/2006/relationships/image" Target="../media/image761.png"/><Relationship Id="rId307" Type="http://schemas.openxmlformats.org/officeDocument/2006/relationships/image" Target="../media/image768.png"/><Relationship Id="rId328" Type="http://schemas.openxmlformats.org/officeDocument/2006/relationships/customXml" Target="../ink/ink788.xml"/><Relationship Id="rId349" Type="http://schemas.openxmlformats.org/officeDocument/2006/relationships/image" Target="../media/image789.png"/><Relationship Id="rId88" Type="http://schemas.openxmlformats.org/officeDocument/2006/relationships/customXml" Target="../ink/ink668.xml"/><Relationship Id="rId111" Type="http://schemas.openxmlformats.org/officeDocument/2006/relationships/image" Target="../media/image670.png"/><Relationship Id="rId132" Type="http://schemas.openxmlformats.org/officeDocument/2006/relationships/customXml" Target="../ink/ink690.xml"/><Relationship Id="rId153" Type="http://schemas.openxmlformats.org/officeDocument/2006/relationships/image" Target="../media/image691.png"/><Relationship Id="rId174" Type="http://schemas.openxmlformats.org/officeDocument/2006/relationships/customXml" Target="../ink/ink711.xml"/><Relationship Id="rId195" Type="http://schemas.openxmlformats.org/officeDocument/2006/relationships/image" Target="../media/image712.png"/><Relationship Id="rId209" Type="http://schemas.openxmlformats.org/officeDocument/2006/relationships/image" Target="../media/image719.png"/><Relationship Id="rId360" Type="http://schemas.openxmlformats.org/officeDocument/2006/relationships/customXml" Target="../ink/ink804.xml"/><Relationship Id="rId381" Type="http://schemas.openxmlformats.org/officeDocument/2006/relationships/image" Target="../media/image805.png"/><Relationship Id="rId416" Type="http://schemas.openxmlformats.org/officeDocument/2006/relationships/customXml" Target="../ink/ink832.xml"/><Relationship Id="rId220" Type="http://schemas.openxmlformats.org/officeDocument/2006/relationships/customXml" Target="../ink/ink734.xml"/><Relationship Id="rId241" Type="http://schemas.openxmlformats.org/officeDocument/2006/relationships/image" Target="../media/image735.png"/><Relationship Id="rId437" Type="http://schemas.openxmlformats.org/officeDocument/2006/relationships/image" Target="../media/image833.png"/><Relationship Id="rId458" Type="http://schemas.openxmlformats.org/officeDocument/2006/relationships/customXml" Target="../ink/ink853.xml"/><Relationship Id="rId479" Type="http://schemas.openxmlformats.org/officeDocument/2006/relationships/image" Target="../media/image854.png"/><Relationship Id="rId15" Type="http://schemas.openxmlformats.org/officeDocument/2006/relationships/image" Target="../media/image622.png"/><Relationship Id="rId36" Type="http://schemas.openxmlformats.org/officeDocument/2006/relationships/customXml" Target="../ink/ink642.xml"/><Relationship Id="rId57" Type="http://schemas.openxmlformats.org/officeDocument/2006/relationships/image" Target="../media/image643.png"/><Relationship Id="rId262" Type="http://schemas.openxmlformats.org/officeDocument/2006/relationships/customXml" Target="../ink/ink755.xml"/><Relationship Id="rId283" Type="http://schemas.openxmlformats.org/officeDocument/2006/relationships/image" Target="../media/image756.png"/><Relationship Id="rId318" Type="http://schemas.openxmlformats.org/officeDocument/2006/relationships/customXml" Target="../ink/ink783.xml"/><Relationship Id="rId339" Type="http://schemas.openxmlformats.org/officeDocument/2006/relationships/image" Target="../media/image784.png"/><Relationship Id="rId78" Type="http://schemas.openxmlformats.org/officeDocument/2006/relationships/customXml" Target="../ink/ink663.xml"/><Relationship Id="rId99" Type="http://schemas.openxmlformats.org/officeDocument/2006/relationships/image" Target="../media/image664.png"/><Relationship Id="rId101" Type="http://schemas.openxmlformats.org/officeDocument/2006/relationships/image" Target="../media/image665.png"/><Relationship Id="rId122" Type="http://schemas.openxmlformats.org/officeDocument/2006/relationships/customXml" Target="../ink/ink685.xml"/><Relationship Id="rId143" Type="http://schemas.openxmlformats.org/officeDocument/2006/relationships/image" Target="../media/image686.png"/><Relationship Id="rId164" Type="http://schemas.openxmlformats.org/officeDocument/2006/relationships/customXml" Target="../ink/ink706.xml"/><Relationship Id="rId185" Type="http://schemas.openxmlformats.org/officeDocument/2006/relationships/image" Target="../media/image707.png"/><Relationship Id="rId350" Type="http://schemas.openxmlformats.org/officeDocument/2006/relationships/customXml" Target="../ink/ink799.xml"/><Relationship Id="rId371" Type="http://schemas.openxmlformats.org/officeDocument/2006/relationships/image" Target="../media/image800.png"/><Relationship Id="rId406" Type="http://schemas.openxmlformats.org/officeDocument/2006/relationships/customXml" Target="../ink/ink827.xml"/><Relationship Id="rId9" Type="http://schemas.openxmlformats.org/officeDocument/2006/relationships/image" Target="../media/image619.png"/><Relationship Id="rId210" Type="http://schemas.openxmlformats.org/officeDocument/2006/relationships/customXml" Target="../ink/ink729.xml"/><Relationship Id="rId392" Type="http://schemas.openxmlformats.org/officeDocument/2006/relationships/customXml" Target="../ink/ink820.xml"/><Relationship Id="rId427" Type="http://schemas.openxmlformats.org/officeDocument/2006/relationships/image" Target="../media/image828.png"/><Relationship Id="rId448" Type="http://schemas.openxmlformats.org/officeDocument/2006/relationships/customXml" Target="../ink/ink848.xml"/><Relationship Id="rId469" Type="http://schemas.openxmlformats.org/officeDocument/2006/relationships/image" Target="../media/image849.png"/><Relationship Id="rId26" Type="http://schemas.openxmlformats.org/officeDocument/2006/relationships/customXml" Target="../ink/ink637.xml"/><Relationship Id="rId231" Type="http://schemas.openxmlformats.org/officeDocument/2006/relationships/image" Target="../media/image730.png"/><Relationship Id="rId252" Type="http://schemas.openxmlformats.org/officeDocument/2006/relationships/customXml" Target="../ink/ink750.xml"/><Relationship Id="rId273" Type="http://schemas.openxmlformats.org/officeDocument/2006/relationships/image" Target="../media/image751.png"/><Relationship Id="rId294" Type="http://schemas.openxmlformats.org/officeDocument/2006/relationships/customXml" Target="../ink/ink771.xml"/><Relationship Id="rId308" Type="http://schemas.openxmlformats.org/officeDocument/2006/relationships/customXml" Target="../ink/ink778.xml"/><Relationship Id="rId329" Type="http://schemas.openxmlformats.org/officeDocument/2006/relationships/image" Target="../media/image779.png"/><Relationship Id="rId47" Type="http://schemas.openxmlformats.org/officeDocument/2006/relationships/image" Target="../media/image638.png"/><Relationship Id="rId68" Type="http://schemas.openxmlformats.org/officeDocument/2006/relationships/customXml" Target="../ink/ink658.xml"/><Relationship Id="rId89" Type="http://schemas.openxmlformats.org/officeDocument/2006/relationships/image" Target="../media/image659.png"/><Relationship Id="rId112" Type="http://schemas.openxmlformats.org/officeDocument/2006/relationships/customXml" Target="../ink/ink680.xml"/><Relationship Id="rId133" Type="http://schemas.openxmlformats.org/officeDocument/2006/relationships/image" Target="../media/image681.png"/><Relationship Id="rId154" Type="http://schemas.openxmlformats.org/officeDocument/2006/relationships/customXml" Target="../ink/ink701.xml"/><Relationship Id="rId175" Type="http://schemas.openxmlformats.org/officeDocument/2006/relationships/image" Target="../media/image702.png"/><Relationship Id="rId340" Type="http://schemas.openxmlformats.org/officeDocument/2006/relationships/customXml" Target="../ink/ink794.xml"/><Relationship Id="rId361" Type="http://schemas.openxmlformats.org/officeDocument/2006/relationships/image" Target="../media/image795.png"/><Relationship Id="rId196" Type="http://schemas.openxmlformats.org/officeDocument/2006/relationships/customXml" Target="../ink/ink722.xml"/><Relationship Id="rId200" Type="http://schemas.openxmlformats.org/officeDocument/2006/relationships/customXml" Target="../ink/ink724.xml"/><Relationship Id="rId382" Type="http://schemas.openxmlformats.org/officeDocument/2006/relationships/customXml" Target="../ink/ink815.xml"/><Relationship Id="rId417" Type="http://schemas.openxmlformats.org/officeDocument/2006/relationships/image" Target="../media/image823.png"/><Relationship Id="rId438" Type="http://schemas.openxmlformats.org/officeDocument/2006/relationships/customXml" Target="../ink/ink843.xml"/><Relationship Id="rId459" Type="http://schemas.openxmlformats.org/officeDocument/2006/relationships/image" Target="../media/image844.png"/><Relationship Id="rId16" Type="http://schemas.openxmlformats.org/officeDocument/2006/relationships/customXml" Target="../ink/ink632.xml"/><Relationship Id="rId221" Type="http://schemas.openxmlformats.org/officeDocument/2006/relationships/image" Target="../media/image725.png"/><Relationship Id="rId242" Type="http://schemas.openxmlformats.org/officeDocument/2006/relationships/customXml" Target="../ink/ink745.xml"/><Relationship Id="rId263" Type="http://schemas.openxmlformats.org/officeDocument/2006/relationships/image" Target="../media/image746.png"/><Relationship Id="rId284" Type="http://schemas.openxmlformats.org/officeDocument/2006/relationships/customXml" Target="../ink/ink766.xml"/><Relationship Id="rId319" Type="http://schemas.openxmlformats.org/officeDocument/2006/relationships/image" Target="../media/image774.png"/><Relationship Id="rId470" Type="http://schemas.openxmlformats.org/officeDocument/2006/relationships/customXml" Target="../ink/ink859.xml"/><Relationship Id="rId37" Type="http://schemas.openxmlformats.org/officeDocument/2006/relationships/image" Target="../media/image633.png"/><Relationship Id="rId58" Type="http://schemas.openxmlformats.org/officeDocument/2006/relationships/customXml" Target="../ink/ink653.xml"/><Relationship Id="rId79" Type="http://schemas.openxmlformats.org/officeDocument/2006/relationships/image" Target="../media/image654.png"/><Relationship Id="rId102" Type="http://schemas.openxmlformats.org/officeDocument/2006/relationships/customXml" Target="../ink/ink675.xml"/><Relationship Id="rId123" Type="http://schemas.openxmlformats.org/officeDocument/2006/relationships/image" Target="../media/image676.png"/><Relationship Id="rId144" Type="http://schemas.openxmlformats.org/officeDocument/2006/relationships/customXml" Target="../ink/ink696.xml"/><Relationship Id="rId330" Type="http://schemas.openxmlformats.org/officeDocument/2006/relationships/customXml" Target="../ink/ink789.xml"/><Relationship Id="rId90" Type="http://schemas.openxmlformats.org/officeDocument/2006/relationships/customXml" Target="../ink/ink669.xml"/><Relationship Id="rId165" Type="http://schemas.openxmlformats.org/officeDocument/2006/relationships/image" Target="../media/image697.png"/><Relationship Id="rId186" Type="http://schemas.openxmlformats.org/officeDocument/2006/relationships/customXml" Target="../ink/ink717.xml"/><Relationship Id="rId351" Type="http://schemas.openxmlformats.org/officeDocument/2006/relationships/image" Target="../media/image790.png"/><Relationship Id="rId372" Type="http://schemas.openxmlformats.org/officeDocument/2006/relationships/customXml" Target="../ink/ink810.xml"/><Relationship Id="rId393" Type="http://schemas.openxmlformats.org/officeDocument/2006/relationships/image" Target="../media/image811.png"/><Relationship Id="rId407" Type="http://schemas.openxmlformats.org/officeDocument/2006/relationships/image" Target="../media/image818.png"/><Relationship Id="rId428" Type="http://schemas.openxmlformats.org/officeDocument/2006/relationships/customXml" Target="../ink/ink838.xml"/><Relationship Id="rId449" Type="http://schemas.openxmlformats.org/officeDocument/2006/relationships/image" Target="../media/image839.png"/><Relationship Id="rId211" Type="http://schemas.openxmlformats.org/officeDocument/2006/relationships/image" Target="../media/image720.png"/><Relationship Id="rId232" Type="http://schemas.openxmlformats.org/officeDocument/2006/relationships/customXml" Target="../ink/ink740.xml"/><Relationship Id="rId253" Type="http://schemas.openxmlformats.org/officeDocument/2006/relationships/image" Target="../media/image741.png"/><Relationship Id="rId274" Type="http://schemas.openxmlformats.org/officeDocument/2006/relationships/customXml" Target="../ink/ink761.xml"/><Relationship Id="rId295" Type="http://schemas.openxmlformats.org/officeDocument/2006/relationships/image" Target="../media/image762.png"/><Relationship Id="rId309" Type="http://schemas.openxmlformats.org/officeDocument/2006/relationships/image" Target="../media/image769.png"/><Relationship Id="rId460" Type="http://schemas.openxmlformats.org/officeDocument/2006/relationships/customXml" Target="../ink/ink854.xml"/><Relationship Id="rId27" Type="http://schemas.openxmlformats.org/officeDocument/2006/relationships/image" Target="../media/image628.png"/><Relationship Id="rId48" Type="http://schemas.openxmlformats.org/officeDocument/2006/relationships/customXml" Target="../ink/ink648.xml"/><Relationship Id="rId69" Type="http://schemas.openxmlformats.org/officeDocument/2006/relationships/image" Target="../media/image649.png"/><Relationship Id="rId113" Type="http://schemas.openxmlformats.org/officeDocument/2006/relationships/image" Target="../media/image671.png"/><Relationship Id="rId134" Type="http://schemas.openxmlformats.org/officeDocument/2006/relationships/customXml" Target="../ink/ink691.xml"/><Relationship Id="rId320" Type="http://schemas.openxmlformats.org/officeDocument/2006/relationships/customXml" Target="../ink/ink784.xml"/><Relationship Id="rId80" Type="http://schemas.openxmlformats.org/officeDocument/2006/relationships/customXml" Target="../ink/ink664.xml"/><Relationship Id="rId155" Type="http://schemas.openxmlformats.org/officeDocument/2006/relationships/image" Target="../media/image692.png"/><Relationship Id="rId176" Type="http://schemas.openxmlformats.org/officeDocument/2006/relationships/customXml" Target="../ink/ink712.xml"/><Relationship Id="rId197" Type="http://schemas.openxmlformats.org/officeDocument/2006/relationships/image" Target="../media/image713.png"/><Relationship Id="rId341" Type="http://schemas.openxmlformats.org/officeDocument/2006/relationships/image" Target="../media/image785.png"/><Relationship Id="rId362" Type="http://schemas.openxmlformats.org/officeDocument/2006/relationships/customXml" Target="../ink/ink805.xml"/><Relationship Id="rId383" Type="http://schemas.openxmlformats.org/officeDocument/2006/relationships/image" Target="../media/image806.png"/><Relationship Id="rId418" Type="http://schemas.openxmlformats.org/officeDocument/2006/relationships/customXml" Target="../ink/ink833.xml"/><Relationship Id="rId439" Type="http://schemas.openxmlformats.org/officeDocument/2006/relationships/image" Target="../media/image834.png"/><Relationship Id="rId201" Type="http://schemas.openxmlformats.org/officeDocument/2006/relationships/image" Target="../media/image715.png"/><Relationship Id="rId222" Type="http://schemas.openxmlformats.org/officeDocument/2006/relationships/customXml" Target="../ink/ink735.xml"/><Relationship Id="rId243" Type="http://schemas.openxmlformats.org/officeDocument/2006/relationships/image" Target="../media/image736.png"/><Relationship Id="rId264" Type="http://schemas.openxmlformats.org/officeDocument/2006/relationships/customXml" Target="../ink/ink756.xml"/><Relationship Id="rId285" Type="http://schemas.openxmlformats.org/officeDocument/2006/relationships/image" Target="../media/image757.png"/><Relationship Id="rId450" Type="http://schemas.openxmlformats.org/officeDocument/2006/relationships/customXml" Target="../ink/ink849.xml"/><Relationship Id="rId471" Type="http://schemas.openxmlformats.org/officeDocument/2006/relationships/image" Target="../media/image850.png"/><Relationship Id="rId17" Type="http://schemas.openxmlformats.org/officeDocument/2006/relationships/image" Target="../media/image623.png"/><Relationship Id="rId38" Type="http://schemas.openxmlformats.org/officeDocument/2006/relationships/customXml" Target="../ink/ink643.xml"/><Relationship Id="rId59" Type="http://schemas.openxmlformats.org/officeDocument/2006/relationships/image" Target="../media/image644.png"/><Relationship Id="rId103" Type="http://schemas.openxmlformats.org/officeDocument/2006/relationships/image" Target="../media/image666.png"/><Relationship Id="rId124" Type="http://schemas.openxmlformats.org/officeDocument/2006/relationships/customXml" Target="../ink/ink686.xml"/><Relationship Id="rId310" Type="http://schemas.openxmlformats.org/officeDocument/2006/relationships/customXml" Target="../ink/ink779.xml"/><Relationship Id="rId70" Type="http://schemas.openxmlformats.org/officeDocument/2006/relationships/customXml" Target="../ink/ink659.xml"/><Relationship Id="rId91" Type="http://schemas.openxmlformats.org/officeDocument/2006/relationships/image" Target="../media/image660.png"/><Relationship Id="rId145" Type="http://schemas.openxmlformats.org/officeDocument/2006/relationships/image" Target="../media/image687.png"/><Relationship Id="rId166" Type="http://schemas.openxmlformats.org/officeDocument/2006/relationships/customXml" Target="../ink/ink707.xml"/><Relationship Id="rId187" Type="http://schemas.openxmlformats.org/officeDocument/2006/relationships/image" Target="../media/image708.png"/><Relationship Id="rId331" Type="http://schemas.openxmlformats.org/officeDocument/2006/relationships/image" Target="../media/image780.png"/><Relationship Id="rId352" Type="http://schemas.openxmlformats.org/officeDocument/2006/relationships/customXml" Target="../ink/ink800.xml"/><Relationship Id="rId373" Type="http://schemas.openxmlformats.org/officeDocument/2006/relationships/image" Target="../media/image801.png"/><Relationship Id="rId394" Type="http://schemas.openxmlformats.org/officeDocument/2006/relationships/customXml" Target="../ink/ink821.xml"/><Relationship Id="rId408" Type="http://schemas.openxmlformats.org/officeDocument/2006/relationships/customXml" Target="../ink/ink828.xml"/><Relationship Id="rId429" Type="http://schemas.openxmlformats.org/officeDocument/2006/relationships/image" Target="../media/image8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30.xml"/><Relationship Id="rId233" Type="http://schemas.openxmlformats.org/officeDocument/2006/relationships/image" Target="../media/image731.png"/><Relationship Id="rId254" Type="http://schemas.openxmlformats.org/officeDocument/2006/relationships/customXml" Target="../ink/ink751.xml"/><Relationship Id="rId440" Type="http://schemas.openxmlformats.org/officeDocument/2006/relationships/customXml" Target="../ink/ink844.xml"/><Relationship Id="rId28" Type="http://schemas.openxmlformats.org/officeDocument/2006/relationships/customXml" Target="../ink/ink638.xml"/><Relationship Id="rId49" Type="http://schemas.openxmlformats.org/officeDocument/2006/relationships/image" Target="../media/image639.png"/><Relationship Id="rId114" Type="http://schemas.openxmlformats.org/officeDocument/2006/relationships/customXml" Target="../ink/ink681.xml"/><Relationship Id="rId275" Type="http://schemas.openxmlformats.org/officeDocument/2006/relationships/image" Target="../media/image752.png"/><Relationship Id="rId296" Type="http://schemas.openxmlformats.org/officeDocument/2006/relationships/customXml" Target="../ink/ink772.xml"/><Relationship Id="rId300" Type="http://schemas.openxmlformats.org/officeDocument/2006/relationships/customXml" Target="../ink/ink774.xml"/><Relationship Id="rId461" Type="http://schemas.openxmlformats.org/officeDocument/2006/relationships/image" Target="../media/image845.png"/><Relationship Id="rId60" Type="http://schemas.openxmlformats.org/officeDocument/2006/relationships/customXml" Target="../ink/ink654.xml"/><Relationship Id="rId81" Type="http://schemas.openxmlformats.org/officeDocument/2006/relationships/image" Target="../media/image655.png"/><Relationship Id="rId135" Type="http://schemas.openxmlformats.org/officeDocument/2006/relationships/image" Target="../media/image682.png"/><Relationship Id="rId156" Type="http://schemas.openxmlformats.org/officeDocument/2006/relationships/customXml" Target="../ink/ink702.xml"/><Relationship Id="rId177" Type="http://schemas.openxmlformats.org/officeDocument/2006/relationships/image" Target="../media/image703.png"/><Relationship Id="rId198" Type="http://schemas.openxmlformats.org/officeDocument/2006/relationships/customXml" Target="../ink/ink723.xml"/><Relationship Id="rId321" Type="http://schemas.openxmlformats.org/officeDocument/2006/relationships/image" Target="../media/image775.png"/><Relationship Id="rId342" Type="http://schemas.openxmlformats.org/officeDocument/2006/relationships/customXml" Target="../ink/ink795.xml"/><Relationship Id="rId363" Type="http://schemas.openxmlformats.org/officeDocument/2006/relationships/image" Target="../media/image796.png"/><Relationship Id="rId384" Type="http://schemas.openxmlformats.org/officeDocument/2006/relationships/customXml" Target="../ink/ink816.xml"/><Relationship Id="rId419" Type="http://schemas.openxmlformats.org/officeDocument/2006/relationships/image" Target="../media/image824.png"/><Relationship Id="rId202" Type="http://schemas.openxmlformats.org/officeDocument/2006/relationships/customXml" Target="../ink/ink725.xml"/><Relationship Id="rId223" Type="http://schemas.openxmlformats.org/officeDocument/2006/relationships/image" Target="../media/image726.png"/><Relationship Id="rId244" Type="http://schemas.openxmlformats.org/officeDocument/2006/relationships/customXml" Target="../ink/ink746.xml"/><Relationship Id="rId430" Type="http://schemas.openxmlformats.org/officeDocument/2006/relationships/customXml" Target="../ink/ink839.xml"/><Relationship Id="rId18" Type="http://schemas.openxmlformats.org/officeDocument/2006/relationships/customXml" Target="../ink/ink633.xml"/><Relationship Id="rId39" Type="http://schemas.openxmlformats.org/officeDocument/2006/relationships/image" Target="../media/image634.png"/><Relationship Id="rId265" Type="http://schemas.openxmlformats.org/officeDocument/2006/relationships/image" Target="../media/image747.png"/><Relationship Id="rId286" Type="http://schemas.openxmlformats.org/officeDocument/2006/relationships/customXml" Target="../ink/ink767.xml"/><Relationship Id="rId451" Type="http://schemas.openxmlformats.org/officeDocument/2006/relationships/image" Target="../media/image840.png"/><Relationship Id="rId472" Type="http://schemas.openxmlformats.org/officeDocument/2006/relationships/customXml" Target="../ink/ink860.xml"/><Relationship Id="rId50" Type="http://schemas.openxmlformats.org/officeDocument/2006/relationships/customXml" Target="../ink/ink649.xml"/><Relationship Id="rId104" Type="http://schemas.openxmlformats.org/officeDocument/2006/relationships/customXml" Target="../ink/ink676.xml"/><Relationship Id="rId125" Type="http://schemas.openxmlformats.org/officeDocument/2006/relationships/image" Target="../media/image677.png"/><Relationship Id="rId146" Type="http://schemas.openxmlformats.org/officeDocument/2006/relationships/customXml" Target="../ink/ink697.xml"/><Relationship Id="rId167" Type="http://schemas.openxmlformats.org/officeDocument/2006/relationships/image" Target="../media/image698.png"/><Relationship Id="rId188" Type="http://schemas.openxmlformats.org/officeDocument/2006/relationships/customXml" Target="../ink/ink718.xml"/><Relationship Id="rId311" Type="http://schemas.openxmlformats.org/officeDocument/2006/relationships/image" Target="../media/image770.png"/><Relationship Id="rId332" Type="http://schemas.openxmlformats.org/officeDocument/2006/relationships/customXml" Target="../ink/ink790.xml"/><Relationship Id="rId353" Type="http://schemas.openxmlformats.org/officeDocument/2006/relationships/image" Target="../media/image791.png"/><Relationship Id="rId374" Type="http://schemas.openxmlformats.org/officeDocument/2006/relationships/customXml" Target="../ink/ink811.xml"/><Relationship Id="rId395" Type="http://schemas.openxmlformats.org/officeDocument/2006/relationships/image" Target="../media/image812.png"/><Relationship Id="rId409" Type="http://schemas.openxmlformats.org/officeDocument/2006/relationships/image" Target="../media/image819.png"/><Relationship Id="rId71" Type="http://schemas.openxmlformats.org/officeDocument/2006/relationships/image" Target="../media/image650.png"/><Relationship Id="rId92" Type="http://schemas.openxmlformats.org/officeDocument/2006/relationships/customXml" Target="../ink/ink670.xml"/><Relationship Id="rId213" Type="http://schemas.openxmlformats.org/officeDocument/2006/relationships/image" Target="../media/image721.png"/><Relationship Id="rId234" Type="http://schemas.openxmlformats.org/officeDocument/2006/relationships/customXml" Target="../ink/ink741.xml"/><Relationship Id="rId420" Type="http://schemas.openxmlformats.org/officeDocument/2006/relationships/customXml" Target="../ink/ink834.xml"/><Relationship Id="rId2" Type="http://schemas.openxmlformats.org/officeDocument/2006/relationships/customXml" Target="../ink/ink625.xml"/><Relationship Id="rId29" Type="http://schemas.openxmlformats.org/officeDocument/2006/relationships/image" Target="../media/image629.png"/><Relationship Id="rId255" Type="http://schemas.openxmlformats.org/officeDocument/2006/relationships/image" Target="../media/image742.png"/><Relationship Id="rId276" Type="http://schemas.openxmlformats.org/officeDocument/2006/relationships/customXml" Target="../ink/ink762.xml"/><Relationship Id="rId297" Type="http://schemas.openxmlformats.org/officeDocument/2006/relationships/image" Target="../media/image763.png"/><Relationship Id="rId441" Type="http://schemas.openxmlformats.org/officeDocument/2006/relationships/image" Target="../media/image835.png"/><Relationship Id="rId462" Type="http://schemas.openxmlformats.org/officeDocument/2006/relationships/customXml" Target="../ink/ink855.xml"/><Relationship Id="rId40" Type="http://schemas.openxmlformats.org/officeDocument/2006/relationships/customXml" Target="../ink/ink644.xml"/><Relationship Id="rId115" Type="http://schemas.openxmlformats.org/officeDocument/2006/relationships/image" Target="../media/image672.png"/><Relationship Id="rId136" Type="http://schemas.openxmlformats.org/officeDocument/2006/relationships/customXml" Target="../ink/ink692.xml"/><Relationship Id="rId157" Type="http://schemas.openxmlformats.org/officeDocument/2006/relationships/image" Target="../media/image693.png"/><Relationship Id="rId178" Type="http://schemas.openxmlformats.org/officeDocument/2006/relationships/customXml" Target="../ink/ink713.xml"/><Relationship Id="rId301" Type="http://schemas.openxmlformats.org/officeDocument/2006/relationships/image" Target="../media/image765.png"/><Relationship Id="rId322" Type="http://schemas.openxmlformats.org/officeDocument/2006/relationships/customXml" Target="../ink/ink785.xml"/><Relationship Id="rId343" Type="http://schemas.openxmlformats.org/officeDocument/2006/relationships/image" Target="../media/image786.png"/><Relationship Id="rId364" Type="http://schemas.openxmlformats.org/officeDocument/2006/relationships/customXml" Target="../ink/ink806.xml"/><Relationship Id="rId61" Type="http://schemas.openxmlformats.org/officeDocument/2006/relationships/image" Target="../media/image645.png"/><Relationship Id="rId82" Type="http://schemas.openxmlformats.org/officeDocument/2006/relationships/customXml" Target="../ink/ink665.xml"/><Relationship Id="rId199" Type="http://schemas.openxmlformats.org/officeDocument/2006/relationships/image" Target="../media/image714.png"/><Relationship Id="rId203" Type="http://schemas.openxmlformats.org/officeDocument/2006/relationships/image" Target="../media/image716.png"/><Relationship Id="rId385" Type="http://schemas.openxmlformats.org/officeDocument/2006/relationships/image" Target="../media/image807.png"/><Relationship Id="rId19" Type="http://schemas.openxmlformats.org/officeDocument/2006/relationships/image" Target="../media/image624.png"/><Relationship Id="rId224" Type="http://schemas.openxmlformats.org/officeDocument/2006/relationships/customXml" Target="../ink/ink736.xml"/><Relationship Id="rId245" Type="http://schemas.openxmlformats.org/officeDocument/2006/relationships/image" Target="../media/image737.png"/><Relationship Id="rId266" Type="http://schemas.openxmlformats.org/officeDocument/2006/relationships/customXml" Target="../ink/ink757.xml"/><Relationship Id="rId287" Type="http://schemas.openxmlformats.org/officeDocument/2006/relationships/image" Target="../media/image758.png"/><Relationship Id="rId410" Type="http://schemas.openxmlformats.org/officeDocument/2006/relationships/customXml" Target="../ink/ink829.xml"/><Relationship Id="rId431" Type="http://schemas.openxmlformats.org/officeDocument/2006/relationships/image" Target="../media/image830.png"/><Relationship Id="rId452" Type="http://schemas.openxmlformats.org/officeDocument/2006/relationships/customXml" Target="../ink/ink850.xml"/><Relationship Id="rId473" Type="http://schemas.openxmlformats.org/officeDocument/2006/relationships/image" Target="../media/image851.png"/><Relationship Id="rId30" Type="http://schemas.openxmlformats.org/officeDocument/2006/relationships/customXml" Target="../ink/ink639.xml"/><Relationship Id="rId105" Type="http://schemas.openxmlformats.org/officeDocument/2006/relationships/image" Target="../media/image667.png"/><Relationship Id="rId126" Type="http://schemas.openxmlformats.org/officeDocument/2006/relationships/customXml" Target="../ink/ink687.xml"/><Relationship Id="rId147" Type="http://schemas.openxmlformats.org/officeDocument/2006/relationships/image" Target="../media/image688.png"/><Relationship Id="rId168" Type="http://schemas.openxmlformats.org/officeDocument/2006/relationships/customXml" Target="../ink/ink708.xml"/><Relationship Id="rId312" Type="http://schemas.openxmlformats.org/officeDocument/2006/relationships/customXml" Target="../ink/ink780.xml"/><Relationship Id="rId333" Type="http://schemas.openxmlformats.org/officeDocument/2006/relationships/image" Target="../media/image781.png"/><Relationship Id="rId354" Type="http://schemas.openxmlformats.org/officeDocument/2006/relationships/customXml" Target="../ink/ink801.xml"/><Relationship Id="rId51" Type="http://schemas.openxmlformats.org/officeDocument/2006/relationships/image" Target="../media/image640.png"/><Relationship Id="rId72" Type="http://schemas.openxmlformats.org/officeDocument/2006/relationships/customXml" Target="../ink/ink660.xml"/><Relationship Id="rId93" Type="http://schemas.openxmlformats.org/officeDocument/2006/relationships/image" Target="../media/image661.png"/><Relationship Id="rId189" Type="http://schemas.openxmlformats.org/officeDocument/2006/relationships/image" Target="../media/image709.png"/><Relationship Id="rId375" Type="http://schemas.openxmlformats.org/officeDocument/2006/relationships/image" Target="../media/image802.png"/><Relationship Id="rId396" Type="http://schemas.openxmlformats.org/officeDocument/2006/relationships/customXml" Target="../ink/ink822.xml"/><Relationship Id="rId3" Type="http://schemas.openxmlformats.org/officeDocument/2006/relationships/image" Target="../media/image616.png"/><Relationship Id="rId214" Type="http://schemas.openxmlformats.org/officeDocument/2006/relationships/customXml" Target="../ink/ink731.xml"/><Relationship Id="rId235" Type="http://schemas.openxmlformats.org/officeDocument/2006/relationships/image" Target="../media/image732.png"/><Relationship Id="rId256" Type="http://schemas.openxmlformats.org/officeDocument/2006/relationships/customXml" Target="../ink/ink752.xml"/><Relationship Id="rId277" Type="http://schemas.openxmlformats.org/officeDocument/2006/relationships/image" Target="../media/image753.png"/><Relationship Id="rId298" Type="http://schemas.openxmlformats.org/officeDocument/2006/relationships/customXml" Target="../ink/ink773.xml"/><Relationship Id="rId400" Type="http://schemas.openxmlformats.org/officeDocument/2006/relationships/customXml" Target="../ink/ink824.xml"/><Relationship Id="rId421" Type="http://schemas.openxmlformats.org/officeDocument/2006/relationships/image" Target="../media/image825.png"/><Relationship Id="rId442" Type="http://schemas.openxmlformats.org/officeDocument/2006/relationships/customXml" Target="../ink/ink845.xml"/><Relationship Id="rId463" Type="http://schemas.openxmlformats.org/officeDocument/2006/relationships/image" Target="../media/image846.png"/><Relationship Id="rId116" Type="http://schemas.openxmlformats.org/officeDocument/2006/relationships/customXml" Target="../ink/ink682.xml"/><Relationship Id="rId137" Type="http://schemas.openxmlformats.org/officeDocument/2006/relationships/image" Target="../media/image683.png"/><Relationship Id="rId158" Type="http://schemas.openxmlformats.org/officeDocument/2006/relationships/customXml" Target="../ink/ink703.xml"/><Relationship Id="rId302" Type="http://schemas.openxmlformats.org/officeDocument/2006/relationships/customXml" Target="../ink/ink775.xml"/><Relationship Id="rId323" Type="http://schemas.openxmlformats.org/officeDocument/2006/relationships/image" Target="../media/image776.png"/><Relationship Id="rId344" Type="http://schemas.openxmlformats.org/officeDocument/2006/relationships/customXml" Target="../ink/ink796.xml"/><Relationship Id="rId20" Type="http://schemas.openxmlformats.org/officeDocument/2006/relationships/customXml" Target="../ink/ink634.xml"/><Relationship Id="rId41" Type="http://schemas.openxmlformats.org/officeDocument/2006/relationships/image" Target="../media/image635.png"/><Relationship Id="rId62" Type="http://schemas.openxmlformats.org/officeDocument/2006/relationships/customXml" Target="../ink/ink655.xml"/><Relationship Id="rId83" Type="http://schemas.openxmlformats.org/officeDocument/2006/relationships/image" Target="../media/image656.png"/><Relationship Id="rId179" Type="http://schemas.openxmlformats.org/officeDocument/2006/relationships/image" Target="../media/image704.png"/><Relationship Id="rId365" Type="http://schemas.openxmlformats.org/officeDocument/2006/relationships/image" Target="../media/image797.png"/><Relationship Id="rId386" Type="http://schemas.openxmlformats.org/officeDocument/2006/relationships/customXml" Target="../ink/ink817.xml"/><Relationship Id="rId190" Type="http://schemas.openxmlformats.org/officeDocument/2006/relationships/customXml" Target="../ink/ink719.xml"/><Relationship Id="rId204" Type="http://schemas.openxmlformats.org/officeDocument/2006/relationships/customXml" Target="../ink/ink726.xml"/><Relationship Id="rId225" Type="http://schemas.openxmlformats.org/officeDocument/2006/relationships/image" Target="../media/image727.png"/><Relationship Id="rId246" Type="http://schemas.openxmlformats.org/officeDocument/2006/relationships/customXml" Target="../ink/ink747.xml"/><Relationship Id="rId267" Type="http://schemas.openxmlformats.org/officeDocument/2006/relationships/image" Target="../media/image748.png"/><Relationship Id="rId288" Type="http://schemas.openxmlformats.org/officeDocument/2006/relationships/customXml" Target="../ink/ink768.xml"/><Relationship Id="rId411" Type="http://schemas.openxmlformats.org/officeDocument/2006/relationships/image" Target="../media/image820.png"/><Relationship Id="rId432" Type="http://schemas.openxmlformats.org/officeDocument/2006/relationships/customXml" Target="../ink/ink840.xml"/><Relationship Id="rId453" Type="http://schemas.openxmlformats.org/officeDocument/2006/relationships/image" Target="../media/image841.png"/><Relationship Id="rId474" Type="http://schemas.openxmlformats.org/officeDocument/2006/relationships/customXml" Target="../ink/ink861.xml"/><Relationship Id="rId106" Type="http://schemas.openxmlformats.org/officeDocument/2006/relationships/customXml" Target="../ink/ink677.xml"/><Relationship Id="rId127" Type="http://schemas.openxmlformats.org/officeDocument/2006/relationships/image" Target="../media/image678.png"/><Relationship Id="rId313" Type="http://schemas.openxmlformats.org/officeDocument/2006/relationships/image" Target="../media/image771.png"/><Relationship Id="rId10" Type="http://schemas.openxmlformats.org/officeDocument/2006/relationships/customXml" Target="../ink/ink629.xml"/><Relationship Id="rId31" Type="http://schemas.openxmlformats.org/officeDocument/2006/relationships/image" Target="../media/image630.png"/><Relationship Id="rId52" Type="http://schemas.openxmlformats.org/officeDocument/2006/relationships/customXml" Target="../ink/ink650.xml"/><Relationship Id="rId73" Type="http://schemas.openxmlformats.org/officeDocument/2006/relationships/image" Target="../media/image651.png"/><Relationship Id="rId94" Type="http://schemas.openxmlformats.org/officeDocument/2006/relationships/customXml" Target="../ink/ink671.xml"/><Relationship Id="rId148" Type="http://schemas.openxmlformats.org/officeDocument/2006/relationships/customXml" Target="../ink/ink698.xml"/><Relationship Id="rId169" Type="http://schemas.openxmlformats.org/officeDocument/2006/relationships/image" Target="../media/image699.png"/><Relationship Id="rId334" Type="http://schemas.openxmlformats.org/officeDocument/2006/relationships/customXml" Target="../ink/ink791.xml"/><Relationship Id="rId355" Type="http://schemas.openxmlformats.org/officeDocument/2006/relationships/image" Target="../media/image792.png"/><Relationship Id="rId376" Type="http://schemas.openxmlformats.org/officeDocument/2006/relationships/customXml" Target="../ink/ink812.xml"/><Relationship Id="rId397" Type="http://schemas.openxmlformats.org/officeDocument/2006/relationships/image" Target="../media/image813.png"/><Relationship Id="rId4" Type="http://schemas.openxmlformats.org/officeDocument/2006/relationships/customXml" Target="../ink/ink626.xml"/><Relationship Id="rId180" Type="http://schemas.openxmlformats.org/officeDocument/2006/relationships/customXml" Target="../ink/ink714.xml"/><Relationship Id="rId215" Type="http://schemas.openxmlformats.org/officeDocument/2006/relationships/image" Target="../media/image722.png"/><Relationship Id="rId236" Type="http://schemas.openxmlformats.org/officeDocument/2006/relationships/customXml" Target="../ink/ink742.xml"/><Relationship Id="rId257" Type="http://schemas.openxmlformats.org/officeDocument/2006/relationships/image" Target="../media/image743.png"/><Relationship Id="rId278" Type="http://schemas.openxmlformats.org/officeDocument/2006/relationships/customXml" Target="../ink/ink763.xml"/><Relationship Id="rId401" Type="http://schemas.openxmlformats.org/officeDocument/2006/relationships/image" Target="../media/image815.png"/><Relationship Id="rId422" Type="http://schemas.openxmlformats.org/officeDocument/2006/relationships/customXml" Target="../ink/ink835.xml"/><Relationship Id="rId443" Type="http://schemas.openxmlformats.org/officeDocument/2006/relationships/image" Target="../media/image836.png"/><Relationship Id="rId464" Type="http://schemas.openxmlformats.org/officeDocument/2006/relationships/customXml" Target="../ink/ink856.xml"/><Relationship Id="rId303" Type="http://schemas.openxmlformats.org/officeDocument/2006/relationships/image" Target="../media/image766.png"/><Relationship Id="rId42" Type="http://schemas.openxmlformats.org/officeDocument/2006/relationships/customXml" Target="../ink/ink645.xml"/><Relationship Id="rId84" Type="http://schemas.openxmlformats.org/officeDocument/2006/relationships/customXml" Target="../ink/ink666.xml"/><Relationship Id="rId138" Type="http://schemas.openxmlformats.org/officeDocument/2006/relationships/customXml" Target="../ink/ink693.xml"/><Relationship Id="rId345" Type="http://schemas.openxmlformats.org/officeDocument/2006/relationships/image" Target="../media/image787.png"/><Relationship Id="rId387" Type="http://schemas.openxmlformats.org/officeDocument/2006/relationships/image" Target="../media/image808.png"/><Relationship Id="rId191" Type="http://schemas.openxmlformats.org/officeDocument/2006/relationships/image" Target="../media/image710.png"/><Relationship Id="rId205" Type="http://schemas.openxmlformats.org/officeDocument/2006/relationships/image" Target="../media/image717.png"/><Relationship Id="rId247" Type="http://schemas.openxmlformats.org/officeDocument/2006/relationships/image" Target="../media/image738.png"/><Relationship Id="rId412" Type="http://schemas.openxmlformats.org/officeDocument/2006/relationships/customXml" Target="../ink/ink830.xml"/><Relationship Id="rId107" Type="http://schemas.openxmlformats.org/officeDocument/2006/relationships/image" Target="../media/image668.png"/><Relationship Id="rId289" Type="http://schemas.openxmlformats.org/officeDocument/2006/relationships/image" Target="../media/image759.png"/><Relationship Id="rId454" Type="http://schemas.openxmlformats.org/officeDocument/2006/relationships/customXml" Target="../ink/ink851.xml"/><Relationship Id="rId11" Type="http://schemas.openxmlformats.org/officeDocument/2006/relationships/image" Target="../media/image620.png"/><Relationship Id="rId53" Type="http://schemas.openxmlformats.org/officeDocument/2006/relationships/image" Target="../media/image641.png"/><Relationship Id="rId149" Type="http://schemas.openxmlformats.org/officeDocument/2006/relationships/image" Target="../media/image689.png"/><Relationship Id="rId314" Type="http://schemas.openxmlformats.org/officeDocument/2006/relationships/customXml" Target="../ink/ink781.xml"/><Relationship Id="rId356" Type="http://schemas.openxmlformats.org/officeDocument/2006/relationships/customXml" Target="../ink/ink802.xml"/><Relationship Id="rId398" Type="http://schemas.openxmlformats.org/officeDocument/2006/relationships/customXml" Target="../ink/ink823.xml"/><Relationship Id="rId95" Type="http://schemas.openxmlformats.org/officeDocument/2006/relationships/image" Target="../media/image662.png"/><Relationship Id="rId160" Type="http://schemas.openxmlformats.org/officeDocument/2006/relationships/customXml" Target="../ink/ink704.xml"/><Relationship Id="rId216" Type="http://schemas.openxmlformats.org/officeDocument/2006/relationships/customXml" Target="../ink/ink732.xml"/><Relationship Id="rId423" Type="http://schemas.openxmlformats.org/officeDocument/2006/relationships/image" Target="../media/image826.png"/><Relationship Id="rId258" Type="http://schemas.openxmlformats.org/officeDocument/2006/relationships/customXml" Target="../ink/ink753.xml"/><Relationship Id="rId465" Type="http://schemas.openxmlformats.org/officeDocument/2006/relationships/image" Target="../media/image847.png"/><Relationship Id="rId22" Type="http://schemas.openxmlformats.org/officeDocument/2006/relationships/customXml" Target="../ink/ink635.xml"/><Relationship Id="rId64" Type="http://schemas.openxmlformats.org/officeDocument/2006/relationships/customXml" Target="../ink/ink656.xml"/><Relationship Id="rId118" Type="http://schemas.openxmlformats.org/officeDocument/2006/relationships/customXml" Target="../ink/ink683.xml"/><Relationship Id="rId325" Type="http://schemas.openxmlformats.org/officeDocument/2006/relationships/image" Target="../media/image777.png"/><Relationship Id="rId367" Type="http://schemas.openxmlformats.org/officeDocument/2006/relationships/image" Target="../media/image798.png"/><Relationship Id="rId171" Type="http://schemas.openxmlformats.org/officeDocument/2006/relationships/image" Target="../media/image700.png"/><Relationship Id="rId227" Type="http://schemas.openxmlformats.org/officeDocument/2006/relationships/image" Target="../media/image728.png"/><Relationship Id="rId269" Type="http://schemas.openxmlformats.org/officeDocument/2006/relationships/image" Target="../media/image749.png"/><Relationship Id="rId434" Type="http://schemas.openxmlformats.org/officeDocument/2006/relationships/customXml" Target="../ink/ink841.xml"/><Relationship Id="rId476" Type="http://schemas.openxmlformats.org/officeDocument/2006/relationships/customXml" Target="../ink/ink862.xml"/><Relationship Id="rId33" Type="http://schemas.openxmlformats.org/officeDocument/2006/relationships/image" Target="../media/image631.png"/><Relationship Id="rId129" Type="http://schemas.openxmlformats.org/officeDocument/2006/relationships/image" Target="../media/image679.png"/><Relationship Id="rId280" Type="http://schemas.openxmlformats.org/officeDocument/2006/relationships/customXml" Target="../ink/ink764.xml"/><Relationship Id="rId336" Type="http://schemas.openxmlformats.org/officeDocument/2006/relationships/customXml" Target="../ink/ink792.xml"/><Relationship Id="rId75" Type="http://schemas.openxmlformats.org/officeDocument/2006/relationships/image" Target="../media/image652.png"/><Relationship Id="rId140" Type="http://schemas.openxmlformats.org/officeDocument/2006/relationships/customXml" Target="../ink/ink694.xml"/><Relationship Id="rId182" Type="http://schemas.openxmlformats.org/officeDocument/2006/relationships/customXml" Target="../ink/ink715.xml"/><Relationship Id="rId378" Type="http://schemas.openxmlformats.org/officeDocument/2006/relationships/customXml" Target="../ink/ink813.xml"/><Relationship Id="rId403" Type="http://schemas.openxmlformats.org/officeDocument/2006/relationships/image" Target="../media/image816.png"/><Relationship Id="rId6" Type="http://schemas.openxmlformats.org/officeDocument/2006/relationships/customXml" Target="../ink/ink627.xml"/><Relationship Id="rId238" Type="http://schemas.openxmlformats.org/officeDocument/2006/relationships/customXml" Target="../ink/ink743.xml"/><Relationship Id="rId445" Type="http://schemas.openxmlformats.org/officeDocument/2006/relationships/image" Target="../media/image837.png"/><Relationship Id="rId291" Type="http://schemas.openxmlformats.org/officeDocument/2006/relationships/image" Target="../media/image760.png"/><Relationship Id="rId305" Type="http://schemas.openxmlformats.org/officeDocument/2006/relationships/image" Target="../media/image767.png"/><Relationship Id="rId347" Type="http://schemas.openxmlformats.org/officeDocument/2006/relationships/image" Target="../media/image788.png"/><Relationship Id="rId44" Type="http://schemas.openxmlformats.org/officeDocument/2006/relationships/customXml" Target="../ink/ink646.xml"/><Relationship Id="rId86" Type="http://schemas.openxmlformats.org/officeDocument/2006/relationships/customXml" Target="../ink/ink667.xml"/><Relationship Id="rId151" Type="http://schemas.openxmlformats.org/officeDocument/2006/relationships/image" Target="../media/image690.png"/><Relationship Id="rId389" Type="http://schemas.openxmlformats.org/officeDocument/2006/relationships/image" Target="../media/image809.png"/><Relationship Id="rId193" Type="http://schemas.openxmlformats.org/officeDocument/2006/relationships/image" Target="../media/image711.png"/><Relationship Id="rId207" Type="http://schemas.openxmlformats.org/officeDocument/2006/relationships/image" Target="../media/image718.png"/><Relationship Id="rId249" Type="http://schemas.openxmlformats.org/officeDocument/2006/relationships/image" Target="../media/image739.png"/><Relationship Id="rId414" Type="http://schemas.openxmlformats.org/officeDocument/2006/relationships/customXml" Target="../ink/ink831.xml"/><Relationship Id="rId456" Type="http://schemas.openxmlformats.org/officeDocument/2006/relationships/customXml" Target="../ink/ink8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6.png"/><Relationship Id="rId4" Type="http://schemas.openxmlformats.org/officeDocument/2006/relationships/customXml" Target="../ink/ink86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4.png"/><Relationship Id="rId299" Type="http://schemas.openxmlformats.org/officeDocument/2006/relationships/image" Target="../media/image1004.png"/><Relationship Id="rId21" Type="http://schemas.openxmlformats.org/officeDocument/2006/relationships/image" Target="../media/image866.png"/><Relationship Id="rId63" Type="http://schemas.openxmlformats.org/officeDocument/2006/relationships/image" Target="../media/image887.png"/><Relationship Id="rId159" Type="http://schemas.openxmlformats.org/officeDocument/2006/relationships/image" Target="../media/image935.png"/><Relationship Id="rId324" Type="http://schemas.openxmlformats.org/officeDocument/2006/relationships/customXml" Target="../ink/ink1027.xml"/><Relationship Id="rId366" Type="http://schemas.openxmlformats.org/officeDocument/2006/relationships/customXml" Target="../ink/ink1048.xml"/><Relationship Id="rId531" Type="http://schemas.openxmlformats.org/officeDocument/2006/relationships/image" Target="../media/image1120.png"/><Relationship Id="rId573" Type="http://schemas.openxmlformats.org/officeDocument/2006/relationships/image" Target="../media/image1141.png"/><Relationship Id="rId629" Type="http://schemas.openxmlformats.org/officeDocument/2006/relationships/image" Target="../media/image1169.png"/><Relationship Id="rId170" Type="http://schemas.openxmlformats.org/officeDocument/2006/relationships/customXml" Target="../ink/ink950.xml"/><Relationship Id="rId226" Type="http://schemas.openxmlformats.org/officeDocument/2006/relationships/customXml" Target="../ink/ink978.xml"/><Relationship Id="rId433" Type="http://schemas.openxmlformats.org/officeDocument/2006/relationships/image" Target="../media/image1071.png"/><Relationship Id="rId268" Type="http://schemas.openxmlformats.org/officeDocument/2006/relationships/customXml" Target="../ink/ink999.xml"/><Relationship Id="rId475" Type="http://schemas.openxmlformats.org/officeDocument/2006/relationships/image" Target="../media/image1092.png"/><Relationship Id="rId640" Type="http://schemas.openxmlformats.org/officeDocument/2006/relationships/customXml" Target="../ink/ink1185.xml"/><Relationship Id="rId32" Type="http://schemas.openxmlformats.org/officeDocument/2006/relationships/customXml" Target="../ink/ink881.xml"/><Relationship Id="rId74" Type="http://schemas.openxmlformats.org/officeDocument/2006/relationships/customXml" Target="../ink/ink902.xml"/><Relationship Id="rId128" Type="http://schemas.openxmlformats.org/officeDocument/2006/relationships/customXml" Target="../ink/ink929.xml"/><Relationship Id="rId335" Type="http://schemas.openxmlformats.org/officeDocument/2006/relationships/image" Target="../media/image1022.png"/><Relationship Id="rId377" Type="http://schemas.openxmlformats.org/officeDocument/2006/relationships/image" Target="../media/image1043.png"/><Relationship Id="rId500" Type="http://schemas.openxmlformats.org/officeDocument/2006/relationships/customXml" Target="../ink/ink1115.xml"/><Relationship Id="rId542" Type="http://schemas.openxmlformats.org/officeDocument/2006/relationships/customXml" Target="../ink/ink1136.xml"/><Relationship Id="rId584" Type="http://schemas.openxmlformats.org/officeDocument/2006/relationships/customXml" Target="../ink/ink1157.xml"/><Relationship Id="rId5" Type="http://schemas.openxmlformats.org/officeDocument/2006/relationships/image" Target="../media/image858.png"/><Relationship Id="rId181" Type="http://schemas.openxmlformats.org/officeDocument/2006/relationships/image" Target="../media/image946.png"/><Relationship Id="rId237" Type="http://schemas.openxmlformats.org/officeDocument/2006/relationships/image" Target="../media/image974.png"/><Relationship Id="rId402" Type="http://schemas.openxmlformats.org/officeDocument/2006/relationships/customXml" Target="../ink/ink1066.xml"/><Relationship Id="rId279" Type="http://schemas.openxmlformats.org/officeDocument/2006/relationships/image" Target="../media/image994.png"/><Relationship Id="rId444" Type="http://schemas.openxmlformats.org/officeDocument/2006/relationships/customXml" Target="../ink/ink1087.xml"/><Relationship Id="rId486" Type="http://schemas.openxmlformats.org/officeDocument/2006/relationships/customXml" Target="../ink/ink1108.xml"/><Relationship Id="rId651" Type="http://schemas.openxmlformats.org/officeDocument/2006/relationships/image" Target="../media/image1180.png"/><Relationship Id="rId43" Type="http://schemas.openxmlformats.org/officeDocument/2006/relationships/image" Target="../media/image877.png"/><Relationship Id="rId139" Type="http://schemas.openxmlformats.org/officeDocument/2006/relationships/image" Target="../media/image925.png"/><Relationship Id="rId290" Type="http://schemas.openxmlformats.org/officeDocument/2006/relationships/customXml" Target="../ink/ink1010.xml"/><Relationship Id="rId304" Type="http://schemas.openxmlformats.org/officeDocument/2006/relationships/customXml" Target="../ink/ink1017.xml"/><Relationship Id="rId346" Type="http://schemas.openxmlformats.org/officeDocument/2006/relationships/customXml" Target="../ink/ink1038.xml"/><Relationship Id="rId388" Type="http://schemas.openxmlformats.org/officeDocument/2006/relationships/customXml" Target="../ink/ink1059.xml"/><Relationship Id="rId511" Type="http://schemas.openxmlformats.org/officeDocument/2006/relationships/image" Target="../media/image1110.png"/><Relationship Id="rId553" Type="http://schemas.openxmlformats.org/officeDocument/2006/relationships/image" Target="../media/image1131.png"/><Relationship Id="rId609" Type="http://schemas.openxmlformats.org/officeDocument/2006/relationships/image" Target="../media/image1159.png"/><Relationship Id="rId85" Type="http://schemas.openxmlformats.org/officeDocument/2006/relationships/image" Target="../media/image898.png"/><Relationship Id="rId150" Type="http://schemas.openxmlformats.org/officeDocument/2006/relationships/customXml" Target="../ink/ink940.xml"/><Relationship Id="rId192" Type="http://schemas.openxmlformats.org/officeDocument/2006/relationships/customXml" Target="../ink/ink961.xml"/><Relationship Id="rId206" Type="http://schemas.openxmlformats.org/officeDocument/2006/relationships/customXml" Target="../ink/ink968.xml"/><Relationship Id="rId413" Type="http://schemas.openxmlformats.org/officeDocument/2006/relationships/image" Target="../media/image1061.png"/><Relationship Id="rId595" Type="http://schemas.openxmlformats.org/officeDocument/2006/relationships/image" Target="../media/image1152.png"/><Relationship Id="rId248" Type="http://schemas.openxmlformats.org/officeDocument/2006/relationships/customXml" Target="../ink/ink989.xml"/><Relationship Id="rId455" Type="http://schemas.openxmlformats.org/officeDocument/2006/relationships/image" Target="../media/image1082.png"/><Relationship Id="rId497" Type="http://schemas.openxmlformats.org/officeDocument/2006/relationships/image" Target="../media/image1103.png"/><Relationship Id="rId620" Type="http://schemas.openxmlformats.org/officeDocument/2006/relationships/customXml" Target="../ink/ink1175.xml"/><Relationship Id="rId662" Type="http://schemas.openxmlformats.org/officeDocument/2006/relationships/customXml" Target="../ink/ink1196.xml"/><Relationship Id="rId12" Type="http://schemas.openxmlformats.org/officeDocument/2006/relationships/customXml" Target="../ink/ink871.xml"/><Relationship Id="rId108" Type="http://schemas.openxmlformats.org/officeDocument/2006/relationships/customXml" Target="../ink/ink919.xml"/><Relationship Id="rId315" Type="http://schemas.openxmlformats.org/officeDocument/2006/relationships/image" Target="../media/image1012.png"/><Relationship Id="rId357" Type="http://schemas.openxmlformats.org/officeDocument/2006/relationships/image" Target="../media/image1033.png"/><Relationship Id="rId522" Type="http://schemas.openxmlformats.org/officeDocument/2006/relationships/customXml" Target="../ink/ink1126.xml"/><Relationship Id="rId54" Type="http://schemas.openxmlformats.org/officeDocument/2006/relationships/customXml" Target="../ink/ink892.xml"/><Relationship Id="rId96" Type="http://schemas.openxmlformats.org/officeDocument/2006/relationships/customXml" Target="../ink/ink913.xml"/><Relationship Id="rId161" Type="http://schemas.openxmlformats.org/officeDocument/2006/relationships/image" Target="../media/image936.png"/><Relationship Id="rId217" Type="http://schemas.openxmlformats.org/officeDocument/2006/relationships/image" Target="../media/image964.png"/><Relationship Id="rId399" Type="http://schemas.openxmlformats.org/officeDocument/2006/relationships/image" Target="../media/image1054.png"/><Relationship Id="rId564" Type="http://schemas.openxmlformats.org/officeDocument/2006/relationships/customXml" Target="../ink/ink1147.xml"/><Relationship Id="rId259" Type="http://schemas.openxmlformats.org/officeDocument/2006/relationships/image" Target="../media/image985.png"/><Relationship Id="rId424" Type="http://schemas.openxmlformats.org/officeDocument/2006/relationships/customXml" Target="../ink/ink1077.xml"/><Relationship Id="rId466" Type="http://schemas.openxmlformats.org/officeDocument/2006/relationships/customXml" Target="../ink/ink1098.xml"/><Relationship Id="rId631" Type="http://schemas.openxmlformats.org/officeDocument/2006/relationships/image" Target="../media/image1170.png"/><Relationship Id="rId23" Type="http://schemas.openxmlformats.org/officeDocument/2006/relationships/image" Target="../media/image867.png"/><Relationship Id="rId119" Type="http://schemas.openxmlformats.org/officeDocument/2006/relationships/image" Target="../media/image915.png"/><Relationship Id="rId270" Type="http://schemas.openxmlformats.org/officeDocument/2006/relationships/customXml" Target="../ink/ink1000.xml"/><Relationship Id="rId326" Type="http://schemas.openxmlformats.org/officeDocument/2006/relationships/customXml" Target="../ink/ink1028.xml"/><Relationship Id="rId533" Type="http://schemas.openxmlformats.org/officeDocument/2006/relationships/image" Target="../media/image1121.png"/><Relationship Id="rId65" Type="http://schemas.openxmlformats.org/officeDocument/2006/relationships/image" Target="../media/image888.png"/><Relationship Id="rId130" Type="http://schemas.openxmlformats.org/officeDocument/2006/relationships/customXml" Target="../ink/ink930.xml"/><Relationship Id="rId368" Type="http://schemas.openxmlformats.org/officeDocument/2006/relationships/customXml" Target="../ink/ink1049.xml"/><Relationship Id="rId575" Type="http://schemas.openxmlformats.org/officeDocument/2006/relationships/image" Target="../media/image1142.png"/><Relationship Id="rId172" Type="http://schemas.openxmlformats.org/officeDocument/2006/relationships/customXml" Target="../ink/ink951.xml"/><Relationship Id="rId228" Type="http://schemas.openxmlformats.org/officeDocument/2006/relationships/customXml" Target="../ink/ink979.xml"/><Relationship Id="rId435" Type="http://schemas.openxmlformats.org/officeDocument/2006/relationships/image" Target="../media/image1072.png"/><Relationship Id="rId477" Type="http://schemas.openxmlformats.org/officeDocument/2006/relationships/image" Target="../media/image1093.png"/><Relationship Id="rId600" Type="http://schemas.openxmlformats.org/officeDocument/2006/relationships/customXml" Target="../ink/ink1165.xml"/><Relationship Id="rId642" Type="http://schemas.openxmlformats.org/officeDocument/2006/relationships/customXml" Target="../ink/ink1186.xml"/><Relationship Id="rId281" Type="http://schemas.openxmlformats.org/officeDocument/2006/relationships/image" Target="../media/image995.png"/><Relationship Id="rId337" Type="http://schemas.openxmlformats.org/officeDocument/2006/relationships/image" Target="../media/image1023.png"/><Relationship Id="rId502" Type="http://schemas.openxmlformats.org/officeDocument/2006/relationships/customXml" Target="../ink/ink1116.xml"/><Relationship Id="rId34" Type="http://schemas.openxmlformats.org/officeDocument/2006/relationships/customXml" Target="../ink/ink882.xml"/><Relationship Id="rId76" Type="http://schemas.openxmlformats.org/officeDocument/2006/relationships/customXml" Target="../ink/ink903.xml"/><Relationship Id="rId141" Type="http://schemas.openxmlformats.org/officeDocument/2006/relationships/image" Target="../media/image926.png"/><Relationship Id="rId379" Type="http://schemas.openxmlformats.org/officeDocument/2006/relationships/image" Target="../media/image1044.png"/><Relationship Id="rId544" Type="http://schemas.openxmlformats.org/officeDocument/2006/relationships/customXml" Target="../ink/ink1137.xml"/><Relationship Id="rId586" Type="http://schemas.openxmlformats.org/officeDocument/2006/relationships/customXml" Target="../ink/ink1158.xml"/><Relationship Id="rId7" Type="http://schemas.openxmlformats.org/officeDocument/2006/relationships/image" Target="../media/image859.png"/><Relationship Id="rId183" Type="http://schemas.openxmlformats.org/officeDocument/2006/relationships/image" Target="../media/image947.png"/><Relationship Id="rId239" Type="http://schemas.openxmlformats.org/officeDocument/2006/relationships/image" Target="../media/image975.png"/><Relationship Id="rId390" Type="http://schemas.openxmlformats.org/officeDocument/2006/relationships/customXml" Target="../ink/ink1060.xml"/><Relationship Id="rId404" Type="http://schemas.openxmlformats.org/officeDocument/2006/relationships/customXml" Target="../ink/ink1067.xml"/><Relationship Id="rId446" Type="http://schemas.openxmlformats.org/officeDocument/2006/relationships/customXml" Target="../ink/ink1088.xml"/><Relationship Id="rId611" Type="http://schemas.openxmlformats.org/officeDocument/2006/relationships/image" Target="../media/image1160.png"/><Relationship Id="rId653" Type="http://schemas.openxmlformats.org/officeDocument/2006/relationships/image" Target="../media/image1181.png"/><Relationship Id="rId250" Type="http://schemas.openxmlformats.org/officeDocument/2006/relationships/customXml" Target="../ink/ink990.xml"/><Relationship Id="rId292" Type="http://schemas.openxmlformats.org/officeDocument/2006/relationships/customXml" Target="../ink/ink1011.xml"/><Relationship Id="rId306" Type="http://schemas.openxmlformats.org/officeDocument/2006/relationships/customXml" Target="../ink/ink1018.xml"/><Relationship Id="rId488" Type="http://schemas.openxmlformats.org/officeDocument/2006/relationships/customXml" Target="../ink/ink1109.xml"/><Relationship Id="rId45" Type="http://schemas.openxmlformats.org/officeDocument/2006/relationships/image" Target="../media/image878.png"/><Relationship Id="rId87" Type="http://schemas.openxmlformats.org/officeDocument/2006/relationships/image" Target="../media/image899.png"/><Relationship Id="rId110" Type="http://schemas.openxmlformats.org/officeDocument/2006/relationships/customXml" Target="../ink/ink920.xml"/><Relationship Id="rId348" Type="http://schemas.openxmlformats.org/officeDocument/2006/relationships/customXml" Target="../ink/ink1039.xml"/><Relationship Id="rId513" Type="http://schemas.openxmlformats.org/officeDocument/2006/relationships/image" Target="../media/image1111.png"/><Relationship Id="rId555" Type="http://schemas.openxmlformats.org/officeDocument/2006/relationships/image" Target="../media/image1132.png"/><Relationship Id="rId597" Type="http://schemas.openxmlformats.org/officeDocument/2006/relationships/image" Target="../media/image1153.png"/><Relationship Id="rId152" Type="http://schemas.openxmlformats.org/officeDocument/2006/relationships/customXml" Target="../ink/ink941.xml"/><Relationship Id="rId194" Type="http://schemas.openxmlformats.org/officeDocument/2006/relationships/customXml" Target="../ink/ink962.xml"/><Relationship Id="rId208" Type="http://schemas.openxmlformats.org/officeDocument/2006/relationships/customXml" Target="../ink/ink969.xml"/><Relationship Id="rId415" Type="http://schemas.openxmlformats.org/officeDocument/2006/relationships/image" Target="../media/image1062.png"/><Relationship Id="rId457" Type="http://schemas.openxmlformats.org/officeDocument/2006/relationships/image" Target="../media/image1083.png"/><Relationship Id="rId622" Type="http://schemas.openxmlformats.org/officeDocument/2006/relationships/customXml" Target="../ink/ink1176.xml"/><Relationship Id="rId261" Type="http://schemas.openxmlformats.org/officeDocument/2006/relationships/image" Target="../media/image986.png"/><Relationship Id="rId499" Type="http://schemas.openxmlformats.org/officeDocument/2006/relationships/image" Target="../media/image1104.png"/><Relationship Id="rId664" Type="http://schemas.openxmlformats.org/officeDocument/2006/relationships/customXml" Target="../ink/ink1197.xml"/><Relationship Id="rId14" Type="http://schemas.openxmlformats.org/officeDocument/2006/relationships/customXml" Target="../ink/ink872.xml"/><Relationship Id="rId56" Type="http://schemas.openxmlformats.org/officeDocument/2006/relationships/customXml" Target="../ink/ink893.xml"/><Relationship Id="rId317" Type="http://schemas.openxmlformats.org/officeDocument/2006/relationships/image" Target="../media/image1013.png"/><Relationship Id="rId359" Type="http://schemas.openxmlformats.org/officeDocument/2006/relationships/image" Target="../media/image1034.png"/><Relationship Id="rId524" Type="http://schemas.openxmlformats.org/officeDocument/2006/relationships/customXml" Target="../ink/ink1127.xml"/><Relationship Id="rId566" Type="http://schemas.openxmlformats.org/officeDocument/2006/relationships/customXml" Target="../ink/ink1148.xml"/><Relationship Id="rId98" Type="http://schemas.openxmlformats.org/officeDocument/2006/relationships/customXml" Target="../ink/ink914.xml"/><Relationship Id="rId121" Type="http://schemas.openxmlformats.org/officeDocument/2006/relationships/image" Target="../media/image916.png"/><Relationship Id="rId163" Type="http://schemas.openxmlformats.org/officeDocument/2006/relationships/image" Target="../media/image937.png"/><Relationship Id="rId219" Type="http://schemas.openxmlformats.org/officeDocument/2006/relationships/image" Target="../media/image965.png"/><Relationship Id="rId370" Type="http://schemas.openxmlformats.org/officeDocument/2006/relationships/customXml" Target="../ink/ink1050.xml"/><Relationship Id="rId426" Type="http://schemas.openxmlformats.org/officeDocument/2006/relationships/customXml" Target="../ink/ink1078.xml"/><Relationship Id="rId633" Type="http://schemas.openxmlformats.org/officeDocument/2006/relationships/image" Target="../media/image1171.png"/><Relationship Id="rId230" Type="http://schemas.openxmlformats.org/officeDocument/2006/relationships/customXml" Target="../ink/ink980.xml"/><Relationship Id="rId468" Type="http://schemas.openxmlformats.org/officeDocument/2006/relationships/customXml" Target="../ink/ink1099.xml"/><Relationship Id="rId25" Type="http://schemas.openxmlformats.org/officeDocument/2006/relationships/image" Target="../media/image868.png"/><Relationship Id="rId67" Type="http://schemas.openxmlformats.org/officeDocument/2006/relationships/image" Target="../media/image889.png"/><Relationship Id="rId272" Type="http://schemas.openxmlformats.org/officeDocument/2006/relationships/customXml" Target="../ink/ink1001.xml"/><Relationship Id="rId328" Type="http://schemas.openxmlformats.org/officeDocument/2006/relationships/customXml" Target="../ink/ink1029.xml"/><Relationship Id="rId535" Type="http://schemas.openxmlformats.org/officeDocument/2006/relationships/image" Target="../media/image1122.png"/><Relationship Id="rId577" Type="http://schemas.openxmlformats.org/officeDocument/2006/relationships/image" Target="../media/image1143.png"/><Relationship Id="rId132" Type="http://schemas.openxmlformats.org/officeDocument/2006/relationships/customXml" Target="../ink/ink931.xml"/><Relationship Id="rId174" Type="http://schemas.openxmlformats.org/officeDocument/2006/relationships/customXml" Target="../ink/ink952.xml"/><Relationship Id="rId381" Type="http://schemas.openxmlformats.org/officeDocument/2006/relationships/image" Target="../media/image1045.png"/><Relationship Id="rId602" Type="http://schemas.openxmlformats.org/officeDocument/2006/relationships/customXml" Target="../ink/ink1166.xml"/><Relationship Id="rId241" Type="http://schemas.openxmlformats.org/officeDocument/2006/relationships/image" Target="../media/image976.png"/><Relationship Id="rId437" Type="http://schemas.openxmlformats.org/officeDocument/2006/relationships/image" Target="../media/image1073.png"/><Relationship Id="rId479" Type="http://schemas.openxmlformats.org/officeDocument/2006/relationships/image" Target="../media/image1094.png"/><Relationship Id="rId644" Type="http://schemas.openxmlformats.org/officeDocument/2006/relationships/customXml" Target="../ink/ink1187.xml"/><Relationship Id="rId36" Type="http://schemas.openxmlformats.org/officeDocument/2006/relationships/customXml" Target="../ink/ink883.xml"/><Relationship Id="rId283" Type="http://schemas.openxmlformats.org/officeDocument/2006/relationships/image" Target="../media/image996.png"/><Relationship Id="rId339" Type="http://schemas.openxmlformats.org/officeDocument/2006/relationships/image" Target="../media/image1024.png"/><Relationship Id="rId490" Type="http://schemas.openxmlformats.org/officeDocument/2006/relationships/customXml" Target="../ink/ink1110.xml"/><Relationship Id="rId504" Type="http://schemas.openxmlformats.org/officeDocument/2006/relationships/customXml" Target="../ink/ink1117.xml"/><Relationship Id="rId546" Type="http://schemas.openxmlformats.org/officeDocument/2006/relationships/customXml" Target="../ink/ink1138.xml"/><Relationship Id="rId78" Type="http://schemas.openxmlformats.org/officeDocument/2006/relationships/customXml" Target="../ink/ink904.xml"/><Relationship Id="rId101" Type="http://schemas.openxmlformats.org/officeDocument/2006/relationships/image" Target="../media/image906.png"/><Relationship Id="rId143" Type="http://schemas.openxmlformats.org/officeDocument/2006/relationships/image" Target="../media/image927.png"/><Relationship Id="rId185" Type="http://schemas.openxmlformats.org/officeDocument/2006/relationships/image" Target="../media/image948.png"/><Relationship Id="rId350" Type="http://schemas.openxmlformats.org/officeDocument/2006/relationships/customXml" Target="../ink/ink1040.xml"/><Relationship Id="rId406" Type="http://schemas.openxmlformats.org/officeDocument/2006/relationships/customXml" Target="../ink/ink1068.xml"/><Relationship Id="rId588" Type="http://schemas.openxmlformats.org/officeDocument/2006/relationships/customXml" Target="../ink/ink1159.xml"/><Relationship Id="rId9" Type="http://schemas.openxmlformats.org/officeDocument/2006/relationships/image" Target="../media/image860.png"/><Relationship Id="rId210" Type="http://schemas.openxmlformats.org/officeDocument/2006/relationships/customXml" Target="../ink/ink970.xml"/><Relationship Id="rId392" Type="http://schemas.openxmlformats.org/officeDocument/2006/relationships/customXml" Target="../ink/ink1061.xml"/><Relationship Id="rId448" Type="http://schemas.openxmlformats.org/officeDocument/2006/relationships/customXml" Target="../ink/ink1089.xml"/><Relationship Id="rId613" Type="http://schemas.openxmlformats.org/officeDocument/2006/relationships/image" Target="../media/image1161.png"/><Relationship Id="rId655" Type="http://schemas.openxmlformats.org/officeDocument/2006/relationships/image" Target="../media/image1182.png"/><Relationship Id="rId252" Type="http://schemas.openxmlformats.org/officeDocument/2006/relationships/customXml" Target="../ink/ink991.xml"/><Relationship Id="rId294" Type="http://schemas.openxmlformats.org/officeDocument/2006/relationships/customXml" Target="../ink/ink1012.xml"/><Relationship Id="rId308" Type="http://schemas.openxmlformats.org/officeDocument/2006/relationships/customXml" Target="../ink/ink1019.xml"/><Relationship Id="rId515" Type="http://schemas.openxmlformats.org/officeDocument/2006/relationships/image" Target="../media/image1112.png"/><Relationship Id="rId47" Type="http://schemas.openxmlformats.org/officeDocument/2006/relationships/image" Target="../media/image879.png"/><Relationship Id="rId89" Type="http://schemas.openxmlformats.org/officeDocument/2006/relationships/image" Target="../media/image900.png"/><Relationship Id="rId112" Type="http://schemas.openxmlformats.org/officeDocument/2006/relationships/customXml" Target="../ink/ink921.xml"/><Relationship Id="rId154" Type="http://schemas.openxmlformats.org/officeDocument/2006/relationships/customXml" Target="../ink/ink942.xml"/><Relationship Id="rId361" Type="http://schemas.openxmlformats.org/officeDocument/2006/relationships/image" Target="../media/image1035.png"/><Relationship Id="rId557" Type="http://schemas.openxmlformats.org/officeDocument/2006/relationships/image" Target="../media/image1133.png"/><Relationship Id="rId599" Type="http://schemas.openxmlformats.org/officeDocument/2006/relationships/image" Target="../media/image1154.png"/><Relationship Id="rId196" Type="http://schemas.openxmlformats.org/officeDocument/2006/relationships/customXml" Target="../ink/ink963.xml"/><Relationship Id="rId417" Type="http://schemas.openxmlformats.org/officeDocument/2006/relationships/image" Target="../media/image1063.png"/><Relationship Id="rId459" Type="http://schemas.openxmlformats.org/officeDocument/2006/relationships/image" Target="../media/image1084.png"/><Relationship Id="rId624" Type="http://schemas.openxmlformats.org/officeDocument/2006/relationships/customXml" Target="../ink/ink1177.xml"/><Relationship Id="rId666" Type="http://schemas.openxmlformats.org/officeDocument/2006/relationships/customXml" Target="../ink/ink1198.xml"/><Relationship Id="rId16" Type="http://schemas.openxmlformats.org/officeDocument/2006/relationships/customXml" Target="../ink/ink873.xml"/><Relationship Id="rId221" Type="http://schemas.openxmlformats.org/officeDocument/2006/relationships/image" Target="../media/image966.png"/><Relationship Id="rId263" Type="http://schemas.openxmlformats.org/officeDocument/2006/relationships/image" Target="../media/image613.png"/><Relationship Id="rId319" Type="http://schemas.openxmlformats.org/officeDocument/2006/relationships/image" Target="../media/image1014.png"/><Relationship Id="rId470" Type="http://schemas.openxmlformats.org/officeDocument/2006/relationships/customXml" Target="../ink/ink1100.xml"/><Relationship Id="rId526" Type="http://schemas.openxmlformats.org/officeDocument/2006/relationships/customXml" Target="../ink/ink1128.xml"/><Relationship Id="rId58" Type="http://schemas.openxmlformats.org/officeDocument/2006/relationships/customXml" Target="../ink/ink894.xml"/><Relationship Id="rId123" Type="http://schemas.openxmlformats.org/officeDocument/2006/relationships/image" Target="../media/image917.png"/><Relationship Id="rId330" Type="http://schemas.openxmlformats.org/officeDocument/2006/relationships/customXml" Target="../ink/ink1030.xml"/><Relationship Id="rId568" Type="http://schemas.openxmlformats.org/officeDocument/2006/relationships/customXml" Target="../ink/ink1149.xml"/><Relationship Id="rId165" Type="http://schemas.openxmlformats.org/officeDocument/2006/relationships/image" Target="../media/image938.png"/><Relationship Id="rId372" Type="http://schemas.openxmlformats.org/officeDocument/2006/relationships/customXml" Target="../ink/ink1051.xml"/><Relationship Id="rId428" Type="http://schemas.openxmlformats.org/officeDocument/2006/relationships/customXml" Target="../ink/ink1079.xml"/><Relationship Id="rId635" Type="http://schemas.openxmlformats.org/officeDocument/2006/relationships/image" Target="../media/image1172.png"/><Relationship Id="rId232" Type="http://schemas.openxmlformats.org/officeDocument/2006/relationships/customXml" Target="../ink/ink981.xml"/><Relationship Id="rId274" Type="http://schemas.openxmlformats.org/officeDocument/2006/relationships/customXml" Target="../ink/ink1002.xml"/><Relationship Id="rId481" Type="http://schemas.openxmlformats.org/officeDocument/2006/relationships/image" Target="../media/image1095.png"/><Relationship Id="rId27" Type="http://schemas.openxmlformats.org/officeDocument/2006/relationships/image" Target="../media/image869.png"/><Relationship Id="rId69" Type="http://schemas.openxmlformats.org/officeDocument/2006/relationships/image" Target="../media/image890.png"/><Relationship Id="rId134" Type="http://schemas.openxmlformats.org/officeDocument/2006/relationships/customXml" Target="../ink/ink932.xml"/><Relationship Id="rId537" Type="http://schemas.openxmlformats.org/officeDocument/2006/relationships/image" Target="../media/image1123.png"/><Relationship Id="rId579" Type="http://schemas.openxmlformats.org/officeDocument/2006/relationships/image" Target="../media/image1144.png"/><Relationship Id="rId80" Type="http://schemas.openxmlformats.org/officeDocument/2006/relationships/customXml" Target="../ink/ink905.xml"/><Relationship Id="rId176" Type="http://schemas.openxmlformats.org/officeDocument/2006/relationships/customXml" Target="../ink/ink953.xml"/><Relationship Id="rId341" Type="http://schemas.openxmlformats.org/officeDocument/2006/relationships/image" Target="../media/image1025.png"/><Relationship Id="rId383" Type="http://schemas.openxmlformats.org/officeDocument/2006/relationships/image" Target="../media/image1046.png"/><Relationship Id="rId439" Type="http://schemas.openxmlformats.org/officeDocument/2006/relationships/image" Target="../media/image1074.png"/><Relationship Id="rId590" Type="http://schemas.openxmlformats.org/officeDocument/2006/relationships/customXml" Target="../ink/ink1160.xml"/><Relationship Id="rId604" Type="http://schemas.openxmlformats.org/officeDocument/2006/relationships/customXml" Target="../ink/ink1167.xml"/><Relationship Id="rId646" Type="http://schemas.openxmlformats.org/officeDocument/2006/relationships/customXml" Target="../ink/ink1188.xml"/><Relationship Id="rId201" Type="http://schemas.openxmlformats.org/officeDocument/2006/relationships/image" Target="../media/image956.png"/><Relationship Id="rId243" Type="http://schemas.openxmlformats.org/officeDocument/2006/relationships/image" Target="../media/image977.png"/><Relationship Id="rId285" Type="http://schemas.openxmlformats.org/officeDocument/2006/relationships/image" Target="../media/image997.png"/><Relationship Id="rId450" Type="http://schemas.openxmlformats.org/officeDocument/2006/relationships/customXml" Target="../ink/ink1090.xml"/><Relationship Id="rId506" Type="http://schemas.openxmlformats.org/officeDocument/2006/relationships/customXml" Target="../ink/ink1118.xml"/><Relationship Id="rId38" Type="http://schemas.openxmlformats.org/officeDocument/2006/relationships/customXml" Target="../ink/ink884.xml"/><Relationship Id="rId103" Type="http://schemas.openxmlformats.org/officeDocument/2006/relationships/image" Target="../media/image907.png"/><Relationship Id="rId310" Type="http://schemas.openxmlformats.org/officeDocument/2006/relationships/customXml" Target="../ink/ink1020.xml"/><Relationship Id="rId492" Type="http://schemas.openxmlformats.org/officeDocument/2006/relationships/customXml" Target="../ink/ink1111.xml"/><Relationship Id="rId548" Type="http://schemas.openxmlformats.org/officeDocument/2006/relationships/customXml" Target="../ink/ink1139.xml"/><Relationship Id="rId91" Type="http://schemas.openxmlformats.org/officeDocument/2006/relationships/image" Target="../media/image901.png"/><Relationship Id="rId145" Type="http://schemas.openxmlformats.org/officeDocument/2006/relationships/image" Target="../media/image928.png"/><Relationship Id="rId187" Type="http://schemas.openxmlformats.org/officeDocument/2006/relationships/image" Target="../media/image949.png"/><Relationship Id="rId352" Type="http://schemas.openxmlformats.org/officeDocument/2006/relationships/customXml" Target="../ink/ink1041.xml"/><Relationship Id="rId394" Type="http://schemas.openxmlformats.org/officeDocument/2006/relationships/customXml" Target="../ink/ink1062.xml"/><Relationship Id="rId408" Type="http://schemas.openxmlformats.org/officeDocument/2006/relationships/customXml" Target="../ink/ink1069.xml"/><Relationship Id="rId615" Type="http://schemas.openxmlformats.org/officeDocument/2006/relationships/image" Target="../media/image1162.png"/><Relationship Id="rId212" Type="http://schemas.openxmlformats.org/officeDocument/2006/relationships/customXml" Target="../ink/ink971.xml"/><Relationship Id="rId254" Type="http://schemas.openxmlformats.org/officeDocument/2006/relationships/customXml" Target="../ink/ink992.xml"/><Relationship Id="rId657" Type="http://schemas.openxmlformats.org/officeDocument/2006/relationships/image" Target="../media/image1183.png"/><Relationship Id="rId49" Type="http://schemas.openxmlformats.org/officeDocument/2006/relationships/image" Target="../media/image880.png"/><Relationship Id="rId114" Type="http://schemas.openxmlformats.org/officeDocument/2006/relationships/customXml" Target="../ink/ink922.xml"/><Relationship Id="rId296" Type="http://schemas.openxmlformats.org/officeDocument/2006/relationships/customXml" Target="../ink/ink1013.xml"/><Relationship Id="rId461" Type="http://schemas.openxmlformats.org/officeDocument/2006/relationships/image" Target="../media/image1085.png"/><Relationship Id="rId517" Type="http://schemas.openxmlformats.org/officeDocument/2006/relationships/image" Target="../media/image1113.png"/><Relationship Id="rId559" Type="http://schemas.openxmlformats.org/officeDocument/2006/relationships/image" Target="../media/image1134.png"/><Relationship Id="rId60" Type="http://schemas.openxmlformats.org/officeDocument/2006/relationships/customXml" Target="../ink/ink895.xml"/><Relationship Id="rId156" Type="http://schemas.openxmlformats.org/officeDocument/2006/relationships/customXml" Target="../ink/ink943.xml"/><Relationship Id="rId198" Type="http://schemas.openxmlformats.org/officeDocument/2006/relationships/customXml" Target="../ink/ink964.xml"/><Relationship Id="rId321" Type="http://schemas.openxmlformats.org/officeDocument/2006/relationships/image" Target="../media/image1015.png"/><Relationship Id="rId363" Type="http://schemas.openxmlformats.org/officeDocument/2006/relationships/image" Target="../media/image1036.png"/><Relationship Id="rId419" Type="http://schemas.openxmlformats.org/officeDocument/2006/relationships/image" Target="../media/image1064.png"/><Relationship Id="rId570" Type="http://schemas.openxmlformats.org/officeDocument/2006/relationships/customXml" Target="../ink/ink1150.xml"/><Relationship Id="rId626" Type="http://schemas.openxmlformats.org/officeDocument/2006/relationships/customXml" Target="../ink/ink1178.xml"/><Relationship Id="rId223" Type="http://schemas.openxmlformats.org/officeDocument/2006/relationships/image" Target="../media/image967.png"/><Relationship Id="rId430" Type="http://schemas.openxmlformats.org/officeDocument/2006/relationships/customXml" Target="../ink/ink1080.xml"/><Relationship Id="rId668" Type="http://schemas.openxmlformats.org/officeDocument/2006/relationships/customXml" Target="../ink/ink1199.xml"/><Relationship Id="rId18" Type="http://schemas.openxmlformats.org/officeDocument/2006/relationships/customXml" Target="../ink/ink874.xml"/><Relationship Id="rId39" Type="http://schemas.openxmlformats.org/officeDocument/2006/relationships/image" Target="../media/image875.png"/><Relationship Id="rId265" Type="http://schemas.openxmlformats.org/officeDocument/2006/relationships/image" Target="../media/image987.png"/><Relationship Id="rId286" Type="http://schemas.openxmlformats.org/officeDocument/2006/relationships/customXml" Target="../ink/ink1008.xml"/><Relationship Id="rId451" Type="http://schemas.openxmlformats.org/officeDocument/2006/relationships/image" Target="../media/image1080.png"/><Relationship Id="rId472" Type="http://schemas.openxmlformats.org/officeDocument/2006/relationships/customXml" Target="../ink/ink1101.xml"/><Relationship Id="rId493" Type="http://schemas.openxmlformats.org/officeDocument/2006/relationships/image" Target="../media/image1101.png"/><Relationship Id="rId507" Type="http://schemas.openxmlformats.org/officeDocument/2006/relationships/image" Target="../media/image1108.png"/><Relationship Id="rId528" Type="http://schemas.openxmlformats.org/officeDocument/2006/relationships/customXml" Target="../ink/ink1129.xml"/><Relationship Id="rId549" Type="http://schemas.openxmlformats.org/officeDocument/2006/relationships/image" Target="../media/image1129.png"/><Relationship Id="rId50" Type="http://schemas.openxmlformats.org/officeDocument/2006/relationships/customXml" Target="../ink/ink890.xml"/><Relationship Id="rId104" Type="http://schemas.openxmlformats.org/officeDocument/2006/relationships/customXml" Target="../ink/ink917.xml"/><Relationship Id="rId125" Type="http://schemas.openxmlformats.org/officeDocument/2006/relationships/image" Target="../media/image918.png"/><Relationship Id="rId146" Type="http://schemas.openxmlformats.org/officeDocument/2006/relationships/customXml" Target="../ink/ink938.xml"/><Relationship Id="rId167" Type="http://schemas.openxmlformats.org/officeDocument/2006/relationships/image" Target="../media/image939.png"/><Relationship Id="rId188" Type="http://schemas.openxmlformats.org/officeDocument/2006/relationships/customXml" Target="../ink/ink959.xml"/><Relationship Id="rId311" Type="http://schemas.openxmlformats.org/officeDocument/2006/relationships/image" Target="../media/image1010.png"/><Relationship Id="rId332" Type="http://schemas.openxmlformats.org/officeDocument/2006/relationships/customXml" Target="../ink/ink1031.xml"/><Relationship Id="rId353" Type="http://schemas.openxmlformats.org/officeDocument/2006/relationships/image" Target="../media/image1031.png"/><Relationship Id="rId374" Type="http://schemas.openxmlformats.org/officeDocument/2006/relationships/customXml" Target="../ink/ink1052.xml"/><Relationship Id="rId395" Type="http://schemas.openxmlformats.org/officeDocument/2006/relationships/image" Target="../media/image1052.png"/><Relationship Id="rId409" Type="http://schemas.openxmlformats.org/officeDocument/2006/relationships/image" Target="../media/image1059.png"/><Relationship Id="rId560" Type="http://schemas.openxmlformats.org/officeDocument/2006/relationships/customXml" Target="../ink/ink1145.xml"/><Relationship Id="rId581" Type="http://schemas.openxmlformats.org/officeDocument/2006/relationships/image" Target="../media/image1145.png"/><Relationship Id="rId71" Type="http://schemas.openxmlformats.org/officeDocument/2006/relationships/image" Target="../media/image891.png"/><Relationship Id="rId92" Type="http://schemas.openxmlformats.org/officeDocument/2006/relationships/customXml" Target="../ink/ink911.xml"/><Relationship Id="rId213" Type="http://schemas.openxmlformats.org/officeDocument/2006/relationships/image" Target="../media/image962.png"/><Relationship Id="rId234" Type="http://schemas.openxmlformats.org/officeDocument/2006/relationships/customXml" Target="../ink/ink982.xml"/><Relationship Id="rId420" Type="http://schemas.openxmlformats.org/officeDocument/2006/relationships/customXml" Target="../ink/ink1075.xml"/><Relationship Id="rId616" Type="http://schemas.openxmlformats.org/officeDocument/2006/relationships/customXml" Target="../ink/ink1173.xml"/><Relationship Id="rId637" Type="http://schemas.openxmlformats.org/officeDocument/2006/relationships/image" Target="../media/image1173.png"/><Relationship Id="rId658" Type="http://schemas.openxmlformats.org/officeDocument/2006/relationships/customXml" Target="../ink/ink1194.xml"/><Relationship Id="rId2" Type="http://schemas.openxmlformats.org/officeDocument/2006/relationships/customXml" Target="../ink/ink866.xml"/><Relationship Id="rId29" Type="http://schemas.openxmlformats.org/officeDocument/2006/relationships/image" Target="../media/image870.png"/><Relationship Id="rId255" Type="http://schemas.openxmlformats.org/officeDocument/2006/relationships/image" Target="../media/image983.png"/><Relationship Id="rId276" Type="http://schemas.openxmlformats.org/officeDocument/2006/relationships/customXml" Target="../ink/ink1003.xml"/><Relationship Id="rId297" Type="http://schemas.openxmlformats.org/officeDocument/2006/relationships/image" Target="../media/image1003.png"/><Relationship Id="rId441" Type="http://schemas.openxmlformats.org/officeDocument/2006/relationships/image" Target="../media/image1075.png"/><Relationship Id="rId462" Type="http://schemas.openxmlformats.org/officeDocument/2006/relationships/customXml" Target="../ink/ink1096.xml"/><Relationship Id="rId483" Type="http://schemas.openxmlformats.org/officeDocument/2006/relationships/image" Target="../media/image1096.png"/><Relationship Id="rId518" Type="http://schemas.openxmlformats.org/officeDocument/2006/relationships/customXml" Target="../ink/ink1124.xml"/><Relationship Id="rId539" Type="http://schemas.openxmlformats.org/officeDocument/2006/relationships/image" Target="../media/image1124.png"/><Relationship Id="rId40" Type="http://schemas.openxmlformats.org/officeDocument/2006/relationships/customXml" Target="../ink/ink885.xml"/><Relationship Id="rId115" Type="http://schemas.openxmlformats.org/officeDocument/2006/relationships/image" Target="../media/image913.png"/><Relationship Id="rId136" Type="http://schemas.openxmlformats.org/officeDocument/2006/relationships/customXml" Target="../ink/ink933.xml"/><Relationship Id="rId157" Type="http://schemas.openxmlformats.org/officeDocument/2006/relationships/image" Target="../media/image934.png"/><Relationship Id="rId178" Type="http://schemas.openxmlformats.org/officeDocument/2006/relationships/customXml" Target="../ink/ink954.xml"/><Relationship Id="rId301" Type="http://schemas.openxmlformats.org/officeDocument/2006/relationships/image" Target="../media/image1005.png"/><Relationship Id="rId322" Type="http://schemas.openxmlformats.org/officeDocument/2006/relationships/customXml" Target="../ink/ink1026.xml"/><Relationship Id="rId343" Type="http://schemas.openxmlformats.org/officeDocument/2006/relationships/image" Target="../media/image1026.png"/><Relationship Id="rId364" Type="http://schemas.openxmlformats.org/officeDocument/2006/relationships/customXml" Target="../ink/ink1047.xml"/><Relationship Id="rId550" Type="http://schemas.openxmlformats.org/officeDocument/2006/relationships/customXml" Target="../ink/ink1140.xml"/><Relationship Id="rId61" Type="http://schemas.openxmlformats.org/officeDocument/2006/relationships/image" Target="../media/image886.png"/><Relationship Id="rId82" Type="http://schemas.openxmlformats.org/officeDocument/2006/relationships/customXml" Target="../ink/ink906.xml"/><Relationship Id="rId199" Type="http://schemas.openxmlformats.org/officeDocument/2006/relationships/image" Target="../media/image955.png"/><Relationship Id="rId203" Type="http://schemas.openxmlformats.org/officeDocument/2006/relationships/image" Target="../media/image957.png"/><Relationship Id="rId385" Type="http://schemas.openxmlformats.org/officeDocument/2006/relationships/image" Target="../media/image1047.png"/><Relationship Id="rId571" Type="http://schemas.openxmlformats.org/officeDocument/2006/relationships/image" Target="../media/image1140.png"/><Relationship Id="rId592" Type="http://schemas.openxmlformats.org/officeDocument/2006/relationships/customXml" Target="../ink/ink1161.xml"/><Relationship Id="rId606" Type="http://schemas.openxmlformats.org/officeDocument/2006/relationships/customXml" Target="../ink/ink1168.xml"/><Relationship Id="rId627" Type="http://schemas.openxmlformats.org/officeDocument/2006/relationships/image" Target="../media/image1168.png"/><Relationship Id="rId648" Type="http://schemas.openxmlformats.org/officeDocument/2006/relationships/customXml" Target="../ink/ink1189.xml"/><Relationship Id="rId669" Type="http://schemas.openxmlformats.org/officeDocument/2006/relationships/image" Target="../media/image1189.png"/><Relationship Id="rId19" Type="http://schemas.openxmlformats.org/officeDocument/2006/relationships/image" Target="../media/image865.png"/><Relationship Id="rId224" Type="http://schemas.openxmlformats.org/officeDocument/2006/relationships/customXml" Target="../ink/ink977.xml"/><Relationship Id="rId245" Type="http://schemas.openxmlformats.org/officeDocument/2006/relationships/image" Target="../media/image978.png"/><Relationship Id="rId266" Type="http://schemas.openxmlformats.org/officeDocument/2006/relationships/customXml" Target="../ink/ink998.xml"/><Relationship Id="rId287" Type="http://schemas.openxmlformats.org/officeDocument/2006/relationships/image" Target="../media/image998.png"/><Relationship Id="rId410" Type="http://schemas.openxmlformats.org/officeDocument/2006/relationships/customXml" Target="../ink/ink1070.xml"/><Relationship Id="rId431" Type="http://schemas.openxmlformats.org/officeDocument/2006/relationships/image" Target="../media/image1070.png"/><Relationship Id="rId452" Type="http://schemas.openxmlformats.org/officeDocument/2006/relationships/customXml" Target="../ink/ink1091.xml"/><Relationship Id="rId473" Type="http://schemas.openxmlformats.org/officeDocument/2006/relationships/image" Target="../media/image1091.png"/><Relationship Id="rId494" Type="http://schemas.openxmlformats.org/officeDocument/2006/relationships/customXml" Target="../ink/ink1112.xml"/><Relationship Id="rId508" Type="http://schemas.openxmlformats.org/officeDocument/2006/relationships/customXml" Target="../ink/ink1119.xml"/><Relationship Id="rId529" Type="http://schemas.openxmlformats.org/officeDocument/2006/relationships/image" Target="../media/image1119.png"/><Relationship Id="rId30" Type="http://schemas.openxmlformats.org/officeDocument/2006/relationships/customXml" Target="../ink/ink880.xml"/><Relationship Id="rId105" Type="http://schemas.openxmlformats.org/officeDocument/2006/relationships/image" Target="../media/image908.png"/><Relationship Id="rId126" Type="http://schemas.openxmlformats.org/officeDocument/2006/relationships/customXml" Target="../ink/ink928.xml"/><Relationship Id="rId147" Type="http://schemas.openxmlformats.org/officeDocument/2006/relationships/image" Target="../media/image929.png"/><Relationship Id="rId168" Type="http://schemas.openxmlformats.org/officeDocument/2006/relationships/customXml" Target="../ink/ink949.xml"/><Relationship Id="rId312" Type="http://schemas.openxmlformats.org/officeDocument/2006/relationships/customXml" Target="../ink/ink1021.xml"/><Relationship Id="rId333" Type="http://schemas.openxmlformats.org/officeDocument/2006/relationships/image" Target="../media/image1021.png"/><Relationship Id="rId354" Type="http://schemas.openxmlformats.org/officeDocument/2006/relationships/customXml" Target="../ink/ink1042.xml"/><Relationship Id="rId540" Type="http://schemas.openxmlformats.org/officeDocument/2006/relationships/customXml" Target="../ink/ink1135.xml"/><Relationship Id="rId51" Type="http://schemas.openxmlformats.org/officeDocument/2006/relationships/image" Target="../media/image881.png"/><Relationship Id="rId72" Type="http://schemas.openxmlformats.org/officeDocument/2006/relationships/customXml" Target="../ink/ink901.xml"/><Relationship Id="rId93" Type="http://schemas.openxmlformats.org/officeDocument/2006/relationships/image" Target="../media/image902.png"/><Relationship Id="rId189" Type="http://schemas.openxmlformats.org/officeDocument/2006/relationships/image" Target="../media/image950.png"/><Relationship Id="rId375" Type="http://schemas.openxmlformats.org/officeDocument/2006/relationships/image" Target="../media/image1042.png"/><Relationship Id="rId396" Type="http://schemas.openxmlformats.org/officeDocument/2006/relationships/customXml" Target="../ink/ink1063.xml"/><Relationship Id="rId561" Type="http://schemas.openxmlformats.org/officeDocument/2006/relationships/image" Target="../media/image1135.png"/><Relationship Id="rId582" Type="http://schemas.openxmlformats.org/officeDocument/2006/relationships/customXml" Target="../ink/ink1156.xml"/><Relationship Id="rId617" Type="http://schemas.openxmlformats.org/officeDocument/2006/relationships/image" Target="../media/image1163.png"/><Relationship Id="rId638" Type="http://schemas.openxmlformats.org/officeDocument/2006/relationships/customXml" Target="../ink/ink1184.xml"/><Relationship Id="rId659" Type="http://schemas.openxmlformats.org/officeDocument/2006/relationships/image" Target="../media/image1184.png"/><Relationship Id="rId3" Type="http://schemas.openxmlformats.org/officeDocument/2006/relationships/image" Target="../media/image857.png"/><Relationship Id="rId214" Type="http://schemas.openxmlformats.org/officeDocument/2006/relationships/customXml" Target="../ink/ink972.xml"/><Relationship Id="rId235" Type="http://schemas.openxmlformats.org/officeDocument/2006/relationships/image" Target="../media/image973.png"/><Relationship Id="rId256" Type="http://schemas.openxmlformats.org/officeDocument/2006/relationships/customXml" Target="../ink/ink993.xml"/><Relationship Id="rId277" Type="http://schemas.openxmlformats.org/officeDocument/2006/relationships/image" Target="../media/image993.png"/><Relationship Id="rId298" Type="http://schemas.openxmlformats.org/officeDocument/2006/relationships/customXml" Target="../ink/ink1014.xml"/><Relationship Id="rId400" Type="http://schemas.openxmlformats.org/officeDocument/2006/relationships/customXml" Target="../ink/ink1065.xml"/><Relationship Id="rId421" Type="http://schemas.openxmlformats.org/officeDocument/2006/relationships/image" Target="../media/image1065.png"/><Relationship Id="rId442" Type="http://schemas.openxmlformats.org/officeDocument/2006/relationships/customXml" Target="../ink/ink1086.xml"/><Relationship Id="rId463" Type="http://schemas.openxmlformats.org/officeDocument/2006/relationships/image" Target="../media/image1086.png"/><Relationship Id="rId484" Type="http://schemas.openxmlformats.org/officeDocument/2006/relationships/customXml" Target="../ink/ink1107.xml"/><Relationship Id="rId519" Type="http://schemas.openxmlformats.org/officeDocument/2006/relationships/image" Target="../media/image1114.png"/><Relationship Id="rId116" Type="http://schemas.openxmlformats.org/officeDocument/2006/relationships/customXml" Target="../ink/ink923.xml"/><Relationship Id="rId137" Type="http://schemas.openxmlformats.org/officeDocument/2006/relationships/image" Target="../media/image924.png"/><Relationship Id="rId158" Type="http://schemas.openxmlformats.org/officeDocument/2006/relationships/customXml" Target="../ink/ink944.xml"/><Relationship Id="rId302" Type="http://schemas.openxmlformats.org/officeDocument/2006/relationships/customXml" Target="../ink/ink1016.xml"/><Relationship Id="rId323" Type="http://schemas.openxmlformats.org/officeDocument/2006/relationships/image" Target="../media/image1016.png"/><Relationship Id="rId344" Type="http://schemas.openxmlformats.org/officeDocument/2006/relationships/customXml" Target="../ink/ink1037.xml"/><Relationship Id="rId530" Type="http://schemas.openxmlformats.org/officeDocument/2006/relationships/customXml" Target="../ink/ink1130.xml"/><Relationship Id="rId20" Type="http://schemas.openxmlformats.org/officeDocument/2006/relationships/customXml" Target="../ink/ink875.xml"/><Relationship Id="rId41" Type="http://schemas.openxmlformats.org/officeDocument/2006/relationships/image" Target="../media/image876.png"/><Relationship Id="rId62" Type="http://schemas.openxmlformats.org/officeDocument/2006/relationships/customXml" Target="../ink/ink896.xml"/><Relationship Id="rId83" Type="http://schemas.openxmlformats.org/officeDocument/2006/relationships/image" Target="../media/image897.png"/><Relationship Id="rId179" Type="http://schemas.openxmlformats.org/officeDocument/2006/relationships/image" Target="../media/image945.png"/><Relationship Id="rId365" Type="http://schemas.openxmlformats.org/officeDocument/2006/relationships/image" Target="../media/image1037.png"/><Relationship Id="rId386" Type="http://schemas.openxmlformats.org/officeDocument/2006/relationships/customXml" Target="../ink/ink1058.xml"/><Relationship Id="rId551" Type="http://schemas.openxmlformats.org/officeDocument/2006/relationships/image" Target="../media/image1130.png"/><Relationship Id="rId572" Type="http://schemas.openxmlformats.org/officeDocument/2006/relationships/customXml" Target="../ink/ink1151.xml"/><Relationship Id="rId593" Type="http://schemas.openxmlformats.org/officeDocument/2006/relationships/image" Target="../media/image1151.png"/><Relationship Id="rId607" Type="http://schemas.openxmlformats.org/officeDocument/2006/relationships/image" Target="../media/image1158.png"/><Relationship Id="rId628" Type="http://schemas.openxmlformats.org/officeDocument/2006/relationships/customXml" Target="../ink/ink1179.xml"/><Relationship Id="rId649" Type="http://schemas.openxmlformats.org/officeDocument/2006/relationships/image" Target="../media/image1179.png"/><Relationship Id="rId190" Type="http://schemas.openxmlformats.org/officeDocument/2006/relationships/customXml" Target="../ink/ink960.xml"/><Relationship Id="rId204" Type="http://schemas.openxmlformats.org/officeDocument/2006/relationships/customXml" Target="../ink/ink967.xml"/><Relationship Id="rId225" Type="http://schemas.openxmlformats.org/officeDocument/2006/relationships/image" Target="../media/image968.png"/><Relationship Id="rId246" Type="http://schemas.openxmlformats.org/officeDocument/2006/relationships/customXml" Target="../ink/ink988.xml"/><Relationship Id="rId267" Type="http://schemas.openxmlformats.org/officeDocument/2006/relationships/image" Target="../media/image988.png"/><Relationship Id="rId288" Type="http://schemas.openxmlformats.org/officeDocument/2006/relationships/customXml" Target="../ink/ink1009.xml"/><Relationship Id="rId411" Type="http://schemas.openxmlformats.org/officeDocument/2006/relationships/image" Target="../media/image1060.png"/><Relationship Id="rId432" Type="http://schemas.openxmlformats.org/officeDocument/2006/relationships/customXml" Target="../ink/ink1081.xml"/><Relationship Id="rId453" Type="http://schemas.openxmlformats.org/officeDocument/2006/relationships/image" Target="../media/image1081.png"/><Relationship Id="rId474" Type="http://schemas.openxmlformats.org/officeDocument/2006/relationships/customXml" Target="../ink/ink1102.xml"/><Relationship Id="rId509" Type="http://schemas.openxmlformats.org/officeDocument/2006/relationships/image" Target="../media/image1109.png"/><Relationship Id="rId660" Type="http://schemas.openxmlformats.org/officeDocument/2006/relationships/customXml" Target="../ink/ink1195.xml"/><Relationship Id="rId106" Type="http://schemas.openxmlformats.org/officeDocument/2006/relationships/customXml" Target="../ink/ink918.xml"/><Relationship Id="rId127" Type="http://schemas.openxmlformats.org/officeDocument/2006/relationships/image" Target="../media/image919.png"/><Relationship Id="rId313" Type="http://schemas.openxmlformats.org/officeDocument/2006/relationships/image" Target="../media/image1011.png"/><Relationship Id="rId495" Type="http://schemas.openxmlformats.org/officeDocument/2006/relationships/image" Target="../media/image1102.png"/><Relationship Id="rId10" Type="http://schemas.openxmlformats.org/officeDocument/2006/relationships/customXml" Target="../ink/ink870.xml"/><Relationship Id="rId31" Type="http://schemas.openxmlformats.org/officeDocument/2006/relationships/image" Target="../media/image871.png"/><Relationship Id="rId52" Type="http://schemas.openxmlformats.org/officeDocument/2006/relationships/customXml" Target="../ink/ink891.xml"/><Relationship Id="rId73" Type="http://schemas.openxmlformats.org/officeDocument/2006/relationships/image" Target="../media/image892.png"/><Relationship Id="rId94" Type="http://schemas.openxmlformats.org/officeDocument/2006/relationships/customXml" Target="../ink/ink912.xml"/><Relationship Id="rId148" Type="http://schemas.openxmlformats.org/officeDocument/2006/relationships/customXml" Target="../ink/ink939.xml"/><Relationship Id="rId169" Type="http://schemas.openxmlformats.org/officeDocument/2006/relationships/image" Target="../media/image940.png"/><Relationship Id="rId334" Type="http://schemas.openxmlformats.org/officeDocument/2006/relationships/customXml" Target="../ink/ink1032.xml"/><Relationship Id="rId355" Type="http://schemas.openxmlformats.org/officeDocument/2006/relationships/image" Target="../media/image1032.png"/><Relationship Id="rId376" Type="http://schemas.openxmlformats.org/officeDocument/2006/relationships/customXml" Target="../ink/ink1053.xml"/><Relationship Id="rId397" Type="http://schemas.openxmlformats.org/officeDocument/2006/relationships/image" Target="../media/image1053.png"/><Relationship Id="rId520" Type="http://schemas.openxmlformats.org/officeDocument/2006/relationships/customXml" Target="../ink/ink1125.xml"/><Relationship Id="rId541" Type="http://schemas.openxmlformats.org/officeDocument/2006/relationships/image" Target="../media/image1125.png"/><Relationship Id="rId562" Type="http://schemas.openxmlformats.org/officeDocument/2006/relationships/customXml" Target="../ink/ink1146.xml"/><Relationship Id="rId583" Type="http://schemas.openxmlformats.org/officeDocument/2006/relationships/image" Target="../media/image1146.png"/><Relationship Id="rId618" Type="http://schemas.openxmlformats.org/officeDocument/2006/relationships/customXml" Target="../ink/ink1174.xml"/><Relationship Id="rId639" Type="http://schemas.openxmlformats.org/officeDocument/2006/relationships/image" Target="../media/image1174.png"/><Relationship Id="rId4" Type="http://schemas.openxmlformats.org/officeDocument/2006/relationships/customXml" Target="../ink/ink867.xml"/><Relationship Id="rId180" Type="http://schemas.openxmlformats.org/officeDocument/2006/relationships/customXml" Target="../ink/ink955.xml"/><Relationship Id="rId215" Type="http://schemas.openxmlformats.org/officeDocument/2006/relationships/image" Target="../media/image963.png"/><Relationship Id="rId236" Type="http://schemas.openxmlformats.org/officeDocument/2006/relationships/customXml" Target="../ink/ink983.xml"/><Relationship Id="rId257" Type="http://schemas.openxmlformats.org/officeDocument/2006/relationships/image" Target="../media/image984.png"/><Relationship Id="rId278" Type="http://schemas.openxmlformats.org/officeDocument/2006/relationships/customXml" Target="../ink/ink1004.xml"/><Relationship Id="rId401" Type="http://schemas.openxmlformats.org/officeDocument/2006/relationships/image" Target="../media/image1055.png"/><Relationship Id="rId422" Type="http://schemas.openxmlformats.org/officeDocument/2006/relationships/customXml" Target="../ink/ink1076.xml"/><Relationship Id="rId443" Type="http://schemas.openxmlformats.org/officeDocument/2006/relationships/image" Target="../media/image1076.png"/><Relationship Id="rId464" Type="http://schemas.openxmlformats.org/officeDocument/2006/relationships/customXml" Target="../ink/ink1097.xml"/><Relationship Id="rId650" Type="http://schemas.openxmlformats.org/officeDocument/2006/relationships/customXml" Target="../ink/ink1190.xml"/><Relationship Id="rId303" Type="http://schemas.openxmlformats.org/officeDocument/2006/relationships/image" Target="../media/image1006.png"/><Relationship Id="rId485" Type="http://schemas.openxmlformats.org/officeDocument/2006/relationships/image" Target="../media/image1097.png"/><Relationship Id="rId42" Type="http://schemas.openxmlformats.org/officeDocument/2006/relationships/customXml" Target="../ink/ink886.xml"/><Relationship Id="rId84" Type="http://schemas.openxmlformats.org/officeDocument/2006/relationships/customXml" Target="../ink/ink907.xml"/><Relationship Id="rId138" Type="http://schemas.openxmlformats.org/officeDocument/2006/relationships/customXml" Target="../ink/ink934.xml"/><Relationship Id="rId345" Type="http://schemas.openxmlformats.org/officeDocument/2006/relationships/image" Target="../media/image1027.png"/><Relationship Id="rId387" Type="http://schemas.openxmlformats.org/officeDocument/2006/relationships/image" Target="../media/image1048.png"/><Relationship Id="rId510" Type="http://schemas.openxmlformats.org/officeDocument/2006/relationships/customXml" Target="../ink/ink1120.xml"/><Relationship Id="rId552" Type="http://schemas.openxmlformats.org/officeDocument/2006/relationships/customXml" Target="../ink/ink1141.xml"/><Relationship Id="rId594" Type="http://schemas.openxmlformats.org/officeDocument/2006/relationships/customXml" Target="../ink/ink1162.xml"/><Relationship Id="rId608" Type="http://schemas.openxmlformats.org/officeDocument/2006/relationships/customXml" Target="../ink/ink1169.xml"/><Relationship Id="rId191" Type="http://schemas.openxmlformats.org/officeDocument/2006/relationships/image" Target="../media/image951.png"/><Relationship Id="rId205" Type="http://schemas.openxmlformats.org/officeDocument/2006/relationships/image" Target="../media/image958.png"/><Relationship Id="rId247" Type="http://schemas.openxmlformats.org/officeDocument/2006/relationships/image" Target="../media/image979.png"/><Relationship Id="rId412" Type="http://schemas.openxmlformats.org/officeDocument/2006/relationships/customXml" Target="../ink/ink1071.xml"/><Relationship Id="rId107" Type="http://schemas.openxmlformats.org/officeDocument/2006/relationships/image" Target="../media/image909.png"/><Relationship Id="rId289" Type="http://schemas.openxmlformats.org/officeDocument/2006/relationships/image" Target="../media/image999.png"/><Relationship Id="rId454" Type="http://schemas.openxmlformats.org/officeDocument/2006/relationships/customXml" Target="../ink/ink1092.xml"/><Relationship Id="rId496" Type="http://schemas.openxmlformats.org/officeDocument/2006/relationships/customXml" Target="../ink/ink1113.xml"/><Relationship Id="rId661" Type="http://schemas.openxmlformats.org/officeDocument/2006/relationships/image" Target="../media/image1185.png"/><Relationship Id="rId11" Type="http://schemas.openxmlformats.org/officeDocument/2006/relationships/image" Target="../media/image861.png"/><Relationship Id="rId53" Type="http://schemas.openxmlformats.org/officeDocument/2006/relationships/image" Target="../media/image882.png"/><Relationship Id="rId149" Type="http://schemas.openxmlformats.org/officeDocument/2006/relationships/image" Target="../media/image930.png"/><Relationship Id="rId314" Type="http://schemas.openxmlformats.org/officeDocument/2006/relationships/customXml" Target="../ink/ink1022.xml"/><Relationship Id="rId356" Type="http://schemas.openxmlformats.org/officeDocument/2006/relationships/customXml" Target="../ink/ink1043.xml"/><Relationship Id="rId398" Type="http://schemas.openxmlformats.org/officeDocument/2006/relationships/customXml" Target="../ink/ink1064.xml"/><Relationship Id="rId521" Type="http://schemas.openxmlformats.org/officeDocument/2006/relationships/image" Target="../media/image1115.png"/><Relationship Id="rId563" Type="http://schemas.openxmlformats.org/officeDocument/2006/relationships/image" Target="../media/image1136.png"/><Relationship Id="rId619" Type="http://schemas.openxmlformats.org/officeDocument/2006/relationships/image" Target="../media/image1164.png"/><Relationship Id="rId95" Type="http://schemas.openxmlformats.org/officeDocument/2006/relationships/image" Target="../media/image903.png"/><Relationship Id="rId160" Type="http://schemas.openxmlformats.org/officeDocument/2006/relationships/customXml" Target="../ink/ink945.xml"/><Relationship Id="rId216" Type="http://schemas.openxmlformats.org/officeDocument/2006/relationships/customXml" Target="../ink/ink973.xml"/><Relationship Id="rId423" Type="http://schemas.openxmlformats.org/officeDocument/2006/relationships/image" Target="../media/image1066.png"/><Relationship Id="rId258" Type="http://schemas.openxmlformats.org/officeDocument/2006/relationships/customXml" Target="../ink/ink994.xml"/><Relationship Id="rId465" Type="http://schemas.openxmlformats.org/officeDocument/2006/relationships/image" Target="../media/image1087.png"/><Relationship Id="rId630" Type="http://schemas.openxmlformats.org/officeDocument/2006/relationships/customXml" Target="../ink/ink1180.xml"/><Relationship Id="rId22" Type="http://schemas.openxmlformats.org/officeDocument/2006/relationships/customXml" Target="../ink/ink876.xml"/><Relationship Id="rId64" Type="http://schemas.openxmlformats.org/officeDocument/2006/relationships/customXml" Target="../ink/ink897.xml"/><Relationship Id="rId118" Type="http://schemas.openxmlformats.org/officeDocument/2006/relationships/customXml" Target="../ink/ink924.xml"/><Relationship Id="rId325" Type="http://schemas.openxmlformats.org/officeDocument/2006/relationships/image" Target="../media/image1017.png"/><Relationship Id="rId367" Type="http://schemas.openxmlformats.org/officeDocument/2006/relationships/image" Target="../media/image1038.png"/><Relationship Id="rId532" Type="http://schemas.openxmlformats.org/officeDocument/2006/relationships/customXml" Target="../ink/ink1131.xml"/><Relationship Id="rId574" Type="http://schemas.openxmlformats.org/officeDocument/2006/relationships/customXml" Target="../ink/ink1152.xml"/><Relationship Id="rId171" Type="http://schemas.openxmlformats.org/officeDocument/2006/relationships/image" Target="../media/image941.png"/><Relationship Id="rId227" Type="http://schemas.openxmlformats.org/officeDocument/2006/relationships/image" Target="../media/image969.png"/><Relationship Id="rId269" Type="http://schemas.openxmlformats.org/officeDocument/2006/relationships/image" Target="../media/image989.png"/><Relationship Id="rId434" Type="http://schemas.openxmlformats.org/officeDocument/2006/relationships/customXml" Target="../ink/ink1082.xml"/><Relationship Id="rId476" Type="http://schemas.openxmlformats.org/officeDocument/2006/relationships/customXml" Target="../ink/ink1103.xml"/><Relationship Id="rId641" Type="http://schemas.openxmlformats.org/officeDocument/2006/relationships/image" Target="../media/image1175.png"/><Relationship Id="rId33" Type="http://schemas.openxmlformats.org/officeDocument/2006/relationships/image" Target="../media/image872.png"/><Relationship Id="rId129" Type="http://schemas.openxmlformats.org/officeDocument/2006/relationships/image" Target="../media/image920.png"/><Relationship Id="rId280" Type="http://schemas.openxmlformats.org/officeDocument/2006/relationships/customXml" Target="../ink/ink1005.xml"/><Relationship Id="rId336" Type="http://schemas.openxmlformats.org/officeDocument/2006/relationships/customXml" Target="../ink/ink1033.xml"/><Relationship Id="rId501" Type="http://schemas.openxmlformats.org/officeDocument/2006/relationships/image" Target="../media/image1105.png"/><Relationship Id="rId543" Type="http://schemas.openxmlformats.org/officeDocument/2006/relationships/image" Target="../media/image1126.png"/><Relationship Id="rId75" Type="http://schemas.openxmlformats.org/officeDocument/2006/relationships/image" Target="../media/image893.png"/><Relationship Id="rId140" Type="http://schemas.openxmlformats.org/officeDocument/2006/relationships/customXml" Target="../ink/ink935.xml"/><Relationship Id="rId182" Type="http://schemas.openxmlformats.org/officeDocument/2006/relationships/customXml" Target="../ink/ink956.xml"/><Relationship Id="rId378" Type="http://schemas.openxmlformats.org/officeDocument/2006/relationships/customXml" Target="../ink/ink1054.xml"/><Relationship Id="rId403" Type="http://schemas.openxmlformats.org/officeDocument/2006/relationships/image" Target="../media/image1056.png"/><Relationship Id="rId585" Type="http://schemas.openxmlformats.org/officeDocument/2006/relationships/image" Target="../media/image1147.png"/><Relationship Id="rId6" Type="http://schemas.openxmlformats.org/officeDocument/2006/relationships/customXml" Target="../ink/ink868.xml"/><Relationship Id="rId238" Type="http://schemas.openxmlformats.org/officeDocument/2006/relationships/customXml" Target="../ink/ink984.xml"/><Relationship Id="rId445" Type="http://schemas.openxmlformats.org/officeDocument/2006/relationships/image" Target="../media/image1077.png"/><Relationship Id="rId487" Type="http://schemas.openxmlformats.org/officeDocument/2006/relationships/image" Target="../media/image1098.png"/><Relationship Id="rId610" Type="http://schemas.openxmlformats.org/officeDocument/2006/relationships/customXml" Target="../ink/ink1170.xml"/><Relationship Id="rId652" Type="http://schemas.openxmlformats.org/officeDocument/2006/relationships/customXml" Target="../ink/ink1191.xml"/><Relationship Id="rId291" Type="http://schemas.openxmlformats.org/officeDocument/2006/relationships/image" Target="../media/image1000.png"/><Relationship Id="rId305" Type="http://schemas.openxmlformats.org/officeDocument/2006/relationships/image" Target="../media/image1007.png"/><Relationship Id="rId347" Type="http://schemas.openxmlformats.org/officeDocument/2006/relationships/image" Target="../media/image1028.png"/><Relationship Id="rId512" Type="http://schemas.openxmlformats.org/officeDocument/2006/relationships/customXml" Target="../ink/ink1121.xml"/><Relationship Id="rId44" Type="http://schemas.openxmlformats.org/officeDocument/2006/relationships/customXml" Target="../ink/ink887.xml"/><Relationship Id="rId86" Type="http://schemas.openxmlformats.org/officeDocument/2006/relationships/customXml" Target="../ink/ink908.xml"/><Relationship Id="rId151" Type="http://schemas.openxmlformats.org/officeDocument/2006/relationships/image" Target="../media/image931.png"/><Relationship Id="rId389" Type="http://schemas.openxmlformats.org/officeDocument/2006/relationships/image" Target="../media/image1049.png"/><Relationship Id="rId554" Type="http://schemas.openxmlformats.org/officeDocument/2006/relationships/customXml" Target="../ink/ink1142.xml"/><Relationship Id="rId596" Type="http://schemas.openxmlformats.org/officeDocument/2006/relationships/customXml" Target="../ink/ink1163.xml"/><Relationship Id="rId193" Type="http://schemas.openxmlformats.org/officeDocument/2006/relationships/image" Target="../media/image952.png"/><Relationship Id="rId207" Type="http://schemas.openxmlformats.org/officeDocument/2006/relationships/image" Target="../media/image959.png"/><Relationship Id="rId249" Type="http://schemas.openxmlformats.org/officeDocument/2006/relationships/image" Target="../media/image980.png"/><Relationship Id="rId414" Type="http://schemas.openxmlformats.org/officeDocument/2006/relationships/customXml" Target="../ink/ink1072.xml"/><Relationship Id="rId456" Type="http://schemas.openxmlformats.org/officeDocument/2006/relationships/customXml" Target="../ink/ink1093.xml"/><Relationship Id="rId498" Type="http://schemas.openxmlformats.org/officeDocument/2006/relationships/customXml" Target="../ink/ink1114.xml"/><Relationship Id="rId621" Type="http://schemas.openxmlformats.org/officeDocument/2006/relationships/image" Target="../media/image1165.png"/><Relationship Id="rId663" Type="http://schemas.openxmlformats.org/officeDocument/2006/relationships/image" Target="../media/image1186.png"/><Relationship Id="rId13" Type="http://schemas.openxmlformats.org/officeDocument/2006/relationships/image" Target="../media/image862.png"/><Relationship Id="rId109" Type="http://schemas.openxmlformats.org/officeDocument/2006/relationships/image" Target="../media/image910.png"/><Relationship Id="rId260" Type="http://schemas.openxmlformats.org/officeDocument/2006/relationships/customXml" Target="../ink/ink995.xml"/><Relationship Id="rId316" Type="http://schemas.openxmlformats.org/officeDocument/2006/relationships/customXml" Target="../ink/ink1023.xml"/><Relationship Id="rId523" Type="http://schemas.openxmlformats.org/officeDocument/2006/relationships/image" Target="../media/image1116.png"/><Relationship Id="rId55" Type="http://schemas.openxmlformats.org/officeDocument/2006/relationships/image" Target="../media/image883.png"/><Relationship Id="rId97" Type="http://schemas.openxmlformats.org/officeDocument/2006/relationships/image" Target="../media/image904.png"/><Relationship Id="rId120" Type="http://schemas.openxmlformats.org/officeDocument/2006/relationships/customXml" Target="../ink/ink925.xml"/><Relationship Id="rId358" Type="http://schemas.openxmlformats.org/officeDocument/2006/relationships/customXml" Target="../ink/ink1044.xml"/><Relationship Id="rId565" Type="http://schemas.openxmlformats.org/officeDocument/2006/relationships/image" Target="../media/image1137.png"/><Relationship Id="rId162" Type="http://schemas.openxmlformats.org/officeDocument/2006/relationships/customXml" Target="../ink/ink946.xml"/><Relationship Id="rId218" Type="http://schemas.openxmlformats.org/officeDocument/2006/relationships/customXml" Target="../ink/ink974.xml"/><Relationship Id="rId425" Type="http://schemas.openxmlformats.org/officeDocument/2006/relationships/image" Target="../media/image1067.png"/><Relationship Id="rId467" Type="http://schemas.openxmlformats.org/officeDocument/2006/relationships/image" Target="../media/image1088.png"/><Relationship Id="rId632" Type="http://schemas.openxmlformats.org/officeDocument/2006/relationships/customXml" Target="../ink/ink1181.xml"/><Relationship Id="rId271" Type="http://schemas.openxmlformats.org/officeDocument/2006/relationships/image" Target="../media/image990.png"/><Relationship Id="rId24" Type="http://schemas.openxmlformats.org/officeDocument/2006/relationships/customXml" Target="../ink/ink877.xml"/><Relationship Id="rId66" Type="http://schemas.openxmlformats.org/officeDocument/2006/relationships/customXml" Target="../ink/ink898.xml"/><Relationship Id="rId131" Type="http://schemas.openxmlformats.org/officeDocument/2006/relationships/image" Target="../media/image921.png"/><Relationship Id="rId327" Type="http://schemas.openxmlformats.org/officeDocument/2006/relationships/image" Target="../media/image1018.png"/><Relationship Id="rId369" Type="http://schemas.openxmlformats.org/officeDocument/2006/relationships/image" Target="../media/image1039.png"/><Relationship Id="rId534" Type="http://schemas.openxmlformats.org/officeDocument/2006/relationships/customXml" Target="../ink/ink1132.xml"/><Relationship Id="rId576" Type="http://schemas.openxmlformats.org/officeDocument/2006/relationships/customXml" Target="../ink/ink1153.xml"/><Relationship Id="rId173" Type="http://schemas.openxmlformats.org/officeDocument/2006/relationships/image" Target="../media/image942.png"/><Relationship Id="rId229" Type="http://schemas.openxmlformats.org/officeDocument/2006/relationships/image" Target="../media/image970.png"/><Relationship Id="rId380" Type="http://schemas.openxmlformats.org/officeDocument/2006/relationships/customXml" Target="../ink/ink1055.xml"/><Relationship Id="rId436" Type="http://schemas.openxmlformats.org/officeDocument/2006/relationships/customXml" Target="../ink/ink1083.xml"/><Relationship Id="rId601" Type="http://schemas.openxmlformats.org/officeDocument/2006/relationships/image" Target="../media/image1155.png"/><Relationship Id="rId643" Type="http://schemas.openxmlformats.org/officeDocument/2006/relationships/image" Target="../media/image1176.png"/><Relationship Id="rId240" Type="http://schemas.openxmlformats.org/officeDocument/2006/relationships/customXml" Target="../ink/ink985.xml"/><Relationship Id="rId478" Type="http://schemas.openxmlformats.org/officeDocument/2006/relationships/customXml" Target="../ink/ink1104.xml"/><Relationship Id="rId35" Type="http://schemas.openxmlformats.org/officeDocument/2006/relationships/image" Target="../media/image873.png"/><Relationship Id="rId77" Type="http://schemas.openxmlformats.org/officeDocument/2006/relationships/image" Target="../media/image894.png"/><Relationship Id="rId100" Type="http://schemas.openxmlformats.org/officeDocument/2006/relationships/customXml" Target="../ink/ink915.xml"/><Relationship Id="rId282" Type="http://schemas.openxmlformats.org/officeDocument/2006/relationships/customXml" Target="../ink/ink1006.xml"/><Relationship Id="rId338" Type="http://schemas.openxmlformats.org/officeDocument/2006/relationships/customXml" Target="../ink/ink1034.xml"/><Relationship Id="rId503" Type="http://schemas.openxmlformats.org/officeDocument/2006/relationships/image" Target="../media/image1106.png"/><Relationship Id="rId545" Type="http://schemas.openxmlformats.org/officeDocument/2006/relationships/image" Target="../media/image1127.png"/><Relationship Id="rId587" Type="http://schemas.openxmlformats.org/officeDocument/2006/relationships/image" Target="../media/image1148.png"/><Relationship Id="rId8" Type="http://schemas.openxmlformats.org/officeDocument/2006/relationships/customXml" Target="../ink/ink869.xml"/><Relationship Id="rId142" Type="http://schemas.openxmlformats.org/officeDocument/2006/relationships/customXml" Target="../ink/ink936.xml"/><Relationship Id="rId184" Type="http://schemas.openxmlformats.org/officeDocument/2006/relationships/customXml" Target="../ink/ink957.xml"/><Relationship Id="rId391" Type="http://schemas.openxmlformats.org/officeDocument/2006/relationships/image" Target="../media/image1050.png"/><Relationship Id="rId405" Type="http://schemas.openxmlformats.org/officeDocument/2006/relationships/image" Target="../media/image1057.png"/><Relationship Id="rId447" Type="http://schemas.openxmlformats.org/officeDocument/2006/relationships/image" Target="../media/image1078.png"/><Relationship Id="rId612" Type="http://schemas.openxmlformats.org/officeDocument/2006/relationships/customXml" Target="../ink/ink1171.xml"/><Relationship Id="rId251" Type="http://schemas.openxmlformats.org/officeDocument/2006/relationships/image" Target="../media/image981.png"/><Relationship Id="rId489" Type="http://schemas.openxmlformats.org/officeDocument/2006/relationships/image" Target="../media/image1099.png"/><Relationship Id="rId654" Type="http://schemas.openxmlformats.org/officeDocument/2006/relationships/customXml" Target="../ink/ink1192.xml"/><Relationship Id="rId46" Type="http://schemas.openxmlformats.org/officeDocument/2006/relationships/customXml" Target="../ink/ink888.xml"/><Relationship Id="rId293" Type="http://schemas.openxmlformats.org/officeDocument/2006/relationships/image" Target="../media/image1001.png"/><Relationship Id="rId307" Type="http://schemas.openxmlformats.org/officeDocument/2006/relationships/image" Target="../media/image1008.png"/><Relationship Id="rId349" Type="http://schemas.openxmlformats.org/officeDocument/2006/relationships/image" Target="../media/image1029.png"/><Relationship Id="rId514" Type="http://schemas.openxmlformats.org/officeDocument/2006/relationships/customXml" Target="../ink/ink1122.xml"/><Relationship Id="rId556" Type="http://schemas.openxmlformats.org/officeDocument/2006/relationships/customXml" Target="../ink/ink1143.xml"/><Relationship Id="rId88" Type="http://schemas.openxmlformats.org/officeDocument/2006/relationships/customXml" Target="../ink/ink909.xml"/><Relationship Id="rId111" Type="http://schemas.openxmlformats.org/officeDocument/2006/relationships/image" Target="../media/image911.png"/><Relationship Id="rId153" Type="http://schemas.openxmlformats.org/officeDocument/2006/relationships/image" Target="../media/image932.png"/><Relationship Id="rId195" Type="http://schemas.openxmlformats.org/officeDocument/2006/relationships/image" Target="../media/image953.png"/><Relationship Id="rId209" Type="http://schemas.openxmlformats.org/officeDocument/2006/relationships/image" Target="../media/image960.png"/><Relationship Id="rId360" Type="http://schemas.openxmlformats.org/officeDocument/2006/relationships/customXml" Target="../ink/ink1045.xml"/><Relationship Id="rId416" Type="http://schemas.openxmlformats.org/officeDocument/2006/relationships/customXml" Target="../ink/ink1073.xml"/><Relationship Id="rId598" Type="http://schemas.openxmlformats.org/officeDocument/2006/relationships/customXml" Target="../ink/ink1164.xml"/><Relationship Id="rId220" Type="http://schemas.openxmlformats.org/officeDocument/2006/relationships/customXml" Target="../ink/ink975.xml"/><Relationship Id="rId458" Type="http://schemas.openxmlformats.org/officeDocument/2006/relationships/customXml" Target="../ink/ink1094.xml"/><Relationship Id="rId623" Type="http://schemas.openxmlformats.org/officeDocument/2006/relationships/image" Target="../media/image1166.png"/><Relationship Id="rId665" Type="http://schemas.openxmlformats.org/officeDocument/2006/relationships/image" Target="../media/image1187.png"/><Relationship Id="rId15" Type="http://schemas.openxmlformats.org/officeDocument/2006/relationships/image" Target="../media/image863.png"/><Relationship Id="rId57" Type="http://schemas.openxmlformats.org/officeDocument/2006/relationships/image" Target="../media/image884.png"/><Relationship Id="rId262" Type="http://schemas.openxmlformats.org/officeDocument/2006/relationships/customXml" Target="../ink/ink996.xml"/><Relationship Id="rId318" Type="http://schemas.openxmlformats.org/officeDocument/2006/relationships/customXml" Target="../ink/ink1024.xml"/><Relationship Id="rId525" Type="http://schemas.openxmlformats.org/officeDocument/2006/relationships/image" Target="../media/image1117.png"/><Relationship Id="rId567" Type="http://schemas.openxmlformats.org/officeDocument/2006/relationships/image" Target="../media/image1138.png"/><Relationship Id="rId99" Type="http://schemas.openxmlformats.org/officeDocument/2006/relationships/image" Target="../media/image905.png"/><Relationship Id="rId122" Type="http://schemas.openxmlformats.org/officeDocument/2006/relationships/customXml" Target="../ink/ink926.xml"/><Relationship Id="rId164" Type="http://schemas.openxmlformats.org/officeDocument/2006/relationships/customXml" Target="../ink/ink947.xml"/><Relationship Id="rId371" Type="http://schemas.openxmlformats.org/officeDocument/2006/relationships/image" Target="../media/image1040.png"/><Relationship Id="rId427" Type="http://schemas.openxmlformats.org/officeDocument/2006/relationships/image" Target="../media/image1068.png"/><Relationship Id="rId469" Type="http://schemas.openxmlformats.org/officeDocument/2006/relationships/image" Target="../media/image1089.png"/><Relationship Id="rId634" Type="http://schemas.openxmlformats.org/officeDocument/2006/relationships/customXml" Target="../ink/ink1182.xml"/><Relationship Id="rId26" Type="http://schemas.openxmlformats.org/officeDocument/2006/relationships/customXml" Target="../ink/ink878.xml"/><Relationship Id="rId231" Type="http://schemas.openxmlformats.org/officeDocument/2006/relationships/image" Target="../media/image971.png"/><Relationship Id="rId273" Type="http://schemas.openxmlformats.org/officeDocument/2006/relationships/image" Target="../media/image991.png"/><Relationship Id="rId329" Type="http://schemas.openxmlformats.org/officeDocument/2006/relationships/image" Target="../media/image1019.png"/><Relationship Id="rId480" Type="http://schemas.openxmlformats.org/officeDocument/2006/relationships/customXml" Target="../ink/ink1105.xml"/><Relationship Id="rId536" Type="http://schemas.openxmlformats.org/officeDocument/2006/relationships/customXml" Target="../ink/ink1133.xml"/><Relationship Id="rId68" Type="http://schemas.openxmlformats.org/officeDocument/2006/relationships/customXml" Target="../ink/ink899.xml"/><Relationship Id="rId133" Type="http://schemas.openxmlformats.org/officeDocument/2006/relationships/image" Target="../media/image922.png"/><Relationship Id="rId175" Type="http://schemas.openxmlformats.org/officeDocument/2006/relationships/image" Target="../media/image943.png"/><Relationship Id="rId340" Type="http://schemas.openxmlformats.org/officeDocument/2006/relationships/customXml" Target="../ink/ink1035.xml"/><Relationship Id="rId578" Type="http://schemas.openxmlformats.org/officeDocument/2006/relationships/customXml" Target="../ink/ink1154.xml"/><Relationship Id="rId200" Type="http://schemas.openxmlformats.org/officeDocument/2006/relationships/customXml" Target="../ink/ink965.xml"/><Relationship Id="rId382" Type="http://schemas.openxmlformats.org/officeDocument/2006/relationships/customXml" Target="../ink/ink1056.xml"/><Relationship Id="rId438" Type="http://schemas.openxmlformats.org/officeDocument/2006/relationships/customXml" Target="../ink/ink1084.xml"/><Relationship Id="rId603" Type="http://schemas.openxmlformats.org/officeDocument/2006/relationships/image" Target="../media/image1156.png"/><Relationship Id="rId645" Type="http://schemas.openxmlformats.org/officeDocument/2006/relationships/image" Target="../media/image1177.png"/><Relationship Id="rId242" Type="http://schemas.openxmlformats.org/officeDocument/2006/relationships/customXml" Target="../ink/ink986.xml"/><Relationship Id="rId284" Type="http://schemas.openxmlformats.org/officeDocument/2006/relationships/customXml" Target="../ink/ink1007.xml"/><Relationship Id="rId491" Type="http://schemas.openxmlformats.org/officeDocument/2006/relationships/image" Target="../media/image1100.png"/><Relationship Id="rId505" Type="http://schemas.openxmlformats.org/officeDocument/2006/relationships/image" Target="../media/image1107.png"/><Relationship Id="rId37" Type="http://schemas.openxmlformats.org/officeDocument/2006/relationships/image" Target="../media/image874.png"/><Relationship Id="rId79" Type="http://schemas.openxmlformats.org/officeDocument/2006/relationships/image" Target="../media/image895.png"/><Relationship Id="rId102" Type="http://schemas.openxmlformats.org/officeDocument/2006/relationships/customXml" Target="../ink/ink916.xml"/><Relationship Id="rId144" Type="http://schemas.openxmlformats.org/officeDocument/2006/relationships/customXml" Target="../ink/ink937.xml"/><Relationship Id="rId547" Type="http://schemas.openxmlformats.org/officeDocument/2006/relationships/image" Target="../media/image1128.png"/><Relationship Id="rId589" Type="http://schemas.openxmlformats.org/officeDocument/2006/relationships/image" Target="../media/image1149.png"/><Relationship Id="rId90" Type="http://schemas.openxmlformats.org/officeDocument/2006/relationships/customXml" Target="../ink/ink910.xml"/><Relationship Id="rId186" Type="http://schemas.openxmlformats.org/officeDocument/2006/relationships/customXml" Target="../ink/ink958.xml"/><Relationship Id="rId351" Type="http://schemas.openxmlformats.org/officeDocument/2006/relationships/image" Target="../media/image1030.png"/><Relationship Id="rId393" Type="http://schemas.openxmlformats.org/officeDocument/2006/relationships/image" Target="../media/image1051.png"/><Relationship Id="rId407" Type="http://schemas.openxmlformats.org/officeDocument/2006/relationships/image" Target="../media/image1058.png"/><Relationship Id="rId449" Type="http://schemas.openxmlformats.org/officeDocument/2006/relationships/image" Target="../media/image1079.png"/><Relationship Id="rId614" Type="http://schemas.openxmlformats.org/officeDocument/2006/relationships/customXml" Target="../ink/ink1172.xml"/><Relationship Id="rId656" Type="http://schemas.openxmlformats.org/officeDocument/2006/relationships/customXml" Target="../ink/ink1193.xml"/><Relationship Id="rId211" Type="http://schemas.openxmlformats.org/officeDocument/2006/relationships/image" Target="../media/image961.png"/><Relationship Id="rId253" Type="http://schemas.openxmlformats.org/officeDocument/2006/relationships/image" Target="../media/image982.png"/><Relationship Id="rId295" Type="http://schemas.openxmlformats.org/officeDocument/2006/relationships/image" Target="../media/image1002.png"/><Relationship Id="rId309" Type="http://schemas.openxmlformats.org/officeDocument/2006/relationships/image" Target="../media/image1009.png"/><Relationship Id="rId460" Type="http://schemas.openxmlformats.org/officeDocument/2006/relationships/customXml" Target="../ink/ink1095.xml"/><Relationship Id="rId516" Type="http://schemas.openxmlformats.org/officeDocument/2006/relationships/customXml" Target="../ink/ink1123.xml"/><Relationship Id="rId48" Type="http://schemas.openxmlformats.org/officeDocument/2006/relationships/customXml" Target="../ink/ink889.xml"/><Relationship Id="rId113" Type="http://schemas.openxmlformats.org/officeDocument/2006/relationships/image" Target="../media/image912.png"/><Relationship Id="rId320" Type="http://schemas.openxmlformats.org/officeDocument/2006/relationships/customXml" Target="../ink/ink1025.xml"/><Relationship Id="rId558" Type="http://schemas.openxmlformats.org/officeDocument/2006/relationships/customXml" Target="../ink/ink1144.xml"/><Relationship Id="rId155" Type="http://schemas.openxmlformats.org/officeDocument/2006/relationships/image" Target="../media/image933.png"/><Relationship Id="rId197" Type="http://schemas.openxmlformats.org/officeDocument/2006/relationships/image" Target="../media/image954.png"/><Relationship Id="rId362" Type="http://schemas.openxmlformats.org/officeDocument/2006/relationships/customXml" Target="../ink/ink1046.xml"/><Relationship Id="rId418" Type="http://schemas.openxmlformats.org/officeDocument/2006/relationships/customXml" Target="../ink/ink1074.xml"/><Relationship Id="rId625" Type="http://schemas.openxmlformats.org/officeDocument/2006/relationships/image" Target="../media/image1167.png"/><Relationship Id="rId222" Type="http://schemas.openxmlformats.org/officeDocument/2006/relationships/customXml" Target="../ink/ink976.xml"/><Relationship Id="rId264" Type="http://schemas.openxmlformats.org/officeDocument/2006/relationships/customXml" Target="../ink/ink997.xml"/><Relationship Id="rId471" Type="http://schemas.openxmlformats.org/officeDocument/2006/relationships/image" Target="../media/image1090.png"/><Relationship Id="rId667" Type="http://schemas.openxmlformats.org/officeDocument/2006/relationships/image" Target="../media/image1188.png"/><Relationship Id="rId17" Type="http://schemas.openxmlformats.org/officeDocument/2006/relationships/image" Target="../media/image864.png"/><Relationship Id="rId59" Type="http://schemas.openxmlformats.org/officeDocument/2006/relationships/image" Target="../media/image885.png"/><Relationship Id="rId124" Type="http://schemas.openxmlformats.org/officeDocument/2006/relationships/customXml" Target="../ink/ink927.xml"/><Relationship Id="rId527" Type="http://schemas.openxmlformats.org/officeDocument/2006/relationships/image" Target="../media/image1118.png"/><Relationship Id="rId569" Type="http://schemas.openxmlformats.org/officeDocument/2006/relationships/image" Target="../media/image1139.png"/><Relationship Id="rId70" Type="http://schemas.openxmlformats.org/officeDocument/2006/relationships/customXml" Target="../ink/ink900.xml"/><Relationship Id="rId166" Type="http://schemas.openxmlformats.org/officeDocument/2006/relationships/customXml" Target="../ink/ink948.xml"/><Relationship Id="rId331" Type="http://schemas.openxmlformats.org/officeDocument/2006/relationships/image" Target="../media/image1020.png"/><Relationship Id="rId373" Type="http://schemas.openxmlformats.org/officeDocument/2006/relationships/image" Target="../media/image1041.png"/><Relationship Id="rId429" Type="http://schemas.openxmlformats.org/officeDocument/2006/relationships/image" Target="../media/image1069.png"/><Relationship Id="rId580" Type="http://schemas.openxmlformats.org/officeDocument/2006/relationships/customXml" Target="../ink/ink1155.xml"/><Relationship Id="rId636" Type="http://schemas.openxmlformats.org/officeDocument/2006/relationships/customXml" Target="../ink/ink1183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72.png"/><Relationship Id="rId440" Type="http://schemas.openxmlformats.org/officeDocument/2006/relationships/customXml" Target="../ink/ink1085.xml"/><Relationship Id="rId28" Type="http://schemas.openxmlformats.org/officeDocument/2006/relationships/customXml" Target="../ink/ink879.xml"/><Relationship Id="rId275" Type="http://schemas.openxmlformats.org/officeDocument/2006/relationships/image" Target="../media/image992.png"/><Relationship Id="rId300" Type="http://schemas.openxmlformats.org/officeDocument/2006/relationships/customXml" Target="../ink/ink1015.xml"/><Relationship Id="rId482" Type="http://schemas.openxmlformats.org/officeDocument/2006/relationships/customXml" Target="../ink/ink1106.xml"/><Relationship Id="rId538" Type="http://schemas.openxmlformats.org/officeDocument/2006/relationships/customXml" Target="../ink/ink1134.xml"/><Relationship Id="rId81" Type="http://schemas.openxmlformats.org/officeDocument/2006/relationships/image" Target="../media/image896.png"/><Relationship Id="rId135" Type="http://schemas.openxmlformats.org/officeDocument/2006/relationships/image" Target="../media/image923.png"/><Relationship Id="rId177" Type="http://schemas.openxmlformats.org/officeDocument/2006/relationships/image" Target="../media/image944.png"/><Relationship Id="rId342" Type="http://schemas.openxmlformats.org/officeDocument/2006/relationships/customXml" Target="../ink/ink1036.xml"/><Relationship Id="rId384" Type="http://schemas.openxmlformats.org/officeDocument/2006/relationships/customXml" Target="../ink/ink1057.xml"/><Relationship Id="rId591" Type="http://schemas.openxmlformats.org/officeDocument/2006/relationships/image" Target="../media/image1150.png"/><Relationship Id="rId605" Type="http://schemas.openxmlformats.org/officeDocument/2006/relationships/image" Target="../media/image1157.png"/><Relationship Id="rId202" Type="http://schemas.openxmlformats.org/officeDocument/2006/relationships/customXml" Target="../ink/ink966.xml"/><Relationship Id="rId244" Type="http://schemas.openxmlformats.org/officeDocument/2006/relationships/customXml" Target="../ink/ink987.xml"/><Relationship Id="rId647" Type="http://schemas.openxmlformats.org/officeDocument/2006/relationships/image" Target="../media/image11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7.png"/><Relationship Id="rId299" Type="http://schemas.openxmlformats.org/officeDocument/2006/relationships/image" Target="../media/image1338.png"/><Relationship Id="rId21" Type="http://schemas.openxmlformats.org/officeDocument/2006/relationships/image" Target="../media/image1199.png"/><Relationship Id="rId63" Type="http://schemas.openxmlformats.org/officeDocument/2006/relationships/image" Target="../media/image1220.png"/><Relationship Id="rId159" Type="http://schemas.openxmlformats.org/officeDocument/2006/relationships/image" Target="../media/image1268.png"/><Relationship Id="rId324" Type="http://schemas.openxmlformats.org/officeDocument/2006/relationships/customXml" Target="../ink/ink1361.xml"/><Relationship Id="rId366" Type="http://schemas.openxmlformats.org/officeDocument/2006/relationships/customXml" Target="../ink/ink1382.xml"/><Relationship Id="rId531" Type="http://schemas.openxmlformats.org/officeDocument/2006/relationships/image" Target="../media/image1454.png"/><Relationship Id="rId170" Type="http://schemas.openxmlformats.org/officeDocument/2006/relationships/customXml" Target="../ink/ink1284.xml"/><Relationship Id="rId226" Type="http://schemas.openxmlformats.org/officeDocument/2006/relationships/customXml" Target="../ink/ink1312.xml"/><Relationship Id="rId433" Type="http://schemas.openxmlformats.org/officeDocument/2006/relationships/image" Target="../media/image1405.png"/><Relationship Id="rId268" Type="http://schemas.openxmlformats.org/officeDocument/2006/relationships/customXml" Target="../ink/ink1333.xml"/><Relationship Id="rId475" Type="http://schemas.openxmlformats.org/officeDocument/2006/relationships/image" Target="../media/image1426.png"/><Relationship Id="rId32" Type="http://schemas.openxmlformats.org/officeDocument/2006/relationships/customXml" Target="../ink/ink1215.xml"/><Relationship Id="rId74" Type="http://schemas.openxmlformats.org/officeDocument/2006/relationships/customXml" Target="../ink/ink1236.xml"/><Relationship Id="rId128" Type="http://schemas.openxmlformats.org/officeDocument/2006/relationships/customXml" Target="../ink/ink1263.xml"/><Relationship Id="rId335" Type="http://schemas.openxmlformats.org/officeDocument/2006/relationships/image" Target="../media/image1356.png"/><Relationship Id="rId377" Type="http://schemas.openxmlformats.org/officeDocument/2006/relationships/image" Target="../media/image1377.png"/><Relationship Id="rId500" Type="http://schemas.openxmlformats.org/officeDocument/2006/relationships/customXml" Target="../ink/ink1449.xml"/><Relationship Id="rId542" Type="http://schemas.openxmlformats.org/officeDocument/2006/relationships/customXml" Target="../ink/ink1470.xml"/><Relationship Id="rId5" Type="http://schemas.openxmlformats.org/officeDocument/2006/relationships/image" Target="../media/image1191.png"/><Relationship Id="rId181" Type="http://schemas.openxmlformats.org/officeDocument/2006/relationships/image" Target="../media/image1279.png"/><Relationship Id="rId237" Type="http://schemas.openxmlformats.org/officeDocument/2006/relationships/image" Target="../media/image1307.png"/><Relationship Id="rId402" Type="http://schemas.openxmlformats.org/officeDocument/2006/relationships/customXml" Target="../ink/ink1400.xml"/><Relationship Id="rId279" Type="http://schemas.openxmlformats.org/officeDocument/2006/relationships/image" Target="../media/image1328.png"/><Relationship Id="rId444" Type="http://schemas.openxmlformats.org/officeDocument/2006/relationships/customXml" Target="../ink/ink1421.xml"/><Relationship Id="rId486" Type="http://schemas.openxmlformats.org/officeDocument/2006/relationships/customXml" Target="../ink/ink1442.xml"/><Relationship Id="rId43" Type="http://schemas.openxmlformats.org/officeDocument/2006/relationships/image" Target="../media/image1210.png"/><Relationship Id="rId139" Type="http://schemas.openxmlformats.org/officeDocument/2006/relationships/image" Target="../media/image1258.png"/><Relationship Id="rId290" Type="http://schemas.openxmlformats.org/officeDocument/2006/relationships/customXml" Target="../ink/ink1344.xml"/><Relationship Id="rId304" Type="http://schemas.openxmlformats.org/officeDocument/2006/relationships/customXml" Target="../ink/ink1351.xml"/><Relationship Id="rId346" Type="http://schemas.openxmlformats.org/officeDocument/2006/relationships/customXml" Target="../ink/ink1372.xml"/><Relationship Id="rId388" Type="http://schemas.openxmlformats.org/officeDocument/2006/relationships/customXml" Target="../ink/ink1393.xml"/><Relationship Id="rId511" Type="http://schemas.openxmlformats.org/officeDocument/2006/relationships/image" Target="../media/image1444.png"/><Relationship Id="rId553" Type="http://schemas.openxmlformats.org/officeDocument/2006/relationships/image" Target="../media/image1465.png"/><Relationship Id="rId85" Type="http://schemas.openxmlformats.org/officeDocument/2006/relationships/image" Target="../media/image1231.png"/><Relationship Id="rId150" Type="http://schemas.openxmlformats.org/officeDocument/2006/relationships/customXml" Target="../ink/ink1274.xml"/><Relationship Id="rId192" Type="http://schemas.openxmlformats.org/officeDocument/2006/relationships/customXml" Target="../ink/ink1295.xml"/><Relationship Id="rId206" Type="http://schemas.openxmlformats.org/officeDocument/2006/relationships/customXml" Target="../ink/ink1302.xml"/><Relationship Id="rId413" Type="http://schemas.openxmlformats.org/officeDocument/2006/relationships/image" Target="../media/image1395.png"/><Relationship Id="rId248" Type="http://schemas.openxmlformats.org/officeDocument/2006/relationships/customXml" Target="../ink/ink1323.xml"/><Relationship Id="rId455" Type="http://schemas.openxmlformats.org/officeDocument/2006/relationships/image" Target="../media/image1416.png"/><Relationship Id="rId497" Type="http://schemas.openxmlformats.org/officeDocument/2006/relationships/image" Target="../media/image1437.png"/><Relationship Id="rId12" Type="http://schemas.openxmlformats.org/officeDocument/2006/relationships/customXml" Target="../ink/ink1205.xml"/><Relationship Id="rId108" Type="http://schemas.openxmlformats.org/officeDocument/2006/relationships/customXml" Target="../ink/ink1253.xml"/><Relationship Id="rId315" Type="http://schemas.openxmlformats.org/officeDocument/2006/relationships/image" Target="../media/image1346.png"/><Relationship Id="rId357" Type="http://schemas.openxmlformats.org/officeDocument/2006/relationships/image" Target="../media/image1367.png"/><Relationship Id="rId522" Type="http://schemas.openxmlformats.org/officeDocument/2006/relationships/customXml" Target="../ink/ink1460.xml"/><Relationship Id="rId54" Type="http://schemas.openxmlformats.org/officeDocument/2006/relationships/customXml" Target="../ink/ink1226.xml"/><Relationship Id="rId96" Type="http://schemas.openxmlformats.org/officeDocument/2006/relationships/customXml" Target="../ink/ink1247.xml"/><Relationship Id="rId161" Type="http://schemas.openxmlformats.org/officeDocument/2006/relationships/image" Target="../media/image1269.png"/><Relationship Id="rId217" Type="http://schemas.openxmlformats.org/officeDocument/2006/relationships/image" Target="../media/image1297.png"/><Relationship Id="rId399" Type="http://schemas.openxmlformats.org/officeDocument/2006/relationships/image" Target="../media/image1388.png"/><Relationship Id="rId259" Type="http://schemas.openxmlformats.org/officeDocument/2006/relationships/image" Target="../media/image1318.png"/><Relationship Id="rId424" Type="http://schemas.openxmlformats.org/officeDocument/2006/relationships/customXml" Target="../ink/ink1411.xml"/><Relationship Id="rId466" Type="http://schemas.openxmlformats.org/officeDocument/2006/relationships/customXml" Target="../ink/ink1432.xml"/><Relationship Id="rId23" Type="http://schemas.openxmlformats.org/officeDocument/2006/relationships/image" Target="../media/image1200.png"/><Relationship Id="rId119" Type="http://schemas.openxmlformats.org/officeDocument/2006/relationships/image" Target="../media/image1248.png"/><Relationship Id="rId270" Type="http://schemas.openxmlformats.org/officeDocument/2006/relationships/customXml" Target="../ink/ink1334.xml"/><Relationship Id="rId326" Type="http://schemas.openxmlformats.org/officeDocument/2006/relationships/customXml" Target="../ink/ink1362.xml"/><Relationship Id="rId533" Type="http://schemas.openxmlformats.org/officeDocument/2006/relationships/image" Target="../media/image1455.png"/><Relationship Id="rId65" Type="http://schemas.openxmlformats.org/officeDocument/2006/relationships/image" Target="../media/image1221.png"/><Relationship Id="rId130" Type="http://schemas.openxmlformats.org/officeDocument/2006/relationships/customXml" Target="../ink/ink1264.xml"/><Relationship Id="rId368" Type="http://schemas.openxmlformats.org/officeDocument/2006/relationships/customXml" Target="../ink/ink1383.xml"/><Relationship Id="rId172" Type="http://schemas.openxmlformats.org/officeDocument/2006/relationships/customXml" Target="../ink/ink1285.xml"/><Relationship Id="rId228" Type="http://schemas.openxmlformats.org/officeDocument/2006/relationships/customXml" Target="../ink/ink1313.xml"/><Relationship Id="rId435" Type="http://schemas.openxmlformats.org/officeDocument/2006/relationships/image" Target="../media/image1406.png"/><Relationship Id="rId477" Type="http://schemas.openxmlformats.org/officeDocument/2006/relationships/image" Target="../media/image1427.png"/><Relationship Id="rId281" Type="http://schemas.openxmlformats.org/officeDocument/2006/relationships/image" Target="../media/image1329.png"/><Relationship Id="rId337" Type="http://schemas.openxmlformats.org/officeDocument/2006/relationships/image" Target="../media/image1357.png"/><Relationship Id="rId502" Type="http://schemas.openxmlformats.org/officeDocument/2006/relationships/customXml" Target="../ink/ink1450.xml"/><Relationship Id="rId34" Type="http://schemas.openxmlformats.org/officeDocument/2006/relationships/customXml" Target="../ink/ink1216.xml"/><Relationship Id="rId76" Type="http://schemas.openxmlformats.org/officeDocument/2006/relationships/customXml" Target="../ink/ink1237.xml"/><Relationship Id="rId141" Type="http://schemas.openxmlformats.org/officeDocument/2006/relationships/image" Target="../media/image1259.png"/><Relationship Id="rId379" Type="http://schemas.openxmlformats.org/officeDocument/2006/relationships/image" Target="../media/image1378.png"/><Relationship Id="rId544" Type="http://schemas.openxmlformats.org/officeDocument/2006/relationships/customXml" Target="../ink/ink1471.xml"/><Relationship Id="rId7" Type="http://schemas.openxmlformats.org/officeDocument/2006/relationships/image" Target="../media/image1192.png"/><Relationship Id="rId183" Type="http://schemas.openxmlformats.org/officeDocument/2006/relationships/image" Target="../media/image1280.png"/><Relationship Id="rId239" Type="http://schemas.openxmlformats.org/officeDocument/2006/relationships/image" Target="../media/image1308.png"/><Relationship Id="rId390" Type="http://schemas.openxmlformats.org/officeDocument/2006/relationships/customXml" Target="../ink/ink1394.xml"/><Relationship Id="rId404" Type="http://schemas.openxmlformats.org/officeDocument/2006/relationships/customXml" Target="../ink/ink1401.xml"/><Relationship Id="rId446" Type="http://schemas.openxmlformats.org/officeDocument/2006/relationships/customXml" Target="../ink/ink1422.xml"/><Relationship Id="rId250" Type="http://schemas.openxmlformats.org/officeDocument/2006/relationships/customXml" Target="../ink/ink1324.xml"/><Relationship Id="rId292" Type="http://schemas.openxmlformats.org/officeDocument/2006/relationships/customXml" Target="../ink/ink1345.xml"/><Relationship Id="rId306" Type="http://schemas.openxmlformats.org/officeDocument/2006/relationships/customXml" Target="../ink/ink1352.xml"/><Relationship Id="rId488" Type="http://schemas.openxmlformats.org/officeDocument/2006/relationships/customXml" Target="../ink/ink1443.xml"/><Relationship Id="rId45" Type="http://schemas.openxmlformats.org/officeDocument/2006/relationships/image" Target="../media/image1211.png"/><Relationship Id="rId87" Type="http://schemas.openxmlformats.org/officeDocument/2006/relationships/image" Target="../media/image1232.png"/><Relationship Id="rId110" Type="http://schemas.openxmlformats.org/officeDocument/2006/relationships/customXml" Target="../ink/ink1254.xml"/><Relationship Id="rId348" Type="http://schemas.openxmlformats.org/officeDocument/2006/relationships/customXml" Target="../ink/ink1373.xml"/><Relationship Id="rId513" Type="http://schemas.openxmlformats.org/officeDocument/2006/relationships/image" Target="../media/image1445.png"/><Relationship Id="rId555" Type="http://schemas.openxmlformats.org/officeDocument/2006/relationships/image" Target="../media/image1466.png"/><Relationship Id="rId152" Type="http://schemas.openxmlformats.org/officeDocument/2006/relationships/customXml" Target="../ink/ink1275.xml"/><Relationship Id="rId194" Type="http://schemas.openxmlformats.org/officeDocument/2006/relationships/customXml" Target="../ink/ink1296.xml"/><Relationship Id="rId208" Type="http://schemas.openxmlformats.org/officeDocument/2006/relationships/customXml" Target="../ink/ink1303.xml"/><Relationship Id="rId415" Type="http://schemas.openxmlformats.org/officeDocument/2006/relationships/image" Target="../media/image1396.png"/><Relationship Id="rId457" Type="http://schemas.openxmlformats.org/officeDocument/2006/relationships/image" Target="../media/image1417.png"/><Relationship Id="rId261" Type="http://schemas.openxmlformats.org/officeDocument/2006/relationships/image" Target="../media/image1319.png"/><Relationship Id="rId499" Type="http://schemas.openxmlformats.org/officeDocument/2006/relationships/image" Target="../media/image1438.png"/><Relationship Id="rId14" Type="http://schemas.openxmlformats.org/officeDocument/2006/relationships/customXml" Target="../ink/ink1206.xml"/><Relationship Id="rId56" Type="http://schemas.openxmlformats.org/officeDocument/2006/relationships/customXml" Target="../ink/ink1227.xml"/><Relationship Id="rId317" Type="http://schemas.openxmlformats.org/officeDocument/2006/relationships/image" Target="../media/image1347.png"/><Relationship Id="rId359" Type="http://schemas.openxmlformats.org/officeDocument/2006/relationships/image" Target="../media/image1368.png"/><Relationship Id="rId524" Type="http://schemas.openxmlformats.org/officeDocument/2006/relationships/customXml" Target="../ink/ink1461.xml"/><Relationship Id="rId98" Type="http://schemas.openxmlformats.org/officeDocument/2006/relationships/customXml" Target="../ink/ink1248.xml"/><Relationship Id="rId121" Type="http://schemas.openxmlformats.org/officeDocument/2006/relationships/image" Target="../media/image1249.png"/><Relationship Id="rId163" Type="http://schemas.openxmlformats.org/officeDocument/2006/relationships/image" Target="../media/image1270.png"/><Relationship Id="rId219" Type="http://schemas.openxmlformats.org/officeDocument/2006/relationships/image" Target="../media/image1298.png"/><Relationship Id="rId370" Type="http://schemas.openxmlformats.org/officeDocument/2006/relationships/customXml" Target="../ink/ink1384.xml"/><Relationship Id="rId426" Type="http://schemas.openxmlformats.org/officeDocument/2006/relationships/customXml" Target="../ink/ink1412.xml"/><Relationship Id="rId230" Type="http://schemas.openxmlformats.org/officeDocument/2006/relationships/customXml" Target="../ink/ink1314.xml"/><Relationship Id="rId468" Type="http://schemas.openxmlformats.org/officeDocument/2006/relationships/customXml" Target="../ink/ink1433.xml"/><Relationship Id="rId25" Type="http://schemas.openxmlformats.org/officeDocument/2006/relationships/image" Target="../media/image1201.png"/><Relationship Id="rId67" Type="http://schemas.openxmlformats.org/officeDocument/2006/relationships/image" Target="../media/image1222.png"/><Relationship Id="rId272" Type="http://schemas.openxmlformats.org/officeDocument/2006/relationships/customXml" Target="../ink/ink1335.xml"/><Relationship Id="rId328" Type="http://schemas.openxmlformats.org/officeDocument/2006/relationships/customXml" Target="../ink/ink1363.xml"/><Relationship Id="rId535" Type="http://schemas.openxmlformats.org/officeDocument/2006/relationships/image" Target="../media/image1456.png"/><Relationship Id="rId132" Type="http://schemas.openxmlformats.org/officeDocument/2006/relationships/customXml" Target="../ink/ink1265.xml"/><Relationship Id="rId174" Type="http://schemas.openxmlformats.org/officeDocument/2006/relationships/customXml" Target="../ink/ink1286.xml"/><Relationship Id="rId381" Type="http://schemas.openxmlformats.org/officeDocument/2006/relationships/image" Target="../media/image1379.png"/><Relationship Id="rId241" Type="http://schemas.openxmlformats.org/officeDocument/2006/relationships/image" Target="../media/image1309.png"/><Relationship Id="rId437" Type="http://schemas.openxmlformats.org/officeDocument/2006/relationships/image" Target="../media/image1407.png"/><Relationship Id="rId479" Type="http://schemas.openxmlformats.org/officeDocument/2006/relationships/image" Target="../media/image1428.png"/><Relationship Id="rId36" Type="http://schemas.openxmlformats.org/officeDocument/2006/relationships/customXml" Target="../ink/ink1217.xml"/><Relationship Id="rId283" Type="http://schemas.openxmlformats.org/officeDocument/2006/relationships/image" Target="../media/image1330.png"/><Relationship Id="rId339" Type="http://schemas.openxmlformats.org/officeDocument/2006/relationships/image" Target="../media/image1358.png"/><Relationship Id="rId490" Type="http://schemas.openxmlformats.org/officeDocument/2006/relationships/customXml" Target="../ink/ink1444.xml"/><Relationship Id="rId504" Type="http://schemas.openxmlformats.org/officeDocument/2006/relationships/customXml" Target="../ink/ink1451.xml"/><Relationship Id="rId546" Type="http://schemas.openxmlformats.org/officeDocument/2006/relationships/customXml" Target="../ink/ink1472.xml"/><Relationship Id="rId78" Type="http://schemas.openxmlformats.org/officeDocument/2006/relationships/customXml" Target="../ink/ink1238.xml"/><Relationship Id="rId99" Type="http://schemas.openxmlformats.org/officeDocument/2006/relationships/image" Target="../media/image1238.png"/><Relationship Id="rId101" Type="http://schemas.openxmlformats.org/officeDocument/2006/relationships/image" Target="../media/image1239.png"/><Relationship Id="rId122" Type="http://schemas.openxmlformats.org/officeDocument/2006/relationships/customXml" Target="../ink/ink1260.xml"/><Relationship Id="rId143" Type="http://schemas.openxmlformats.org/officeDocument/2006/relationships/image" Target="../media/image1260.png"/><Relationship Id="rId164" Type="http://schemas.openxmlformats.org/officeDocument/2006/relationships/customXml" Target="../ink/ink1281.xml"/><Relationship Id="rId185" Type="http://schemas.openxmlformats.org/officeDocument/2006/relationships/image" Target="../media/image1281.png"/><Relationship Id="rId350" Type="http://schemas.openxmlformats.org/officeDocument/2006/relationships/customXml" Target="../ink/ink1374.xml"/><Relationship Id="rId371" Type="http://schemas.openxmlformats.org/officeDocument/2006/relationships/image" Target="../media/image1374.png"/><Relationship Id="rId406" Type="http://schemas.openxmlformats.org/officeDocument/2006/relationships/customXml" Target="../ink/ink1402.xml"/><Relationship Id="rId9" Type="http://schemas.openxmlformats.org/officeDocument/2006/relationships/image" Target="../media/image1193.png"/><Relationship Id="rId210" Type="http://schemas.openxmlformats.org/officeDocument/2006/relationships/customXml" Target="../ink/ink1304.xml"/><Relationship Id="rId392" Type="http://schemas.openxmlformats.org/officeDocument/2006/relationships/customXml" Target="../ink/ink1395.xml"/><Relationship Id="rId427" Type="http://schemas.openxmlformats.org/officeDocument/2006/relationships/image" Target="../media/image1402.png"/><Relationship Id="rId448" Type="http://schemas.openxmlformats.org/officeDocument/2006/relationships/customXml" Target="../ink/ink1423.xml"/><Relationship Id="rId469" Type="http://schemas.openxmlformats.org/officeDocument/2006/relationships/image" Target="../media/image1423.png"/><Relationship Id="rId26" Type="http://schemas.openxmlformats.org/officeDocument/2006/relationships/customXml" Target="../ink/ink1212.xml"/><Relationship Id="rId231" Type="http://schemas.openxmlformats.org/officeDocument/2006/relationships/image" Target="../media/image1304.png"/><Relationship Id="rId252" Type="http://schemas.openxmlformats.org/officeDocument/2006/relationships/customXml" Target="../ink/ink1325.xml"/><Relationship Id="rId273" Type="http://schemas.openxmlformats.org/officeDocument/2006/relationships/image" Target="../media/image1325.png"/><Relationship Id="rId294" Type="http://schemas.openxmlformats.org/officeDocument/2006/relationships/customXml" Target="../ink/ink1346.xml"/><Relationship Id="rId308" Type="http://schemas.openxmlformats.org/officeDocument/2006/relationships/customXml" Target="../ink/ink1353.xml"/><Relationship Id="rId329" Type="http://schemas.openxmlformats.org/officeDocument/2006/relationships/image" Target="../media/image1353.png"/><Relationship Id="rId480" Type="http://schemas.openxmlformats.org/officeDocument/2006/relationships/customXml" Target="../ink/ink1439.xml"/><Relationship Id="rId515" Type="http://schemas.openxmlformats.org/officeDocument/2006/relationships/image" Target="../media/image1446.png"/><Relationship Id="rId536" Type="http://schemas.openxmlformats.org/officeDocument/2006/relationships/customXml" Target="../ink/ink1467.xml"/><Relationship Id="rId47" Type="http://schemas.openxmlformats.org/officeDocument/2006/relationships/image" Target="../media/image1212.png"/><Relationship Id="rId68" Type="http://schemas.openxmlformats.org/officeDocument/2006/relationships/customXml" Target="../ink/ink1233.xml"/><Relationship Id="rId89" Type="http://schemas.openxmlformats.org/officeDocument/2006/relationships/image" Target="../media/image1233.png"/><Relationship Id="rId112" Type="http://schemas.openxmlformats.org/officeDocument/2006/relationships/customXml" Target="../ink/ink1255.xml"/><Relationship Id="rId133" Type="http://schemas.openxmlformats.org/officeDocument/2006/relationships/image" Target="../media/image1255.png"/><Relationship Id="rId154" Type="http://schemas.openxmlformats.org/officeDocument/2006/relationships/customXml" Target="../ink/ink1276.xml"/><Relationship Id="rId175" Type="http://schemas.openxmlformats.org/officeDocument/2006/relationships/image" Target="../media/image1276.png"/><Relationship Id="rId340" Type="http://schemas.openxmlformats.org/officeDocument/2006/relationships/customXml" Target="../ink/ink1369.xml"/><Relationship Id="rId361" Type="http://schemas.openxmlformats.org/officeDocument/2006/relationships/image" Target="../media/image1369.png"/><Relationship Id="rId557" Type="http://schemas.openxmlformats.org/officeDocument/2006/relationships/image" Target="../media/image1467.png"/><Relationship Id="rId196" Type="http://schemas.openxmlformats.org/officeDocument/2006/relationships/customXml" Target="../ink/ink1297.xml"/><Relationship Id="rId200" Type="http://schemas.openxmlformats.org/officeDocument/2006/relationships/customXml" Target="../ink/ink1299.xml"/><Relationship Id="rId382" Type="http://schemas.openxmlformats.org/officeDocument/2006/relationships/customXml" Target="../ink/ink1390.xml"/><Relationship Id="rId417" Type="http://schemas.openxmlformats.org/officeDocument/2006/relationships/image" Target="../media/image1397.png"/><Relationship Id="rId438" Type="http://schemas.openxmlformats.org/officeDocument/2006/relationships/customXml" Target="../ink/ink1418.xml"/><Relationship Id="rId459" Type="http://schemas.openxmlformats.org/officeDocument/2006/relationships/image" Target="../media/image1418.png"/><Relationship Id="rId16" Type="http://schemas.openxmlformats.org/officeDocument/2006/relationships/customXml" Target="../ink/ink1207.xml"/><Relationship Id="rId221" Type="http://schemas.openxmlformats.org/officeDocument/2006/relationships/image" Target="../media/image1299.png"/><Relationship Id="rId242" Type="http://schemas.openxmlformats.org/officeDocument/2006/relationships/customXml" Target="../ink/ink1320.xml"/><Relationship Id="rId263" Type="http://schemas.openxmlformats.org/officeDocument/2006/relationships/image" Target="../media/image1320.png"/><Relationship Id="rId284" Type="http://schemas.openxmlformats.org/officeDocument/2006/relationships/customXml" Target="../ink/ink1341.xml"/><Relationship Id="rId319" Type="http://schemas.openxmlformats.org/officeDocument/2006/relationships/image" Target="../media/image1348.png"/><Relationship Id="rId470" Type="http://schemas.openxmlformats.org/officeDocument/2006/relationships/customXml" Target="../ink/ink1434.xml"/><Relationship Id="rId491" Type="http://schemas.openxmlformats.org/officeDocument/2006/relationships/image" Target="../media/image1434.png"/><Relationship Id="rId505" Type="http://schemas.openxmlformats.org/officeDocument/2006/relationships/image" Target="../media/image1441.png"/><Relationship Id="rId526" Type="http://schemas.openxmlformats.org/officeDocument/2006/relationships/customXml" Target="../ink/ink1462.xml"/><Relationship Id="rId37" Type="http://schemas.openxmlformats.org/officeDocument/2006/relationships/image" Target="../media/image1207.png"/><Relationship Id="rId58" Type="http://schemas.openxmlformats.org/officeDocument/2006/relationships/customXml" Target="../ink/ink1228.xml"/><Relationship Id="rId79" Type="http://schemas.openxmlformats.org/officeDocument/2006/relationships/image" Target="../media/image1228.png"/><Relationship Id="rId102" Type="http://schemas.openxmlformats.org/officeDocument/2006/relationships/customXml" Target="../ink/ink1250.xml"/><Relationship Id="rId123" Type="http://schemas.openxmlformats.org/officeDocument/2006/relationships/image" Target="../media/image1250.png"/><Relationship Id="rId144" Type="http://schemas.openxmlformats.org/officeDocument/2006/relationships/customXml" Target="../ink/ink1271.xml"/><Relationship Id="rId330" Type="http://schemas.openxmlformats.org/officeDocument/2006/relationships/customXml" Target="../ink/ink1364.xml"/><Relationship Id="rId547" Type="http://schemas.openxmlformats.org/officeDocument/2006/relationships/image" Target="../media/image1462.png"/><Relationship Id="rId90" Type="http://schemas.openxmlformats.org/officeDocument/2006/relationships/customXml" Target="../ink/ink1244.xml"/><Relationship Id="rId165" Type="http://schemas.openxmlformats.org/officeDocument/2006/relationships/image" Target="../media/image1271.png"/><Relationship Id="rId186" Type="http://schemas.openxmlformats.org/officeDocument/2006/relationships/customXml" Target="../ink/ink1292.xml"/><Relationship Id="rId351" Type="http://schemas.openxmlformats.org/officeDocument/2006/relationships/image" Target="../media/image1364.png"/><Relationship Id="rId372" Type="http://schemas.openxmlformats.org/officeDocument/2006/relationships/customXml" Target="../ink/ink1385.xml"/><Relationship Id="rId393" Type="http://schemas.openxmlformats.org/officeDocument/2006/relationships/image" Target="../media/image1385.png"/><Relationship Id="rId407" Type="http://schemas.openxmlformats.org/officeDocument/2006/relationships/image" Target="../media/image1392.png"/><Relationship Id="rId428" Type="http://schemas.openxmlformats.org/officeDocument/2006/relationships/customXml" Target="../ink/ink1413.xml"/><Relationship Id="rId449" Type="http://schemas.openxmlformats.org/officeDocument/2006/relationships/image" Target="../media/image1413.png"/><Relationship Id="rId211" Type="http://schemas.openxmlformats.org/officeDocument/2006/relationships/image" Target="../media/image1294.png"/><Relationship Id="rId232" Type="http://schemas.openxmlformats.org/officeDocument/2006/relationships/customXml" Target="../ink/ink1315.xml"/><Relationship Id="rId253" Type="http://schemas.openxmlformats.org/officeDocument/2006/relationships/image" Target="../media/image1315.png"/><Relationship Id="rId274" Type="http://schemas.openxmlformats.org/officeDocument/2006/relationships/customXml" Target="../ink/ink1336.xml"/><Relationship Id="rId295" Type="http://schemas.openxmlformats.org/officeDocument/2006/relationships/image" Target="../media/image1336.png"/><Relationship Id="rId309" Type="http://schemas.openxmlformats.org/officeDocument/2006/relationships/image" Target="../media/image1343.png"/><Relationship Id="rId460" Type="http://schemas.openxmlformats.org/officeDocument/2006/relationships/customXml" Target="../ink/ink1429.xml"/><Relationship Id="rId481" Type="http://schemas.openxmlformats.org/officeDocument/2006/relationships/image" Target="../media/image1429.png"/><Relationship Id="rId516" Type="http://schemas.openxmlformats.org/officeDocument/2006/relationships/customXml" Target="../ink/ink1457.xml"/><Relationship Id="rId27" Type="http://schemas.openxmlformats.org/officeDocument/2006/relationships/image" Target="../media/image1202.png"/><Relationship Id="rId48" Type="http://schemas.openxmlformats.org/officeDocument/2006/relationships/customXml" Target="../ink/ink1223.xml"/><Relationship Id="rId69" Type="http://schemas.openxmlformats.org/officeDocument/2006/relationships/image" Target="../media/image1223.png"/><Relationship Id="rId113" Type="http://schemas.openxmlformats.org/officeDocument/2006/relationships/image" Target="../media/image1245.png"/><Relationship Id="rId134" Type="http://schemas.openxmlformats.org/officeDocument/2006/relationships/customXml" Target="../ink/ink1266.xml"/><Relationship Id="rId320" Type="http://schemas.openxmlformats.org/officeDocument/2006/relationships/customXml" Target="../ink/ink1359.xml"/><Relationship Id="rId537" Type="http://schemas.openxmlformats.org/officeDocument/2006/relationships/image" Target="../media/image1457.png"/><Relationship Id="rId558" Type="http://schemas.openxmlformats.org/officeDocument/2006/relationships/customXml" Target="../ink/ink1478.xml"/><Relationship Id="rId80" Type="http://schemas.openxmlformats.org/officeDocument/2006/relationships/customXml" Target="../ink/ink1239.xml"/><Relationship Id="rId155" Type="http://schemas.openxmlformats.org/officeDocument/2006/relationships/image" Target="../media/image1266.png"/><Relationship Id="rId176" Type="http://schemas.openxmlformats.org/officeDocument/2006/relationships/customXml" Target="../ink/ink1287.xml"/><Relationship Id="rId197" Type="http://schemas.openxmlformats.org/officeDocument/2006/relationships/image" Target="../media/image1287.png"/><Relationship Id="rId341" Type="http://schemas.openxmlformats.org/officeDocument/2006/relationships/image" Target="../media/image1359.png"/><Relationship Id="rId362" Type="http://schemas.openxmlformats.org/officeDocument/2006/relationships/customXml" Target="../ink/ink1380.xml"/><Relationship Id="rId383" Type="http://schemas.openxmlformats.org/officeDocument/2006/relationships/image" Target="../media/image1380.png"/><Relationship Id="rId418" Type="http://schemas.openxmlformats.org/officeDocument/2006/relationships/customXml" Target="../ink/ink1408.xml"/><Relationship Id="rId439" Type="http://schemas.openxmlformats.org/officeDocument/2006/relationships/image" Target="../media/image1408.png"/><Relationship Id="rId201" Type="http://schemas.openxmlformats.org/officeDocument/2006/relationships/image" Target="../media/image1289.png"/><Relationship Id="rId222" Type="http://schemas.openxmlformats.org/officeDocument/2006/relationships/customXml" Target="../ink/ink1310.xml"/><Relationship Id="rId243" Type="http://schemas.openxmlformats.org/officeDocument/2006/relationships/image" Target="../media/image1310.png"/><Relationship Id="rId264" Type="http://schemas.openxmlformats.org/officeDocument/2006/relationships/customXml" Target="../ink/ink1331.xml"/><Relationship Id="rId285" Type="http://schemas.openxmlformats.org/officeDocument/2006/relationships/image" Target="../media/image1331.png"/><Relationship Id="rId450" Type="http://schemas.openxmlformats.org/officeDocument/2006/relationships/customXml" Target="../ink/ink1424.xml"/><Relationship Id="rId471" Type="http://schemas.openxmlformats.org/officeDocument/2006/relationships/image" Target="../media/image1424.png"/><Relationship Id="rId506" Type="http://schemas.openxmlformats.org/officeDocument/2006/relationships/customXml" Target="../ink/ink1452.xml"/><Relationship Id="rId17" Type="http://schemas.openxmlformats.org/officeDocument/2006/relationships/image" Target="../media/image1197.png"/><Relationship Id="rId38" Type="http://schemas.openxmlformats.org/officeDocument/2006/relationships/customXml" Target="../ink/ink1218.xml"/><Relationship Id="rId59" Type="http://schemas.openxmlformats.org/officeDocument/2006/relationships/image" Target="../media/image1218.png"/><Relationship Id="rId103" Type="http://schemas.openxmlformats.org/officeDocument/2006/relationships/image" Target="../media/image1240.png"/><Relationship Id="rId124" Type="http://schemas.openxmlformats.org/officeDocument/2006/relationships/customXml" Target="../ink/ink1261.xml"/><Relationship Id="rId310" Type="http://schemas.openxmlformats.org/officeDocument/2006/relationships/customXml" Target="../ink/ink1354.xml"/><Relationship Id="rId492" Type="http://schemas.openxmlformats.org/officeDocument/2006/relationships/customXml" Target="../ink/ink1445.xml"/><Relationship Id="rId527" Type="http://schemas.openxmlformats.org/officeDocument/2006/relationships/image" Target="../media/image1452.png"/><Relationship Id="rId548" Type="http://schemas.openxmlformats.org/officeDocument/2006/relationships/customXml" Target="../ink/ink1473.xml"/><Relationship Id="rId70" Type="http://schemas.openxmlformats.org/officeDocument/2006/relationships/customXml" Target="../ink/ink1234.xml"/><Relationship Id="rId91" Type="http://schemas.openxmlformats.org/officeDocument/2006/relationships/image" Target="../media/image1234.png"/><Relationship Id="rId145" Type="http://schemas.openxmlformats.org/officeDocument/2006/relationships/image" Target="../media/image1261.png"/><Relationship Id="rId166" Type="http://schemas.openxmlformats.org/officeDocument/2006/relationships/customXml" Target="../ink/ink1282.xml"/><Relationship Id="rId187" Type="http://schemas.openxmlformats.org/officeDocument/2006/relationships/image" Target="../media/image1282.png"/><Relationship Id="rId331" Type="http://schemas.openxmlformats.org/officeDocument/2006/relationships/image" Target="../media/image1354.png"/><Relationship Id="rId352" Type="http://schemas.openxmlformats.org/officeDocument/2006/relationships/customXml" Target="../ink/ink1375.xml"/><Relationship Id="rId373" Type="http://schemas.openxmlformats.org/officeDocument/2006/relationships/image" Target="../media/image1375.png"/><Relationship Id="rId394" Type="http://schemas.openxmlformats.org/officeDocument/2006/relationships/customXml" Target="../ink/ink1396.xml"/><Relationship Id="rId408" Type="http://schemas.openxmlformats.org/officeDocument/2006/relationships/customXml" Target="../ink/ink1403.xml"/><Relationship Id="rId429" Type="http://schemas.openxmlformats.org/officeDocument/2006/relationships/image" Target="../media/image14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05.xml"/><Relationship Id="rId233" Type="http://schemas.openxmlformats.org/officeDocument/2006/relationships/image" Target="../media/image1305.png"/><Relationship Id="rId254" Type="http://schemas.openxmlformats.org/officeDocument/2006/relationships/customXml" Target="../ink/ink1326.xml"/><Relationship Id="rId440" Type="http://schemas.openxmlformats.org/officeDocument/2006/relationships/customXml" Target="../ink/ink1419.xml"/><Relationship Id="rId28" Type="http://schemas.openxmlformats.org/officeDocument/2006/relationships/customXml" Target="../ink/ink1213.xml"/><Relationship Id="rId49" Type="http://schemas.openxmlformats.org/officeDocument/2006/relationships/image" Target="../media/image1213.png"/><Relationship Id="rId114" Type="http://schemas.openxmlformats.org/officeDocument/2006/relationships/customXml" Target="../ink/ink1256.xml"/><Relationship Id="rId275" Type="http://schemas.openxmlformats.org/officeDocument/2006/relationships/image" Target="../media/image1326.png"/><Relationship Id="rId296" Type="http://schemas.openxmlformats.org/officeDocument/2006/relationships/customXml" Target="../ink/ink1347.xml"/><Relationship Id="rId300" Type="http://schemas.openxmlformats.org/officeDocument/2006/relationships/customXml" Target="../ink/ink1349.xml"/><Relationship Id="rId461" Type="http://schemas.openxmlformats.org/officeDocument/2006/relationships/image" Target="../media/image1419.png"/><Relationship Id="rId482" Type="http://schemas.openxmlformats.org/officeDocument/2006/relationships/customXml" Target="../ink/ink1440.xml"/><Relationship Id="rId517" Type="http://schemas.openxmlformats.org/officeDocument/2006/relationships/image" Target="../media/image1447.png"/><Relationship Id="rId538" Type="http://schemas.openxmlformats.org/officeDocument/2006/relationships/customXml" Target="../ink/ink1468.xml"/><Relationship Id="rId559" Type="http://schemas.openxmlformats.org/officeDocument/2006/relationships/image" Target="../media/image1468.png"/><Relationship Id="rId60" Type="http://schemas.openxmlformats.org/officeDocument/2006/relationships/customXml" Target="../ink/ink1229.xml"/><Relationship Id="rId81" Type="http://schemas.openxmlformats.org/officeDocument/2006/relationships/image" Target="../media/image1229.png"/><Relationship Id="rId135" Type="http://schemas.openxmlformats.org/officeDocument/2006/relationships/image" Target="../media/image1256.png"/><Relationship Id="rId156" Type="http://schemas.openxmlformats.org/officeDocument/2006/relationships/customXml" Target="../ink/ink1277.xml"/><Relationship Id="rId177" Type="http://schemas.openxmlformats.org/officeDocument/2006/relationships/image" Target="../media/image1277.png"/><Relationship Id="rId198" Type="http://schemas.openxmlformats.org/officeDocument/2006/relationships/customXml" Target="../ink/ink1298.xml"/><Relationship Id="rId321" Type="http://schemas.openxmlformats.org/officeDocument/2006/relationships/image" Target="../media/image1349.png"/><Relationship Id="rId342" Type="http://schemas.openxmlformats.org/officeDocument/2006/relationships/customXml" Target="../ink/ink1370.xml"/><Relationship Id="rId363" Type="http://schemas.openxmlformats.org/officeDocument/2006/relationships/image" Target="../media/image1370.png"/><Relationship Id="rId384" Type="http://schemas.openxmlformats.org/officeDocument/2006/relationships/customXml" Target="../ink/ink1391.xml"/><Relationship Id="rId419" Type="http://schemas.openxmlformats.org/officeDocument/2006/relationships/image" Target="../media/image1398.png"/><Relationship Id="rId202" Type="http://schemas.openxmlformats.org/officeDocument/2006/relationships/customXml" Target="../ink/ink1300.xml"/><Relationship Id="rId223" Type="http://schemas.openxmlformats.org/officeDocument/2006/relationships/image" Target="../media/image1300.png"/><Relationship Id="rId244" Type="http://schemas.openxmlformats.org/officeDocument/2006/relationships/customXml" Target="../ink/ink1321.xml"/><Relationship Id="rId430" Type="http://schemas.openxmlformats.org/officeDocument/2006/relationships/customXml" Target="../ink/ink1414.xml"/><Relationship Id="rId18" Type="http://schemas.openxmlformats.org/officeDocument/2006/relationships/customXml" Target="../ink/ink1208.xml"/><Relationship Id="rId39" Type="http://schemas.openxmlformats.org/officeDocument/2006/relationships/image" Target="../media/image1208.png"/><Relationship Id="rId265" Type="http://schemas.openxmlformats.org/officeDocument/2006/relationships/image" Target="../media/image1321.png"/><Relationship Id="rId286" Type="http://schemas.openxmlformats.org/officeDocument/2006/relationships/customXml" Target="../ink/ink1342.xml"/><Relationship Id="rId451" Type="http://schemas.openxmlformats.org/officeDocument/2006/relationships/image" Target="../media/image1414.png"/><Relationship Id="rId472" Type="http://schemas.openxmlformats.org/officeDocument/2006/relationships/customXml" Target="../ink/ink1435.xml"/><Relationship Id="rId493" Type="http://schemas.openxmlformats.org/officeDocument/2006/relationships/image" Target="../media/image1435.png"/><Relationship Id="rId507" Type="http://schemas.openxmlformats.org/officeDocument/2006/relationships/image" Target="../media/image1442.png"/><Relationship Id="rId528" Type="http://schemas.openxmlformats.org/officeDocument/2006/relationships/customXml" Target="../ink/ink1463.xml"/><Relationship Id="rId549" Type="http://schemas.openxmlformats.org/officeDocument/2006/relationships/image" Target="../media/image1463.png"/><Relationship Id="rId50" Type="http://schemas.openxmlformats.org/officeDocument/2006/relationships/customXml" Target="../ink/ink1224.xml"/><Relationship Id="rId104" Type="http://schemas.openxmlformats.org/officeDocument/2006/relationships/customXml" Target="../ink/ink1251.xml"/><Relationship Id="rId125" Type="http://schemas.openxmlformats.org/officeDocument/2006/relationships/image" Target="../media/image1251.png"/><Relationship Id="rId146" Type="http://schemas.openxmlformats.org/officeDocument/2006/relationships/customXml" Target="../ink/ink1272.xml"/><Relationship Id="rId167" Type="http://schemas.openxmlformats.org/officeDocument/2006/relationships/image" Target="../media/image1272.png"/><Relationship Id="rId188" Type="http://schemas.openxmlformats.org/officeDocument/2006/relationships/customXml" Target="../ink/ink1293.xml"/><Relationship Id="rId311" Type="http://schemas.openxmlformats.org/officeDocument/2006/relationships/image" Target="../media/image1344.png"/><Relationship Id="rId332" Type="http://schemas.openxmlformats.org/officeDocument/2006/relationships/customXml" Target="../ink/ink1365.xml"/><Relationship Id="rId353" Type="http://schemas.openxmlformats.org/officeDocument/2006/relationships/image" Target="../media/image1365.png"/><Relationship Id="rId374" Type="http://schemas.openxmlformats.org/officeDocument/2006/relationships/customXml" Target="../ink/ink1386.xml"/><Relationship Id="rId395" Type="http://schemas.openxmlformats.org/officeDocument/2006/relationships/image" Target="../media/image1386.png"/><Relationship Id="rId409" Type="http://schemas.openxmlformats.org/officeDocument/2006/relationships/image" Target="../media/image1393.png"/><Relationship Id="rId71" Type="http://schemas.openxmlformats.org/officeDocument/2006/relationships/image" Target="../media/image1224.png"/><Relationship Id="rId92" Type="http://schemas.openxmlformats.org/officeDocument/2006/relationships/customXml" Target="../ink/ink1245.xml"/><Relationship Id="rId213" Type="http://schemas.openxmlformats.org/officeDocument/2006/relationships/image" Target="../media/image1295.png"/><Relationship Id="rId234" Type="http://schemas.openxmlformats.org/officeDocument/2006/relationships/customXml" Target="../ink/ink1316.xml"/><Relationship Id="rId420" Type="http://schemas.openxmlformats.org/officeDocument/2006/relationships/customXml" Target="../ink/ink1409.xml"/><Relationship Id="rId2" Type="http://schemas.openxmlformats.org/officeDocument/2006/relationships/customXml" Target="../ink/ink1200.xml"/><Relationship Id="rId29" Type="http://schemas.openxmlformats.org/officeDocument/2006/relationships/image" Target="../media/image1203.png"/><Relationship Id="rId255" Type="http://schemas.openxmlformats.org/officeDocument/2006/relationships/image" Target="../media/image1316.png"/><Relationship Id="rId276" Type="http://schemas.openxmlformats.org/officeDocument/2006/relationships/customXml" Target="../ink/ink1337.xml"/><Relationship Id="rId297" Type="http://schemas.openxmlformats.org/officeDocument/2006/relationships/image" Target="../media/image1337.png"/><Relationship Id="rId441" Type="http://schemas.openxmlformats.org/officeDocument/2006/relationships/image" Target="../media/image1409.png"/><Relationship Id="rId462" Type="http://schemas.openxmlformats.org/officeDocument/2006/relationships/customXml" Target="../ink/ink1430.xml"/><Relationship Id="rId483" Type="http://schemas.openxmlformats.org/officeDocument/2006/relationships/image" Target="../media/image1430.png"/><Relationship Id="rId518" Type="http://schemas.openxmlformats.org/officeDocument/2006/relationships/customXml" Target="../ink/ink1458.xml"/><Relationship Id="rId539" Type="http://schemas.openxmlformats.org/officeDocument/2006/relationships/image" Target="../media/image1458.png"/><Relationship Id="rId40" Type="http://schemas.openxmlformats.org/officeDocument/2006/relationships/customXml" Target="../ink/ink1219.xml"/><Relationship Id="rId115" Type="http://schemas.openxmlformats.org/officeDocument/2006/relationships/image" Target="../media/image1246.png"/><Relationship Id="rId136" Type="http://schemas.openxmlformats.org/officeDocument/2006/relationships/customXml" Target="../ink/ink1267.xml"/><Relationship Id="rId157" Type="http://schemas.openxmlformats.org/officeDocument/2006/relationships/image" Target="../media/image1267.png"/><Relationship Id="rId178" Type="http://schemas.openxmlformats.org/officeDocument/2006/relationships/customXml" Target="../ink/ink1288.xml"/><Relationship Id="rId301" Type="http://schemas.openxmlformats.org/officeDocument/2006/relationships/image" Target="../media/image1339.png"/><Relationship Id="rId322" Type="http://schemas.openxmlformats.org/officeDocument/2006/relationships/customXml" Target="../ink/ink1360.xml"/><Relationship Id="rId343" Type="http://schemas.openxmlformats.org/officeDocument/2006/relationships/image" Target="../media/image1360.png"/><Relationship Id="rId364" Type="http://schemas.openxmlformats.org/officeDocument/2006/relationships/customXml" Target="../ink/ink1381.xml"/><Relationship Id="rId550" Type="http://schemas.openxmlformats.org/officeDocument/2006/relationships/customXml" Target="../ink/ink1474.xml"/><Relationship Id="rId61" Type="http://schemas.openxmlformats.org/officeDocument/2006/relationships/image" Target="../media/image1219.png"/><Relationship Id="rId82" Type="http://schemas.openxmlformats.org/officeDocument/2006/relationships/customXml" Target="../ink/ink1240.xml"/><Relationship Id="rId199" Type="http://schemas.openxmlformats.org/officeDocument/2006/relationships/image" Target="../media/image1288.png"/><Relationship Id="rId203" Type="http://schemas.openxmlformats.org/officeDocument/2006/relationships/image" Target="../media/image1290.png"/><Relationship Id="rId385" Type="http://schemas.openxmlformats.org/officeDocument/2006/relationships/image" Target="../media/image1381.png"/><Relationship Id="rId19" Type="http://schemas.openxmlformats.org/officeDocument/2006/relationships/image" Target="../media/image1198.png"/><Relationship Id="rId224" Type="http://schemas.openxmlformats.org/officeDocument/2006/relationships/customXml" Target="../ink/ink1311.xml"/><Relationship Id="rId245" Type="http://schemas.openxmlformats.org/officeDocument/2006/relationships/image" Target="../media/image1311.png"/><Relationship Id="rId266" Type="http://schemas.openxmlformats.org/officeDocument/2006/relationships/customXml" Target="../ink/ink1332.xml"/><Relationship Id="rId287" Type="http://schemas.openxmlformats.org/officeDocument/2006/relationships/image" Target="../media/image1332.png"/><Relationship Id="rId410" Type="http://schemas.openxmlformats.org/officeDocument/2006/relationships/customXml" Target="../ink/ink1404.xml"/><Relationship Id="rId431" Type="http://schemas.openxmlformats.org/officeDocument/2006/relationships/image" Target="../media/image1404.png"/><Relationship Id="rId452" Type="http://schemas.openxmlformats.org/officeDocument/2006/relationships/customXml" Target="../ink/ink1425.xml"/><Relationship Id="rId473" Type="http://schemas.openxmlformats.org/officeDocument/2006/relationships/image" Target="../media/image1425.png"/><Relationship Id="rId494" Type="http://schemas.openxmlformats.org/officeDocument/2006/relationships/customXml" Target="../ink/ink1446.xml"/><Relationship Id="rId508" Type="http://schemas.openxmlformats.org/officeDocument/2006/relationships/customXml" Target="../ink/ink1453.xml"/><Relationship Id="rId529" Type="http://schemas.openxmlformats.org/officeDocument/2006/relationships/image" Target="../media/image1453.png"/><Relationship Id="rId30" Type="http://schemas.openxmlformats.org/officeDocument/2006/relationships/customXml" Target="../ink/ink1214.xml"/><Relationship Id="rId105" Type="http://schemas.openxmlformats.org/officeDocument/2006/relationships/image" Target="../media/image1241.png"/><Relationship Id="rId126" Type="http://schemas.openxmlformats.org/officeDocument/2006/relationships/customXml" Target="../ink/ink1262.xml"/><Relationship Id="rId147" Type="http://schemas.openxmlformats.org/officeDocument/2006/relationships/image" Target="../media/image1262.png"/><Relationship Id="rId168" Type="http://schemas.openxmlformats.org/officeDocument/2006/relationships/customXml" Target="../ink/ink1283.xml"/><Relationship Id="rId312" Type="http://schemas.openxmlformats.org/officeDocument/2006/relationships/customXml" Target="../ink/ink1355.xml"/><Relationship Id="rId333" Type="http://schemas.openxmlformats.org/officeDocument/2006/relationships/image" Target="../media/image1355.png"/><Relationship Id="rId354" Type="http://schemas.openxmlformats.org/officeDocument/2006/relationships/customXml" Target="../ink/ink1376.xml"/><Relationship Id="rId540" Type="http://schemas.openxmlformats.org/officeDocument/2006/relationships/customXml" Target="../ink/ink1469.xml"/><Relationship Id="rId51" Type="http://schemas.openxmlformats.org/officeDocument/2006/relationships/image" Target="../media/image1214.png"/><Relationship Id="rId72" Type="http://schemas.openxmlformats.org/officeDocument/2006/relationships/customXml" Target="../ink/ink1235.xml"/><Relationship Id="rId93" Type="http://schemas.openxmlformats.org/officeDocument/2006/relationships/image" Target="../media/image1235.png"/><Relationship Id="rId189" Type="http://schemas.openxmlformats.org/officeDocument/2006/relationships/image" Target="../media/image1283.png"/><Relationship Id="rId375" Type="http://schemas.openxmlformats.org/officeDocument/2006/relationships/image" Target="../media/image1376.png"/><Relationship Id="rId396" Type="http://schemas.openxmlformats.org/officeDocument/2006/relationships/customXml" Target="../ink/ink1397.xml"/><Relationship Id="rId3" Type="http://schemas.openxmlformats.org/officeDocument/2006/relationships/image" Target="../media/image1190.png"/><Relationship Id="rId214" Type="http://schemas.openxmlformats.org/officeDocument/2006/relationships/customXml" Target="../ink/ink1306.xml"/><Relationship Id="rId235" Type="http://schemas.openxmlformats.org/officeDocument/2006/relationships/image" Target="../media/image1306.png"/><Relationship Id="rId256" Type="http://schemas.openxmlformats.org/officeDocument/2006/relationships/customXml" Target="../ink/ink1327.xml"/><Relationship Id="rId277" Type="http://schemas.openxmlformats.org/officeDocument/2006/relationships/image" Target="../media/image1327.png"/><Relationship Id="rId298" Type="http://schemas.openxmlformats.org/officeDocument/2006/relationships/customXml" Target="../ink/ink1348.xml"/><Relationship Id="rId400" Type="http://schemas.openxmlformats.org/officeDocument/2006/relationships/customXml" Target="../ink/ink1399.xml"/><Relationship Id="rId421" Type="http://schemas.openxmlformats.org/officeDocument/2006/relationships/image" Target="../media/image1399.png"/><Relationship Id="rId442" Type="http://schemas.openxmlformats.org/officeDocument/2006/relationships/customXml" Target="../ink/ink1420.xml"/><Relationship Id="rId463" Type="http://schemas.openxmlformats.org/officeDocument/2006/relationships/image" Target="../media/image1420.png"/><Relationship Id="rId484" Type="http://schemas.openxmlformats.org/officeDocument/2006/relationships/customXml" Target="../ink/ink1441.xml"/><Relationship Id="rId519" Type="http://schemas.openxmlformats.org/officeDocument/2006/relationships/image" Target="../media/image1448.png"/><Relationship Id="rId116" Type="http://schemas.openxmlformats.org/officeDocument/2006/relationships/customXml" Target="../ink/ink1257.xml"/><Relationship Id="rId137" Type="http://schemas.openxmlformats.org/officeDocument/2006/relationships/image" Target="../media/image1257.png"/><Relationship Id="rId158" Type="http://schemas.openxmlformats.org/officeDocument/2006/relationships/customXml" Target="../ink/ink1278.xml"/><Relationship Id="rId302" Type="http://schemas.openxmlformats.org/officeDocument/2006/relationships/customXml" Target="../ink/ink1350.xml"/><Relationship Id="rId323" Type="http://schemas.openxmlformats.org/officeDocument/2006/relationships/image" Target="../media/image1350.png"/><Relationship Id="rId344" Type="http://schemas.openxmlformats.org/officeDocument/2006/relationships/customXml" Target="../ink/ink1371.xml"/><Relationship Id="rId530" Type="http://schemas.openxmlformats.org/officeDocument/2006/relationships/customXml" Target="../ink/ink1464.xml"/><Relationship Id="rId20" Type="http://schemas.openxmlformats.org/officeDocument/2006/relationships/customXml" Target="../ink/ink1209.xml"/><Relationship Id="rId41" Type="http://schemas.openxmlformats.org/officeDocument/2006/relationships/image" Target="../media/image1209.png"/><Relationship Id="rId62" Type="http://schemas.openxmlformats.org/officeDocument/2006/relationships/customXml" Target="../ink/ink1230.xml"/><Relationship Id="rId83" Type="http://schemas.openxmlformats.org/officeDocument/2006/relationships/image" Target="../media/image1230.png"/><Relationship Id="rId179" Type="http://schemas.openxmlformats.org/officeDocument/2006/relationships/image" Target="../media/image1278.png"/><Relationship Id="rId365" Type="http://schemas.openxmlformats.org/officeDocument/2006/relationships/image" Target="../media/image1371.png"/><Relationship Id="rId386" Type="http://schemas.openxmlformats.org/officeDocument/2006/relationships/customXml" Target="../ink/ink1392.xml"/><Relationship Id="rId551" Type="http://schemas.openxmlformats.org/officeDocument/2006/relationships/image" Target="../media/image1464.png"/><Relationship Id="rId190" Type="http://schemas.openxmlformats.org/officeDocument/2006/relationships/customXml" Target="../ink/ink1294.xml"/><Relationship Id="rId204" Type="http://schemas.openxmlformats.org/officeDocument/2006/relationships/customXml" Target="../ink/ink1301.xml"/><Relationship Id="rId225" Type="http://schemas.openxmlformats.org/officeDocument/2006/relationships/image" Target="../media/image1301.png"/><Relationship Id="rId246" Type="http://schemas.openxmlformats.org/officeDocument/2006/relationships/customXml" Target="../ink/ink1322.xml"/><Relationship Id="rId267" Type="http://schemas.openxmlformats.org/officeDocument/2006/relationships/image" Target="../media/image1322.png"/><Relationship Id="rId288" Type="http://schemas.openxmlformats.org/officeDocument/2006/relationships/customXml" Target="../ink/ink1343.xml"/><Relationship Id="rId411" Type="http://schemas.openxmlformats.org/officeDocument/2006/relationships/image" Target="../media/image1394.png"/><Relationship Id="rId432" Type="http://schemas.openxmlformats.org/officeDocument/2006/relationships/customXml" Target="../ink/ink1415.xml"/><Relationship Id="rId453" Type="http://schemas.openxmlformats.org/officeDocument/2006/relationships/image" Target="../media/image1415.png"/><Relationship Id="rId474" Type="http://schemas.openxmlformats.org/officeDocument/2006/relationships/customXml" Target="../ink/ink1436.xml"/><Relationship Id="rId509" Type="http://schemas.openxmlformats.org/officeDocument/2006/relationships/image" Target="../media/image1443.png"/><Relationship Id="rId106" Type="http://schemas.openxmlformats.org/officeDocument/2006/relationships/customXml" Target="../ink/ink1252.xml"/><Relationship Id="rId127" Type="http://schemas.openxmlformats.org/officeDocument/2006/relationships/image" Target="../media/image1252.png"/><Relationship Id="rId313" Type="http://schemas.openxmlformats.org/officeDocument/2006/relationships/image" Target="../media/image1345.png"/><Relationship Id="rId495" Type="http://schemas.openxmlformats.org/officeDocument/2006/relationships/image" Target="../media/image1436.png"/><Relationship Id="rId10" Type="http://schemas.openxmlformats.org/officeDocument/2006/relationships/customXml" Target="../ink/ink1204.xml"/><Relationship Id="rId31" Type="http://schemas.openxmlformats.org/officeDocument/2006/relationships/image" Target="../media/image1204.png"/><Relationship Id="rId52" Type="http://schemas.openxmlformats.org/officeDocument/2006/relationships/customXml" Target="../ink/ink1225.xml"/><Relationship Id="rId73" Type="http://schemas.openxmlformats.org/officeDocument/2006/relationships/image" Target="../media/image1225.png"/><Relationship Id="rId94" Type="http://schemas.openxmlformats.org/officeDocument/2006/relationships/customXml" Target="../ink/ink1246.xml"/><Relationship Id="rId148" Type="http://schemas.openxmlformats.org/officeDocument/2006/relationships/customXml" Target="../ink/ink1273.xml"/><Relationship Id="rId169" Type="http://schemas.openxmlformats.org/officeDocument/2006/relationships/image" Target="../media/image1273.png"/><Relationship Id="rId334" Type="http://schemas.openxmlformats.org/officeDocument/2006/relationships/customXml" Target="../ink/ink1366.xml"/><Relationship Id="rId355" Type="http://schemas.openxmlformats.org/officeDocument/2006/relationships/image" Target="../media/image1366.png"/><Relationship Id="rId376" Type="http://schemas.openxmlformats.org/officeDocument/2006/relationships/customXml" Target="../ink/ink1387.xml"/><Relationship Id="rId397" Type="http://schemas.openxmlformats.org/officeDocument/2006/relationships/image" Target="../media/image1387.png"/><Relationship Id="rId520" Type="http://schemas.openxmlformats.org/officeDocument/2006/relationships/customXml" Target="../ink/ink1459.xml"/><Relationship Id="rId541" Type="http://schemas.openxmlformats.org/officeDocument/2006/relationships/image" Target="../media/image1459.png"/><Relationship Id="rId4" Type="http://schemas.openxmlformats.org/officeDocument/2006/relationships/customXml" Target="../ink/ink1201.xml"/><Relationship Id="rId180" Type="http://schemas.openxmlformats.org/officeDocument/2006/relationships/customXml" Target="../ink/ink1289.xml"/><Relationship Id="rId215" Type="http://schemas.openxmlformats.org/officeDocument/2006/relationships/image" Target="../media/image1296.png"/><Relationship Id="rId236" Type="http://schemas.openxmlformats.org/officeDocument/2006/relationships/customXml" Target="../ink/ink1317.xml"/><Relationship Id="rId257" Type="http://schemas.openxmlformats.org/officeDocument/2006/relationships/image" Target="../media/image1317.png"/><Relationship Id="rId278" Type="http://schemas.openxmlformats.org/officeDocument/2006/relationships/customXml" Target="../ink/ink1338.xml"/><Relationship Id="rId401" Type="http://schemas.openxmlformats.org/officeDocument/2006/relationships/image" Target="../media/image1389.png"/><Relationship Id="rId422" Type="http://schemas.openxmlformats.org/officeDocument/2006/relationships/customXml" Target="../ink/ink1410.xml"/><Relationship Id="rId443" Type="http://schemas.openxmlformats.org/officeDocument/2006/relationships/image" Target="../media/image1410.png"/><Relationship Id="rId464" Type="http://schemas.openxmlformats.org/officeDocument/2006/relationships/customXml" Target="../ink/ink1431.xml"/><Relationship Id="rId303" Type="http://schemas.openxmlformats.org/officeDocument/2006/relationships/image" Target="../media/image1340.png"/><Relationship Id="rId485" Type="http://schemas.openxmlformats.org/officeDocument/2006/relationships/image" Target="../media/image1431.png"/><Relationship Id="rId42" Type="http://schemas.openxmlformats.org/officeDocument/2006/relationships/customXml" Target="../ink/ink1220.xml"/><Relationship Id="rId84" Type="http://schemas.openxmlformats.org/officeDocument/2006/relationships/customXml" Target="../ink/ink1241.xml"/><Relationship Id="rId138" Type="http://schemas.openxmlformats.org/officeDocument/2006/relationships/customXml" Target="../ink/ink1268.xml"/><Relationship Id="rId345" Type="http://schemas.openxmlformats.org/officeDocument/2006/relationships/image" Target="../media/image1361.png"/><Relationship Id="rId387" Type="http://schemas.openxmlformats.org/officeDocument/2006/relationships/image" Target="../media/image1382.png"/><Relationship Id="rId510" Type="http://schemas.openxmlformats.org/officeDocument/2006/relationships/customXml" Target="../ink/ink1454.xml"/><Relationship Id="rId552" Type="http://schemas.openxmlformats.org/officeDocument/2006/relationships/customXml" Target="../ink/ink1475.xml"/><Relationship Id="rId191" Type="http://schemas.openxmlformats.org/officeDocument/2006/relationships/image" Target="../media/image1284.png"/><Relationship Id="rId205" Type="http://schemas.openxmlformats.org/officeDocument/2006/relationships/image" Target="../media/image1291.png"/><Relationship Id="rId247" Type="http://schemas.openxmlformats.org/officeDocument/2006/relationships/image" Target="../media/image1312.png"/><Relationship Id="rId412" Type="http://schemas.openxmlformats.org/officeDocument/2006/relationships/customXml" Target="../ink/ink1405.xml"/><Relationship Id="rId107" Type="http://schemas.openxmlformats.org/officeDocument/2006/relationships/image" Target="../media/image1242.png"/><Relationship Id="rId289" Type="http://schemas.openxmlformats.org/officeDocument/2006/relationships/image" Target="../media/image1333.png"/><Relationship Id="rId454" Type="http://schemas.openxmlformats.org/officeDocument/2006/relationships/customXml" Target="../ink/ink1426.xml"/><Relationship Id="rId496" Type="http://schemas.openxmlformats.org/officeDocument/2006/relationships/customXml" Target="../ink/ink1447.xml"/><Relationship Id="rId11" Type="http://schemas.openxmlformats.org/officeDocument/2006/relationships/image" Target="../media/image1194.png"/><Relationship Id="rId53" Type="http://schemas.openxmlformats.org/officeDocument/2006/relationships/image" Target="../media/image1215.png"/><Relationship Id="rId149" Type="http://schemas.openxmlformats.org/officeDocument/2006/relationships/image" Target="../media/image1263.png"/><Relationship Id="rId314" Type="http://schemas.openxmlformats.org/officeDocument/2006/relationships/customXml" Target="../ink/ink1356.xml"/><Relationship Id="rId356" Type="http://schemas.openxmlformats.org/officeDocument/2006/relationships/customXml" Target="../ink/ink1377.xml"/><Relationship Id="rId398" Type="http://schemas.openxmlformats.org/officeDocument/2006/relationships/customXml" Target="../ink/ink1398.xml"/><Relationship Id="rId521" Type="http://schemas.openxmlformats.org/officeDocument/2006/relationships/image" Target="../media/image1449.png"/><Relationship Id="rId95" Type="http://schemas.openxmlformats.org/officeDocument/2006/relationships/image" Target="../media/image1236.png"/><Relationship Id="rId160" Type="http://schemas.openxmlformats.org/officeDocument/2006/relationships/customXml" Target="../ink/ink1279.xml"/><Relationship Id="rId216" Type="http://schemas.openxmlformats.org/officeDocument/2006/relationships/customXml" Target="../ink/ink1307.xml"/><Relationship Id="rId423" Type="http://schemas.openxmlformats.org/officeDocument/2006/relationships/image" Target="../media/image1400.png"/><Relationship Id="rId258" Type="http://schemas.openxmlformats.org/officeDocument/2006/relationships/customXml" Target="../ink/ink1328.xml"/><Relationship Id="rId465" Type="http://schemas.openxmlformats.org/officeDocument/2006/relationships/image" Target="../media/image1421.png"/><Relationship Id="rId22" Type="http://schemas.openxmlformats.org/officeDocument/2006/relationships/customXml" Target="../ink/ink1210.xml"/><Relationship Id="rId64" Type="http://schemas.openxmlformats.org/officeDocument/2006/relationships/customXml" Target="../ink/ink1231.xml"/><Relationship Id="rId118" Type="http://schemas.openxmlformats.org/officeDocument/2006/relationships/customXml" Target="../ink/ink1258.xml"/><Relationship Id="rId325" Type="http://schemas.openxmlformats.org/officeDocument/2006/relationships/image" Target="../media/image1351.png"/><Relationship Id="rId367" Type="http://schemas.openxmlformats.org/officeDocument/2006/relationships/image" Target="../media/image1372.png"/><Relationship Id="rId532" Type="http://schemas.openxmlformats.org/officeDocument/2006/relationships/customXml" Target="../ink/ink1465.xml"/><Relationship Id="rId171" Type="http://schemas.openxmlformats.org/officeDocument/2006/relationships/image" Target="../media/image1274.png"/><Relationship Id="rId227" Type="http://schemas.openxmlformats.org/officeDocument/2006/relationships/image" Target="../media/image1302.png"/><Relationship Id="rId269" Type="http://schemas.openxmlformats.org/officeDocument/2006/relationships/image" Target="../media/image1323.png"/><Relationship Id="rId434" Type="http://schemas.openxmlformats.org/officeDocument/2006/relationships/customXml" Target="../ink/ink1416.xml"/><Relationship Id="rId476" Type="http://schemas.openxmlformats.org/officeDocument/2006/relationships/customXml" Target="../ink/ink1437.xml"/><Relationship Id="rId33" Type="http://schemas.openxmlformats.org/officeDocument/2006/relationships/image" Target="../media/image1205.png"/><Relationship Id="rId129" Type="http://schemas.openxmlformats.org/officeDocument/2006/relationships/image" Target="../media/image1253.png"/><Relationship Id="rId280" Type="http://schemas.openxmlformats.org/officeDocument/2006/relationships/customXml" Target="../ink/ink1339.xml"/><Relationship Id="rId336" Type="http://schemas.openxmlformats.org/officeDocument/2006/relationships/customXml" Target="../ink/ink1367.xml"/><Relationship Id="rId501" Type="http://schemas.openxmlformats.org/officeDocument/2006/relationships/image" Target="../media/image1439.png"/><Relationship Id="rId543" Type="http://schemas.openxmlformats.org/officeDocument/2006/relationships/image" Target="../media/image1460.png"/><Relationship Id="rId75" Type="http://schemas.openxmlformats.org/officeDocument/2006/relationships/image" Target="../media/image1226.png"/><Relationship Id="rId140" Type="http://schemas.openxmlformats.org/officeDocument/2006/relationships/customXml" Target="../ink/ink1269.xml"/><Relationship Id="rId182" Type="http://schemas.openxmlformats.org/officeDocument/2006/relationships/customXml" Target="../ink/ink1290.xml"/><Relationship Id="rId378" Type="http://schemas.openxmlformats.org/officeDocument/2006/relationships/customXml" Target="../ink/ink1388.xml"/><Relationship Id="rId403" Type="http://schemas.openxmlformats.org/officeDocument/2006/relationships/image" Target="../media/image1390.png"/><Relationship Id="rId6" Type="http://schemas.openxmlformats.org/officeDocument/2006/relationships/customXml" Target="../ink/ink1202.xml"/><Relationship Id="rId238" Type="http://schemas.openxmlformats.org/officeDocument/2006/relationships/customXml" Target="../ink/ink1318.xml"/><Relationship Id="rId445" Type="http://schemas.openxmlformats.org/officeDocument/2006/relationships/image" Target="../media/image1411.png"/><Relationship Id="rId487" Type="http://schemas.openxmlformats.org/officeDocument/2006/relationships/image" Target="../media/image1432.png"/><Relationship Id="rId291" Type="http://schemas.openxmlformats.org/officeDocument/2006/relationships/image" Target="../media/image1334.png"/><Relationship Id="rId305" Type="http://schemas.openxmlformats.org/officeDocument/2006/relationships/image" Target="../media/image1341.png"/><Relationship Id="rId347" Type="http://schemas.openxmlformats.org/officeDocument/2006/relationships/image" Target="../media/image1362.png"/><Relationship Id="rId512" Type="http://schemas.openxmlformats.org/officeDocument/2006/relationships/customXml" Target="../ink/ink1455.xml"/><Relationship Id="rId44" Type="http://schemas.openxmlformats.org/officeDocument/2006/relationships/customXml" Target="../ink/ink1221.xml"/><Relationship Id="rId86" Type="http://schemas.openxmlformats.org/officeDocument/2006/relationships/customXml" Target="../ink/ink1242.xml"/><Relationship Id="rId151" Type="http://schemas.openxmlformats.org/officeDocument/2006/relationships/image" Target="../media/image1264.png"/><Relationship Id="rId389" Type="http://schemas.openxmlformats.org/officeDocument/2006/relationships/image" Target="../media/image1383.png"/><Relationship Id="rId554" Type="http://schemas.openxmlformats.org/officeDocument/2006/relationships/customXml" Target="../ink/ink1476.xml"/><Relationship Id="rId193" Type="http://schemas.openxmlformats.org/officeDocument/2006/relationships/image" Target="../media/image1285.png"/><Relationship Id="rId207" Type="http://schemas.openxmlformats.org/officeDocument/2006/relationships/image" Target="../media/image1292.png"/><Relationship Id="rId249" Type="http://schemas.openxmlformats.org/officeDocument/2006/relationships/image" Target="../media/image1313.png"/><Relationship Id="rId414" Type="http://schemas.openxmlformats.org/officeDocument/2006/relationships/customXml" Target="../ink/ink1406.xml"/><Relationship Id="rId456" Type="http://schemas.openxmlformats.org/officeDocument/2006/relationships/customXml" Target="../ink/ink1427.xml"/><Relationship Id="rId498" Type="http://schemas.openxmlformats.org/officeDocument/2006/relationships/customXml" Target="../ink/ink1448.xml"/><Relationship Id="rId13" Type="http://schemas.openxmlformats.org/officeDocument/2006/relationships/image" Target="../media/image1195.png"/><Relationship Id="rId109" Type="http://schemas.openxmlformats.org/officeDocument/2006/relationships/image" Target="../media/image1243.png"/><Relationship Id="rId260" Type="http://schemas.openxmlformats.org/officeDocument/2006/relationships/customXml" Target="../ink/ink1329.xml"/><Relationship Id="rId316" Type="http://schemas.openxmlformats.org/officeDocument/2006/relationships/customXml" Target="../ink/ink1357.xml"/><Relationship Id="rId523" Type="http://schemas.openxmlformats.org/officeDocument/2006/relationships/image" Target="../media/image1450.png"/><Relationship Id="rId55" Type="http://schemas.openxmlformats.org/officeDocument/2006/relationships/image" Target="../media/image1216.png"/><Relationship Id="rId97" Type="http://schemas.openxmlformats.org/officeDocument/2006/relationships/image" Target="../media/image1237.png"/><Relationship Id="rId120" Type="http://schemas.openxmlformats.org/officeDocument/2006/relationships/customXml" Target="../ink/ink1259.xml"/><Relationship Id="rId358" Type="http://schemas.openxmlformats.org/officeDocument/2006/relationships/customXml" Target="../ink/ink1378.xml"/><Relationship Id="rId162" Type="http://schemas.openxmlformats.org/officeDocument/2006/relationships/customXml" Target="../ink/ink1280.xml"/><Relationship Id="rId218" Type="http://schemas.openxmlformats.org/officeDocument/2006/relationships/customXml" Target="../ink/ink1308.xml"/><Relationship Id="rId425" Type="http://schemas.openxmlformats.org/officeDocument/2006/relationships/image" Target="../media/image1401.png"/><Relationship Id="rId467" Type="http://schemas.openxmlformats.org/officeDocument/2006/relationships/image" Target="../media/image1422.png"/><Relationship Id="rId271" Type="http://schemas.openxmlformats.org/officeDocument/2006/relationships/image" Target="../media/image1324.png"/><Relationship Id="rId24" Type="http://schemas.openxmlformats.org/officeDocument/2006/relationships/customXml" Target="../ink/ink1211.xml"/><Relationship Id="rId66" Type="http://schemas.openxmlformats.org/officeDocument/2006/relationships/customXml" Target="../ink/ink1232.xml"/><Relationship Id="rId131" Type="http://schemas.openxmlformats.org/officeDocument/2006/relationships/image" Target="../media/image1254.png"/><Relationship Id="rId327" Type="http://schemas.openxmlformats.org/officeDocument/2006/relationships/image" Target="../media/image1352.png"/><Relationship Id="rId369" Type="http://schemas.openxmlformats.org/officeDocument/2006/relationships/image" Target="../media/image1373.png"/><Relationship Id="rId534" Type="http://schemas.openxmlformats.org/officeDocument/2006/relationships/customXml" Target="../ink/ink1466.xml"/><Relationship Id="rId173" Type="http://schemas.openxmlformats.org/officeDocument/2006/relationships/image" Target="../media/image1275.png"/><Relationship Id="rId229" Type="http://schemas.openxmlformats.org/officeDocument/2006/relationships/image" Target="../media/image1303.png"/><Relationship Id="rId380" Type="http://schemas.openxmlformats.org/officeDocument/2006/relationships/customXml" Target="../ink/ink1389.xml"/><Relationship Id="rId436" Type="http://schemas.openxmlformats.org/officeDocument/2006/relationships/customXml" Target="../ink/ink1417.xml"/><Relationship Id="rId240" Type="http://schemas.openxmlformats.org/officeDocument/2006/relationships/customXml" Target="../ink/ink1319.xml"/><Relationship Id="rId478" Type="http://schemas.openxmlformats.org/officeDocument/2006/relationships/customXml" Target="../ink/ink1438.xml"/><Relationship Id="rId35" Type="http://schemas.openxmlformats.org/officeDocument/2006/relationships/image" Target="../media/image1206.png"/><Relationship Id="rId77" Type="http://schemas.openxmlformats.org/officeDocument/2006/relationships/image" Target="../media/image1227.png"/><Relationship Id="rId100" Type="http://schemas.openxmlformats.org/officeDocument/2006/relationships/customXml" Target="../ink/ink1249.xml"/><Relationship Id="rId282" Type="http://schemas.openxmlformats.org/officeDocument/2006/relationships/customXml" Target="../ink/ink1340.xml"/><Relationship Id="rId338" Type="http://schemas.openxmlformats.org/officeDocument/2006/relationships/customXml" Target="../ink/ink1368.xml"/><Relationship Id="rId503" Type="http://schemas.openxmlformats.org/officeDocument/2006/relationships/image" Target="../media/image1440.png"/><Relationship Id="rId545" Type="http://schemas.openxmlformats.org/officeDocument/2006/relationships/image" Target="../media/image1461.png"/><Relationship Id="rId8" Type="http://schemas.openxmlformats.org/officeDocument/2006/relationships/customXml" Target="../ink/ink1203.xml"/><Relationship Id="rId142" Type="http://schemas.openxmlformats.org/officeDocument/2006/relationships/customXml" Target="../ink/ink1270.xml"/><Relationship Id="rId184" Type="http://schemas.openxmlformats.org/officeDocument/2006/relationships/customXml" Target="../ink/ink1291.xml"/><Relationship Id="rId391" Type="http://schemas.openxmlformats.org/officeDocument/2006/relationships/image" Target="../media/image1384.png"/><Relationship Id="rId405" Type="http://schemas.openxmlformats.org/officeDocument/2006/relationships/image" Target="../media/image1391.png"/><Relationship Id="rId447" Type="http://schemas.openxmlformats.org/officeDocument/2006/relationships/image" Target="../media/image1412.png"/><Relationship Id="rId251" Type="http://schemas.openxmlformats.org/officeDocument/2006/relationships/image" Target="../media/image1314.png"/><Relationship Id="rId489" Type="http://schemas.openxmlformats.org/officeDocument/2006/relationships/image" Target="../media/image1433.png"/><Relationship Id="rId46" Type="http://schemas.openxmlformats.org/officeDocument/2006/relationships/customXml" Target="../ink/ink1222.xml"/><Relationship Id="rId293" Type="http://schemas.openxmlformats.org/officeDocument/2006/relationships/image" Target="../media/image1335.png"/><Relationship Id="rId307" Type="http://schemas.openxmlformats.org/officeDocument/2006/relationships/image" Target="../media/image1342.png"/><Relationship Id="rId349" Type="http://schemas.openxmlformats.org/officeDocument/2006/relationships/image" Target="../media/image1363.png"/><Relationship Id="rId514" Type="http://schemas.openxmlformats.org/officeDocument/2006/relationships/customXml" Target="../ink/ink1456.xml"/><Relationship Id="rId556" Type="http://schemas.openxmlformats.org/officeDocument/2006/relationships/customXml" Target="../ink/ink1477.xml"/><Relationship Id="rId88" Type="http://schemas.openxmlformats.org/officeDocument/2006/relationships/customXml" Target="../ink/ink1243.xml"/><Relationship Id="rId111" Type="http://schemas.openxmlformats.org/officeDocument/2006/relationships/image" Target="../media/image1244.png"/><Relationship Id="rId153" Type="http://schemas.openxmlformats.org/officeDocument/2006/relationships/image" Target="../media/image1265.png"/><Relationship Id="rId195" Type="http://schemas.openxmlformats.org/officeDocument/2006/relationships/image" Target="../media/image1286.png"/><Relationship Id="rId209" Type="http://schemas.openxmlformats.org/officeDocument/2006/relationships/image" Target="../media/image1293.png"/><Relationship Id="rId360" Type="http://schemas.openxmlformats.org/officeDocument/2006/relationships/customXml" Target="../ink/ink1379.xml"/><Relationship Id="rId416" Type="http://schemas.openxmlformats.org/officeDocument/2006/relationships/customXml" Target="../ink/ink1407.xml"/><Relationship Id="rId220" Type="http://schemas.openxmlformats.org/officeDocument/2006/relationships/customXml" Target="../ink/ink1309.xml"/><Relationship Id="rId458" Type="http://schemas.openxmlformats.org/officeDocument/2006/relationships/customXml" Target="../ink/ink1428.xml"/><Relationship Id="rId15" Type="http://schemas.openxmlformats.org/officeDocument/2006/relationships/image" Target="../media/image1196.png"/><Relationship Id="rId57" Type="http://schemas.openxmlformats.org/officeDocument/2006/relationships/image" Target="../media/image1217.png"/><Relationship Id="rId262" Type="http://schemas.openxmlformats.org/officeDocument/2006/relationships/customXml" Target="../ink/ink1330.xml"/><Relationship Id="rId318" Type="http://schemas.openxmlformats.org/officeDocument/2006/relationships/customXml" Target="../ink/ink1358.xml"/><Relationship Id="rId525" Type="http://schemas.openxmlformats.org/officeDocument/2006/relationships/image" Target="../media/image14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84.xml"/><Relationship Id="rId18" Type="http://schemas.openxmlformats.org/officeDocument/2006/relationships/image" Target="../media/image1476.png"/><Relationship Id="rId26" Type="http://schemas.openxmlformats.org/officeDocument/2006/relationships/image" Target="../media/image1480.png"/><Relationship Id="rId39" Type="http://schemas.openxmlformats.org/officeDocument/2006/relationships/customXml" Target="../ink/ink1497.xml"/><Relationship Id="rId21" Type="http://schemas.openxmlformats.org/officeDocument/2006/relationships/customXml" Target="../ink/ink1488.xml"/><Relationship Id="rId34" Type="http://schemas.openxmlformats.org/officeDocument/2006/relationships/image" Target="../media/image1484.png"/><Relationship Id="rId42" Type="http://schemas.openxmlformats.org/officeDocument/2006/relationships/image" Target="../media/image1488.png"/><Relationship Id="rId47" Type="http://schemas.openxmlformats.org/officeDocument/2006/relationships/customXml" Target="../ink/ink1501.xml"/><Relationship Id="rId50" Type="http://schemas.openxmlformats.org/officeDocument/2006/relationships/image" Target="../media/image1492.png"/><Relationship Id="rId55" Type="http://schemas.openxmlformats.org/officeDocument/2006/relationships/customXml" Target="../ink/ink1505.xml"/><Relationship Id="rId63" Type="http://schemas.openxmlformats.org/officeDocument/2006/relationships/customXml" Target="../ink/ink1509.xml"/><Relationship Id="rId68" Type="http://schemas.openxmlformats.org/officeDocument/2006/relationships/image" Target="../media/image1501.png"/><Relationship Id="rId76" Type="http://schemas.openxmlformats.org/officeDocument/2006/relationships/image" Target="../media/image1505.png"/><Relationship Id="rId7" Type="http://schemas.openxmlformats.org/officeDocument/2006/relationships/customXml" Target="../ink/ink1481.xml"/><Relationship Id="rId71" Type="http://schemas.openxmlformats.org/officeDocument/2006/relationships/customXml" Target="../ink/ink1513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75.png"/><Relationship Id="rId29" Type="http://schemas.openxmlformats.org/officeDocument/2006/relationships/customXml" Target="../ink/ink1492.xml"/><Relationship Id="rId11" Type="http://schemas.openxmlformats.org/officeDocument/2006/relationships/customXml" Target="../ink/ink1483.xml"/><Relationship Id="rId24" Type="http://schemas.openxmlformats.org/officeDocument/2006/relationships/image" Target="../media/image1479.png"/><Relationship Id="rId32" Type="http://schemas.openxmlformats.org/officeDocument/2006/relationships/image" Target="../media/image1483.png"/><Relationship Id="rId37" Type="http://schemas.openxmlformats.org/officeDocument/2006/relationships/customXml" Target="../ink/ink1496.xml"/><Relationship Id="rId40" Type="http://schemas.openxmlformats.org/officeDocument/2006/relationships/image" Target="../media/image1487.png"/><Relationship Id="rId45" Type="http://schemas.openxmlformats.org/officeDocument/2006/relationships/customXml" Target="../ink/ink1500.xml"/><Relationship Id="rId53" Type="http://schemas.openxmlformats.org/officeDocument/2006/relationships/customXml" Target="../ink/ink1504.xml"/><Relationship Id="rId58" Type="http://schemas.openxmlformats.org/officeDocument/2006/relationships/image" Target="../media/image1496.png"/><Relationship Id="rId66" Type="http://schemas.openxmlformats.org/officeDocument/2006/relationships/image" Target="../media/image1500.png"/><Relationship Id="rId74" Type="http://schemas.openxmlformats.org/officeDocument/2006/relationships/image" Target="../media/image1504.png"/><Relationship Id="rId5" Type="http://schemas.openxmlformats.org/officeDocument/2006/relationships/customXml" Target="../ink/ink1480.xml"/><Relationship Id="rId15" Type="http://schemas.openxmlformats.org/officeDocument/2006/relationships/customXml" Target="../ink/ink1485.xml"/><Relationship Id="rId23" Type="http://schemas.openxmlformats.org/officeDocument/2006/relationships/customXml" Target="../ink/ink1489.xml"/><Relationship Id="rId28" Type="http://schemas.openxmlformats.org/officeDocument/2006/relationships/image" Target="../media/image1481.png"/><Relationship Id="rId36" Type="http://schemas.openxmlformats.org/officeDocument/2006/relationships/image" Target="../media/image1485.png"/><Relationship Id="rId49" Type="http://schemas.openxmlformats.org/officeDocument/2006/relationships/customXml" Target="../ink/ink1502.xml"/><Relationship Id="rId57" Type="http://schemas.openxmlformats.org/officeDocument/2006/relationships/customXml" Target="../ink/ink1506.xml"/><Relationship Id="rId61" Type="http://schemas.openxmlformats.org/officeDocument/2006/relationships/customXml" Target="../ink/ink1508.xml"/><Relationship Id="rId10" Type="http://schemas.openxmlformats.org/officeDocument/2006/relationships/image" Target="../media/image1472.png"/><Relationship Id="rId19" Type="http://schemas.openxmlformats.org/officeDocument/2006/relationships/customXml" Target="../ink/ink1487.xml"/><Relationship Id="rId31" Type="http://schemas.openxmlformats.org/officeDocument/2006/relationships/customXml" Target="../ink/ink1493.xml"/><Relationship Id="rId44" Type="http://schemas.openxmlformats.org/officeDocument/2006/relationships/image" Target="../media/image1489.png"/><Relationship Id="rId52" Type="http://schemas.openxmlformats.org/officeDocument/2006/relationships/image" Target="../media/image1493.png"/><Relationship Id="rId60" Type="http://schemas.openxmlformats.org/officeDocument/2006/relationships/image" Target="../media/image1497.png"/><Relationship Id="rId65" Type="http://schemas.openxmlformats.org/officeDocument/2006/relationships/customXml" Target="../ink/ink1510.xml"/><Relationship Id="rId73" Type="http://schemas.openxmlformats.org/officeDocument/2006/relationships/customXml" Target="../ink/ink1514.xml"/><Relationship Id="rId4" Type="http://schemas.openxmlformats.org/officeDocument/2006/relationships/image" Target="../media/image1469.png"/><Relationship Id="rId9" Type="http://schemas.openxmlformats.org/officeDocument/2006/relationships/customXml" Target="../ink/ink1482.xml"/><Relationship Id="rId14" Type="http://schemas.openxmlformats.org/officeDocument/2006/relationships/image" Target="../media/image1474.png"/><Relationship Id="rId22" Type="http://schemas.openxmlformats.org/officeDocument/2006/relationships/image" Target="../media/image1478.png"/><Relationship Id="rId27" Type="http://schemas.openxmlformats.org/officeDocument/2006/relationships/customXml" Target="../ink/ink1491.xml"/><Relationship Id="rId30" Type="http://schemas.openxmlformats.org/officeDocument/2006/relationships/image" Target="../media/image1482.png"/><Relationship Id="rId35" Type="http://schemas.openxmlformats.org/officeDocument/2006/relationships/customXml" Target="../ink/ink1495.xml"/><Relationship Id="rId43" Type="http://schemas.openxmlformats.org/officeDocument/2006/relationships/customXml" Target="../ink/ink1499.xml"/><Relationship Id="rId48" Type="http://schemas.openxmlformats.org/officeDocument/2006/relationships/image" Target="../media/image1491.png"/><Relationship Id="rId56" Type="http://schemas.openxmlformats.org/officeDocument/2006/relationships/image" Target="../media/image1495.png"/><Relationship Id="rId64" Type="http://schemas.openxmlformats.org/officeDocument/2006/relationships/image" Target="../media/image1499.png"/><Relationship Id="rId69" Type="http://schemas.openxmlformats.org/officeDocument/2006/relationships/customXml" Target="../ink/ink1512.xml"/><Relationship Id="rId8" Type="http://schemas.openxmlformats.org/officeDocument/2006/relationships/image" Target="../media/image1471.png"/><Relationship Id="rId51" Type="http://schemas.openxmlformats.org/officeDocument/2006/relationships/customXml" Target="../ink/ink1503.xml"/><Relationship Id="rId72" Type="http://schemas.openxmlformats.org/officeDocument/2006/relationships/image" Target="../media/image1503.png"/><Relationship Id="rId3" Type="http://schemas.openxmlformats.org/officeDocument/2006/relationships/customXml" Target="../ink/ink1479.xml"/><Relationship Id="rId12" Type="http://schemas.openxmlformats.org/officeDocument/2006/relationships/image" Target="../media/image1473.png"/><Relationship Id="rId17" Type="http://schemas.openxmlformats.org/officeDocument/2006/relationships/customXml" Target="../ink/ink1486.xml"/><Relationship Id="rId25" Type="http://schemas.openxmlformats.org/officeDocument/2006/relationships/customXml" Target="../ink/ink1490.xml"/><Relationship Id="rId33" Type="http://schemas.openxmlformats.org/officeDocument/2006/relationships/customXml" Target="../ink/ink1494.xml"/><Relationship Id="rId38" Type="http://schemas.openxmlformats.org/officeDocument/2006/relationships/image" Target="../media/image1486.png"/><Relationship Id="rId46" Type="http://schemas.openxmlformats.org/officeDocument/2006/relationships/image" Target="../media/image1490.png"/><Relationship Id="rId59" Type="http://schemas.openxmlformats.org/officeDocument/2006/relationships/customXml" Target="../ink/ink1507.xml"/><Relationship Id="rId67" Type="http://schemas.openxmlformats.org/officeDocument/2006/relationships/customXml" Target="../ink/ink1511.xml"/><Relationship Id="rId20" Type="http://schemas.openxmlformats.org/officeDocument/2006/relationships/image" Target="../media/image1477.png"/><Relationship Id="rId41" Type="http://schemas.openxmlformats.org/officeDocument/2006/relationships/customXml" Target="../ink/ink1498.xml"/><Relationship Id="rId54" Type="http://schemas.openxmlformats.org/officeDocument/2006/relationships/image" Target="../media/image1494.png"/><Relationship Id="rId62" Type="http://schemas.openxmlformats.org/officeDocument/2006/relationships/image" Target="../media/image1498.png"/><Relationship Id="rId70" Type="http://schemas.openxmlformats.org/officeDocument/2006/relationships/image" Target="../media/image1502.png"/><Relationship Id="rId75" Type="http://schemas.openxmlformats.org/officeDocument/2006/relationships/customXml" Target="../ink/ink15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3.png"/><Relationship Id="rId299" Type="http://schemas.openxmlformats.org/officeDocument/2006/relationships/image" Target="../media/image1654.png"/><Relationship Id="rId671" Type="http://schemas.openxmlformats.org/officeDocument/2006/relationships/image" Target="../media/image1840.png"/><Relationship Id="rId21" Type="http://schemas.openxmlformats.org/officeDocument/2006/relationships/image" Target="../media/image1515.png"/><Relationship Id="rId63" Type="http://schemas.openxmlformats.org/officeDocument/2006/relationships/image" Target="../media/image1536.png"/><Relationship Id="rId159" Type="http://schemas.openxmlformats.org/officeDocument/2006/relationships/image" Target="../media/image1584.png"/><Relationship Id="rId324" Type="http://schemas.openxmlformats.org/officeDocument/2006/relationships/customXml" Target="../ink/ink1677.xml"/><Relationship Id="rId366" Type="http://schemas.openxmlformats.org/officeDocument/2006/relationships/customXml" Target="../ink/ink1698.xml"/><Relationship Id="rId531" Type="http://schemas.openxmlformats.org/officeDocument/2006/relationships/image" Target="../media/image1770.png"/><Relationship Id="rId573" Type="http://schemas.openxmlformats.org/officeDocument/2006/relationships/image" Target="../media/image1791.png"/><Relationship Id="rId629" Type="http://schemas.openxmlformats.org/officeDocument/2006/relationships/image" Target="../media/image1819.png"/><Relationship Id="rId170" Type="http://schemas.openxmlformats.org/officeDocument/2006/relationships/customXml" Target="../ink/ink1600.xml"/><Relationship Id="rId226" Type="http://schemas.openxmlformats.org/officeDocument/2006/relationships/customXml" Target="../ink/ink1628.xml"/><Relationship Id="rId433" Type="http://schemas.openxmlformats.org/officeDocument/2006/relationships/image" Target="../media/image1721.png"/><Relationship Id="rId268" Type="http://schemas.openxmlformats.org/officeDocument/2006/relationships/customXml" Target="../ink/ink1649.xml"/><Relationship Id="rId475" Type="http://schemas.openxmlformats.org/officeDocument/2006/relationships/image" Target="../media/image1742.png"/><Relationship Id="rId640" Type="http://schemas.openxmlformats.org/officeDocument/2006/relationships/customXml" Target="../ink/ink1835.xml"/><Relationship Id="rId682" Type="http://schemas.openxmlformats.org/officeDocument/2006/relationships/customXml" Target="../ink/ink1856.xml"/><Relationship Id="rId32" Type="http://schemas.openxmlformats.org/officeDocument/2006/relationships/customXml" Target="../ink/ink1531.xml"/><Relationship Id="rId74" Type="http://schemas.openxmlformats.org/officeDocument/2006/relationships/customXml" Target="../ink/ink1552.xml"/><Relationship Id="rId128" Type="http://schemas.openxmlformats.org/officeDocument/2006/relationships/customXml" Target="../ink/ink1579.xml"/><Relationship Id="rId335" Type="http://schemas.openxmlformats.org/officeDocument/2006/relationships/image" Target="../media/image1672.png"/><Relationship Id="rId377" Type="http://schemas.openxmlformats.org/officeDocument/2006/relationships/image" Target="../media/image1693.png"/><Relationship Id="rId500" Type="http://schemas.openxmlformats.org/officeDocument/2006/relationships/customXml" Target="../ink/ink1765.xml"/><Relationship Id="rId542" Type="http://schemas.openxmlformats.org/officeDocument/2006/relationships/customXml" Target="../ink/ink1786.xml"/><Relationship Id="rId584" Type="http://schemas.openxmlformats.org/officeDocument/2006/relationships/customXml" Target="../ink/ink1807.xml"/><Relationship Id="rId5" Type="http://schemas.openxmlformats.org/officeDocument/2006/relationships/image" Target="../media/image1507.png"/><Relationship Id="rId181" Type="http://schemas.openxmlformats.org/officeDocument/2006/relationships/image" Target="../media/image1595.png"/><Relationship Id="rId237" Type="http://schemas.openxmlformats.org/officeDocument/2006/relationships/image" Target="../media/image1623.png"/><Relationship Id="rId402" Type="http://schemas.openxmlformats.org/officeDocument/2006/relationships/customXml" Target="../ink/ink1716.xml"/><Relationship Id="rId279" Type="http://schemas.openxmlformats.org/officeDocument/2006/relationships/image" Target="../media/image1644.png"/><Relationship Id="rId444" Type="http://schemas.openxmlformats.org/officeDocument/2006/relationships/customXml" Target="../ink/ink1737.xml"/><Relationship Id="rId486" Type="http://schemas.openxmlformats.org/officeDocument/2006/relationships/customXml" Target="../ink/ink1758.xml"/><Relationship Id="rId651" Type="http://schemas.openxmlformats.org/officeDocument/2006/relationships/image" Target="../media/image1830.png"/><Relationship Id="rId693" Type="http://schemas.openxmlformats.org/officeDocument/2006/relationships/image" Target="../media/image1851.png"/><Relationship Id="rId707" Type="http://schemas.openxmlformats.org/officeDocument/2006/relationships/image" Target="../media/image1858.png"/><Relationship Id="rId43" Type="http://schemas.openxmlformats.org/officeDocument/2006/relationships/image" Target="../media/image1526.png"/><Relationship Id="rId139" Type="http://schemas.openxmlformats.org/officeDocument/2006/relationships/image" Target="../media/image1574.png"/><Relationship Id="rId290" Type="http://schemas.openxmlformats.org/officeDocument/2006/relationships/customXml" Target="../ink/ink1660.xml"/><Relationship Id="rId304" Type="http://schemas.openxmlformats.org/officeDocument/2006/relationships/customXml" Target="../ink/ink1667.xml"/><Relationship Id="rId346" Type="http://schemas.openxmlformats.org/officeDocument/2006/relationships/customXml" Target="../ink/ink1688.xml"/><Relationship Id="rId388" Type="http://schemas.openxmlformats.org/officeDocument/2006/relationships/customXml" Target="../ink/ink1709.xml"/><Relationship Id="rId511" Type="http://schemas.openxmlformats.org/officeDocument/2006/relationships/image" Target="../media/image1760.png"/><Relationship Id="rId553" Type="http://schemas.openxmlformats.org/officeDocument/2006/relationships/image" Target="../media/image1781.png"/><Relationship Id="rId609" Type="http://schemas.openxmlformats.org/officeDocument/2006/relationships/image" Target="../media/image1809.png"/><Relationship Id="rId85" Type="http://schemas.openxmlformats.org/officeDocument/2006/relationships/image" Target="../media/image1547.png"/><Relationship Id="rId150" Type="http://schemas.openxmlformats.org/officeDocument/2006/relationships/customXml" Target="../ink/ink1590.xml"/><Relationship Id="rId192" Type="http://schemas.openxmlformats.org/officeDocument/2006/relationships/customXml" Target="../ink/ink1611.xml"/><Relationship Id="rId206" Type="http://schemas.openxmlformats.org/officeDocument/2006/relationships/customXml" Target="../ink/ink1618.xml"/><Relationship Id="rId413" Type="http://schemas.openxmlformats.org/officeDocument/2006/relationships/image" Target="../media/image1711.png"/><Relationship Id="rId595" Type="http://schemas.openxmlformats.org/officeDocument/2006/relationships/image" Target="../media/image1802.png"/><Relationship Id="rId248" Type="http://schemas.openxmlformats.org/officeDocument/2006/relationships/customXml" Target="../ink/ink1639.xml"/><Relationship Id="rId455" Type="http://schemas.openxmlformats.org/officeDocument/2006/relationships/image" Target="../media/image1732.png"/><Relationship Id="rId497" Type="http://schemas.openxmlformats.org/officeDocument/2006/relationships/image" Target="../media/image1753.png"/><Relationship Id="rId620" Type="http://schemas.openxmlformats.org/officeDocument/2006/relationships/customXml" Target="../ink/ink1825.xml"/><Relationship Id="rId662" Type="http://schemas.openxmlformats.org/officeDocument/2006/relationships/customXml" Target="../ink/ink1846.xml"/><Relationship Id="rId718" Type="http://schemas.openxmlformats.org/officeDocument/2006/relationships/customXml" Target="../ink/ink1874.xml"/><Relationship Id="rId12" Type="http://schemas.openxmlformats.org/officeDocument/2006/relationships/customXml" Target="../ink/ink1521.xml"/><Relationship Id="rId108" Type="http://schemas.openxmlformats.org/officeDocument/2006/relationships/customXml" Target="../ink/ink1569.xml"/><Relationship Id="rId315" Type="http://schemas.openxmlformats.org/officeDocument/2006/relationships/image" Target="../media/image1662.png"/><Relationship Id="rId357" Type="http://schemas.openxmlformats.org/officeDocument/2006/relationships/image" Target="../media/image1683.png"/><Relationship Id="rId522" Type="http://schemas.openxmlformats.org/officeDocument/2006/relationships/customXml" Target="../ink/ink1776.xml"/><Relationship Id="rId54" Type="http://schemas.openxmlformats.org/officeDocument/2006/relationships/customXml" Target="../ink/ink1542.xml"/><Relationship Id="rId96" Type="http://schemas.openxmlformats.org/officeDocument/2006/relationships/customXml" Target="../ink/ink1563.xml"/><Relationship Id="rId161" Type="http://schemas.openxmlformats.org/officeDocument/2006/relationships/image" Target="../media/image1585.png"/><Relationship Id="rId217" Type="http://schemas.openxmlformats.org/officeDocument/2006/relationships/image" Target="../media/image1613.png"/><Relationship Id="rId399" Type="http://schemas.openxmlformats.org/officeDocument/2006/relationships/image" Target="../media/image1704.png"/><Relationship Id="rId564" Type="http://schemas.openxmlformats.org/officeDocument/2006/relationships/customXml" Target="../ink/ink1797.xml"/><Relationship Id="rId259" Type="http://schemas.openxmlformats.org/officeDocument/2006/relationships/image" Target="../media/image1634.png"/><Relationship Id="rId424" Type="http://schemas.openxmlformats.org/officeDocument/2006/relationships/customXml" Target="../ink/ink1727.xml"/><Relationship Id="rId466" Type="http://schemas.openxmlformats.org/officeDocument/2006/relationships/customXml" Target="../ink/ink1748.xml"/><Relationship Id="rId631" Type="http://schemas.openxmlformats.org/officeDocument/2006/relationships/image" Target="../media/image1820.png"/><Relationship Id="rId673" Type="http://schemas.openxmlformats.org/officeDocument/2006/relationships/image" Target="../media/image1841.png"/><Relationship Id="rId23" Type="http://schemas.openxmlformats.org/officeDocument/2006/relationships/image" Target="../media/image1516.png"/><Relationship Id="rId119" Type="http://schemas.openxmlformats.org/officeDocument/2006/relationships/image" Target="../media/image1564.png"/><Relationship Id="rId270" Type="http://schemas.openxmlformats.org/officeDocument/2006/relationships/customXml" Target="../ink/ink1650.xml"/><Relationship Id="rId326" Type="http://schemas.openxmlformats.org/officeDocument/2006/relationships/customXml" Target="../ink/ink1678.xml"/><Relationship Id="rId533" Type="http://schemas.openxmlformats.org/officeDocument/2006/relationships/image" Target="../media/image1771.png"/><Relationship Id="rId65" Type="http://schemas.openxmlformats.org/officeDocument/2006/relationships/image" Target="../media/image1537.png"/><Relationship Id="rId130" Type="http://schemas.openxmlformats.org/officeDocument/2006/relationships/customXml" Target="../ink/ink1580.xml"/><Relationship Id="rId368" Type="http://schemas.openxmlformats.org/officeDocument/2006/relationships/customXml" Target="../ink/ink1699.xml"/><Relationship Id="rId575" Type="http://schemas.openxmlformats.org/officeDocument/2006/relationships/image" Target="../media/image1792.png"/><Relationship Id="rId172" Type="http://schemas.openxmlformats.org/officeDocument/2006/relationships/customXml" Target="../ink/ink1601.xml"/><Relationship Id="rId228" Type="http://schemas.openxmlformats.org/officeDocument/2006/relationships/customXml" Target="../ink/ink1629.xml"/><Relationship Id="rId435" Type="http://schemas.openxmlformats.org/officeDocument/2006/relationships/image" Target="../media/image1722.png"/><Relationship Id="rId477" Type="http://schemas.openxmlformats.org/officeDocument/2006/relationships/image" Target="../media/image1743.png"/><Relationship Id="rId600" Type="http://schemas.openxmlformats.org/officeDocument/2006/relationships/customXml" Target="../ink/ink1815.xml"/><Relationship Id="rId642" Type="http://schemas.openxmlformats.org/officeDocument/2006/relationships/customXml" Target="../ink/ink1836.xml"/><Relationship Id="rId684" Type="http://schemas.openxmlformats.org/officeDocument/2006/relationships/customXml" Target="../ink/ink1857.xml"/><Relationship Id="rId281" Type="http://schemas.openxmlformats.org/officeDocument/2006/relationships/image" Target="../media/image1645.png"/><Relationship Id="rId337" Type="http://schemas.openxmlformats.org/officeDocument/2006/relationships/image" Target="../media/image1673.png"/><Relationship Id="rId502" Type="http://schemas.openxmlformats.org/officeDocument/2006/relationships/customXml" Target="../ink/ink1766.xml"/><Relationship Id="rId34" Type="http://schemas.openxmlformats.org/officeDocument/2006/relationships/customXml" Target="../ink/ink1532.xml"/><Relationship Id="rId76" Type="http://schemas.openxmlformats.org/officeDocument/2006/relationships/customXml" Target="../ink/ink1553.xml"/><Relationship Id="rId141" Type="http://schemas.openxmlformats.org/officeDocument/2006/relationships/image" Target="../media/image1575.png"/><Relationship Id="rId379" Type="http://schemas.openxmlformats.org/officeDocument/2006/relationships/image" Target="../media/image1694.png"/><Relationship Id="rId544" Type="http://schemas.openxmlformats.org/officeDocument/2006/relationships/customXml" Target="../ink/ink1787.xml"/><Relationship Id="rId586" Type="http://schemas.openxmlformats.org/officeDocument/2006/relationships/customXml" Target="../ink/ink1808.xml"/><Relationship Id="rId7" Type="http://schemas.openxmlformats.org/officeDocument/2006/relationships/image" Target="../media/image1508.png"/><Relationship Id="rId183" Type="http://schemas.openxmlformats.org/officeDocument/2006/relationships/image" Target="../media/image1596.png"/><Relationship Id="rId239" Type="http://schemas.openxmlformats.org/officeDocument/2006/relationships/image" Target="../media/image1624.png"/><Relationship Id="rId390" Type="http://schemas.openxmlformats.org/officeDocument/2006/relationships/customXml" Target="../ink/ink1710.xml"/><Relationship Id="rId404" Type="http://schemas.openxmlformats.org/officeDocument/2006/relationships/customXml" Target="../ink/ink1717.xml"/><Relationship Id="rId446" Type="http://schemas.openxmlformats.org/officeDocument/2006/relationships/customXml" Target="../ink/ink1738.xml"/><Relationship Id="rId611" Type="http://schemas.openxmlformats.org/officeDocument/2006/relationships/image" Target="../media/image1810.png"/><Relationship Id="rId653" Type="http://schemas.openxmlformats.org/officeDocument/2006/relationships/image" Target="../media/image1831.png"/><Relationship Id="rId250" Type="http://schemas.openxmlformats.org/officeDocument/2006/relationships/customXml" Target="../ink/ink1640.xml"/><Relationship Id="rId292" Type="http://schemas.openxmlformats.org/officeDocument/2006/relationships/customXml" Target="../ink/ink1661.xml"/><Relationship Id="rId306" Type="http://schemas.openxmlformats.org/officeDocument/2006/relationships/customXml" Target="../ink/ink1668.xml"/><Relationship Id="rId488" Type="http://schemas.openxmlformats.org/officeDocument/2006/relationships/customXml" Target="../ink/ink1759.xml"/><Relationship Id="rId695" Type="http://schemas.openxmlformats.org/officeDocument/2006/relationships/image" Target="../media/image1852.png"/><Relationship Id="rId709" Type="http://schemas.openxmlformats.org/officeDocument/2006/relationships/image" Target="../media/image1859.png"/><Relationship Id="rId45" Type="http://schemas.openxmlformats.org/officeDocument/2006/relationships/image" Target="../media/image1527.png"/><Relationship Id="rId87" Type="http://schemas.openxmlformats.org/officeDocument/2006/relationships/image" Target="../media/image1548.png"/><Relationship Id="rId110" Type="http://schemas.openxmlformats.org/officeDocument/2006/relationships/customXml" Target="../ink/ink1570.xml"/><Relationship Id="rId348" Type="http://schemas.openxmlformats.org/officeDocument/2006/relationships/customXml" Target="../ink/ink1689.xml"/><Relationship Id="rId513" Type="http://schemas.openxmlformats.org/officeDocument/2006/relationships/image" Target="../media/image1761.png"/><Relationship Id="rId555" Type="http://schemas.openxmlformats.org/officeDocument/2006/relationships/image" Target="../media/image1782.png"/><Relationship Id="rId597" Type="http://schemas.openxmlformats.org/officeDocument/2006/relationships/image" Target="../media/image1803.png"/><Relationship Id="rId720" Type="http://schemas.openxmlformats.org/officeDocument/2006/relationships/customXml" Target="../ink/ink1875.xml"/><Relationship Id="rId152" Type="http://schemas.openxmlformats.org/officeDocument/2006/relationships/customXml" Target="../ink/ink1591.xml"/><Relationship Id="rId194" Type="http://schemas.openxmlformats.org/officeDocument/2006/relationships/customXml" Target="../ink/ink1612.xml"/><Relationship Id="rId208" Type="http://schemas.openxmlformats.org/officeDocument/2006/relationships/customXml" Target="../ink/ink1619.xml"/><Relationship Id="rId415" Type="http://schemas.openxmlformats.org/officeDocument/2006/relationships/image" Target="../media/image1712.png"/><Relationship Id="rId457" Type="http://schemas.openxmlformats.org/officeDocument/2006/relationships/image" Target="../media/image1733.png"/><Relationship Id="rId622" Type="http://schemas.openxmlformats.org/officeDocument/2006/relationships/customXml" Target="../ink/ink1826.xml"/><Relationship Id="rId261" Type="http://schemas.openxmlformats.org/officeDocument/2006/relationships/image" Target="../media/image1635.png"/><Relationship Id="rId499" Type="http://schemas.openxmlformats.org/officeDocument/2006/relationships/image" Target="../media/image1754.png"/><Relationship Id="rId664" Type="http://schemas.openxmlformats.org/officeDocument/2006/relationships/customXml" Target="../ink/ink1847.xml"/><Relationship Id="rId14" Type="http://schemas.openxmlformats.org/officeDocument/2006/relationships/customXml" Target="../ink/ink1522.xml"/><Relationship Id="rId56" Type="http://schemas.openxmlformats.org/officeDocument/2006/relationships/customXml" Target="../ink/ink1543.xml"/><Relationship Id="rId317" Type="http://schemas.openxmlformats.org/officeDocument/2006/relationships/image" Target="../media/image1663.png"/><Relationship Id="rId359" Type="http://schemas.openxmlformats.org/officeDocument/2006/relationships/image" Target="../media/image1684.png"/><Relationship Id="rId524" Type="http://schemas.openxmlformats.org/officeDocument/2006/relationships/customXml" Target="../ink/ink1777.xml"/><Relationship Id="rId566" Type="http://schemas.openxmlformats.org/officeDocument/2006/relationships/customXml" Target="../ink/ink1798.xml"/><Relationship Id="rId98" Type="http://schemas.openxmlformats.org/officeDocument/2006/relationships/customXml" Target="../ink/ink1564.xml"/><Relationship Id="rId121" Type="http://schemas.openxmlformats.org/officeDocument/2006/relationships/image" Target="../media/image1565.png"/><Relationship Id="rId163" Type="http://schemas.openxmlformats.org/officeDocument/2006/relationships/image" Target="../media/image1586.png"/><Relationship Id="rId219" Type="http://schemas.openxmlformats.org/officeDocument/2006/relationships/image" Target="../media/image1614.png"/><Relationship Id="rId370" Type="http://schemas.openxmlformats.org/officeDocument/2006/relationships/customXml" Target="../ink/ink1700.xml"/><Relationship Id="rId426" Type="http://schemas.openxmlformats.org/officeDocument/2006/relationships/customXml" Target="../ink/ink1728.xml"/><Relationship Id="rId633" Type="http://schemas.openxmlformats.org/officeDocument/2006/relationships/image" Target="../media/image1821.png"/><Relationship Id="rId230" Type="http://schemas.openxmlformats.org/officeDocument/2006/relationships/customXml" Target="../ink/ink1630.xml"/><Relationship Id="rId468" Type="http://schemas.openxmlformats.org/officeDocument/2006/relationships/customXml" Target="../ink/ink1749.xml"/><Relationship Id="rId675" Type="http://schemas.openxmlformats.org/officeDocument/2006/relationships/image" Target="../media/image1842.png"/><Relationship Id="rId25" Type="http://schemas.openxmlformats.org/officeDocument/2006/relationships/image" Target="../media/image1517.png"/><Relationship Id="rId67" Type="http://schemas.openxmlformats.org/officeDocument/2006/relationships/image" Target="../media/image1538.png"/><Relationship Id="rId272" Type="http://schemas.openxmlformats.org/officeDocument/2006/relationships/customXml" Target="../ink/ink1651.xml"/><Relationship Id="rId328" Type="http://schemas.openxmlformats.org/officeDocument/2006/relationships/customXml" Target="../ink/ink1679.xml"/><Relationship Id="rId535" Type="http://schemas.openxmlformats.org/officeDocument/2006/relationships/image" Target="../media/image1772.png"/><Relationship Id="rId577" Type="http://schemas.openxmlformats.org/officeDocument/2006/relationships/image" Target="../media/image1793.png"/><Relationship Id="rId700" Type="http://schemas.openxmlformats.org/officeDocument/2006/relationships/customXml" Target="../ink/ink1865.xml"/><Relationship Id="rId132" Type="http://schemas.openxmlformats.org/officeDocument/2006/relationships/customXml" Target="../ink/ink1581.xml"/><Relationship Id="rId174" Type="http://schemas.openxmlformats.org/officeDocument/2006/relationships/customXml" Target="../ink/ink1602.xml"/><Relationship Id="rId381" Type="http://schemas.openxmlformats.org/officeDocument/2006/relationships/image" Target="../media/image1695.png"/><Relationship Id="rId602" Type="http://schemas.openxmlformats.org/officeDocument/2006/relationships/customXml" Target="../ink/ink1816.xml"/><Relationship Id="rId241" Type="http://schemas.openxmlformats.org/officeDocument/2006/relationships/image" Target="../media/image1625.png"/><Relationship Id="rId437" Type="http://schemas.openxmlformats.org/officeDocument/2006/relationships/image" Target="../media/image1723.png"/><Relationship Id="rId479" Type="http://schemas.openxmlformats.org/officeDocument/2006/relationships/image" Target="../media/image1744.png"/><Relationship Id="rId644" Type="http://schemas.openxmlformats.org/officeDocument/2006/relationships/customXml" Target="../ink/ink1837.xml"/><Relationship Id="rId686" Type="http://schemas.openxmlformats.org/officeDocument/2006/relationships/customXml" Target="../ink/ink1858.xml"/><Relationship Id="rId36" Type="http://schemas.openxmlformats.org/officeDocument/2006/relationships/customXml" Target="../ink/ink1533.xml"/><Relationship Id="rId283" Type="http://schemas.openxmlformats.org/officeDocument/2006/relationships/image" Target="../media/image1646.png"/><Relationship Id="rId339" Type="http://schemas.openxmlformats.org/officeDocument/2006/relationships/image" Target="../media/image1674.png"/><Relationship Id="rId490" Type="http://schemas.openxmlformats.org/officeDocument/2006/relationships/customXml" Target="../ink/ink1760.xml"/><Relationship Id="rId504" Type="http://schemas.openxmlformats.org/officeDocument/2006/relationships/customXml" Target="../ink/ink1767.xml"/><Relationship Id="rId546" Type="http://schemas.openxmlformats.org/officeDocument/2006/relationships/customXml" Target="../ink/ink1788.xml"/><Relationship Id="rId711" Type="http://schemas.openxmlformats.org/officeDocument/2006/relationships/image" Target="../media/image1860.png"/><Relationship Id="rId78" Type="http://schemas.openxmlformats.org/officeDocument/2006/relationships/customXml" Target="../ink/ink1554.xml"/><Relationship Id="rId101" Type="http://schemas.openxmlformats.org/officeDocument/2006/relationships/image" Target="../media/image1555.png"/><Relationship Id="rId143" Type="http://schemas.openxmlformats.org/officeDocument/2006/relationships/image" Target="../media/image1576.png"/><Relationship Id="rId185" Type="http://schemas.openxmlformats.org/officeDocument/2006/relationships/image" Target="../media/image1597.png"/><Relationship Id="rId350" Type="http://schemas.openxmlformats.org/officeDocument/2006/relationships/customXml" Target="../ink/ink1690.xml"/><Relationship Id="rId406" Type="http://schemas.openxmlformats.org/officeDocument/2006/relationships/customXml" Target="../ink/ink1718.xml"/><Relationship Id="rId588" Type="http://schemas.openxmlformats.org/officeDocument/2006/relationships/customXml" Target="../ink/ink1809.xml"/><Relationship Id="rId9" Type="http://schemas.openxmlformats.org/officeDocument/2006/relationships/image" Target="../media/image1509.png"/><Relationship Id="rId210" Type="http://schemas.openxmlformats.org/officeDocument/2006/relationships/customXml" Target="../ink/ink1620.xml"/><Relationship Id="rId392" Type="http://schemas.openxmlformats.org/officeDocument/2006/relationships/customXml" Target="../ink/ink1711.xml"/><Relationship Id="rId448" Type="http://schemas.openxmlformats.org/officeDocument/2006/relationships/customXml" Target="../ink/ink1739.xml"/><Relationship Id="rId613" Type="http://schemas.openxmlformats.org/officeDocument/2006/relationships/image" Target="../media/image1811.png"/><Relationship Id="rId655" Type="http://schemas.openxmlformats.org/officeDocument/2006/relationships/image" Target="../media/image1832.png"/><Relationship Id="rId697" Type="http://schemas.openxmlformats.org/officeDocument/2006/relationships/image" Target="../media/image1853.png"/><Relationship Id="rId252" Type="http://schemas.openxmlformats.org/officeDocument/2006/relationships/customXml" Target="../ink/ink1641.xml"/><Relationship Id="rId294" Type="http://schemas.openxmlformats.org/officeDocument/2006/relationships/customXml" Target="../ink/ink1662.xml"/><Relationship Id="rId308" Type="http://schemas.openxmlformats.org/officeDocument/2006/relationships/customXml" Target="../ink/ink1669.xml"/><Relationship Id="rId515" Type="http://schemas.openxmlformats.org/officeDocument/2006/relationships/image" Target="../media/image1762.png"/><Relationship Id="rId722" Type="http://schemas.openxmlformats.org/officeDocument/2006/relationships/customXml" Target="../ink/ink1876.xml"/><Relationship Id="rId47" Type="http://schemas.openxmlformats.org/officeDocument/2006/relationships/image" Target="../media/image1528.png"/><Relationship Id="rId89" Type="http://schemas.openxmlformats.org/officeDocument/2006/relationships/image" Target="../media/image1549.png"/><Relationship Id="rId112" Type="http://schemas.openxmlformats.org/officeDocument/2006/relationships/customXml" Target="../ink/ink1571.xml"/><Relationship Id="rId154" Type="http://schemas.openxmlformats.org/officeDocument/2006/relationships/customXml" Target="../ink/ink1592.xml"/><Relationship Id="rId361" Type="http://schemas.openxmlformats.org/officeDocument/2006/relationships/image" Target="../media/image1685.png"/><Relationship Id="rId557" Type="http://schemas.openxmlformats.org/officeDocument/2006/relationships/image" Target="../media/image1783.png"/><Relationship Id="rId599" Type="http://schemas.openxmlformats.org/officeDocument/2006/relationships/image" Target="../media/image1804.png"/><Relationship Id="rId196" Type="http://schemas.openxmlformats.org/officeDocument/2006/relationships/customXml" Target="../ink/ink1613.xml"/><Relationship Id="rId417" Type="http://schemas.openxmlformats.org/officeDocument/2006/relationships/image" Target="../media/image1713.png"/><Relationship Id="rId459" Type="http://schemas.openxmlformats.org/officeDocument/2006/relationships/image" Target="../media/image1734.png"/><Relationship Id="rId624" Type="http://schemas.openxmlformats.org/officeDocument/2006/relationships/customXml" Target="../ink/ink1827.xml"/><Relationship Id="rId666" Type="http://schemas.openxmlformats.org/officeDocument/2006/relationships/customXml" Target="../ink/ink1848.xml"/><Relationship Id="rId16" Type="http://schemas.openxmlformats.org/officeDocument/2006/relationships/customXml" Target="../ink/ink1523.xml"/><Relationship Id="rId221" Type="http://schemas.openxmlformats.org/officeDocument/2006/relationships/image" Target="../media/image1615.png"/><Relationship Id="rId263" Type="http://schemas.openxmlformats.org/officeDocument/2006/relationships/image" Target="../media/image1636.png"/><Relationship Id="rId319" Type="http://schemas.openxmlformats.org/officeDocument/2006/relationships/image" Target="../media/image1664.png"/><Relationship Id="rId470" Type="http://schemas.openxmlformats.org/officeDocument/2006/relationships/customXml" Target="../ink/ink1750.xml"/><Relationship Id="rId526" Type="http://schemas.openxmlformats.org/officeDocument/2006/relationships/customXml" Target="../ink/ink1778.xml"/><Relationship Id="rId58" Type="http://schemas.openxmlformats.org/officeDocument/2006/relationships/customXml" Target="../ink/ink1544.xml"/><Relationship Id="rId123" Type="http://schemas.openxmlformats.org/officeDocument/2006/relationships/image" Target="../media/image1566.png"/><Relationship Id="rId330" Type="http://schemas.openxmlformats.org/officeDocument/2006/relationships/customXml" Target="../ink/ink1680.xml"/><Relationship Id="rId568" Type="http://schemas.openxmlformats.org/officeDocument/2006/relationships/customXml" Target="../ink/ink1799.xml"/><Relationship Id="rId165" Type="http://schemas.openxmlformats.org/officeDocument/2006/relationships/image" Target="../media/image1587.png"/><Relationship Id="rId372" Type="http://schemas.openxmlformats.org/officeDocument/2006/relationships/customXml" Target="../ink/ink1701.xml"/><Relationship Id="rId428" Type="http://schemas.openxmlformats.org/officeDocument/2006/relationships/customXml" Target="../ink/ink1729.xml"/><Relationship Id="rId635" Type="http://schemas.openxmlformats.org/officeDocument/2006/relationships/image" Target="../media/image1822.png"/><Relationship Id="rId677" Type="http://schemas.openxmlformats.org/officeDocument/2006/relationships/image" Target="../media/image1843.png"/><Relationship Id="rId232" Type="http://schemas.openxmlformats.org/officeDocument/2006/relationships/customXml" Target="../ink/ink1631.xml"/><Relationship Id="rId274" Type="http://schemas.openxmlformats.org/officeDocument/2006/relationships/customXml" Target="../ink/ink1652.xml"/><Relationship Id="rId481" Type="http://schemas.openxmlformats.org/officeDocument/2006/relationships/image" Target="../media/image1745.png"/><Relationship Id="rId702" Type="http://schemas.openxmlformats.org/officeDocument/2006/relationships/customXml" Target="../ink/ink1866.xml"/><Relationship Id="rId27" Type="http://schemas.openxmlformats.org/officeDocument/2006/relationships/image" Target="../media/image1518.png"/><Relationship Id="rId69" Type="http://schemas.openxmlformats.org/officeDocument/2006/relationships/image" Target="../media/image1539.png"/><Relationship Id="rId134" Type="http://schemas.openxmlformats.org/officeDocument/2006/relationships/customXml" Target="../ink/ink1582.xml"/><Relationship Id="rId537" Type="http://schemas.openxmlformats.org/officeDocument/2006/relationships/image" Target="../media/image1773.png"/><Relationship Id="rId579" Type="http://schemas.openxmlformats.org/officeDocument/2006/relationships/image" Target="../media/image1794.png"/><Relationship Id="rId80" Type="http://schemas.openxmlformats.org/officeDocument/2006/relationships/customXml" Target="../ink/ink1555.xml"/><Relationship Id="rId176" Type="http://schemas.openxmlformats.org/officeDocument/2006/relationships/customXml" Target="../ink/ink1603.xml"/><Relationship Id="rId341" Type="http://schemas.openxmlformats.org/officeDocument/2006/relationships/image" Target="../media/image1675.png"/><Relationship Id="rId383" Type="http://schemas.openxmlformats.org/officeDocument/2006/relationships/image" Target="../media/image1696.png"/><Relationship Id="rId439" Type="http://schemas.openxmlformats.org/officeDocument/2006/relationships/image" Target="../media/image1724.png"/><Relationship Id="rId590" Type="http://schemas.openxmlformats.org/officeDocument/2006/relationships/customXml" Target="../ink/ink1810.xml"/><Relationship Id="rId604" Type="http://schemas.openxmlformats.org/officeDocument/2006/relationships/customXml" Target="../ink/ink1817.xml"/><Relationship Id="rId646" Type="http://schemas.openxmlformats.org/officeDocument/2006/relationships/customXml" Target="../ink/ink1838.xml"/><Relationship Id="rId201" Type="http://schemas.openxmlformats.org/officeDocument/2006/relationships/image" Target="../media/image1605.png"/><Relationship Id="rId243" Type="http://schemas.openxmlformats.org/officeDocument/2006/relationships/image" Target="../media/image1626.png"/><Relationship Id="rId285" Type="http://schemas.openxmlformats.org/officeDocument/2006/relationships/image" Target="../media/image1647.png"/><Relationship Id="rId450" Type="http://schemas.openxmlformats.org/officeDocument/2006/relationships/customXml" Target="../ink/ink1740.xml"/><Relationship Id="rId506" Type="http://schemas.openxmlformats.org/officeDocument/2006/relationships/customXml" Target="../ink/ink1768.xml"/><Relationship Id="rId688" Type="http://schemas.openxmlformats.org/officeDocument/2006/relationships/customXml" Target="../ink/ink1859.xml"/><Relationship Id="rId38" Type="http://schemas.openxmlformats.org/officeDocument/2006/relationships/customXml" Target="../ink/ink1534.xml"/><Relationship Id="rId103" Type="http://schemas.openxmlformats.org/officeDocument/2006/relationships/image" Target="../media/image1556.png"/><Relationship Id="rId310" Type="http://schemas.openxmlformats.org/officeDocument/2006/relationships/customXml" Target="../ink/ink1670.xml"/><Relationship Id="rId492" Type="http://schemas.openxmlformats.org/officeDocument/2006/relationships/customXml" Target="../ink/ink1761.xml"/><Relationship Id="rId548" Type="http://schemas.openxmlformats.org/officeDocument/2006/relationships/customXml" Target="../ink/ink1789.xml"/><Relationship Id="rId713" Type="http://schemas.openxmlformats.org/officeDocument/2006/relationships/image" Target="../media/image1861.png"/><Relationship Id="rId91" Type="http://schemas.openxmlformats.org/officeDocument/2006/relationships/image" Target="../media/image1550.png"/><Relationship Id="rId145" Type="http://schemas.openxmlformats.org/officeDocument/2006/relationships/image" Target="../media/image1577.png"/><Relationship Id="rId187" Type="http://schemas.openxmlformats.org/officeDocument/2006/relationships/image" Target="../media/image1598.png"/><Relationship Id="rId352" Type="http://schemas.openxmlformats.org/officeDocument/2006/relationships/customXml" Target="../ink/ink1691.xml"/><Relationship Id="rId394" Type="http://schemas.openxmlformats.org/officeDocument/2006/relationships/customXml" Target="../ink/ink1712.xml"/><Relationship Id="rId408" Type="http://schemas.openxmlformats.org/officeDocument/2006/relationships/customXml" Target="../ink/ink1719.xml"/><Relationship Id="rId615" Type="http://schemas.openxmlformats.org/officeDocument/2006/relationships/image" Target="../media/image1812.png"/><Relationship Id="rId212" Type="http://schemas.openxmlformats.org/officeDocument/2006/relationships/customXml" Target="../ink/ink1621.xml"/><Relationship Id="rId254" Type="http://schemas.openxmlformats.org/officeDocument/2006/relationships/customXml" Target="../ink/ink1642.xml"/><Relationship Id="rId657" Type="http://schemas.openxmlformats.org/officeDocument/2006/relationships/image" Target="../media/image1833.png"/><Relationship Id="rId699" Type="http://schemas.openxmlformats.org/officeDocument/2006/relationships/image" Target="../media/image1854.png"/><Relationship Id="rId49" Type="http://schemas.openxmlformats.org/officeDocument/2006/relationships/image" Target="../media/image1529.png"/><Relationship Id="rId114" Type="http://schemas.openxmlformats.org/officeDocument/2006/relationships/customXml" Target="../ink/ink1572.xml"/><Relationship Id="rId296" Type="http://schemas.openxmlformats.org/officeDocument/2006/relationships/customXml" Target="../ink/ink1663.xml"/><Relationship Id="rId461" Type="http://schemas.openxmlformats.org/officeDocument/2006/relationships/image" Target="../media/image1735.png"/><Relationship Id="rId517" Type="http://schemas.openxmlformats.org/officeDocument/2006/relationships/image" Target="../media/image1763.png"/><Relationship Id="rId559" Type="http://schemas.openxmlformats.org/officeDocument/2006/relationships/image" Target="../media/image1784.png"/><Relationship Id="rId724" Type="http://schemas.openxmlformats.org/officeDocument/2006/relationships/customXml" Target="../ink/ink1877.xml"/><Relationship Id="rId60" Type="http://schemas.openxmlformats.org/officeDocument/2006/relationships/customXml" Target="../ink/ink1545.xml"/><Relationship Id="rId156" Type="http://schemas.openxmlformats.org/officeDocument/2006/relationships/customXml" Target="../ink/ink1593.xml"/><Relationship Id="rId198" Type="http://schemas.openxmlformats.org/officeDocument/2006/relationships/customXml" Target="../ink/ink1614.xml"/><Relationship Id="rId321" Type="http://schemas.openxmlformats.org/officeDocument/2006/relationships/image" Target="../media/image1665.png"/><Relationship Id="rId363" Type="http://schemas.openxmlformats.org/officeDocument/2006/relationships/image" Target="../media/image1686.png"/><Relationship Id="rId419" Type="http://schemas.openxmlformats.org/officeDocument/2006/relationships/image" Target="../media/image1714.png"/><Relationship Id="rId570" Type="http://schemas.openxmlformats.org/officeDocument/2006/relationships/customXml" Target="../ink/ink1800.xml"/><Relationship Id="rId626" Type="http://schemas.openxmlformats.org/officeDocument/2006/relationships/customXml" Target="../ink/ink1828.xml"/><Relationship Id="rId223" Type="http://schemas.openxmlformats.org/officeDocument/2006/relationships/image" Target="../media/image1616.png"/><Relationship Id="rId430" Type="http://schemas.openxmlformats.org/officeDocument/2006/relationships/customXml" Target="../ink/ink1730.xml"/><Relationship Id="rId668" Type="http://schemas.openxmlformats.org/officeDocument/2006/relationships/customXml" Target="../ink/ink1849.xml"/><Relationship Id="rId18" Type="http://schemas.openxmlformats.org/officeDocument/2006/relationships/customXml" Target="../ink/ink1524.xml"/><Relationship Id="rId265" Type="http://schemas.openxmlformats.org/officeDocument/2006/relationships/image" Target="../media/image1637.png"/><Relationship Id="rId472" Type="http://schemas.openxmlformats.org/officeDocument/2006/relationships/customXml" Target="../ink/ink1751.xml"/><Relationship Id="rId528" Type="http://schemas.openxmlformats.org/officeDocument/2006/relationships/customXml" Target="../ink/ink1779.xml"/><Relationship Id="rId125" Type="http://schemas.openxmlformats.org/officeDocument/2006/relationships/image" Target="../media/image1567.png"/><Relationship Id="rId167" Type="http://schemas.openxmlformats.org/officeDocument/2006/relationships/image" Target="../media/image1588.png"/><Relationship Id="rId332" Type="http://schemas.openxmlformats.org/officeDocument/2006/relationships/customXml" Target="../ink/ink1681.xml"/><Relationship Id="rId374" Type="http://schemas.openxmlformats.org/officeDocument/2006/relationships/customXml" Target="../ink/ink1702.xml"/><Relationship Id="rId581" Type="http://schemas.openxmlformats.org/officeDocument/2006/relationships/image" Target="../media/image1795.png"/><Relationship Id="rId71" Type="http://schemas.openxmlformats.org/officeDocument/2006/relationships/image" Target="../media/image1540.png"/><Relationship Id="rId234" Type="http://schemas.openxmlformats.org/officeDocument/2006/relationships/customXml" Target="../ink/ink1632.xml"/><Relationship Id="rId637" Type="http://schemas.openxmlformats.org/officeDocument/2006/relationships/image" Target="../media/image1823.png"/><Relationship Id="rId679" Type="http://schemas.openxmlformats.org/officeDocument/2006/relationships/image" Target="../media/image1844.png"/><Relationship Id="rId2" Type="http://schemas.openxmlformats.org/officeDocument/2006/relationships/customXml" Target="../ink/ink1516.xml"/><Relationship Id="rId29" Type="http://schemas.openxmlformats.org/officeDocument/2006/relationships/image" Target="../media/image1519.png"/><Relationship Id="rId276" Type="http://schemas.openxmlformats.org/officeDocument/2006/relationships/customXml" Target="../ink/ink1653.xml"/><Relationship Id="rId441" Type="http://schemas.openxmlformats.org/officeDocument/2006/relationships/image" Target="../media/image1725.png"/><Relationship Id="rId483" Type="http://schemas.openxmlformats.org/officeDocument/2006/relationships/image" Target="../media/image1746.png"/><Relationship Id="rId539" Type="http://schemas.openxmlformats.org/officeDocument/2006/relationships/image" Target="../media/image1774.png"/><Relationship Id="rId690" Type="http://schemas.openxmlformats.org/officeDocument/2006/relationships/customXml" Target="../ink/ink1860.xml"/><Relationship Id="rId704" Type="http://schemas.openxmlformats.org/officeDocument/2006/relationships/customXml" Target="../ink/ink1867.xml"/><Relationship Id="rId40" Type="http://schemas.openxmlformats.org/officeDocument/2006/relationships/customXml" Target="../ink/ink1535.xml"/><Relationship Id="rId136" Type="http://schemas.openxmlformats.org/officeDocument/2006/relationships/customXml" Target="../ink/ink1583.xml"/><Relationship Id="rId178" Type="http://schemas.openxmlformats.org/officeDocument/2006/relationships/customXml" Target="../ink/ink1604.xml"/><Relationship Id="rId301" Type="http://schemas.openxmlformats.org/officeDocument/2006/relationships/image" Target="../media/image1655.png"/><Relationship Id="rId343" Type="http://schemas.openxmlformats.org/officeDocument/2006/relationships/image" Target="../media/image1676.png"/><Relationship Id="rId550" Type="http://schemas.openxmlformats.org/officeDocument/2006/relationships/customXml" Target="../ink/ink1790.xml"/><Relationship Id="rId82" Type="http://schemas.openxmlformats.org/officeDocument/2006/relationships/customXml" Target="../ink/ink1556.xml"/><Relationship Id="rId203" Type="http://schemas.openxmlformats.org/officeDocument/2006/relationships/image" Target="../media/image1606.png"/><Relationship Id="rId385" Type="http://schemas.openxmlformats.org/officeDocument/2006/relationships/image" Target="../media/image1697.png"/><Relationship Id="rId592" Type="http://schemas.openxmlformats.org/officeDocument/2006/relationships/customXml" Target="../ink/ink1811.xml"/><Relationship Id="rId606" Type="http://schemas.openxmlformats.org/officeDocument/2006/relationships/customXml" Target="../ink/ink1818.xml"/><Relationship Id="rId648" Type="http://schemas.openxmlformats.org/officeDocument/2006/relationships/customXml" Target="../ink/ink1839.xml"/><Relationship Id="rId245" Type="http://schemas.openxmlformats.org/officeDocument/2006/relationships/image" Target="../media/image1627.png"/><Relationship Id="rId287" Type="http://schemas.openxmlformats.org/officeDocument/2006/relationships/image" Target="../media/image1648.png"/><Relationship Id="rId410" Type="http://schemas.openxmlformats.org/officeDocument/2006/relationships/customXml" Target="../ink/ink1720.xml"/><Relationship Id="rId452" Type="http://schemas.openxmlformats.org/officeDocument/2006/relationships/customXml" Target="../ink/ink1741.xml"/><Relationship Id="rId494" Type="http://schemas.openxmlformats.org/officeDocument/2006/relationships/customXml" Target="../ink/ink1762.xml"/><Relationship Id="rId508" Type="http://schemas.openxmlformats.org/officeDocument/2006/relationships/customXml" Target="../ink/ink1769.xml"/><Relationship Id="rId715" Type="http://schemas.openxmlformats.org/officeDocument/2006/relationships/image" Target="../media/image1862.png"/><Relationship Id="rId105" Type="http://schemas.openxmlformats.org/officeDocument/2006/relationships/image" Target="../media/image1557.png"/><Relationship Id="rId147" Type="http://schemas.openxmlformats.org/officeDocument/2006/relationships/image" Target="../media/image1578.png"/><Relationship Id="rId312" Type="http://schemas.openxmlformats.org/officeDocument/2006/relationships/customXml" Target="../ink/ink1671.xml"/><Relationship Id="rId354" Type="http://schemas.openxmlformats.org/officeDocument/2006/relationships/customXml" Target="../ink/ink1692.xml"/><Relationship Id="rId51" Type="http://schemas.openxmlformats.org/officeDocument/2006/relationships/image" Target="../media/image1530.png"/><Relationship Id="rId93" Type="http://schemas.openxmlformats.org/officeDocument/2006/relationships/image" Target="../media/image1551.png"/><Relationship Id="rId189" Type="http://schemas.openxmlformats.org/officeDocument/2006/relationships/image" Target="../media/image1599.png"/><Relationship Id="rId396" Type="http://schemas.openxmlformats.org/officeDocument/2006/relationships/customXml" Target="../ink/ink1713.xml"/><Relationship Id="rId561" Type="http://schemas.openxmlformats.org/officeDocument/2006/relationships/image" Target="../media/image1785.png"/><Relationship Id="rId617" Type="http://schemas.openxmlformats.org/officeDocument/2006/relationships/image" Target="../media/image1813.png"/><Relationship Id="rId659" Type="http://schemas.openxmlformats.org/officeDocument/2006/relationships/image" Target="../media/image1834.png"/><Relationship Id="rId3" Type="http://schemas.openxmlformats.org/officeDocument/2006/relationships/image" Target="../media/image1506.png"/><Relationship Id="rId214" Type="http://schemas.openxmlformats.org/officeDocument/2006/relationships/customXml" Target="../ink/ink1622.xml"/><Relationship Id="rId235" Type="http://schemas.openxmlformats.org/officeDocument/2006/relationships/image" Target="../media/image1622.png"/><Relationship Id="rId256" Type="http://schemas.openxmlformats.org/officeDocument/2006/relationships/customXml" Target="../ink/ink1643.xml"/><Relationship Id="rId277" Type="http://schemas.openxmlformats.org/officeDocument/2006/relationships/image" Target="../media/image1643.png"/><Relationship Id="rId298" Type="http://schemas.openxmlformats.org/officeDocument/2006/relationships/customXml" Target="../ink/ink1664.xml"/><Relationship Id="rId400" Type="http://schemas.openxmlformats.org/officeDocument/2006/relationships/customXml" Target="../ink/ink1715.xml"/><Relationship Id="rId421" Type="http://schemas.openxmlformats.org/officeDocument/2006/relationships/image" Target="../media/image1715.png"/><Relationship Id="rId442" Type="http://schemas.openxmlformats.org/officeDocument/2006/relationships/customXml" Target="../ink/ink1736.xml"/><Relationship Id="rId463" Type="http://schemas.openxmlformats.org/officeDocument/2006/relationships/image" Target="../media/image1736.png"/><Relationship Id="rId484" Type="http://schemas.openxmlformats.org/officeDocument/2006/relationships/customXml" Target="../ink/ink1757.xml"/><Relationship Id="rId519" Type="http://schemas.openxmlformats.org/officeDocument/2006/relationships/image" Target="../media/image1764.png"/><Relationship Id="rId670" Type="http://schemas.openxmlformats.org/officeDocument/2006/relationships/customXml" Target="../ink/ink1850.xml"/><Relationship Id="rId705" Type="http://schemas.openxmlformats.org/officeDocument/2006/relationships/image" Target="../media/image1857.png"/><Relationship Id="rId116" Type="http://schemas.openxmlformats.org/officeDocument/2006/relationships/customXml" Target="../ink/ink1573.xml"/><Relationship Id="rId137" Type="http://schemas.openxmlformats.org/officeDocument/2006/relationships/image" Target="../media/image1573.png"/><Relationship Id="rId158" Type="http://schemas.openxmlformats.org/officeDocument/2006/relationships/customXml" Target="../ink/ink1594.xml"/><Relationship Id="rId302" Type="http://schemas.openxmlformats.org/officeDocument/2006/relationships/customXml" Target="../ink/ink1666.xml"/><Relationship Id="rId323" Type="http://schemas.openxmlformats.org/officeDocument/2006/relationships/image" Target="../media/image1666.png"/><Relationship Id="rId344" Type="http://schemas.openxmlformats.org/officeDocument/2006/relationships/customXml" Target="../ink/ink1687.xml"/><Relationship Id="rId530" Type="http://schemas.openxmlformats.org/officeDocument/2006/relationships/customXml" Target="../ink/ink1780.xml"/><Relationship Id="rId691" Type="http://schemas.openxmlformats.org/officeDocument/2006/relationships/image" Target="../media/image1850.png"/><Relationship Id="rId20" Type="http://schemas.openxmlformats.org/officeDocument/2006/relationships/customXml" Target="../ink/ink1525.xml"/><Relationship Id="rId41" Type="http://schemas.openxmlformats.org/officeDocument/2006/relationships/image" Target="../media/image1525.png"/><Relationship Id="rId62" Type="http://schemas.openxmlformats.org/officeDocument/2006/relationships/customXml" Target="../ink/ink1546.xml"/><Relationship Id="rId83" Type="http://schemas.openxmlformats.org/officeDocument/2006/relationships/image" Target="../media/image1546.png"/><Relationship Id="rId179" Type="http://schemas.openxmlformats.org/officeDocument/2006/relationships/image" Target="../media/image1594.png"/><Relationship Id="rId365" Type="http://schemas.openxmlformats.org/officeDocument/2006/relationships/image" Target="../media/image1687.png"/><Relationship Id="rId386" Type="http://schemas.openxmlformats.org/officeDocument/2006/relationships/customXml" Target="../ink/ink1708.xml"/><Relationship Id="rId551" Type="http://schemas.openxmlformats.org/officeDocument/2006/relationships/image" Target="../media/image1780.png"/><Relationship Id="rId572" Type="http://schemas.openxmlformats.org/officeDocument/2006/relationships/customXml" Target="../ink/ink1801.xml"/><Relationship Id="rId593" Type="http://schemas.openxmlformats.org/officeDocument/2006/relationships/image" Target="../media/image1801.png"/><Relationship Id="rId607" Type="http://schemas.openxmlformats.org/officeDocument/2006/relationships/image" Target="../media/image1808.png"/><Relationship Id="rId628" Type="http://schemas.openxmlformats.org/officeDocument/2006/relationships/customXml" Target="../ink/ink1829.xml"/><Relationship Id="rId649" Type="http://schemas.openxmlformats.org/officeDocument/2006/relationships/image" Target="../media/image1829.png"/><Relationship Id="rId190" Type="http://schemas.openxmlformats.org/officeDocument/2006/relationships/customXml" Target="../ink/ink1610.xml"/><Relationship Id="rId204" Type="http://schemas.openxmlformats.org/officeDocument/2006/relationships/customXml" Target="../ink/ink1617.xml"/><Relationship Id="rId225" Type="http://schemas.openxmlformats.org/officeDocument/2006/relationships/image" Target="../media/image1617.png"/><Relationship Id="rId246" Type="http://schemas.openxmlformats.org/officeDocument/2006/relationships/customXml" Target="../ink/ink1638.xml"/><Relationship Id="rId267" Type="http://schemas.openxmlformats.org/officeDocument/2006/relationships/image" Target="../media/image1638.png"/><Relationship Id="rId288" Type="http://schemas.openxmlformats.org/officeDocument/2006/relationships/customXml" Target="../ink/ink1659.xml"/><Relationship Id="rId411" Type="http://schemas.openxmlformats.org/officeDocument/2006/relationships/image" Target="../media/image1710.png"/><Relationship Id="rId432" Type="http://schemas.openxmlformats.org/officeDocument/2006/relationships/customXml" Target="../ink/ink1731.xml"/><Relationship Id="rId453" Type="http://schemas.openxmlformats.org/officeDocument/2006/relationships/image" Target="../media/image1731.png"/><Relationship Id="rId474" Type="http://schemas.openxmlformats.org/officeDocument/2006/relationships/customXml" Target="../ink/ink1752.xml"/><Relationship Id="rId509" Type="http://schemas.openxmlformats.org/officeDocument/2006/relationships/image" Target="../media/image1759.png"/><Relationship Id="rId660" Type="http://schemas.openxmlformats.org/officeDocument/2006/relationships/customXml" Target="../ink/ink1845.xml"/><Relationship Id="rId106" Type="http://schemas.openxmlformats.org/officeDocument/2006/relationships/customXml" Target="../ink/ink1568.xml"/><Relationship Id="rId127" Type="http://schemas.openxmlformats.org/officeDocument/2006/relationships/image" Target="../media/image1568.png"/><Relationship Id="rId313" Type="http://schemas.openxmlformats.org/officeDocument/2006/relationships/image" Target="../media/image1661.png"/><Relationship Id="rId495" Type="http://schemas.openxmlformats.org/officeDocument/2006/relationships/image" Target="../media/image1752.png"/><Relationship Id="rId681" Type="http://schemas.openxmlformats.org/officeDocument/2006/relationships/image" Target="../media/image1845.png"/><Relationship Id="rId716" Type="http://schemas.openxmlformats.org/officeDocument/2006/relationships/customXml" Target="../ink/ink1873.xml"/><Relationship Id="rId10" Type="http://schemas.openxmlformats.org/officeDocument/2006/relationships/customXml" Target="../ink/ink1520.xml"/><Relationship Id="rId31" Type="http://schemas.openxmlformats.org/officeDocument/2006/relationships/image" Target="../media/image1520.png"/><Relationship Id="rId52" Type="http://schemas.openxmlformats.org/officeDocument/2006/relationships/customXml" Target="../ink/ink1541.xml"/><Relationship Id="rId73" Type="http://schemas.openxmlformats.org/officeDocument/2006/relationships/image" Target="../media/image1541.png"/><Relationship Id="rId94" Type="http://schemas.openxmlformats.org/officeDocument/2006/relationships/customXml" Target="../ink/ink1562.xml"/><Relationship Id="rId148" Type="http://schemas.openxmlformats.org/officeDocument/2006/relationships/customXml" Target="../ink/ink1589.xml"/><Relationship Id="rId169" Type="http://schemas.openxmlformats.org/officeDocument/2006/relationships/image" Target="../media/image1589.png"/><Relationship Id="rId334" Type="http://schemas.openxmlformats.org/officeDocument/2006/relationships/customXml" Target="../ink/ink1682.xml"/><Relationship Id="rId355" Type="http://schemas.openxmlformats.org/officeDocument/2006/relationships/image" Target="../media/image1682.png"/><Relationship Id="rId376" Type="http://schemas.openxmlformats.org/officeDocument/2006/relationships/customXml" Target="../ink/ink1703.xml"/><Relationship Id="rId397" Type="http://schemas.openxmlformats.org/officeDocument/2006/relationships/image" Target="../media/image1703.png"/><Relationship Id="rId520" Type="http://schemas.openxmlformats.org/officeDocument/2006/relationships/customXml" Target="../ink/ink1775.xml"/><Relationship Id="rId541" Type="http://schemas.openxmlformats.org/officeDocument/2006/relationships/image" Target="../media/image1775.png"/><Relationship Id="rId562" Type="http://schemas.openxmlformats.org/officeDocument/2006/relationships/customXml" Target="../ink/ink1796.xml"/><Relationship Id="rId583" Type="http://schemas.openxmlformats.org/officeDocument/2006/relationships/image" Target="../media/image1796.png"/><Relationship Id="rId618" Type="http://schemas.openxmlformats.org/officeDocument/2006/relationships/customXml" Target="../ink/ink1824.xml"/><Relationship Id="rId639" Type="http://schemas.openxmlformats.org/officeDocument/2006/relationships/image" Target="../media/image1824.png"/><Relationship Id="rId4" Type="http://schemas.openxmlformats.org/officeDocument/2006/relationships/customXml" Target="../ink/ink1517.xml"/><Relationship Id="rId180" Type="http://schemas.openxmlformats.org/officeDocument/2006/relationships/customXml" Target="../ink/ink1605.xml"/><Relationship Id="rId215" Type="http://schemas.openxmlformats.org/officeDocument/2006/relationships/image" Target="../media/image1612.png"/><Relationship Id="rId236" Type="http://schemas.openxmlformats.org/officeDocument/2006/relationships/customXml" Target="../ink/ink1633.xml"/><Relationship Id="rId257" Type="http://schemas.openxmlformats.org/officeDocument/2006/relationships/image" Target="../media/image1633.png"/><Relationship Id="rId278" Type="http://schemas.openxmlformats.org/officeDocument/2006/relationships/customXml" Target="../ink/ink1654.xml"/><Relationship Id="rId401" Type="http://schemas.openxmlformats.org/officeDocument/2006/relationships/image" Target="../media/image1705.png"/><Relationship Id="rId422" Type="http://schemas.openxmlformats.org/officeDocument/2006/relationships/customXml" Target="../ink/ink1726.xml"/><Relationship Id="rId443" Type="http://schemas.openxmlformats.org/officeDocument/2006/relationships/image" Target="../media/image1726.png"/><Relationship Id="rId464" Type="http://schemas.openxmlformats.org/officeDocument/2006/relationships/customXml" Target="../ink/ink1747.xml"/><Relationship Id="rId650" Type="http://schemas.openxmlformats.org/officeDocument/2006/relationships/customXml" Target="../ink/ink1840.xml"/><Relationship Id="rId303" Type="http://schemas.openxmlformats.org/officeDocument/2006/relationships/image" Target="../media/image1656.png"/><Relationship Id="rId485" Type="http://schemas.openxmlformats.org/officeDocument/2006/relationships/image" Target="../media/image1747.png"/><Relationship Id="rId692" Type="http://schemas.openxmlformats.org/officeDocument/2006/relationships/customXml" Target="../ink/ink1861.xml"/><Relationship Id="rId706" Type="http://schemas.openxmlformats.org/officeDocument/2006/relationships/customXml" Target="../ink/ink1868.xml"/><Relationship Id="rId42" Type="http://schemas.openxmlformats.org/officeDocument/2006/relationships/customXml" Target="../ink/ink1536.xml"/><Relationship Id="rId84" Type="http://schemas.openxmlformats.org/officeDocument/2006/relationships/customXml" Target="../ink/ink1557.xml"/><Relationship Id="rId138" Type="http://schemas.openxmlformats.org/officeDocument/2006/relationships/customXml" Target="../ink/ink1584.xml"/><Relationship Id="rId345" Type="http://schemas.openxmlformats.org/officeDocument/2006/relationships/image" Target="../media/image1677.png"/><Relationship Id="rId387" Type="http://schemas.openxmlformats.org/officeDocument/2006/relationships/image" Target="../media/image1698.png"/><Relationship Id="rId510" Type="http://schemas.openxmlformats.org/officeDocument/2006/relationships/customXml" Target="../ink/ink1770.xml"/><Relationship Id="rId552" Type="http://schemas.openxmlformats.org/officeDocument/2006/relationships/customXml" Target="../ink/ink1791.xml"/><Relationship Id="rId594" Type="http://schemas.openxmlformats.org/officeDocument/2006/relationships/customXml" Target="../ink/ink1812.xml"/><Relationship Id="rId608" Type="http://schemas.openxmlformats.org/officeDocument/2006/relationships/customXml" Target="../ink/ink1819.xml"/><Relationship Id="rId191" Type="http://schemas.openxmlformats.org/officeDocument/2006/relationships/image" Target="../media/image1600.png"/><Relationship Id="rId205" Type="http://schemas.openxmlformats.org/officeDocument/2006/relationships/image" Target="../media/image1607.png"/><Relationship Id="rId247" Type="http://schemas.openxmlformats.org/officeDocument/2006/relationships/image" Target="../media/image1628.png"/><Relationship Id="rId412" Type="http://schemas.openxmlformats.org/officeDocument/2006/relationships/customXml" Target="../ink/ink1721.xml"/><Relationship Id="rId107" Type="http://schemas.openxmlformats.org/officeDocument/2006/relationships/image" Target="../media/image1558.png"/><Relationship Id="rId289" Type="http://schemas.openxmlformats.org/officeDocument/2006/relationships/image" Target="../media/image1649.png"/><Relationship Id="rId454" Type="http://schemas.openxmlformats.org/officeDocument/2006/relationships/customXml" Target="../ink/ink1742.xml"/><Relationship Id="rId496" Type="http://schemas.openxmlformats.org/officeDocument/2006/relationships/customXml" Target="../ink/ink1763.xml"/><Relationship Id="rId661" Type="http://schemas.openxmlformats.org/officeDocument/2006/relationships/image" Target="../media/image1835.png"/><Relationship Id="rId717" Type="http://schemas.openxmlformats.org/officeDocument/2006/relationships/image" Target="../media/image1863.png"/><Relationship Id="rId11" Type="http://schemas.openxmlformats.org/officeDocument/2006/relationships/image" Target="../media/image1510.png"/><Relationship Id="rId53" Type="http://schemas.openxmlformats.org/officeDocument/2006/relationships/image" Target="../media/image1531.png"/><Relationship Id="rId149" Type="http://schemas.openxmlformats.org/officeDocument/2006/relationships/image" Target="../media/image1579.png"/><Relationship Id="rId314" Type="http://schemas.openxmlformats.org/officeDocument/2006/relationships/customXml" Target="../ink/ink1672.xml"/><Relationship Id="rId356" Type="http://schemas.openxmlformats.org/officeDocument/2006/relationships/customXml" Target="../ink/ink1693.xml"/><Relationship Id="rId398" Type="http://schemas.openxmlformats.org/officeDocument/2006/relationships/customXml" Target="../ink/ink1714.xml"/><Relationship Id="rId521" Type="http://schemas.openxmlformats.org/officeDocument/2006/relationships/image" Target="../media/image1765.png"/><Relationship Id="rId563" Type="http://schemas.openxmlformats.org/officeDocument/2006/relationships/image" Target="../media/image1786.png"/><Relationship Id="rId619" Type="http://schemas.openxmlformats.org/officeDocument/2006/relationships/image" Target="../media/image1814.png"/><Relationship Id="rId95" Type="http://schemas.openxmlformats.org/officeDocument/2006/relationships/image" Target="../media/image1552.png"/><Relationship Id="rId160" Type="http://schemas.openxmlformats.org/officeDocument/2006/relationships/customXml" Target="../ink/ink1595.xml"/><Relationship Id="rId216" Type="http://schemas.openxmlformats.org/officeDocument/2006/relationships/customXml" Target="../ink/ink1623.xml"/><Relationship Id="rId423" Type="http://schemas.openxmlformats.org/officeDocument/2006/relationships/image" Target="../media/image1716.png"/><Relationship Id="rId258" Type="http://schemas.openxmlformats.org/officeDocument/2006/relationships/customXml" Target="../ink/ink1644.xml"/><Relationship Id="rId465" Type="http://schemas.openxmlformats.org/officeDocument/2006/relationships/image" Target="../media/image1737.png"/><Relationship Id="rId630" Type="http://schemas.openxmlformats.org/officeDocument/2006/relationships/customXml" Target="../ink/ink1830.xml"/><Relationship Id="rId672" Type="http://schemas.openxmlformats.org/officeDocument/2006/relationships/customXml" Target="../ink/ink1851.xml"/><Relationship Id="rId22" Type="http://schemas.openxmlformats.org/officeDocument/2006/relationships/customXml" Target="../ink/ink1526.xml"/><Relationship Id="rId64" Type="http://schemas.openxmlformats.org/officeDocument/2006/relationships/customXml" Target="../ink/ink1547.xml"/><Relationship Id="rId118" Type="http://schemas.openxmlformats.org/officeDocument/2006/relationships/customXml" Target="../ink/ink1574.xml"/><Relationship Id="rId325" Type="http://schemas.openxmlformats.org/officeDocument/2006/relationships/image" Target="../media/image1667.png"/><Relationship Id="rId367" Type="http://schemas.openxmlformats.org/officeDocument/2006/relationships/image" Target="../media/image1688.png"/><Relationship Id="rId532" Type="http://schemas.openxmlformats.org/officeDocument/2006/relationships/customXml" Target="../ink/ink1781.xml"/><Relationship Id="rId574" Type="http://schemas.openxmlformats.org/officeDocument/2006/relationships/customXml" Target="../ink/ink1802.xml"/><Relationship Id="rId171" Type="http://schemas.openxmlformats.org/officeDocument/2006/relationships/image" Target="../media/image1590.png"/><Relationship Id="rId227" Type="http://schemas.openxmlformats.org/officeDocument/2006/relationships/image" Target="../media/image1618.png"/><Relationship Id="rId269" Type="http://schemas.openxmlformats.org/officeDocument/2006/relationships/image" Target="../media/image1639.png"/><Relationship Id="rId434" Type="http://schemas.openxmlformats.org/officeDocument/2006/relationships/customXml" Target="../ink/ink1732.xml"/><Relationship Id="rId476" Type="http://schemas.openxmlformats.org/officeDocument/2006/relationships/customXml" Target="../ink/ink1753.xml"/><Relationship Id="rId641" Type="http://schemas.openxmlformats.org/officeDocument/2006/relationships/image" Target="../media/image1825.png"/><Relationship Id="rId683" Type="http://schemas.openxmlformats.org/officeDocument/2006/relationships/image" Target="../media/image1846.png"/><Relationship Id="rId33" Type="http://schemas.openxmlformats.org/officeDocument/2006/relationships/image" Target="../media/image1521.png"/><Relationship Id="rId129" Type="http://schemas.openxmlformats.org/officeDocument/2006/relationships/image" Target="../media/image1569.png"/><Relationship Id="rId280" Type="http://schemas.openxmlformats.org/officeDocument/2006/relationships/customXml" Target="../ink/ink1655.xml"/><Relationship Id="rId336" Type="http://schemas.openxmlformats.org/officeDocument/2006/relationships/customXml" Target="../ink/ink1683.xml"/><Relationship Id="rId501" Type="http://schemas.openxmlformats.org/officeDocument/2006/relationships/image" Target="../media/image1755.png"/><Relationship Id="rId543" Type="http://schemas.openxmlformats.org/officeDocument/2006/relationships/image" Target="../media/image1776.png"/><Relationship Id="rId75" Type="http://schemas.openxmlformats.org/officeDocument/2006/relationships/image" Target="../media/image1542.png"/><Relationship Id="rId140" Type="http://schemas.openxmlformats.org/officeDocument/2006/relationships/customXml" Target="../ink/ink1585.xml"/><Relationship Id="rId182" Type="http://schemas.openxmlformats.org/officeDocument/2006/relationships/customXml" Target="../ink/ink1606.xml"/><Relationship Id="rId378" Type="http://schemas.openxmlformats.org/officeDocument/2006/relationships/customXml" Target="../ink/ink1704.xml"/><Relationship Id="rId403" Type="http://schemas.openxmlformats.org/officeDocument/2006/relationships/image" Target="../media/image1706.png"/><Relationship Id="rId585" Type="http://schemas.openxmlformats.org/officeDocument/2006/relationships/image" Target="../media/image1797.png"/><Relationship Id="rId6" Type="http://schemas.openxmlformats.org/officeDocument/2006/relationships/customXml" Target="../ink/ink1518.xml"/><Relationship Id="rId238" Type="http://schemas.openxmlformats.org/officeDocument/2006/relationships/customXml" Target="../ink/ink1634.xml"/><Relationship Id="rId445" Type="http://schemas.openxmlformats.org/officeDocument/2006/relationships/image" Target="../media/image1727.png"/><Relationship Id="rId487" Type="http://schemas.openxmlformats.org/officeDocument/2006/relationships/image" Target="../media/image1748.png"/><Relationship Id="rId610" Type="http://schemas.openxmlformats.org/officeDocument/2006/relationships/customXml" Target="../ink/ink1820.xml"/><Relationship Id="rId652" Type="http://schemas.openxmlformats.org/officeDocument/2006/relationships/customXml" Target="../ink/ink1841.xml"/><Relationship Id="rId694" Type="http://schemas.openxmlformats.org/officeDocument/2006/relationships/customXml" Target="../ink/ink1862.xml"/><Relationship Id="rId708" Type="http://schemas.openxmlformats.org/officeDocument/2006/relationships/customXml" Target="../ink/ink1869.xml"/><Relationship Id="rId291" Type="http://schemas.openxmlformats.org/officeDocument/2006/relationships/image" Target="../media/image1650.png"/><Relationship Id="rId305" Type="http://schemas.openxmlformats.org/officeDocument/2006/relationships/image" Target="../media/image1657.png"/><Relationship Id="rId347" Type="http://schemas.openxmlformats.org/officeDocument/2006/relationships/image" Target="../media/image1678.png"/><Relationship Id="rId512" Type="http://schemas.openxmlformats.org/officeDocument/2006/relationships/customXml" Target="../ink/ink1771.xml"/><Relationship Id="rId44" Type="http://schemas.openxmlformats.org/officeDocument/2006/relationships/customXml" Target="../ink/ink1537.xml"/><Relationship Id="rId86" Type="http://schemas.openxmlformats.org/officeDocument/2006/relationships/customXml" Target="../ink/ink1558.xml"/><Relationship Id="rId151" Type="http://schemas.openxmlformats.org/officeDocument/2006/relationships/image" Target="../media/image1580.png"/><Relationship Id="rId389" Type="http://schemas.openxmlformats.org/officeDocument/2006/relationships/image" Target="../media/image1699.png"/><Relationship Id="rId554" Type="http://schemas.openxmlformats.org/officeDocument/2006/relationships/customXml" Target="../ink/ink1792.xml"/><Relationship Id="rId596" Type="http://schemas.openxmlformats.org/officeDocument/2006/relationships/customXml" Target="../ink/ink1813.xml"/><Relationship Id="rId193" Type="http://schemas.openxmlformats.org/officeDocument/2006/relationships/image" Target="../media/image1601.png"/><Relationship Id="rId207" Type="http://schemas.openxmlformats.org/officeDocument/2006/relationships/image" Target="../media/image1608.png"/><Relationship Id="rId249" Type="http://schemas.openxmlformats.org/officeDocument/2006/relationships/image" Target="../media/image1629.png"/><Relationship Id="rId414" Type="http://schemas.openxmlformats.org/officeDocument/2006/relationships/customXml" Target="../ink/ink1722.xml"/><Relationship Id="rId456" Type="http://schemas.openxmlformats.org/officeDocument/2006/relationships/customXml" Target="../ink/ink1743.xml"/><Relationship Id="rId498" Type="http://schemas.openxmlformats.org/officeDocument/2006/relationships/customXml" Target="../ink/ink1764.xml"/><Relationship Id="rId621" Type="http://schemas.openxmlformats.org/officeDocument/2006/relationships/image" Target="../media/image1815.png"/><Relationship Id="rId663" Type="http://schemas.openxmlformats.org/officeDocument/2006/relationships/image" Target="../media/image1836.png"/><Relationship Id="rId13" Type="http://schemas.openxmlformats.org/officeDocument/2006/relationships/image" Target="../media/image1511.png"/><Relationship Id="rId109" Type="http://schemas.openxmlformats.org/officeDocument/2006/relationships/image" Target="../media/image1559.png"/><Relationship Id="rId260" Type="http://schemas.openxmlformats.org/officeDocument/2006/relationships/customXml" Target="../ink/ink1645.xml"/><Relationship Id="rId316" Type="http://schemas.openxmlformats.org/officeDocument/2006/relationships/customXml" Target="../ink/ink1673.xml"/><Relationship Id="rId523" Type="http://schemas.openxmlformats.org/officeDocument/2006/relationships/image" Target="../media/image1766.png"/><Relationship Id="rId719" Type="http://schemas.openxmlformats.org/officeDocument/2006/relationships/image" Target="../media/image1864.png"/><Relationship Id="rId55" Type="http://schemas.openxmlformats.org/officeDocument/2006/relationships/image" Target="../media/image1532.png"/><Relationship Id="rId97" Type="http://schemas.openxmlformats.org/officeDocument/2006/relationships/image" Target="../media/image1553.png"/><Relationship Id="rId120" Type="http://schemas.openxmlformats.org/officeDocument/2006/relationships/customXml" Target="../ink/ink1575.xml"/><Relationship Id="rId358" Type="http://schemas.openxmlformats.org/officeDocument/2006/relationships/customXml" Target="../ink/ink1694.xml"/><Relationship Id="rId565" Type="http://schemas.openxmlformats.org/officeDocument/2006/relationships/image" Target="../media/image1787.png"/><Relationship Id="rId162" Type="http://schemas.openxmlformats.org/officeDocument/2006/relationships/customXml" Target="../ink/ink1596.xml"/><Relationship Id="rId218" Type="http://schemas.openxmlformats.org/officeDocument/2006/relationships/customXml" Target="../ink/ink1624.xml"/><Relationship Id="rId425" Type="http://schemas.openxmlformats.org/officeDocument/2006/relationships/image" Target="../media/image1717.png"/><Relationship Id="rId467" Type="http://schemas.openxmlformats.org/officeDocument/2006/relationships/image" Target="../media/image1738.png"/><Relationship Id="rId632" Type="http://schemas.openxmlformats.org/officeDocument/2006/relationships/customXml" Target="../ink/ink1831.xml"/><Relationship Id="rId271" Type="http://schemas.openxmlformats.org/officeDocument/2006/relationships/image" Target="../media/image1640.png"/><Relationship Id="rId674" Type="http://schemas.openxmlformats.org/officeDocument/2006/relationships/customXml" Target="../ink/ink1852.xml"/><Relationship Id="rId24" Type="http://schemas.openxmlformats.org/officeDocument/2006/relationships/customXml" Target="../ink/ink1527.xml"/><Relationship Id="rId66" Type="http://schemas.openxmlformats.org/officeDocument/2006/relationships/customXml" Target="../ink/ink1548.xml"/><Relationship Id="rId131" Type="http://schemas.openxmlformats.org/officeDocument/2006/relationships/image" Target="../media/image1570.png"/><Relationship Id="rId327" Type="http://schemas.openxmlformats.org/officeDocument/2006/relationships/image" Target="../media/image1668.png"/><Relationship Id="rId369" Type="http://schemas.openxmlformats.org/officeDocument/2006/relationships/image" Target="../media/image1689.png"/><Relationship Id="rId534" Type="http://schemas.openxmlformats.org/officeDocument/2006/relationships/customXml" Target="../ink/ink1782.xml"/><Relationship Id="rId576" Type="http://schemas.openxmlformats.org/officeDocument/2006/relationships/customXml" Target="../ink/ink1803.xml"/><Relationship Id="rId173" Type="http://schemas.openxmlformats.org/officeDocument/2006/relationships/image" Target="../media/image1591.png"/><Relationship Id="rId229" Type="http://schemas.openxmlformats.org/officeDocument/2006/relationships/image" Target="../media/image1619.png"/><Relationship Id="rId380" Type="http://schemas.openxmlformats.org/officeDocument/2006/relationships/customXml" Target="../ink/ink1705.xml"/><Relationship Id="rId436" Type="http://schemas.openxmlformats.org/officeDocument/2006/relationships/customXml" Target="../ink/ink1733.xml"/><Relationship Id="rId601" Type="http://schemas.openxmlformats.org/officeDocument/2006/relationships/image" Target="../media/image1805.png"/><Relationship Id="rId643" Type="http://schemas.openxmlformats.org/officeDocument/2006/relationships/image" Target="../media/image1826.png"/><Relationship Id="rId240" Type="http://schemas.openxmlformats.org/officeDocument/2006/relationships/customXml" Target="../ink/ink1635.xml"/><Relationship Id="rId478" Type="http://schemas.openxmlformats.org/officeDocument/2006/relationships/customXml" Target="../ink/ink1754.xml"/><Relationship Id="rId685" Type="http://schemas.openxmlformats.org/officeDocument/2006/relationships/image" Target="../media/image1847.png"/><Relationship Id="rId35" Type="http://schemas.openxmlformats.org/officeDocument/2006/relationships/image" Target="../media/image1522.png"/><Relationship Id="rId77" Type="http://schemas.openxmlformats.org/officeDocument/2006/relationships/image" Target="../media/image1543.png"/><Relationship Id="rId100" Type="http://schemas.openxmlformats.org/officeDocument/2006/relationships/customXml" Target="../ink/ink1565.xml"/><Relationship Id="rId282" Type="http://schemas.openxmlformats.org/officeDocument/2006/relationships/customXml" Target="../ink/ink1656.xml"/><Relationship Id="rId338" Type="http://schemas.openxmlformats.org/officeDocument/2006/relationships/customXml" Target="../ink/ink1684.xml"/><Relationship Id="rId503" Type="http://schemas.openxmlformats.org/officeDocument/2006/relationships/image" Target="../media/image1756.png"/><Relationship Id="rId545" Type="http://schemas.openxmlformats.org/officeDocument/2006/relationships/image" Target="../media/image1777.png"/><Relationship Id="rId587" Type="http://schemas.openxmlformats.org/officeDocument/2006/relationships/image" Target="../media/image1798.png"/><Relationship Id="rId710" Type="http://schemas.openxmlformats.org/officeDocument/2006/relationships/customXml" Target="../ink/ink1870.xml"/><Relationship Id="rId8" Type="http://schemas.openxmlformats.org/officeDocument/2006/relationships/customXml" Target="../ink/ink1519.xml"/><Relationship Id="rId142" Type="http://schemas.openxmlformats.org/officeDocument/2006/relationships/customXml" Target="../ink/ink1586.xml"/><Relationship Id="rId184" Type="http://schemas.openxmlformats.org/officeDocument/2006/relationships/customXml" Target="../ink/ink1607.xml"/><Relationship Id="rId391" Type="http://schemas.openxmlformats.org/officeDocument/2006/relationships/image" Target="../media/image1700.png"/><Relationship Id="rId405" Type="http://schemas.openxmlformats.org/officeDocument/2006/relationships/image" Target="../media/image1707.png"/><Relationship Id="rId447" Type="http://schemas.openxmlformats.org/officeDocument/2006/relationships/image" Target="../media/image1728.png"/><Relationship Id="rId612" Type="http://schemas.openxmlformats.org/officeDocument/2006/relationships/customXml" Target="../ink/ink1821.xml"/><Relationship Id="rId251" Type="http://schemas.openxmlformats.org/officeDocument/2006/relationships/image" Target="../media/image1630.png"/><Relationship Id="rId489" Type="http://schemas.openxmlformats.org/officeDocument/2006/relationships/image" Target="../media/image1749.png"/><Relationship Id="rId654" Type="http://schemas.openxmlformats.org/officeDocument/2006/relationships/customXml" Target="../ink/ink1842.xml"/><Relationship Id="rId696" Type="http://schemas.openxmlformats.org/officeDocument/2006/relationships/customXml" Target="../ink/ink1863.xml"/><Relationship Id="rId46" Type="http://schemas.openxmlformats.org/officeDocument/2006/relationships/customXml" Target="../ink/ink1538.xml"/><Relationship Id="rId293" Type="http://schemas.openxmlformats.org/officeDocument/2006/relationships/image" Target="../media/image1651.png"/><Relationship Id="rId307" Type="http://schemas.openxmlformats.org/officeDocument/2006/relationships/image" Target="../media/image1658.png"/><Relationship Id="rId349" Type="http://schemas.openxmlformats.org/officeDocument/2006/relationships/image" Target="../media/image1679.png"/><Relationship Id="rId514" Type="http://schemas.openxmlformats.org/officeDocument/2006/relationships/customXml" Target="../ink/ink1772.xml"/><Relationship Id="rId556" Type="http://schemas.openxmlformats.org/officeDocument/2006/relationships/customXml" Target="../ink/ink1793.xml"/><Relationship Id="rId721" Type="http://schemas.openxmlformats.org/officeDocument/2006/relationships/image" Target="../media/image1865.png"/><Relationship Id="rId88" Type="http://schemas.openxmlformats.org/officeDocument/2006/relationships/customXml" Target="../ink/ink1559.xml"/><Relationship Id="rId111" Type="http://schemas.openxmlformats.org/officeDocument/2006/relationships/image" Target="../media/image1560.png"/><Relationship Id="rId153" Type="http://schemas.openxmlformats.org/officeDocument/2006/relationships/image" Target="../media/image1581.png"/><Relationship Id="rId195" Type="http://schemas.openxmlformats.org/officeDocument/2006/relationships/image" Target="../media/image1602.png"/><Relationship Id="rId209" Type="http://schemas.openxmlformats.org/officeDocument/2006/relationships/image" Target="../media/image1609.png"/><Relationship Id="rId360" Type="http://schemas.openxmlformats.org/officeDocument/2006/relationships/customXml" Target="../ink/ink1695.xml"/><Relationship Id="rId416" Type="http://schemas.openxmlformats.org/officeDocument/2006/relationships/customXml" Target="../ink/ink1723.xml"/><Relationship Id="rId598" Type="http://schemas.openxmlformats.org/officeDocument/2006/relationships/customXml" Target="../ink/ink1814.xml"/><Relationship Id="rId220" Type="http://schemas.openxmlformats.org/officeDocument/2006/relationships/customXml" Target="../ink/ink1625.xml"/><Relationship Id="rId458" Type="http://schemas.openxmlformats.org/officeDocument/2006/relationships/customXml" Target="../ink/ink1744.xml"/><Relationship Id="rId623" Type="http://schemas.openxmlformats.org/officeDocument/2006/relationships/image" Target="../media/image1816.png"/><Relationship Id="rId665" Type="http://schemas.openxmlformats.org/officeDocument/2006/relationships/image" Target="../media/image1837.png"/><Relationship Id="rId15" Type="http://schemas.openxmlformats.org/officeDocument/2006/relationships/image" Target="../media/image1512.png"/><Relationship Id="rId57" Type="http://schemas.openxmlformats.org/officeDocument/2006/relationships/image" Target="../media/image1533.png"/><Relationship Id="rId262" Type="http://schemas.openxmlformats.org/officeDocument/2006/relationships/customXml" Target="../ink/ink1646.xml"/><Relationship Id="rId318" Type="http://schemas.openxmlformats.org/officeDocument/2006/relationships/customXml" Target="../ink/ink1674.xml"/><Relationship Id="rId525" Type="http://schemas.openxmlformats.org/officeDocument/2006/relationships/image" Target="../media/image1767.png"/><Relationship Id="rId567" Type="http://schemas.openxmlformats.org/officeDocument/2006/relationships/image" Target="../media/image1788.png"/><Relationship Id="rId99" Type="http://schemas.openxmlformats.org/officeDocument/2006/relationships/image" Target="../media/image1554.png"/><Relationship Id="rId122" Type="http://schemas.openxmlformats.org/officeDocument/2006/relationships/customXml" Target="../ink/ink1576.xml"/><Relationship Id="rId164" Type="http://schemas.openxmlformats.org/officeDocument/2006/relationships/customXml" Target="../ink/ink1597.xml"/><Relationship Id="rId371" Type="http://schemas.openxmlformats.org/officeDocument/2006/relationships/image" Target="../media/image1690.png"/><Relationship Id="rId427" Type="http://schemas.openxmlformats.org/officeDocument/2006/relationships/image" Target="../media/image1718.png"/><Relationship Id="rId469" Type="http://schemas.openxmlformats.org/officeDocument/2006/relationships/image" Target="../media/image1739.png"/><Relationship Id="rId634" Type="http://schemas.openxmlformats.org/officeDocument/2006/relationships/customXml" Target="../ink/ink1832.xml"/><Relationship Id="rId676" Type="http://schemas.openxmlformats.org/officeDocument/2006/relationships/customXml" Target="../ink/ink1853.xml"/><Relationship Id="rId26" Type="http://schemas.openxmlformats.org/officeDocument/2006/relationships/customXml" Target="../ink/ink1528.xml"/><Relationship Id="rId231" Type="http://schemas.openxmlformats.org/officeDocument/2006/relationships/image" Target="../media/image1620.png"/><Relationship Id="rId273" Type="http://schemas.openxmlformats.org/officeDocument/2006/relationships/image" Target="../media/image1641.png"/><Relationship Id="rId329" Type="http://schemas.openxmlformats.org/officeDocument/2006/relationships/image" Target="../media/image1669.png"/><Relationship Id="rId480" Type="http://schemas.openxmlformats.org/officeDocument/2006/relationships/customXml" Target="../ink/ink1755.xml"/><Relationship Id="rId536" Type="http://schemas.openxmlformats.org/officeDocument/2006/relationships/customXml" Target="../ink/ink1783.xml"/><Relationship Id="rId701" Type="http://schemas.openxmlformats.org/officeDocument/2006/relationships/image" Target="../media/image1855.png"/><Relationship Id="rId68" Type="http://schemas.openxmlformats.org/officeDocument/2006/relationships/customXml" Target="../ink/ink1549.xml"/><Relationship Id="rId133" Type="http://schemas.openxmlformats.org/officeDocument/2006/relationships/image" Target="../media/image1571.png"/><Relationship Id="rId175" Type="http://schemas.openxmlformats.org/officeDocument/2006/relationships/image" Target="../media/image1592.png"/><Relationship Id="rId340" Type="http://schemas.openxmlformats.org/officeDocument/2006/relationships/customXml" Target="../ink/ink1685.xml"/><Relationship Id="rId578" Type="http://schemas.openxmlformats.org/officeDocument/2006/relationships/customXml" Target="../ink/ink1804.xml"/><Relationship Id="rId200" Type="http://schemas.openxmlformats.org/officeDocument/2006/relationships/customXml" Target="../ink/ink1615.xml"/><Relationship Id="rId382" Type="http://schemas.openxmlformats.org/officeDocument/2006/relationships/customXml" Target="../ink/ink1706.xml"/><Relationship Id="rId438" Type="http://schemas.openxmlformats.org/officeDocument/2006/relationships/customXml" Target="../ink/ink1734.xml"/><Relationship Id="rId603" Type="http://schemas.openxmlformats.org/officeDocument/2006/relationships/image" Target="../media/image1806.png"/><Relationship Id="rId645" Type="http://schemas.openxmlformats.org/officeDocument/2006/relationships/image" Target="../media/image1827.png"/><Relationship Id="rId687" Type="http://schemas.openxmlformats.org/officeDocument/2006/relationships/image" Target="../media/image1848.png"/><Relationship Id="rId242" Type="http://schemas.openxmlformats.org/officeDocument/2006/relationships/customXml" Target="../ink/ink1636.xml"/><Relationship Id="rId284" Type="http://schemas.openxmlformats.org/officeDocument/2006/relationships/customXml" Target="../ink/ink1657.xml"/><Relationship Id="rId491" Type="http://schemas.openxmlformats.org/officeDocument/2006/relationships/image" Target="../media/image1750.png"/><Relationship Id="rId505" Type="http://schemas.openxmlformats.org/officeDocument/2006/relationships/image" Target="../media/image1757.png"/><Relationship Id="rId712" Type="http://schemas.openxmlformats.org/officeDocument/2006/relationships/customXml" Target="../ink/ink1871.xml"/><Relationship Id="rId37" Type="http://schemas.openxmlformats.org/officeDocument/2006/relationships/image" Target="../media/image1523.png"/><Relationship Id="rId79" Type="http://schemas.openxmlformats.org/officeDocument/2006/relationships/image" Target="../media/image1544.png"/><Relationship Id="rId102" Type="http://schemas.openxmlformats.org/officeDocument/2006/relationships/customXml" Target="../ink/ink1566.xml"/><Relationship Id="rId144" Type="http://schemas.openxmlformats.org/officeDocument/2006/relationships/customXml" Target="../ink/ink1587.xml"/><Relationship Id="rId547" Type="http://schemas.openxmlformats.org/officeDocument/2006/relationships/image" Target="../media/image1778.png"/><Relationship Id="rId589" Type="http://schemas.openxmlformats.org/officeDocument/2006/relationships/image" Target="../media/image1799.png"/><Relationship Id="rId90" Type="http://schemas.openxmlformats.org/officeDocument/2006/relationships/customXml" Target="../ink/ink1560.xml"/><Relationship Id="rId186" Type="http://schemas.openxmlformats.org/officeDocument/2006/relationships/customXml" Target="../ink/ink1608.xml"/><Relationship Id="rId351" Type="http://schemas.openxmlformats.org/officeDocument/2006/relationships/image" Target="../media/image1680.png"/><Relationship Id="rId393" Type="http://schemas.openxmlformats.org/officeDocument/2006/relationships/image" Target="../media/image1701.png"/><Relationship Id="rId407" Type="http://schemas.openxmlformats.org/officeDocument/2006/relationships/image" Target="../media/image1708.png"/><Relationship Id="rId449" Type="http://schemas.openxmlformats.org/officeDocument/2006/relationships/image" Target="../media/image1729.png"/><Relationship Id="rId614" Type="http://schemas.openxmlformats.org/officeDocument/2006/relationships/customXml" Target="../ink/ink1822.xml"/><Relationship Id="rId656" Type="http://schemas.openxmlformats.org/officeDocument/2006/relationships/customXml" Target="../ink/ink1843.xml"/><Relationship Id="rId211" Type="http://schemas.openxmlformats.org/officeDocument/2006/relationships/image" Target="../media/image1610.png"/><Relationship Id="rId253" Type="http://schemas.openxmlformats.org/officeDocument/2006/relationships/image" Target="../media/image1631.png"/><Relationship Id="rId295" Type="http://schemas.openxmlformats.org/officeDocument/2006/relationships/image" Target="../media/image1652.png"/><Relationship Id="rId309" Type="http://schemas.openxmlformats.org/officeDocument/2006/relationships/image" Target="../media/image1659.png"/><Relationship Id="rId460" Type="http://schemas.openxmlformats.org/officeDocument/2006/relationships/customXml" Target="../ink/ink1745.xml"/><Relationship Id="rId516" Type="http://schemas.openxmlformats.org/officeDocument/2006/relationships/customXml" Target="../ink/ink1773.xml"/><Relationship Id="rId698" Type="http://schemas.openxmlformats.org/officeDocument/2006/relationships/customXml" Target="../ink/ink1864.xml"/><Relationship Id="rId48" Type="http://schemas.openxmlformats.org/officeDocument/2006/relationships/customXml" Target="../ink/ink1539.xml"/><Relationship Id="rId113" Type="http://schemas.openxmlformats.org/officeDocument/2006/relationships/image" Target="../media/image1561.png"/><Relationship Id="rId320" Type="http://schemas.openxmlformats.org/officeDocument/2006/relationships/customXml" Target="../ink/ink1675.xml"/><Relationship Id="rId558" Type="http://schemas.openxmlformats.org/officeDocument/2006/relationships/customXml" Target="../ink/ink1794.xml"/><Relationship Id="rId723" Type="http://schemas.openxmlformats.org/officeDocument/2006/relationships/image" Target="../media/image1866.png"/><Relationship Id="rId155" Type="http://schemas.openxmlformats.org/officeDocument/2006/relationships/image" Target="../media/image1582.png"/><Relationship Id="rId197" Type="http://schemas.openxmlformats.org/officeDocument/2006/relationships/image" Target="../media/image1603.png"/><Relationship Id="rId362" Type="http://schemas.openxmlformats.org/officeDocument/2006/relationships/customXml" Target="../ink/ink1696.xml"/><Relationship Id="rId418" Type="http://schemas.openxmlformats.org/officeDocument/2006/relationships/customXml" Target="../ink/ink1724.xml"/><Relationship Id="rId625" Type="http://schemas.openxmlformats.org/officeDocument/2006/relationships/image" Target="../media/image1817.png"/><Relationship Id="rId222" Type="http://schemas.openxmlformats.org/officeDocument/2006/relationships/customXml" Target="../ink/ink1626.xml"/><Relationship Id="rId264" Type="http://schemas.openxmlformats.org/officeDocument/2006/relationships/customXml" Target="../ink/ink1647.xml"/><Relationship Id="rId471" Type="http://schemas.openxmlformats.org/officeDocument/2006/relationships/image" Target="../media/image1740.png"/><Relationship Id="rId667" Type="http://schemas.openxmlformats.org/officeDocument/2006/relationships/image" Target="../media/image1838.png"/><Relationship Id="rId17" Type="http://schemas.openxmlformats.org/officeDocument/2006/relationships/image" Target="../media/image1513.png"/><Relationship Id="rId59" Type="http://schemas.openxmlformats.org/officeDocument/2006/relationships/image" Target="../media/image1534.png"/><Relationship Id="rId124" Type="http://schemas.openxmlformats.org/officeDocument/2006/relationships/customXml" Target="../ink/ink1577.xml"/><Relationship Id="rId527" Type="http://schemas.openxmlformats.org/officeDocument/2006/relationships/image" Target="../media/image1768.png"/><Relationship Id="rId569" Type="http://schemas.openxmlformats.org/officeDocument/2006/relationships/image" Target="../media/image1789.png"/><Relationship Id="rId70" Type="http://schemas.openxmlformats.org/officeDocument/2006/relationships/customXml" Target="../ink/ink1550.xml"/><Relationship Id="rId166" Type="http://schemas.openxmlformats.org/officeDocument/2006/relationships/customXml" Target="../ink/ink1598.xml"/><Relationship Id="rId331" Type="http://schemas.openxmlformats.org/officeDocument/2006/relationships/image" Target="../media/image1670.png"/><Relationship Id="rId373" Type="http://schemas.openxmlformats.org/officeDocument/2006/relationships/image" Target="../media/image1691.png"/><Relationship Id="rId429" Type="http://schemas.openxmlformats.org/officeDocument/2006/relationships/image" Target="../media/image1719.png"/><Relationship Id="rId580" Type="http://schemas.openxmlformats.org/officeDocument/2006/relationships/customXml" Target="../ink/ink1805.xml"/><Relationship Id="rId636" Type="http://schemas.openxmlformats.org/officeDocument/2006/relationships/customXml" Target="../ink/ink1833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21.png"/><Relationship Id="rId440" Type="http://schemas.openxmlformats.org/officeDocument/2006/relationships/customXml" Target="../ink/ink1735.xml"/><Relationship Id="rId678" Type="http://schemas.openxmlformats.org/officeDocument/2006/relationships/customXml" Target="../ink/ink1854.xml"/><Relationship Id="rId28" Type="http://schemas.openxmlformats.org/officeDocument/2006/relationships/customXml" Target="../ink/ink1529.xml"/><Relationship Id="rId275" Type="http://schemas.openxmlformats.org/officeDocument/2006/relationships/image" Target="../media/image1642.png"/><Relationship Id="rId300" Type="http://schemas.openxmlformats.org/officeDocument/2006/relationships/customXml" Target="../ink/ink1665.xml"/><Relationship Id="rId482" Type="http://schemas.openxmlformats.org/officeDocument/2006/relationships/customXml" Target="../ink/ink1756.xml"/><Relationship Id="rId538" Type="http://schemas.openxmlformats.org/officeDocument/2006/relationships/customXml" Target="../ink/ink1784.xml"/><Relationship Id="rId703" Type="http://schemas.openxmlformats.org/officeDocument/2006/relationships/image" Target="../media/image1856.png"/><Relationship Id="rId81" Type="http://schemas.openxmlformats.org/officeDocument/2006/relationships/image" Target="../media/image1545.png"/><Relationship Id="rId135" Type="http://schemas.openxmlformats.org/officeDocument/2006/relationships/image" Target="../media/image1572.png"/><Relationship Id="rId177" Type="http://schemas.openxmlformats.org/officeDocument/2006/relationships/image" Target="../media/image1593.png"/><Relationship Id="rId342" Type="http://schemas.openxmlformats.org/officeDocument/2006/relationships/customXml" Target="../ink/ink1686.xml"/><Relationship Id="rId384" Type="http://schemas.openxmlformats.org/officeDocument/2006/relationships/customXml" Target="../ink/ink1707.xml"/><Relationship Id="rId591" Type="http://schemas.openxmlformats.org/officeDocument/2006/relationships/image" Target="../media/image1800.png"/><Relationship Id="rId605" Type="http://schemas.openxmlformats.org/officeDocument/2006/relationships/image" Target="../media/image1807.png"/><Relationship Id="rId202" Type="http://schemas.openxmlformats.org/officeDocument/2006/relationships/customXml" Target="../ink/ink1616.xml"/><Relationship Id="rId244" Type="http://schemas.openxmlformats.org/officeDocument/2006/relationships/customXml" Target="../ink/ink1637.xml"/><Relationship Id="rId647" Type="http://schemas.openxmlformats.org/officeDocument/2006/relationships/image" Target="../media/image1828.png"/><Relationship Id="rId689" Type="http://schemas.openxmlformats.org/officeDocument/2006/relationships/image" Target="../media/image1849.png"/><Relationship Id="rId39" Type="http://schemas.openxmlformats.org/officeDocument/2006/relationships/image" Target="../media/image1524.png"/><Relationship Id="rId286" Type="http://schemas.openxmlformats.org/officeDocument/2006/relationships/customXml" Target="../ink/ink1658.xml"/><Relationship Id="rId451" Type="http://schemas.openxmlformats.org/officeDocument/2006/relationships/image" Target="../media/image1730.png"/><Relationship Id="rId493" Type="http://schemas.openxmlformats.org/officeDocument/2006/relationships/image" Target="../media/image1751.png"/><Relationship Id="rId507" Type="http://schemas.openxmlformats.org/officeDocument/2006/relationships/image" Target="../media/image1758.png"/><Relationship Id="rId549" Type="http://schemas.openxmlformats.org/officeDocument/2006/relationships/image" Target="../media/image1779.png"/><Relationship Id="rId714" Type="http://schemas.openxmlformats.org/officeDocument/2006/relationships/customXml" Target="../ink/ink1872.xml"/><Relationship Id="rId50" Type="http://schemas.openxmlformats.org/officeDocument/2006/relationships/customXml" Target="../ink/ink1540.xml"/><Relationship Id="rId104" Type="http://schemas.openxmlformats.org/officeDocument/2006/relationships/customXml" Target="../ink/ink1567.xml"/><Relationship Id="rId146" Type="http://schemas.openxmlformats.org/officeDocument/2006/relationships/customXml" Target="../ink/ink1588.xml"/><Relationship Id="rId188" Type="http://schemas.openxmlformats.org/officeDocument/2006/relationships/customXml" Target="../ink/ink1609.xml"/><Relationship Id="rId311" Type="http://schemas.openxmlformats.org/officeDocument/2006/relationships/image" Target="../media/image1660.png"/><Relationship Id="rId353" Type="http://schemas.openxmlformats.org/officeDocument/2006/relationships/image" Target="../media/image1681.png"/><Relationship Id="rId395" Type="http://schemas.openxmlformats.org/officeDocument/2006/relationships/image" Target="../media/image1702.png"/><Relationship Id="rId409" Type="http://schemas.openxmlformats.org/officeDocument/2006/relationships/image" Target="../media/image1709.png"/><Relationship Id="rId560" Type="http://schemas.openxmlformats.org/officeDocument/2006/relationships/customXml" Target="../ink/ink1795.xml"/><Relationship Id="rId92" Type="http://schemas.openxmlformats.org/officeDocument/2006/relationships/customXml" Target="../ink/ink1561.xml"/><Relationship Id="rId213" Type="http://schemas.openxmlformats.org/officeDocument/2006/relationships/image" Target="../media/image1611.png"/><Relationship Id="rId420" Type="http://schemas.openxmlformats.org/officeDocument/2006/relationships/customXml" Target="../ink/ink1725.xml"/><Relationship Id="rId616" Type="http://schemas.openxmlformats.org/officeDocument/2006/relationships/customXml" Target="../ink/ink1823.xml"/><Relationship Id="rId658" Type="http://schemas.openxmlformats.org/officeDocument/2006/relationships/customXml" Target="../ink/ink1844.xml"/><Relationship Id="rId255" Type="http://schemas.openxmlformats.org/officeDocument/2006/relationships/image" Target="../media/image1632.png"/><Relationship Id="rId297" Type="http://schemas.openxmlformats.org/officeDocument/2006/relationships/image" Target="../media/image1653.png"/><Relationship Id="rId462" Type="http://schemas.openxmlformats.org/officeDocument/2006/relationships/customXml" Target="../ink/ink1746.xml"/><Relationship Id="rId518" Type="http://schemas.openxmlformats.org/officeDocument/2006/relationships/customXml" Target="../ink/ink1774.xml"/><Relationship Id="rId725" Type="http://schemas.openxmlformats.org/officeDocument/2006/relationships/image" Target="../media/image1867.png"/><Relationship Id="rId115" Type="http://schemas.openxmlformats.org/officeDocument/2006/relationships/image" Target="../media/image1562.png"/><Relationship Id="rId157" Type="http://schemas.openxmlformats.org/officeDocument/2006/relationships/image" Target="../media/image1583.png"/><Relationship Id="rId322" Type="http://schemas.openxmlformats.org/officeDocument/2006/relationships/customXml" Target="../ink/ink1676.xml"/><Relationship Id="rId364" Type="http://schemas.openxmlformats.org/officeDocument/2006/relationships/customXml" Target="../ink/ink1697.xml"/><Relationship Id="rId61" Type="http://schemas.openxmlformats.org/officeDocument/2006/relationships/image" Target="../media/image1535.png"/><Relationship Id="rId199" Type="http://schemas.openxmlformats.org/officeDocument/2006/relationships/image" Target="../media/image1604.png"/><Relationship Id="rId571" Type="http://schemas.openxmlformats.org/officeDocument/2006/relationships/image" Target="../media/image1790.png"/><Relationship Id="rId627" Type="http://schemas.openxmlformats.org/officeDocument/2006/relationships/image" Target="../media/image1818.png"/><Relationship Id="rId669" Type="http://schemas.openxmlformats.org/officeDocument/2006/relationships/image" Target="../media/image1839.png"/><Relationship Id="rId19" Type="http://schemas.openxmlformats.org/officeDocument/2006/relationships/image" Target="../media/image1514.png"/><Relationship Id="rId224" Type="http://schemas.openxmlformats.org/officeDocument/2006/relationships/customXml" Target="../ink/ink1627.xml"/><Relationship Id="rId266" Type="http://schemas.openxmlformats.org/officeDocument/2006/relationships/customXml" Target="../ink/ink1648.xml"/><Relationship Id="rId431" Type="http://schemas.openxmlformats.org/officeDocument/2006/relationships/image" Target="../media/image1720.png"/><Relationship Id="rId473" Type="http://schemas.openxmlformats.org/officeDocument/2006/relationships/image" Target="../media/image1741.png"/><Relationship Id="rId529" Type="http://schemas.openxmlformats.org/officeDocument/2006/relationships/image" Target="../media/image1769.png"/><Relationship Id="rId680" Type="http://schemas.openxmlformats.org/officeDocument/2006/relationships/customXml" Target="../ink/ink1855.xml"/><Relationship Id="rId30" Type="http://schemas.openxmlformats.org/officeDocument/2006/relationships/customXml" Target="../ink/ink1530.xml"/><Relationship Id="rId126" Type="http://schemas.openxmlformats.org/officeDocument/2006/relationships/customXml" Target="../ink/ink1578.xml"/><Relationship Id="rId168" Type="http://schemas.openxmlformats.org/officeDocument/2006/relationships/customXml" Target="../ink/ink1599.xml"/><Relationship Id="rId333" Type="http://schemas.openxmlformats.org/officeDocument/2006/relationships/image" Target="../media/image1671.png"/><Relationship Id="rId540" Type="http://schemas.openxmlformats.org/officeDocument/2006/relationships/customXml" Target="../ink/ink1785.xml"/><Relationship Id="rId72" Type="http://schemas.openxmlformats.org/officeDocument/2006/relationships/customXml" Target="../ink/ink1551.xml"/><Relationship Id="rId375" Type="http://schemas.openxmlformats.org/officeDocument/2006/relationships/image" Target="../media/image1692.png"/><Relationship Id="rId582" Type="http://schemas.openxmlformats.org/officeDocument/2006/relationships/customXml" Target="../ink/ink1806.xml"/><Relationship Id="rId638" Type="http://schemas.openxmlformats.org/officeDocument/2006/relationships/customXml" Target="../ink/ink183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5.png"/><Relationship Id="rId299" Type="http://schemas.openxmlformats.org/officeDocument/2006/relationships/image" Target="../media/image2016.png"/><Relationship Id="rId21" Type="http://schemas.openxmlformats.org/officeDocument/2006/relationships/image" Target="../media/image1877.png"/><Relationship Id="rId63" Type="http://schemas.openxmlformats.org/officeDocument/2006/relationships/image" Target="../media/image1898.png"/><Relationship Id="rId159" Type="http://schemas.openxmlformats.org/officeDocument/2006/relationships/image" Target="../media/image1946.png"/><Relationship Id="rId324" Type="http://schemas.openxmlformats.org/officeDocument/2006/relationships/customXml" Target="../ink/ink2039.xml"/><Relationship Id="rId366" Type="http://schemas.openxmlformats.org/officeDocument/2006/relationships/customXml" Target="../ink/ink2060.xml"/><Relationship Id="rId531" Type="http://schemas.openxmlformats.org/officeDocument/2006/relationships/image" Target="../media/image2132.png"/><Relationship Id="rId573" Type="http://schemas.openxmlformats.org/officeDocument/2006/relationships/image" Target="../media/image2153.png"/><Relationship Id="rId629" Type="http://schemas.openxmlformats.org/officeDocument/2006/relationships/image" Target="../media/image2181.png"/><Relationship Id="rId170" Type="http://schemas.openxmlformats.org/officeDocument/2006/relationships/customXml" Target="../ink/ink1962.xml"/><Relationship Id="rId226" Type="http://schemas.openxmlformats.org/officeDocument/2006/relationships/customXml" Target="../ink/ink1990.xml"/><Relationship Id="rId433" Type="http://schemas.openxmlformats.org/officeDocument/2006/relationships/image" Target="../media/image2083.png"/><Relationship Id="rId268" Type="http://schemas.openxmlformats.org/officeDocument/2006/relationships/customXml" Target="../ink/ink2011.xml"/><Relationship Id="rId475" Type="http://schemas.openxmlformats.org/officeDocument/2006/relationships/image" Target="../media/image2104.png"/><Relationship Id="rId640" Type="http://schemas.openxmlformats.org/officeDocument/2006/relationships/customXml" Target="../ink/ink2197.xml"/><Relationship Id="rId32" Type="http://schemas.openxmlformats.org/officeDocument/2006/relationships/customXml" Target="../ink/ink1893.xml"/><Relationship Id="rId74" Type="http://schemas.openxmlformats.org/officeDocument/2006/relationships/customXml" Target="../ink/ink1914.xml"/><Relationship Id="rId128" Type="http://schemas.openxmlformats.org/officeDocument/2006/relationships/customXml" Target="../ink/ink1941.xml"/><Relationship Id="rId335" Type="http://schemas.openxmlformats.org/officeDocument/2006/relationships/image" Target="../media/image2034.png"/><Relationship Id="rId377" Type="http://schemas.openxmlformats.org/officeDocument/2006/relationships/image" Target="../media/image2055.png"/><Relationship Id="rId500" Type="http://schemas.openxmlformats.org/officeDocument/2006/relationships/customXml" Target="../ink/ink2127.xml"/><Relationship Id="rId542" Type="http://schemas.openxmlformats.org/officeDocument/2006/relationships/customXml" Target="../ink/ink2148.xml"/><Relationship Id="rId584" Type="http://schemas.openxmlformats.org/officeDocument/2006/relationships/customXml" Target="../ink/ink2169.xml"/><Relationship Id="rId5" Type="http://schemas.openxmlformats.org/officeDocument/2006/relationships/image" Target="../media/image1869.png"/><Relationship Id="rId181" Type="http://schemas.openxmlformats.org/officeDocument/2006/relationships/image" Target="../media/image1957.png"/><Relationship Id="rId237" Type="http://schemas.openxmlformats.org/officeDocument/2006/relationships/image" Target="../media/image1985.png"/><Relationship Id="rId402" Type="http://schemas.openxmlformats.org/officeDocument/2006/relationships/customXml" Target="../ink/ink2078.xml"/><Relationship Id="rId279" Type="http://schemas.openxmlformats.org/officeDocument/2006/relationships/image" Target="../media/image2006.png"/><Relationship Id="rId444" Type="http://schemas.openxmlformats.org/officeDocument/2006/relationships/customXml" Target="../ink/ink2099.xml"/><Relationship Id="rId486" Type="http://schemas.openxmlformats.org/officeDocument/2006/relationships/customXml" Target="../ink/ink2120.xml"/><Relationship Id="rId651" Type="http://schemas.openxmlformats.org/officeDocument/2006/relationships/image" Target="../media/image2192.png"/><Relationship Id="rId43" Type="http://schemas.openxmlformats.org/officeDocument/2006/relationships/image" Target="../media/image1888.png"/><Relationship Id="rId139" Type="http://schemas.openxmlformats.org/officeDocument/2006/relationships/image" Target="../media/image1936.png"/><Relationship Id="rId290" Type="http://schemas.openxmlformats.org/officeDocument/2006/relationships/customXml" Target="../ink/ink2022.xml"/><Relationship Id="rId304" Type="http://schemas.openxmlformats.org/officeDocument/2006/relationships/customXml" Target="../ink/ink2029.xml"/><Relationship Id="rId346" Type="http://schemas.openxmlformats.org/officeDocument/2006/relationships/customXml" Target="../ink/ink2050.xml"/><Relationship Id="rId388" Type="http://schemas.openxmlformats.org/officeDocument/2006/relationships/customXml" Target="../ink/ink2071.xml"/><Relationship Id="rId511" Type="http://schemas.openxmlformats.org/officeDocument/2006/relationships/image" Target="../media/image2122.png"/><Relationship Id="rId553" Type="http://schemas.openxmlformats.org/officeDocument/2006/relationships/image" Target="../media/image2143.png"/><Relationship Id="rId609" Type="http://schemas.openxmlformats.org/officeDocument/2006/relationships/image" Target="../media/image2171.png"/><Relationship Id="rId85" Type="http://schemas.openxmlformats.org/officeDocument/2006/relationships/image" Target="../media/image1909.png"/><Relationship Id="rId150" Type="http://schemas.openxmlformats.org/officeDocument/2006/relationships/customXml" Target="../ink/ink1952.xml"/><Relationship Id="rId192" Type="http://schemas.openxmlformats.org/officeDocument/2006/relationships/customXml" Target="../ink/ink1973.xml"/><Relationship Id="rId206" Type="http://schemas.openxmlformats.org/officeDocument/2006/relationships/customXml" Target="../ink/ink1980.xml"/><Relationship Id="rId413" Type="http://schemas.openxmlformats.org/officeDocument/2006/relationships/image" Target="../media/image2073.png"/><Relationship Id="rId595" Type="http://schemas.openxmlformats.org/officeDocument/2006/relationships/image" Target="../media/image2164.png"/><Relationship Id="rId248" Type="http://schemas.openxmlformats.org/officeDocument/2006/relationships/customXml" Target="../ink/ink2001.xml"/><Relationship Id="rId455" Type="http://schemas.openxmlformats.org/officeDocument/2006/relationships/image" Target="../media/image2094.png"/><Relationship Id="rId497" Type="http://schemas.openxmlformats.org/officeDocument/2006/relationships/image" Target="../media/image2115.png"/><Relationship Id="rId620" Type="http://schemas.openxmlformats.org/officeDocument/2006/relationships/customXml" Target="../ink/ink2187.xml"/><Relationship Id="rId12" Type="http://schemas.openxmlformats.org/officeDocument/2006/relationships/customXml" Target="../ink/ink1883.xml"/><Relationship Id="rId108" Type="http://schemas.openxmlformats.org/officeDocument/2006/relationships/customXml" Target="../ink/ink1931.xml"/><Relationship Id="rId315" Type="http://schemas.openxmlformats.org/officeDocument/2006/relationships/image" Target="../media/image2024.png"/><Relationship Id="rId357" Type="http://schemas.openxmlformats.org/officeDocument/2006/relationships/image" Target="../media/image2045.png"/><Relationship Id="rId522" Type="http://schemas.openxmlformats.org/officeDocument/2006/relationships/customXml" Target="../ink/ink2138.xml"/><Relationship Id="rId54" Type="http://schemas.openxmlformats.org/officeDocument/2006/relationships/customXml" Target="../ink/ink1904.xml"/><Relationship Id="rId96" Type="http://schemas.openxmlformats.org/officeDocument/2006/relationships/customXml" Target="../ink/ink1925.xml"/><Relationship Id="rId161" Type="http://schemas.openxmlformats.org/officeDocument/2006/relationships/image" Target="../media/image1947.png"/><Relationship Id="rId217" Type="http://schemas.openxmlformats.org/officeDocument/2006/relationships/image" Target="../media/image1975.png"/><Relationship Id="rId399" Type="http://schemas.openxmlformats.org/officeDocument/2006/relationships/image" Target="../media/image2066.png"/><Relationship Id="rId564" Type="http://schemas.openxmlformats.org/officeDocument/2006/relationships/customXml" Target="../ink/ink2159.xml"/><Relationship Id="rId259" Type="http://schemas.openxmlformats.org/officeDocument/2006/relationships/image" Target="../media/image1996.png"/><Relationship Id="rId424" Type="http://schemas.openxmlformats.org/officeDocument/2006/relationships/customXml" Target="../ink/ink2089.xml"/><Relationship Id="rId466" Type="http://schemas.openxmlformats.org/officeDocument/2006/relationships/customXml" Target="../ink/ink2110.xml"/><Relationship Id="rId631" Type="http://schemas.openxmlformats.org/officeDocument/2006/relationships/image" Target="../media/image2182.png"/><Relationship Id="rId23" Type="http://schemas.openxmlformats.org/officeDocument/2006/relationships/image" Target="../media/image1878.png"/><Relationship Id="rId119" Type="http://schemas.openxmlformats.org/officeDocument/2006/relationships/image" Target="../media/image1926.png"/><Relationship Id="rId270" Type="http://schemas.openxmlformats.org/officeDocument/2006/relationships/customXml" Target="../ink/ink2012.xml"/><Relationship Id="rId326" Type="http://schemas.openxmlformats.org/officeDocument/2006/relationships/customXml" Target="../ink/ink2040.xml"/><Relationship Id="rId533" Type="http://schemas.openxmlformats.org/officeDocument/2006/relationships/image" Target="../media/image2133.png"/><Relationship Id="rId65" Type="http://schemas.openxmlformats.org/officeDocument/2006/relationships/image" Target="../media/image1899.png"/><Relationship Id="rId130" Type="http://schemas.openxmlformats.org/officeDocument/2006/relationships/customXml" Target="../ink/ink1942.xml"/><Relationship Id="rId368" Type="http://schemas.openxmlformats.org/officeDocument/2006/relationships/customXml" Target="../ink/ink2061.xml"/><Relationship Id="rId575" Type="http://schemas.openxmlformats.org/officeDocument/2006/relationships/image" Target="../media/image2154.png"/><Relationship Id="rId172" Type="http://schemas.openxmlformats.org/officeDocument/2006/relationships/customXml" Target="../ink/ink1963.xml"/><Relationship Id="rId228" Type="http://schemas.openxmlformats.org/officeDocument/2006/relationships/customXml" Target="../ink/ink1991.xml"/><Relationship Id="rId435" Type="http://schemas.openxmlformats.org/officeDocument/2006/relationships/image" Target="../media/image2084.png"/><Relationship Id="rId477" Type="http://schemas.openxmlformats.org/officeDocument/2006/relationships/image" Target="../media/image2105.png"/><Relationship Id="rId600" Type="http://schemas.openxmlformats.org/officeDocument/2006/relationships/customXml" Target="../ink/ink2177.xml"/><Relationship Id="rId642" Type="http://schemas.openxmlformats.org/officeDocument/2006/relationships/customXml" Target="../ink/ink2198.xml"/><Relationship Id="rId281" Type="http://schemas.openxmlformats.org/officeDocument/2006/relationships/image" Target="../media/image2007.png"/><Relationship Id="rId337" Type="http://schemas.openxmlformats.org/officeDocument/2006/relationships/image" Target="../media/image2035.png"/><Relationship Id="rId502" Type="http://schemas.openxmlformats.org/officeDocument/2006/relationships/customXml" Target="../ink/ink2128.xml"/><Relationship Id="rId34" Type="http://schemas.openxmlformats.org/officeDocument/2006/relationships/customXml" Target="../ink/ink1894.xml"/><Relationship Id="rId76" Type="http://schemas.openxmlformats.org/officeDocument/2006/relationships/customXml" Target="../ink/ink1915.xml"/><Relationship Id="rId141" Type="http://schemas.openxmlformats.org/officeDocument/2006/relationships/image" Target="../media/image1937.png"/><Relationship Id="rId379" Type="http://schemas.openxmlformats.org/officeDocument/2006/relationships/image" Target="../media/image2056.png"/><Relationship Id="rId544" Type="http://schemas.openxmlformats.org/officeDocument/2006/relationships/customXml" Target="../ink/ink2149.xml"/><Relationship Id="rId586" Type="http://schemas.openxmlformats.org/officeDocument/2006/relationships/customXml" Target="../ink/ink2170.xml"/><Relationship Id="rId7" Type="http://schemas.openxmlformats.org/officeDocument/2006/relationships/image" Target="../media/image1870.png"/><Relationship Id="rId183" Type="http://schemas.openxmlformats.org/officeDocument/2006/relationships/image" Target="../media/image1958.png"/><Relationship Id="rId239" Type="http://schemas.openxmlformats.org/officeDocument/2006/relationships/image" Target="../media/image1986.png"/><Relationship Id="rId390" Type="http://schemas.openxmlformats.org/officeDocument/2006/relationships/customXml" Target="../ink/ink2072.xml"/><Relationship Id="rId404" Type="http://schemas.openxmlformats.org/officeDocument/2006/relationships/customXml" Target="../ink/ink2079.xml"/><Relationship Id="rId446" Type="http://schemas.openxmlformats.org/officeDocument/2006/relationships/customXml" Target="../ink/ink2100.xml"/><Relationship Id="rId611" Type="http://schemas.openxmlformats.org/officeDocument/2006/relationships/image" Target="../media/image2172.png"/><Relationship Id="rId653" Type="http://schemas.openxmlformats.org/officeDocument/2006/relationships/image" Target="../media/image2193.png"/><Relationship Id="rId250" Type="http://schemas.openxmlformats.org/officeDocument/2006/relationships/customXml" Target="../ink/ink2002.xml"/><Relationship Id="rId292" Type="http://schemas.openxmlformats.org/officeDocument/2006/relationships/customXml" Target="../ink/ink2023.xml"/><Relationship Id="rId306" Type="http://schemas.openxmlformats.org/officeDocument/2006/relationships/customXml" Target="../ink/ink2030.xml"/><Relationship Id="rId488" Type="http://schemas.openxmlformats.org/officeDocument/2006/relationships/customXml" Target="../ink/ink2121.xml"/><Relationship Id="rId45" Type="http://schemas.openxmlformats.org/officeDocument/2006/relationships/image" Target="../media/image1889.png"/><Relationship Id="rId87" Type="http://schemas.openxmlformats.org/officeDocument/2006/relationships/image" Target="../media/image1910.png"/><Relationship Id="rId110" Type="http://schemas.openxmlformats.org/officeDocument/2006/relationships/customXml" Target="../ink/ink1932.xml"/><Relationship Id="rId348" Type="http://schemas.openxmlformats.org/officeDocument/2006/relationships/customXml" Target="../ink/ink2051.xml"/><Relationship Id="rId513" Type="http://schemas.openxmlformats.org/officeDocument/2006/relationships/image" Target="../media/image2123.png"/><Relationship Id="rId555" Type="http://schemas.openxmlformats.org/officeDocument/2006/relationships/image" Target="../media/image2144.png"/><Relationship Id="rId597" Type="http://schemas.openxmlformats.org/officeDocument/2006/relationships/image" Target="../media/image2165.png"/><Relationship Id="rId152" Type="http://schemas.openxmlformats.org/officeDocument/2006/relationships/customXml" Target="../ink/ink1953.xml"/><Relationship Id="rId194" Type="http://schemas.openxmlformats.org/officeDocument/2006/relationships/customXml" Target="../ink/ink1974.xml"/><Relationship Id="rId208" Type="http://schemas.openxmlformats.org/officeDocument/2006/relationships/customXml" Target="../ink/ink1981.xml"/><Relationship Id="rId415" Type="http://schemas.openxmlformats.org/officeDocument/2006/relationships/image" Target="../media/image2074.png"/><Relationship Id="rId457" Type="http://schemas.openxmlformats.org/officeDocument/2006/relationships/image" Target="../media/image2095.png"/><Relationship Id="rId622" Type="http://schemas.openxmlformats.org/officeDocument/2006/relationships/customXml" Target="../ink/ink2188.xml"/><Relationship Id="rId261" Type="http://schemas.openxmlformats.org/officeDocument/2006/relationships/image" Target="../media/image1997.png"/><Relationship Id="rId499" Type="http://schemas.openxmlformats.org/officeDocument/2006/relationships/image" Target="../media/image2116.png"/><Relationship Id="rId14" Type="http://schemas.openxmlformats.org/officeDocument/2006/relationships/customXml" Target="../ink/ink1884.xml"/><Relationship Id="rId56" Type="http://schemas.openxmlformats.org/officeDocument/2006/relationships/customXml" Target="../ink/ink1905.xml"/><Relationship Id="rId317" Type="http://schemas.openxmlformats.org/officeDocument/2006/relationships/image" Target="../media/image2025.png"/><Relationship Id="rId359" Type="http://schemas.openxmlformats.org/officeDocument/2006/relationships/image" Target="../media/image2046.png"/><Relationship Id="rId524" Type="http://schemas.openxmlformats.org/officeDocument/2006/relationships/customXml" Target="../ink/ink2139.xml"/><Relationship Id="rId566" Type="http://schemas.openxmlformats.org/officeDocument/2006/relationships/customXml" Target="../ink/ink2160.xml"/><Relationship Id="rId98" Type="http://schemas.openxmlformats.org/officeDocument/2006/relationships/customXml" Target="../ink/ink1926.xml"/><Relationship Id="rId121" Type="http://schemas.openxmlformats.org/officeDocument/2006/relationships/image" Target="../media/image1927.png"/><Relationship Id="rId163" Type="http://schemas.openxmlformats.org/officeDocument/2006/relationships/image" Target="../media/image1948.png"/><Relationship Id="rId219" Type="http://schemas.openxmlformats.org/officeDocument/2006/relationships/image" Target="../media/image1976.png"/><Relationship Id="rId370" Type="http://schemas.openxmlformats.org/officeDocument/2006/relationships/customXml" Target="../ink/ink2062.xml"/><Relationship Id="rId426" Type="http://schemas.openxmlformats.org/officeDocument/2006/relationships/customXml" Target="../ink/ink2090.xml"/><Relationship Id="rId633" Type="http://schemas.openxmlformats.org/officeDocument/2006/relationships/image" Target="../media/image2183.png"/><Relationship Id="rId230" Type="http://schemas.openxmlformats.org/officeDocument/2006/relationships/customXml" Target="../ink/ink1992.xml"/><Relationship Id="rId468" Type="http://schemas.openxmlformats.org/officeDocument/2006/relationships/customXml" Target="../ink/ink2111.xml"/><Relationship Id="rId25" Type="http://schemas.openxmlformats.org/officeDocument/2006/relationships/image" Target="../media/image1879.png"/><Relationship Id="rId67" Type="http://schemas.openxmlformats.org/officeDocument/2006/relationships/image" Target="../media/image1900.png"/><Relationship Id="rId272" Type="http://schemas.openxmlformats.org/officeDocument/2006/relationships/customXml" Target="../ink/ink2013.xml"/><Relationship Id="rId328" Type="http://schemas.openxmlformats.org/officeDocument/2006/relationships/customXml" Target="../ink/ink2041.xml"/><Relationship Id="rId535" Type="http://schemas.openxmlformats.org/officeDocument/2006/relationships/image" Target="../media/image2134.png"/><Relationship Id="rId577" Type="http://schemas.openxmlformats.org/officeDocument/2006/relationships/image" Target="../media/image2155.png"/><Relationship Id="rId132" Type="http://schemas.openxmlformats.org/officeDocument/2006/relationships/customXml" Target="../ink/ink1943.xml"/><Relationship Id="rId174" Type="http://schemas.openxmlformats.org/officeDocument/2006/relationships/customXml" Target="../ink/ink1964.xml"/><Relationship Id="rId381" Type="http://schemas.openxmlformats.org/officeDocument/2006/relationships/image" Target="../media/image2057.png"/><Relationship Id="rId602" Type="http://schemas.openxmlformats.org/officeDocument/2006/relationships/customXml" Target="../ink/ink2178.xml"/><Relationship Id="rId241" Type="http://schemas.openxmlformats.org/officeDocument/2006/relationships/image" Target="../media/image1987.png"/><Relationship Id="rId437" Type="http://schemas.openxmlformats.org/officeDocument/2006/relationships/image" Target="../media/image2085.png"/><Relationship Id="rId479" Type="http://schemas.openxmlformats.org/officeDocument/2006/relationships/image" Target="../media/image2106.png"/><Relationship Id="rId644" Type="http://schemas.openxmlformats.org/officeDocument/2006/relationships/customXml" Target="../ink/ink2199.xml"/><Relationship Id="rId36" Type="http://schemas.openxmlformats.org/officeDocument/2006/relationships/customXml" Target="../ink/ink1895.xml"/><Relationship Id="rId283" Type="http://schemas.openxmlformats.org/officeDocument/2006/relationships/image" Target="../media/image2008.png"/><Relationship Id="rId339" Type="http://schemas.openxmlformats.org/officeDocument/2006/relationships/image" Target="../media/image2036.png"/><Relationship Id="rId490" Type="http://schemas.openxmlformats.org/officeDocument/2006/relationships/customXml" Target="../ink/ink2122.xml"/><Relationship Id="rId504" Type="http://schemas.openxmlformats.org/officeDocument/2006/relationships/customXml" Target="../ink/ink2129.xml"/><Relationship Id="rId546" Type="http://schemas.openxmlformats.org/officeDocument/2006/relationships/customXml" Target="../ink/ink2150.xml"/><Relationship Id="rId78" Type="http://schemas.openxmlformats.org/officeDocument/2006/relationships/customXml" Target="../ink/ink1916.xml"/><Relationship Id="rId101" Type="http://schemas.openxmlformats.org/officeDocument/2006/relationships/image" Target="../media/image1917.png"/><Relationship Id="rId143" Type="http://schemas.openxmlformats.org/officeDocument/2006/relationships/image" Target="../media/image1938.png"/><Relationship Id="rId185" Type="http://schemas.openxmlformats.org/officeDocument/2006/relationships/image" Target="../media/image1959.png"/><Relationship Id="rId350" Type="http://schemas.openxmlformats.org/officeDocument/2006/relationships/customXml" Target="../ink/ink2052.xml"/><Relationship Id="rId406" Type="http://schemas.openxmlformats.org/officeDocument/2006/relationships/customXml" Target="../ink/ink2080.xml"/><Relationship Id="rId588" Type="http://schemas.openxmlformats.org/officeDocument/2006/relationships/customXml" Target="../ink/ink2171.xml"/><Relationship Id="rId9" Type="http://schemas.openxmlformats.org/officeDocument/2006/relationships/image" Target="../media/image1871.png"/><Relationship Id="rId210" Type="http://schemas.openxmlformats.org/officeDocument/2006/relationships/customXml" Target="../ink/ink1982.xml"/><Relationship Id="rId392" Type="http://schemas.openxmlformats.org/officeDocument/2006/relationships/customXml" Target="../ink/ink2073.xml"/><Relationship Id="rId448" Type="http://schemas.openxmlformats.org/officeDocument/2006/relationships/customXml" Target="../ink/ink2101.xml"/><Relationship Id="rId613" Type="http://schemas.openxmlformats.org/officeDocument/2006/relationships/image" Target="../media/image2173.png"/><Relationship Id="rId655" Type="http://schemas.openxmlformats.org/officeDocument/2006/relationships/image" Target="../media/image2194.png"/><Relationship Id="rId252" Type="http://schemas.openxmlformats.org/officeDocument/2006/relationships/customXml" Target="../ink/ink2003.xml"/><Relationship Id="rId294" Type="http://schemas.openxmlformats.org/officeDocument/2006/relationships/customXml" Target="../ink/ink2024.xml"/><Relationship Id="rId308" Type="http://schemas.openxmlformats.org/officeDocument/2006/relationships/customXml" Target="../ink/ink2031.xml"/><Relationship Id="rId515" Type="http://schemas.openxmlformats.org/officeDocument/2006/relationships/image" Target="../media/image2124.png"/><Relationship Id="rId47" Type="http://schemas.openxmlformats.org/officeDocument/2006/relationships/image" Target="../media/image1890.png"/><Relationship Id="rId89" Type="http://schemas.openxmlformats.org/officeDocument/2006/relationships/image" Target="../media/image1911.png"/><Relationship Id="rId112" Type="http://schemas.openxmlformats.org/officeDocument/2006/relationships/customXml" Target="../ink/ink1933.xml"/><Relationship Id="rId154" Type="http://schemas.openxmlformats.org/officeDocument/2006/relationships/customXml" Target="../ink/ink1954.xml"/><Relationship Id="rId361" Type="http://schemas.openxmlformats.org/officeDocument/2006/relationships/image" Target="../media/image2047.png"/><Relationship Id="rId557" Type="http://schemas.openxmlformats.org/officeDocument/2006/relationships/image" Target="../media/image2145.png"/><Relationship Id="rId599" Type="http://schemas.openxmlformats.org/officeDocument/2006/relationships/image" Target="../media/image2166.png"/><Relationship Id="rId196" Type="http://schemas.openxmlformats.org/officeDocument/2006/relationships/customXml" Target="../ink/ink1975.xml"/><Relationship Id="rId417" Type="http://schemas.openxmlformats.org/officeDocument/2006/relationships/image" Target="../media/image2075.png"/><Relationship Id="rId459" Type="http://schemas.openxmlformats.org/officeDocument/2006/relationships/image" Target="../media/image2096.png"/><Relationship Id="rId624" Type="http://schemas.openxmlformats.org/officeDocument/2006/relationships/customXml" Target="../ink/ink2189.xml"/><Relationship Id="rId16" Type="http://schemas.openxmlformats.org/officeDocument/2006/relationships/customXml" Target="../ink/ink1885.xml"/><Relationship Id="rId221" Type="http://schemas.openxmlformats.org/officeDocument/2006/relationships/image" Target="../media/image1977.png"/><Relationship Id="rId263" Type="http://schemas.openxmlformats.org/officeDocument/2006/relationships/image" Target="../media/image1998.png"/><Relationship Id="rId319" Type="http://schemas.openxmlformats.org/officeDocument/2006/relationships/image" Target="../media/image2026.png"/><Relationship Id="rId470" Type="http://schemas.openxmlformats.org/officeDocument/2006/relationships/customXml" Target="../ink/ink2112.xml"/><Relationship Id="rId526" Type="http://schemas.openxmlformats.org/officeDocument/2006/relationships/customXml" Target="../ink/ink2140.xml"/><Relationship Id="rId58" Type="http://schemas.openxmlformats.org/officeDocument/2006/relationships/customXml" Target="../ink/ink1906.xml"/><Relationship Id="rId123" Type="http://schemas.openxmlformats.org/officeDocument/2006/relationships/image" Target="../media/image1928.png"/><Relationship Id="rId330" Type="http://schemas.openxmlformats.org/officeDocument/2006/relationships/customXml" Target="../ink/ink2042.xml"/><Relationship Id="rId568" Type="http://schemas.openxmlformats.org/officeDocument/2006/relationships/customXml" Target="../ink/ink2161.xml"/><Relationship Id="rId165" Type="http://schemas.openxmlformats.org/officeDocument/2006/relationships/image" Target="../media/image1949.png"/><Relationship Id="rId372" Type="http://schemas.openxmlformats.org/officeDocument/2006/relationships/customXml" Target="../ink/ink2063.xml"/><Relationship Id="rId428" Type="http://schemas.openxmlformats.org/officeDocument/2006/relationships/customXml" Target="../ink/ink2091.xml"/><Relationship Id="rId635" Type="http://schemas.openxmlformats.org/officeDocument/2006/relationships/image" Target="../media/image2184.png"/><Relationship Id="rId232" Type="http://schemas.openxmlformats.org/officeDocument/2006/relationships/customXml" Target="../ink/ink1993.xml"/><Relationship Id="rId274" Type="http://schemas.openxmlformats.org/officeDocument/2006/relationships/customXml" Target="../ink/ink2014.xml"/><Relationship Id="rId481" Type="http://schemas.openxmlformats.org/officeDocument/2006/relationships/image" Target="../media/image2107.png"/><Relationship Id="rId27" Type="http://schemas.openxmlformats.org/officeDocument/2006/relationships/image" Target="../media/image1880.png"/><Relationship Id="rId69" Type="http://schemas.openxmlformats.org/officeDocument/2006/relationships/image" Target="../media/image1901.png"/><Relationship Id="rId134" Type="http://schemas.openxmlformats.org/officeDocument/2006/relationships/customXml" Target="../ink/ink1944.xml"/><Relationship Id="rId537" Type="http://schemas.openxmlformats.org/officeDocument/2006/relationships/image" Target="../media/image2135.png"/><Relationship Id="rId579" Type="http://schemas.openxmlformats.org/officeDocument/2006/relationships/image" Target="../media/image2156.png"/><Relationship Id="rId80" Type="http://schemas.openxmlformats.org/officeDocument/2006/relationships/customXml" Target="../ink/ink1917.xml"/><Relationship Id="rId176" Type="http://schemas.openxmlformats.org/officeDocument/2006/relationships/customXml" Target="../ink/ink1965.xml"/><Relationship Id="rId341" Type="http://schemas.openxmlformats.org/officeDocument/2006/relationships/image" Target="../media/image2037.png"/><Relationship Id="rId383" Type="http://schemas.openxmlformats.org/officeDocument/2006/relationships/image" Target="../media/image2058.png"/><Relationship Id="rId439" Type="http://schemas.openxmlformats.org/officeDocument/2006/relationships/image" Target="../media/image2086.png"/><Relationship Id="rId590" Type="http://schemas.openxmlformats.org/officeDocument/2006/relationships/customXml" Target="../ink/ink2172.xml"/><Relationship Id="rId604" Type="http://schemas.openxmlformats.org/officeDocument/2006/relationships/customXml" Target="../ink/ink2179.xml"/><Relationship Id="rId646" Type="http://schemas.openxmlformats.org/officeDocument/2006/relationships/customXml" Target="../ink/ink2200.xml"/><Relationship Id="rId201" Type="http://schemas.openxmlformats.org/officeDocument/2006/relationships/image" Target="../media/image1967.png"/><Relationship Id="rId243" Type="http://schemas.openxmlformats.org/officeDocument/2006/relationships/image" Target="../media/image1988.png"/><Relationship Id="rId285" Type="http://schemas.openxmlformats.org/officeDocument/2006/relationships/image" Target="../media/image2009.png"/><Relationship Id="rId450" Type="http://schemas.openxmlformats.org/officeDocument/2006/relationships/customXml" Target="../ink/ink2102.xml"/><Relationship Id="rId506" Type="http://schemas.openxmlformats.org/officeDocument/2006/relationships/customXml" Target="../ink/ink2130.xml"/><Relationship Id="rId38" Type="http://schemas.openxmlformats.org/officeDocument/2006/relationships/customXml" Target="../ink/ink1896.xml"/><Relationship Id="rId103" Type="http://schemas.openxmlformats.org/officeDocument/2006/relationships/image" Target="../media/image1918.png"/><Relationship Id="rId310" Type="http://schemas.openxmlformats.org/officeDocument/2006/relationships/customXml" Target="../ink/ink2032.xml"/><Relationship Id="rId492" Type="http://schemas.openxmlformats.org/officeDocument/2006/relationships/customXml" Target="../ink/ink2123.xml"/><Relationship Id="rId548" Type="http://schemas.openxmlformats.org/officeDocument/2006/relationships/customXml" Target="../ink/ink2151.xml"/><Relationship Id="rId91" Type="http://schemas.openxmlformats.org/officeDocument/2006/relationships/image" Target="../media/image1912.png"/><Relationship Id="rId145" Type="http://schemas.openxmlformats.org/officeDocument/2006/relationships/image" Target="../media/image1939.png"/><Relationship Id="rId187" Type="http://schemas.openxmlformats.org/officeDocument/2006/relationships/image" Target="../media/image1960.png"/><Relationship Id="rId352" Type="http://schemas.openxmlformats.org/officeDocument/2006/relationships/customXml" Target="../ink/ink2053.xml"/><Relationship Id="rId394" Type="http://schemas.openxmlformats.org/officeDocument/2006/relationships/customXml" Target="../ink/ink2074.xml"/><Relationship Id="rId408" Type="http://schemas.openxmlformats.org/officeDocument/2006/relationships/customXml" Target="../ink/ink2081.xml"/><Relationship Id="rId615" Type="http://schemas.openxmlformats.org/officeDocument/2006/relationships/image" Target="../media/image2174.png"/><Relationship Id="rId212" Type="http://schemas.openxmlformats.org/officeDocument/2006/relationships/customXml" Target="../ink/ink1983.xml"/><Relationship Id="rId254" Type="http://schemas.openxmlformats.org/officeDocument/2006/relationships/customXml" Target="../ink/ink2004.xml"/><Relationship Id="rId657" Type="http://schemas.openxmlformats.org/officeDocument/2006/relationships/image" Target="../media/image2195.png"/><Relationship Id="rId49" Type="http://schemas.openxmlformats.org/officeDocument/2006/relationships/image" Target="../media/image1891.png"/><Relationship Id="rId114" Type="http://schemas.openxmlformats.org/officeDocument/2006/relationships/customXml" Target="../ink/ink1934.xml"/><Relationship Id="rId296" Type="http://schemas.openxmlformats.org/officeDocument/2006/relationships/customXml" Target="../ink/ink2025.xml"/><Relationship Id="rId461" Type="http://schemas.openxmlformats.org/officeDocument/2006/relationships/image" Target="../media/image2097.png"/><Relationship Id="rId517" Type="http://schemas.openxmlformats.org/officeDocument/2006/relationships/image" Target="../media/image2125.png"/><Relationship Id="rId559" Type="http://schemas.openxmlformats.org/officeDocument/2006/relationships/image" Target="../media/image2146.png"/><Relationship Id="rId60" Type="http://schemas.openxmlformats.org/officeDocument/2006/relationships/customXml" Target="../ink/ink1907.xml"/><Relationship Id="rId81" Type="http://schemas.openxmlformats.org/officeDocument/2006/relationships/image" Target="../media/image1907.png"/><Relationship Id="rId135" Type="http://schemas.openxmlformats.org/officeDocument/2006/relationships/image" Target="../media/image1934.png"/><Relationship Id="rId156" Type="http://schemas.openxmlformats.org/officeDocument/2006/relationships/customXml" Target="../ink/ink1955.xml"/><Relationship Id="rId177" Type="http://schemas.openxmlformats.org/officeDocument/2006/relationships/image" Target="../media/image1955.png"/><Relationship Id="rId198" Type="http://schemas.openxmlformats.org/officeDocument/2006/relationships/customXml" Target="../ink/ink1976.xml"/><Relationship Id="rId321" Type="http://schemas.openxmlformats.org/officeDocument/2006/relationships/image" Target="../media/image2027.png"/><Relationship Id="rId342" Type="http://schemas.openxmlformats.org/officeDocument/2006/relationships/customXml" Target="../ink/ink2048.xml"/><Relationship Id="rId363" Type="http://schemas.openxmlformats.org/officeDocument/2006/relationships/image" Target="../media/image2048.png"/><Relationship Id="rId384" Type="http://schemas.openxmlformats.org/officeDocument/2006/relationships/customXml" Target="../ink/ink2069.xml"/><Relationship Id="rId419" Type="http://schemas.openxmlformats.org/officeDocument/2006/relationships/image" Target="../media/image2076.png"/><Relationship Id="rId570" Type="http://schemas.openxmlformats.org/officeDocument/2006/relationships/customXml" Target="../ink/ink2162.xml"/><Relationship Id="rId591" Type="http://schemas.openxmlformats.org/officeDocument/2006/relationships/image" Target="../media/image2162.png"/><Relationship Id="rId605" Type="http://schemas.openxmlformats.org/officeDocument/2006/relationships/image" Target="../media/image2169.png"/><Relationship Id="rId626" Type="http://schemas.openxmlformats.org/officeDocument/2006/relationships/customXml" Target="../ink/ink2190.xml"/><Relationship Id="rId202" Type="http://schemas.openxmlformats.org/officeDocument/2006/relationships/customXml" Target="../ink/ink1978.xml"/><Relationship Id="rId223" Type="http://schemas.openxmlformats.org/officeDocument/2006/relationships/image" Target="../media/image1978.png"/><Relationship Id="rId244" Type="http://schemas.openxmlformats.org/officeDocument/2006/relationships/customXml" Target="../ink/ink1999.xml"/><Relationship Id="rId430" Type="http://schemas.openxmlformats.org/officeDocument/2006/relationships/customXml" Target="../ink/ink2092.xml"/><Relationship Id="rId647" Type="http://schemas.openxmlformats.org/officeDocument/2006/relationships/image" Target="../media/image2190.png"/><Relationship Id="rId18" Type="http://schemas.openxmlformats.org/officeDocument/2006/relationships/customXml" Target="../ink/ink1886.xml"/><Relationship Id="rId39" Type="http://schemas.openxmlformats.org/officeDocument/2006/relationships/image" Target="../media/image1886.png"/><Relationship Id="rId265" Type="http://schemas.openxmlformats.org/officeDocument/2006/relationships/image" Target="../media/image1999.png"/><Relationship Id="rId286" Type="http://schemas.openxmlformats.org/officeDocument/2006/relationships/customXml" Target="../ink/ink2020.xml"/><Relationship Id="rId451" Type="http://schemas.openxmlformats.org/officeDocument/2006/relationships/image" Target="../media/image2092.png"/><Relationship Id="rId472" Type="http://schemas.openxmlformats.org/officeDocument/2006/relationships/customXml" Target="../ink/ink2113.xml"/><Relationship Id="rId493" Type="http://schemas.openxmlformats.org/officeDocument/2006/relationships/image" Target="../media/image2113.png"/><Relationship Id="rId507" Type="http://schemas.openxmlformats.org/officeDocument/2006/relationships/image" Target="../media/image2120.png"/><Relationship Id="rId528" Type="http://schemas.openxmlformats.org/officeDocument/2006/relationships/customXml" Target="../ink/ink2141.xml"/><Relationship Id="rId549" Type="http://schemas.openxmlformats.org/officeDocument/2006/relationships/image" Target="../media/image2141.png"/><Relationship Id="rId50" Type="http://schemas.openxmlformats.org/officeDocument/2006/relationships/customXml" Target="../ink/ink1902.xml"/><Relationship Id="rId104" Type="http://schemas.openxmlformats.org/officeDocument/2006/relationships/customXml" Target="../ink/ink1929.xml"/><Relationship Id="rId125" Type="http://schemas.openxmlformats.org/officeDocument/2006/relationships/image" Target="../media/image1929.png"/><Relationship Id="rId146" Type="http://schemas.openxmlformats.org/officeDocument/2006/relationships/customXml" Target="../ink/ink1950.xml"/><Relationship Id="rId167" Type="http://schemas.openxmlformats.org/officeDocument/2006/relationships/image" Target="../media/image1950.png"/><Relationship Id="rId188" Type="http://schemas.openxmlformats.org/officeDocument/2006/relationships/customXml" Target="../ink/ink1971.xml"/><Relationship Id="rId311" Type="http://schemas.openxmlformats.org/officeDocument/2006/relationships/image" Target="../media/image2022.png"/><Relationship Id="rId332" Type="http://schemas.openxmlformats.org/officeDocument/2006/relationships/customXml" Target="../ink/ink2043.xml"/><Relationship Id="rId353" Type="http://schemas.openxmlformats.org/officeDocument/2006/relationships/image" Target="../media/image2043.png"/><Relationship Id="rId374" Type="http://schemas.openxmlformats.org/officeDocument/2006/relationships/customXml" Target="../ink/ink2064.xml"/><Relationship Id="rId395" Type="http://schemas.openxmlformats.org/officeDocument/2006/relationships/image" Target="../media/image2064.png"/><Relationship Id="rId409" Type="http://schemas.openxmlformats.org/officeDocument/2006/relationships/image" Target="../media/image2071.png"/><Relationship Id="rId560" Type="http://schemas.openxmlformats.org/officeDocument/2006/relationships/customXml" Target="../ink/ink2157.xml"/><Relationship Id="rId581" Type="http://schemas.openxmlformats.org/officeDocument/2006/relationships/image" Target="../media/image2157.png"/><Relationship Id="rId71" Type="http://schemas.openxmlformats.org/officeDocument/2006/relationships/image" Target="../media/image1902.png"/><Relationship Id="rId92" Type="http://schemas.openxmlformats.org/officeDocument/2006/relationships/customXml" Target="../ink/ink1923.xml"/><Relationship Id="rId213" Type="http://schemas.openxmlformats.org/officeDocument/2006/relationships/image" Target="../media/image1973.png"/><Relationship Id="rId234" Type="http://schemas.openxmlformats.org/officeDocument/2006/relationships/customXml" Target="../ink/ink1994.xml"/><Relationship Id="rId420" Type="http://schemas.openxmlformats.org/officeDocument/2006/relationships/customXml" Target="../ink/ink2087.xml"/><Relationship Id="rId616" Type="http://schemas.openxmlformats.org/officeDocument/2006/relationships/customXml" Target="../ink/ink2185.xml"/><Relationship Id="rId637" Type="http://schemas.openxmlformats.org/officeDocument/2006/relationships/image" Target="../media/image2185.png"/><Relationship Id="rId658" Type="http://schemas.openxmlformats.org/officeDocument/2006/relationships/customXml" Target="../ink/ink2206.xml"/><Relationship Id="rId2" Type="http://schemas.openxmlformats.org/officeDocument/2006/relationships/customXml" Target="../ink/ink1878.xml"/><Relationship Id="rId29" Type="http://schemas.openxmlformats.org/officeDocument/2006/relationships/image" Target="../media/image1881.png"/><Relationship Id="rId255" Type="http://schemas.openxmlformats.org/officeDocument/2006/relationships/image" Target="../media/image1994.png"/><Relationship Id="rId276" Type="http://schemas.openxmlformats.org/officeDocument/2006/relationships/customXml" Target="../ink/ink2015.xml"/><Relationship Id="rId297" Type="http://schemas.openxmlformats.org/officeDocument/2006/relationships/image" Target="../media/image2015.png"/><Relationship Id="rId441" Type="http://schemas.openxmlformats.org/officeDocument/2006/relationships/image" Target="../media/image2087.png"/><Relationship Id="rId462" Type="http://schemas.openxmlformats.org/officeDocument/2006/relationships/customXml" Target="../ink/ink2108.xml"/><Relationship Id="rId483" Type="http://schemas.openxmlformats.org/officeDocument/2006/relationships/image" Target="../media/image2108.png"/><Relationship Id="rId518" Type="http://schemas.openxmlformats.org/officeDocument/2006/relationships/customXml" Target="../ink/ink2136.xml"/><Relationship Id="rId539" Type="http://schemas.openxmlformats.org/officeDocument/2006/relationships/image" Target="../media/image2136.png"/><Relationship Id="rId40" Type="http://schemas.openxmlformats.org/officeDocument/2006/relationships/customXml" Target="../ink/ink1897.xml"/><Relationship Id="rId115" Type="http://schemas.openxmlformats.org/officeDocument/2006/relationships/image" Target="../media/image1924.png"/><Relationship Id="rId136" Type="http://schemas.openxmlformats.org/officeDocument/2006/relationships/customXml" Target="../ink/ink1945.xml"/><Relationship Id="rId157" Type="http://schemas.openxmlformats.org/officeDocument/2006/relationships/image" Target="../media/image1945.png"/><Relationship Id="rId178" Type="http://schemas.openxmlformats.org/officeDocument/2006/relationships/customXml" Target="../ink/ink1966.xml"/><Relationship Id="rId301" Type="http://schemas.openxmlformats.org/officeDocument/2006/relationships/image" Target="../media/image2017.png"/><Relationship Id="rId322" Type="http://schemas.openxmlformats.org/officeDocument/2006/relationships/customXml" Target="../ink/ink2038.xml"/><Relationship Id="rId343" Type="http://schemas.openxmlformats.org/officeDocument/2006/relationships/image" Target="../media/image2038.png"/><Relationship Id="rId364" Type="http://schemas.openxmlformats.org/officeDocument/2006/relationships/customXml" Target="../ink/ink2059.xml"/><Relationship Id="rId550" Type="http://schemas.openxmlformats.org/officeDocument/2006/relationships/customXml" Target="../ink/ink2152.xml"/><Relationship Id="rId61" Type="http://schemas.openxmlformats.org/officeDocument/2006/relationships/image" Target="../media/image1897.png"/><Relationship Id="rId82" Type="http://schemas.openxmlformats.org/officeDocument/2006/relationships/customXml" Target="../ink/ink1918.xml"/><Relationship Id="rId199" Type="http://schemas.openxmlformats.org/officeDocument/2006/relationships/image" Target="../media/image1966.png"/><Relationship Id="rId203" Type="http://schemas.openxmlformats.org/officeDocument/2006/relationships/image" Target="../media/image1968.png"/><Relationship Id="rId385" Type="http://schemas.openxmlformats.org/officeDocument/2006/relationships/image" Target="../media/image2059.png"/><Relationship Id="rId571" Type="http://schemas.openxmlformats.org/officeDocument/2006/relationships/image" Target="../media/image2152.png"/><Relationship Id="rId592" Type="http://schemas.openxmlformats.org/officeDocument/2006/relationships/customXml" Target="../ink/ink2173.xml"/><Relationship Id="rId606" Type="http://schemas.openxmlformats.org/officeDocument/2006/relationships/customXml" Target="../ink/ink2180.xml"/><Relationship Id="rId627" Type="http://schemas.openxmlformats.org/officeDocument/2006/relationships/image" Target="../media/image2180.png"/><Relationship Id="rId648" Type="http://schemas.openxmlformats.org/officeDocument/2006/relationships/customXml" Target="../ink/ink2201.xml"/><Relationship Id="rId19" Type="http://schemas.openxmlformats.org/officeDocument/2006/relationships/image" Target="../media/image1876.png"/><Relationship Id="rId224" Type="http://schemas.openxmlformats.org/officeDocument/2006/relationships/customXml" Target="../ink/ink1989.xml"/><Relationship Id="rId245" Type="http://schemas.openxmlformats.org/officeDocument/2006/relationships/image" Target="../media/image1989.png"/><Relationship Id="rId266" Type="http://schemas.openxmlformats.org/officeDocument/2006/relationships/customXml" Target="../ink/ink2010.xml"/><Relationship Id="rId287" Type="http://schemas.openxmlformats.org/officeDocument/2006/relationships/image" Target="../media/image2010.png"/><Relationship Id="rId410" Type="http://schemas.openxmlformats.org/officeDocument/2006/relationships/customXml" Target="../ink/ink2082.xml"/><Relationship Id="rId431" Type="http://schemas.openxmlformats.org/officeDocument/2006/relationships/image" Target="../media/image2082.png"/><Relationship Id="rId452" Type="http://schemas.openxmlformats.org/officeDocument/2006/relationships/customXml" Target="../ink/ink2103.xml"/><Relationship Id="rId473" Type="http://schemas.openxmlformats.org/officeDocument/2006/relationships/image" Target="../media/image2103.png"/><Relationship Id="rId494" Type="http://schemas.openxmlformats.org/officeDocument/2006/relationships/customXml" Target="../ink/ink2124.xml"/><Relationship Id="rId508" Type="http://schemas.openxmlformats.org/officeDocument/2006/relationships/customXml" Target="../ink/ink2131.xml"/><Relationship Id="rId529" Type="http://schemas.openxmlformats.org/officeDocument/2006/relationships/image" Target="../media/image2131.png"/><Relationship Id="rId30" Type="http://schemas.openxmlformats.org/officeDocument/2006/relationships/customXml" Target="../ink/ink1892.xml"/><Relationship Id="rId105" Type="http://schemas.openxmlformats.org/officeDocument/2006/relationships/image" Target="../media/image1919.png"/><Relationship Id="rId126" Type="http://schemas.openxmlformats.org/officeDocument/2006/relationships/customXml" Target="../ink/ink1940.xml"/><Relationship Id="rId147" Type="http://schemas.openxmlformats.org/officeDocument/2006/relationships/image" Target="../media/image1940.png"/><Relationship Id="rId168" Type="http://schemas.openxmlformats.org/officeDocument/2006/relationships/customXml" Target="../ink/ink1961.xml"/><Relationship Id="rId312" Type="http://schemas.openxmlformats.org/officeDocument/2006/relationships/customXml" Target="../ink/ink2033.xml"/><Relationship Id="rId333" Type="http://schemas.openxmlformats.org/officeDocument/2006/relationships/image" Target="../media/image2033.png"/><Relationship Id="rId354" Type="http://schemas.openxmlformats.org/officeDocument/2006/relationships/customXml" Target="../ink/ink2054.xml"/><Relationship Id="rId540" Type="http://schemas.openxmlformats.org/officeDocument/2006/relationships/customXml" Target="../ink/ink2147.xml"/><Relationship Id="rId51" Type="http://schemas.openxmlformats.org/officeDocument/2006/relationships/image" Target="../media/image1892.png"/><Relationship Id="rId72" Type="http://schemas.openxmlformats.org/officeDocument/2006/relationships/customXml" Target="../ink/ink1913.xml"/><Relationship Id="rId93" Type="http://schemas.openxmlformats.org/officeDocument/2006/relationships/image" Target="../media/image1913.png"/><Relationship Id="rId189" Type="http://schemas.openxmlformats.org/officeDocument/2006/relationships/image" Target="../media/image1961.png"/><Relationship Id="rId375" Type="http://schemas.openxmlformats.org/officeDocument/2006/relationships/image" Target="../media/image2054.png"/><Relationship Id="rId396" Type="http://schemas.openxmlformats.org/officeDocument/2006/relationships/customXml" Target="../ink/ink2075.xml"/><Relationship Id="rId561" Type="http://schemas.openxmlformats.org/officeDocument/2006/relationships/image" Target="../media/image2147.png"/><Relationship Id="rId582" Type="http://schemas.openxmlformats.org/officeDocument/2006/relationships/customXml" Target="../ink/ink2168.xml"/><Relationship Id="rId617" Type="http://schemas.openxmlformats.org/officeDocument/2006/relationships/image" Target="../media/image2175.png"/><Relationship Id="rId638" Type="http://schemas.openxmlformats.org/officeDocument/2006/relationships/customXml" Target="../ink/ink2196.xml"/><Relationship Id="rId659" Type="http://schemas.openxmlformats.org/officeDocument/2006/relationships/image" Target="../media/image590.png"/><Relationship Id="rId3" Type="http://schemas.openxmlformats.org/officeDocument/2006/relationships/image" Target="../media/image1868.png"/><Relationship Id="rId214" Type="http://schemas.openxmlformats.org/officeDocument/2006/relationships/customXml" Target="../ink/ink1984.xml"/><Relationship Id="rId235" Type="http://schemas.openxmlformats.org/officeDocument/2006/relationships/image" Target="../media/image1984.png"/><Relationship Id="rId256" Type="http://schemas.openxmlformats.org/officeDocument/2006/relationships/customXml" Target="../ink/ink2005.xml"/><Relationship Id="rId277" Type="http://schemas.openxmlformats.org/officeDocument/2006/relationships/image" Target="../media/image2005.png"/><Relationship Id="rId298" Type="http://schemas.openxmlformats.org/officeDocument/2006/relationships/customXml" Target="../ink/ink2026.xml"/><Relationship Id="rId400" Type="http://schemas.openxmlformats.org/officeDocument/2006/relationships/customXml" Target="../ink/ink2077.xml"/><Relationship Id="rId421" Type="http://schemas.openxmlformats.org/officeDocument/2006/relationships/image" Target="../media/image2077.png"/><Relationship Id="rId442" Type="http://schemas.openxmlformats.org/officeDocument/2006/relationships/customXml" Target="../ink/ink2098.xml"/><Relationship Id="rId463" Type="http://schemas.openxmlformats.org/officeDocument/2006/relationships/image" Target="../media/image2098.png"/><Relationship Id="rId484" Type="http://schemas.openxmlformats.org/officeDocument/2006/relationships/customXml" Target="../ink/ink2119.xml"/><Relationship Id="rId519" Type="http://schemas.openxmlformats.org/officeDocument/2006/relationships/image" Target="../media/image2126.png"/><Relationship Id="rId116" Type="http://schemas.openxmlformats.org/officeDocument/2006/relationships/customXml" Target="../ink/ink1935.xml"/><Relationship Id="rId137" Type="http://schemas.openxmlformats.org/officeDocument/2006/relationships/image" Target="../media/image1935.png"/><Relationship Id="rId158" Type="http://schemas.openxmlformats.org/officeDocument/2006/relationships/customXml" Target="../ink/ink1956.xml"/><Relationship Id="rId302" Type="http://schemas.openxmlformats.org/officeDocument/2006/relationships/customXml" Target="../ink/ink2028.xml"/><Relationship Id="rId323" Type="http://schemas.openxmlformats.org/officeDocument/2006/relationships/image" Target="../media/image2028.png"/><Relationship Id="rId344" Type="http://schemas.openxmlformats.org/officeDocument/2006/relationships/customXml" Target="../ink/ink2049.xml"/><Relationship Id="rId530" Type="http://schemas.openxmlformats.org/officeDocument/2006/relationships/customXml" Target="../ink/ink2142.xml"/><Relationship Id="rId20" Type="http://schemas.openxmlformats.org/officeDocument/2006/relationships/customXml" Target="../ink/ink1887.xml"/><Relationship Id="rId41" Type="http://schemas.openxmlformats.org/officeDocument/2006/relationships/image" Target="../media/image1887.png"/><Relationship Id="rId62" Type="http://schemas.openxmlformats.org/officeDocument/2006/relationships/customXml" Target="../ink/ink1908.xml"/><Relationship Id="rId83" Type="http://schemas.openxmlformats.org/officeDocument/2006/relationships/image" Target="../media/image1908.png"/><Relationship Id="rId179" Type="http://schemas.openxmlformats.org/officeDocument/2006/relationships/image" Target="../media/image1956.png"/><Relationship Id="rId365" Type="http://schemas.openxmlformats.org/officeDocument/2006/relationships/image" Target="../media/image2049.png"/><Relationship Id="rId386" Type="http://schemas.openxmlformats.org/officeDocument/2006/relationships/customXml" Target="../ink/ink2070.xml"/><Relationship Id="rId551" Type="http://schemas.openxmlformats.org/officeDocument/2006/relationships/image" Target="../media/image2142.png"/><Relationship Id="rId572" Type="http://schemas.openxmlformats.org/officeDocument/2006/relationships/customXml" Target="../ink/ink2163.xml"/><Relationship Id="rId593" Type="http://schemas.openxmlformats.org/officeDocument/2006/relationships/image" Target="../media/image2163.png"/><Relationship Id="rId607" Type="http://schemas.openxmlformats.org/officeDocument/2006/relationships/image" Target="../media/image2170.png"/><Relationship Id="rId628" Type="http://schemas.openxmlformats.org/officeDocument/2006/relationships/customXml" Target="../ink/ink2191.xml"/><Relationship Id="rId649" Type="http://schemas.openxmlformats.org/officeDocument/2006/relationships/image" Target="../media/image2191.png"/><Relationship Id="rId190" Type="http://schemas.openxmlformats.org/officeDocument/2006/relationships/customXml" Target="../ink/ink1972.xml"/><Relationship Id="rId204" Type="http://schemas.openxmlformats.org/officeDocument/2006/relationships/customXml" Target="../ink/ink1979.xml"/><Relationship Id="rId225" Type="http://schemas.openxmlformats.org/officeDocument/2006/relationships/image" Target="../media/image1979.png"/><Relationship Id="rId246" Type="http://schemas.openxmlformats.org/officeDocument/2006/relationships/customXml" Target="../ink/ink2000.xml"/><Relationship Id="rId267" Type="http://schemas.openxmlformats.org/officeDocument/2006/relationships/image" Target="../media/image2000.png"/><Relationship Id="rId288" Type="http://schemas.openxmlformats.org/officeDocument/2006/relationships/customXml" Target="../ink/ink2021.xml"/><Relationship Id="rId411" Type="http://schemas.openxmlformats.org/officeDocument/2006/relationships/image" Target="../media/image2072.png"/><Relationship Id="rId432" Type="http://schemas.openxmlformats.org/officeDocument/2006/relationships/customXml" Target="../ink/ink2093.xml"/><Relationship Id="rId453" Type="http://schemas.openxmlformats.org/officeDocument/2006/relationships/image" Target="../media/image2093.png"/><Relationship Id="rId474" Type="http://schemas.openxmlformats.org/officeDocument/2006/relationships/customXml" Target="../ink/ink2114.xml"/><Relationship Id="rId509" Type="http://schemas.openxmlformats.org/officeDocument/2006/relationships/image" Target="../media/image2121.png"/><Relationship Id="rId106" Type="http://schemas.openxmlformats.org/officeDocument/2006/relationships/customXml" Target="../ink/ink1930.xml"/><Relationship Id="rId127" Type="http://schemas.openxmlformats.org/officeDocument/2006/relationships/image" Target="../media/image1930.png"/><Relationship Id="rId313" Type="http://schemas.openxmlformats.org/officeDocument/2006/relationships/image" Target="../media/image2023.png"/><Relationship Id="rId495" Type="http://schemas.openxmlformats.org/officeDocument/2006/relationships/image" Target="../media/image2114.png"/><Relationship Id="rId10" Type="http://schemas.openxmlformats.org/officeDocument/2006/relationships/customXml" Target="../ink/ink1882.xml"/><Relationship Id="rId31" Type="http://schemas.openxmlformats.org/officeDocument/2006/relationships/image" Target="../media/image1882.png"/><Relationship Id="rId52" Type="http://schemas.openxmlformats.org/officeDocument/2006/relationships/customXml" Target="../ink/ink1903.xml"/><Relationship Id="rId73" Type="http://schemas.openxmlformats.org/officeDocument/2006/relationships/image" Target="../media/image1903.png"/><Relationship Id="rId94" Type="http://schemas.openxmlformats.org/officeDocument/2006/relationships/customXml" Target="../ink/ink1924.xml"/><Relationship Id="rId148" Type="http://schemas.openxmlformats.org/officeDocument/2006/relationships/customXml" Target="../ink/ink1951.xml"/><Relationship Id="rId169" Type="http://schemas.openxmlformats.org/officeDocument/2006/relationships/image" Target="../media/image1951.png"/><Relationship Id="rId334" Type="http://schemas.openxmlformats.org/officeDocument/2006/relationships/customXml" Target="../ink/ink2044.xml"/><Relationship Id="rId355" Type="http://schemas.openxmlformats.org/officeDocument/2006/relationships/image" Target="../media/image2044.png"/><Relationship Id="rId376" Type="http://schemas.openxmlformats.org/officeDocument/2006/relationships/customXml" Target="../ink/ink2065.xml"/><Relationship Id="rId397" Type="http://schemas.openxmlformats.org/officeDocument/2006/relationships/image" Target="../media/image2065.png"/><Relationship Id="rId520" Type="http://schemas.openxmlformats.org/officeDocument/2006/relationships/customXml" Target="../ink/ink2137.xml"/><Relationship Id="rId541" Type="http://schemas.openxmlformats.org/officeDocument/2006/relationships/image" Target="../media/image2137.png"/><Relationship Id="rId562" Type="http://schemas.openxmlformats.org/officeDocument/2006/relationships/customXml" Target="../ink/ink2158.xml"/><Relationship Id="rId583" Type="http://schemas.openxmlformats.org/officeDocument/2006/relationships/image" Target="../media/image2158.png"/><Relationship Id="rId618" Type="http://schemas.openxmlformats.org/officeDocument/2006/relationships/customXml" Target="../ink/ink2186.xml"/><Relationship Id="rId639" Type="http://schemas.openxmlformats.org/officeDocument/2006/relationships/image" Target="../media/image2186.png"/><Relationship Id="rId4" Type="http://schemas.openxmlformats.org/officeDocument/2006/relationships/customXml" Target="../ink/ink1879.xml"/><Relationship Id="rId180" Type="http://schemas.openxmlformats.org/officeDocument/2006/relationships/customXml" Target="../ink/ink1967.xml"/><Relationship Id="rId215" Type="http://schemas.openxmlformats.org/officeDocument/2006/relationships/image" Target="../media/image1974.png"/><Relationship Id="rId236" Type="http://schemas.openxmlformats.org/officeDocument/2006/relationships/customXml" Target="../ink/ink1995.xml"/><Relationship Id="rId257" Type="http://schemas.openxmlformats.org/officeDocument/2006/relationships/image" Target="../media/image1995.png"/><Relationship Id="rId278" Type="http://schemas.openxmlformats.org/officeDocument/2006/relationships/customXml" Target="../ink/ink2016.xml"/><Relationship Id="rId401" Type="http://schemas.openxmlformats.org/officeDocument/2006/relationships/image" Target="../media/image2067.png"/><Relationship Id="rId422" Type="http://schemas.openxmlformats.org/officeDocument/2006/relationships/customXml" Target="../ink/ink2088.xml"/><Relationship Id="rId443" Type="http://schemas.openxmlformats.org/officeDocument/2006/relationships/image" Target="../media/image2088.png"/><Relationship Id="rId464" Type="http://schemas.openxmlformats.org/officeDocument/2006/relationships/customXml" Target="../ink/ink2109.xml"/><Relationship Id="rId650" Type="http://schemas.openxmlformats.org/officeDocument/2006/relationships/customXml" Target="../ink/ink2202.xml"/><Relationship Id="rId303" Type="http://schemas.openxmlformats.org/officeDocument/2006/relationships/image" Target="../media/image2018.png"/><Relationship Id="rId485" Type="http://schemas.openxmlformats.org/officeDocument/2006/relationships/image" Target="../media/image2109.png"/><Relationship Id="rId42" Type="http://schemas.openxmlformats.org/officeDocument/2006/relationships/customXml" Target="../ink/ink1898.xml"/><Relationship Id="rId84" Type="http://schemas.openxmlformats.org/officeDocument/2006/relationships/customXml" Target="../ink/ink1919.xml"/><Relationship Id="rId138" Type="http://schemas.openxmlformats.org/officeDocument/2006/relationships/customXml" Target="../ink/ink1946.xml"/><Relationship Id="rId345" Type="http://schemas.openxmlformats.org/officeDocument/2006/relationships/image" Target="../media/image2039.png"/><Relationship Id="rId387" Type="http://schemas.openxmlformats.org/officeDocument/2006/relationships/image" Target="../media/image2060.png"/><Relationship Id="rId510" Type="http://schemas.openxmlformats.org/officeDocument/2006/relationships/customXml" Target="../ink/ink2132.xml"/><Relationship Id="rId552" Type="http://schemas.openxmlformats.org/officeDocument/2006/relationships/customXml" Target="../ink/ink2153.xml"/><Relationship Id="rId594" Type="http://schemas.openxmlformats.org/officeDocument/2006/relationships/customXml" Target="../ink/ink2174.xml"/><Relationship Id="rId608" Type="http://schemas.openxmlformats.org/officeDocument/2006/relationships/customXml" Target="../ink/ink2181.xml"/><Relationship Id="rId191" Type="http://schemas.openxmlformats.org/officeDocument/2006/relationships/image" Target="../media/image1962.png"/><Relationship Id="rId205" Type="http://schemas.openxmlformats.org/officeDocument/2006/relationships/image" Target="../media/image1969.png"/><Relationship Id="rId247" Type="http://schemas.openxmlformats.org/officeDocument/2006/relationships/image" Target="../media/image1990.png"/><Relationship Id="rId412" Type="http://schemas.openxmlformats.org/officeDocument/2006/relationships/customXml" Target="../ink/ink2083.xml"/><Relationship Id="rId107" Type="http://schemas.openxmlformats.org/officeDocument/2006/relationships/image" Target="../media/image1920.png"/><Relationship Id="rId289" Type="http://schemas.openxmlformats.org/officeDocument/2006/relationships/image" Target="../media/image2011.png"/><Relationship Id="rId454" Type="http://schemas.openxmlformats.org/officeDocument/2006/relationships/customXml" Target="../ink/ink2104.xml"/><Relationship Id="rId496" Type="http://schemas.openxmlformats.org/officeDocument/2006/relationships/customXml" Target="../ink/ink2125.xml"/><Relationship Id="rId11" Type="http://schemas.openxmlformats.org/officeDocument/2006/relationships/image" Target="../media/image1872.png"/><Relationship Id="rId53" Type="http://schemas.openxmlformats.org/officeDocument/2006/relationships/image" Target="../media/image1893.png"/><Relationship Id="rId149" Type="http://schemas.openxmlformats.org/officeDocument/2006/relationships/image" Target="../media/image1941.png"/><Relationship Id="rId314" Type="http://schemas.openxmlformats.org/officeDocument/2006/relationships/customXml" Target="../ink/ink2034.xml"/><Relationship Id="rId356" Type="http://schemas.openxmlformats.org/officeDocument/2006/relationships/customXml" Target="../ink/ink2055.xml"/><Relationship Id="rId398" Type="http://schemas.openxmlformats.org/officeDocument/2006/relationships/customXml" Target="../ink/ink2076.xml"/><Relationship Id="rId521" Type="http://schemas.openxmlformats.org/officeDocument/2006/relationships/image" Target="../media/image2127.png"/><Relationship Id="rId563" Type="http://schemas.openxmlformats.org/officeDocument/2006/relationships/image" Target="../media/image2148.png"/><Relationship Id="rId619" Type="http://schemas.openxmlformats.org/officeDocument/2006/relationships/image" Target="../media/image2176.png"/><Relationship Id="rId95" Type="http://schemas.openxmlformats.org/officeDocument/2006/relationships/image" Target="../media/image1914.png"/><Relationship Id="rId160" Type="http://schemas.openxmlformats.org/officeDocument/2006/relationships/customXml" Target="../ink/ink1957.xml"/><Relationship Id="rId216" Type="http://schemas.openxmlformats.org/officeDocument/2006/relationships/customXml" Target="../ink/ink1985.xml"/><Relationship Id="rId423" Type="http://schemas.openxmlformats.org/officeDocument/2006/relationships/image" Target="../media/image2078.png"/><Relationship Id="rId258" Type="http://schemas.openxmlformats.org/officeDocument/2006/relationships/customXml" Target="../ink/ink2006.xml"/><Relationship Id="rId465" Type="http://schemas.openxmlformats.org/officeDocument/2006/relationships/image" Target="../media/image2099.png"/><Relationship Id="rId630" Type="http://schemas.openxmlformats.org/officeDocument/2006/relationships/customXml" Target="../ink/ink2192.xml"/><Relationship Id="rId22" Type="http://schemas.openxmlformats.org/officeDocument/2006/relationships/customXml" Target="../ink/ink1888.xml"/><Relationship Id="rId64" Type="http://schemas.openxmlformats.org/officeDocument/2006/relationships/customXml" Target="../ink/ink1909.xml"/><Relationship Id="rId118" Type="http://schemas.openxmlformats.org/officeDocument/2006/relationships/customXml" Target="../ink/ink1936.xml"/><Relationship Id="rId325" Type="http://schemas.openxmlformats.org/officeDocument/2006/relationships/image" Target="../media/image2029.png"/><Relationship Id="rId367" Type="http://schemas.openxmlformats.org/officeDocument/2006/relationships/image" Target="../media/image2050.png"/><Relationship Id="rId532" Type="http://schemas.openxmlformats.org/officeDocument/2006/relationships/customXml" Target="../ink/ink2143.xml"/><Relationship Id="rId574" Type="http://schemas.openxmlformats.org/officeDocument/2006/relationships/customXml" Target="../ink/ink2164.xml"/><Relationship Id="rId171" Type="http://schemas.openxmlformats.org/officeDocument/2006/relationships/image" Target="../media/image1952.png"/><Relationship Id="rId227" Type="http://schemas.openxmlformats.org/officeDocument/2006/relationships/image" Target="../media/image1980.png"/><Relationship Id="rId269" Type="http://schemas.openxmlformats.org/officeDocument/2006/relationships/image" Target="../media/image2001.png"/><Relationship Id="rId434" Type="http://schemas.openxmlformats.org/officeDocument/2006/relationships/customXml" Target="../ink/ink2094.xml"/><Relationship Id="rId476" Type="http://schemas.openxmlformats.org/officeDocument/2006/relationships/customXml" Target="../ink/ink2115.xml"/><Relationship Id="rId641" Type="http://schemas.openxmlformats.org/officeDocument/2006/relationships/image" Target="../media/image2187.png"/><Relationship Id="rId33" Type="http://schemas.openxmlformats.org/officeDocument/2006/relationships/image" Target="../media/image1883.png"/><Relationship Id="rId129" Type="http://schemas.openxmlformats.org/officeDocument/2006/relationships/image" Target="../media/image1931.png"/><Relationship Id="rId280" Type="http://schemas.openxmlformats.org/officeDocument/2006/relationships/customXml" Target="../ink/ink2017.xml"/><Relationship Id="rId336" Type="http://schemas.openxmlformats.org/officeDocument/2006/relationships/customXml" Target="../ink/ink2045.xml"/><Relationship Id="rId501" Type="http://schemas.openxmlformats.org/officeDocument/2006/relationships/image" Target="../media/image2117.png"/><Relationship Id="rId543" Type="http://schemas.openxmlformats.org/officeDocument/2006/relationships/image" Target="../media/image2138.png"/><Relationship Id="rId75" Type="http://schemas.openxmlformats.org/officeDocument/2006/relationships/image" Target="../media/image1904.png"/><Relationship Id="rId140" Type="http://schemas.openxmlformats.org/officeDocument/2006/relationships/customXml" Target="../ink/ink1947.xml"/><Relationship Id="rId182" Type="http://schemas.openxmlformats.org/officeDocument/2006/relationships/customXml" Target="../ink/ink1968.xml"/><Relationship Id="rId378" Type="http://schemas.openxmlformats.org/officeDocument/2006/relationships/customXml" Target="../ink/ink2066.xml"/><Relationship Id="rId403" Type="http://schemas.openxmlformats.org/officeDocument/2006/relationships/image" Target="../media/image2068.png"/><Relationship Id="rId585" Type="http://schemas.openxmlformats.org/officeDocument/2006/relationships/image" Target="../media/image2159.png"/><Relationship Id="rId6" Type="http://schemas.openxmlformats.org/officeDocument/2006/relationships/customXml" Target="../ink/ink1880.xml"/><Relationship Id="rId238" Type="http://schemas.openxmlformats.org/officeDocument/2006/relationships/customXml" Target="../ink/ink1996.xml"/><Relationship Id="rId445" Type="http://schemas.openxmlformats.org/officeDocument/2006/relationships/image" Target="../media/image2089.png"/><Relationship Id="rId487" Type="http://schemas.openxmlformats.org/officeDocument/2006/relationships/image" Target="../media/image2110.png"/><Relationship Id="rId610" Type="http://schemas.openxmlformats.org/officeDocument/2006/relationships/customXml" Target="../ink/ink2182.xml"/><Relationship Id="rId652" Type="http://schemas.openxmlformats.org/officeDocument/2006/relationships/customXml" Target="../ink/ink2203.xml"/><Relationship Id="rId291" Type="http://schemas.openxmlformats.org/officeDocument/2006/relationships/image" Target="../media/image2012.png"/><Relationship Id="rId305" Type="http://schemas.openxmlformats.org/officeDocument/2006/relationships/image" Target="../media/image2019.png"/><Relationship Id="rId347" Type="http://schemas.openxmlformats.org/officeDocument/2006/relationships/image" Target="../media/image2040.png"/><Relationship Id="rId512" Type="http://schemas.openxmlformats.org/officeDocument/2006/relationships/customXml" Target="../ink/ink2133.xml"/><Relationship Id="rId44" Type="http://schemas.openxmlformats.org/officeDocument/2006/relationships/customXml" Target="../ink/ink1899.xml"/><Relationship Id="rId86" Type="http://schemas.openxmlformats.org/officeDocument/2006/relationships/customXml" Target="../ink/ink1920.xml"/><Relationship Id="rId151" Type="http://schemas.openxmlformats.org/officeDocument/2006/relationships/image" Target="../media/image1942.png"/><Relationship Id="rId389" Type="http://schemas.openxmlformats.org/officeDocument/2006/relationships/image" Target="../media/image2061.png"/><Relationship Id="rId554" Type="http://schemas.openxmlformats.org/officeDocument/2006/relationships/customXml" Target="../ink/ink2154.xml"/><Relationship Id="rId596" Type="http://schemas.openxmlformats.org/officeDocument/2006/relationships/customXml" Target="../ink/ink2175.xml"/><Relationship Id="rId193" Type="http://schemas.openxmlformats.org/officeDocument/2006/relationships/image" Target="../media/image1963.png"/><Relationship Id="rId207" Type="http://schemas.openxmlformats.org/officeDocument/2006/relationships/image" Target="../media/image1970.png"/><Relationship Id="rId249" Type="http://schemas.openxmlformats.org/officeDocument/2006/relationships/image" Target="../media/image1991.png"/><Relationship Id="rId414" Type="http://schemas.openxmlformats.org/officeDocument/2006/relationships/customXml" Target="../ink/ink2084.xml"/><Relationship Id="rId456" Type="http://schemas.openxmlformats.org/officeDocument/2006/relationships/customXml" Target="../ink/ink2105.xml"/><Relationship Id="rId498" Type="http://schemas.openxmlformats.org/officeDocument/2006/relationships/customXml" Target="../ink/ink2126.xml"/><Relationship Id="rId621" Type="http://schemas.openxmlformats.org/officeDocument/2006/relationships/image" Target="../media/image2177.png"/><Relationship Id="rId13" Type="http://schemas.openxmlformats.org/officeDocument/2006/relationships/image" Target="../media/image1873.png"/><Relationship Id="rId109" Type="http://schemas.openxmlformats.org/officeDocument/2006/relationships/image" Target="../media/image1921.png"/><Relationship Id="rId260" Type="http://schemas.openxmlformats.org/officeDocument/2006/relationships/customXml" Target="../ink/ink2007.xml"/><Relationship Id="rId316" Type="http://schemas.openxmlformats.org/officeDocument/2006/relationships/customXml" Target="../ink/ink2035.xml"/><Relationship Id="rId523" Type="http://schemas.openxmlformats.org/officeDocument/2006/relationships/image" Target="../media/image2128.png"/><Relationship Id="rId55" Type="http://schemas.openxmlformats.org/officeDocument/2006/relationships/image" Target="../media/image1894.png"/><Relationship Id="rId97" Type="http://schemas.openxmlformats.org/officeDocument/2006/relationships/image" Target="../media/image1915.png"/><Relationship Id="rId120" Type="http://schemas.openxmlformats.org/officeDocument/2006/relationships/customXml" Target="../ink/ink1937.xml"/><Relationship Id="rId358" Type="http://schemas.openxmlformats.org/officeDocument/2006/relationships/customXml" Target="../ink/ink2056.xml"/><Relationship Id="rId565" Type="http://schemas.openxmlformats.org/officeDocument/2006/relationships/image" Target="../media/image2149.png"/><Relationship Id="rId162" Type="http://schemas.openxmlformats.org/officeDocument/2006/relationships/customXml" Target="../ink/ink1958.xml"/><Relationship Id="rId218" Type="http://schemas.openxmlformats.org/officeDocument/2006/relationships/customXml" Target="../ink/ink1986.xml"/><Relationship Id="rId425" Type="http://schemas.openxmlformats.org/officeDocument/2006/relationships/image" Target="../media/image2079.png"/><Relationship Id="rId467" Type="http://schemas.openxmlformats.org/officeDocument/2006/relationships/image" Target="../media/image2100.png"/><Relationship Id="rId632" Type="http://schemas.openxmlformats.org/officeDocument/2006/relationships/customXml" Target="../ink/ink2193.xml"/><Relationship Id="rId271" Type="http://schemas.openxmlformats.org/officeDocument/2006/relationships/image" Target="../media/image2002.png"/><Relationship Id="rId24" Type="http://schemas.openxmlformats.org/officeDocument/2006/relationships/customXml" Target="../ink/ink1889.xml"/><Relationship Id="rId66" Type="http://schemas.openxmlformats.org/officeDocument/2006/relationships/customXml" Target="../ink/ink1910.xml"/><Relationship Id="rId131" Type="http://schemas.openxmlformats.org/officeDocument/2006/relationships/image" Target="../media/image1932.png"/><Relationship Id="rId327" Type="http://schemas.openxmlformats.org/officeDocument/2006/relationships/image" Target="../media/image2030.png"/><Relationship Id="rId369" Type="http://schemas.openxmlformats.org/officeDocument/2006/relationships/image" Target="../media/image2051.png"/><Relationship Id="rId534" Type="http://schemas.openxmlformats.org/officeDocument/2006/relationships/customXml" Target="../ink/ink2144.xml"/><Relationship Id="rId576" Type="http://schemas.openxmlformats.org/officeDocument/2006/relationships/customXml" Target="../ink/ink2165.xml"/><Relationship Id="rId173" Type="http://schemas.openxmlformats.org/officeDocument/2006/relationships/image" Target="../media/image1953.png"/><Relationship Id="rId229" Type="http://schemas.openxmlformats.org/officeDocument/2006/relationships/image" Target="../media/image1981.png"/><Relationship Id="rId380" Type="http://schemas.openxmlformats.org/officeDocument/2006/relationships/customXml" Target="../ink/ink2067.xml"/><Relationship Id="rId436" Type="http://schemas.openxmlformats.org/officeDocument/2006/relationships/customXml" Target="../ink/ink2095.xml"/><Relationship Id="rId601" Type="http://schemas.openxmlformats.org/officeDocument/2006/relationships/image" Target="../media/image2167.png"/><Relationship Id="rId643" Type="http://schemas.openxmlformats.org/officeDocument/2006/relationships/image" Target="../media/image2188.png"/><Relationship Id="rId240" Type="http://schemas.openxmlformats.org/officeDocument/2006/relationships/customXml" Target="../ink/ink1997.xml"/><Relationship Id="rId478" Type="http://schemas.openxmlformats.org/officeDocument/2006/relationships/customXml" Target="../ink/ink2116.xml"/><Relationship Id="rId35" Type="http://schemas.openxmlformats.org/officeDocument/2006/relationships/image" Target="../media/image1884.png"/><Relationship Id="rId77" Type="http://schemas.openxmlformats.org/officeDocument/2006/relationships/image" Target="../media/image1905.png"/><Relationship Id="rId100" Type="http://schemas.openxmlformats.org/officeDocument/2006/relationships/customXml" Target="../ink/ink1927.xml"/><Relationship Id="rId282" Type="http://schemas.openxmlformats.org/officeDocument/2006/relationships/customXml" Target="../ink/ink2018.xml"/><Relationship Id="rId338" Type="http://schemas.openxmlformats.org/officeDocument/2006/relationships/customXml" Target="../ink/ink2046.xml"/><Relationship Id="rId503" Type="http://schemas.openxmlformats.org/officeDocument/2006/relationships/image" Target="../media/image2118.png"/><Relationship Id="rId545" Type="http://schemas.openxmlformats.org/officeDocument/2006/relationships/image" Target="../media/image2139.png"/><Relationship Id="rId587" Type="http://schemas.openxmlformats.org/officeDocument/2006/relationships/image" Target="../media/image2160.png"/><Relationship Id="rId8" Type="http://schemas.openxmlformats.org/officeDocument/2006/relationships/customXml" Target="../ink/ink1881.xml"/><Relationship Id="rId142" Type="http://schemas.openxmlformats.org/officeDocument/2006/relationships/customXml" Target="../ink/ink1948.xml"/><Relationship Id="rId184" Type="http://schemas.openxmlformats.org/officeDocument/2006/relationships/customXml" Target="../ink/ink1969.xml"/><Relationship Id="rId391" Type="http://schemas.openxmlformats.org/officeDocument/2006/relationships/image" Target="../media/image2062.png"/><Relationship Id="rId405" Type="http://schemas.openxmlformats.org/officeDocument/2006/relationships/image" Target="../media/image2069.png"/><Relationship Id="rId447" Type="http://schemas.openxmlformats.org/officeDocument/2006/relationships/image" Target="../media/image2090.png"/><Relationship Id="rId612" Type="http://schemas.openxmlformats.org/officeDocument/2006/relationships/customXml" Target="../ink/ink2183.xml"/><Relationship Id="rId251" Type="http://schemas.openxmlformats.org/officeDocument/2006/relationships/image" Target="../media/image1992.png"/><Relationship Id="rId489" Type="http://schemas.openxmlformats.org/officeDocument/2006/relationships/image" Target="../media/image2111.png"/><Relationship Id="rId654" Type="http://schemas.openxmlformats.org/officeDocument/2006/relationships/customXml" Target="../ink/ink2204.xml"/><Relationship Id="rId46" Type="http://schemas.openxmlformats.org/officeDocument/2006/relationships/customXml" Target="../ink/ink1900.xml"/><Relationship Id="rId293" Type="http://schemas.openxmlformats.org/officeDocument/2006/relationships/image" Target="../media/image2013.png"/><Relationship Id="rId307" Type="http://schemas.openxmlformats.org/officeDocument/2006/relationships/image" Target="../media/image2020.png"/><Relationship Id="rId349" Type="http://schemas.openxmlformats.org/officeDocument/2006/relationships/image" Target="../media/image2041.png"/><Relationship Id="rId514" Type="http://schemas.openxmlformats.org/officeDocument/2006/relationships/customXml" Target="../ink/ink2134.xml"/><Relationship Id="rId556" Type="http://schemas.openxmlformats.org/officeDocument/2006/relationships/customXml" Target="../ink/ink2155.xml"/><Relationship Id="rId88" Type="http://schemas.openxmlformats.org/officeDocument/2006/relationships/customXml" Target="../ink/ink1921.xml"/><Relationship Id="rId111" Type="http://schemas.openxmlformats.org/officeDocument/2006/relationships/image" Target="../media/image1922.png"/><Relationship Id="rId153" Type="http://schemas.openxmlformats.org/officeDocument/2006/relationships/image" Target="../media/image1943.png"/><Relationship Id="rId195" Type="http://schemas.openxmlformats.org/officeDocument/2006/relationships/image" Target="../media/image1964.png"/><Relationship Id="rId209" Type="http://schemas.openxmlformats.org/officeDocument/2006/relationships/image" Target="../media/image1971.png"/><Relationship Id="rId360" Type="http://schemas.openxmlformats.org/officeDocument/2006/relationships/customXml" Target="../ink/ink2057.xml"/><Relationship Id="rId416" Type="http://schemas.openxmlformats.org/officeDocument/2006/relationships/customXml" Target="../ink/ink2085.xml"/><Relationship Id="rId598" Type="http://schemas.openxmlformats.org/officeDocument/2006/relationships/customXml" Target="../ink/ink2176.xml"/><Relationship Id="rId220" Type="http://schemas.openxmlformats.org/officeDocument/2006/relationships/customXml" Target="../ink/ink1987.xml"/><Relationship Id="rId458" Type="http://schemas.openxmlformats.org/officeDocument/2006/relationships/customXml" Target="../ink/ink2106.xml"/><Relationship Id="rId623" Type="http://schemas.openxmlformats.org/officeDocument/2006/relationships/image" Target="../media/image2178.png"/><Relationship Id="rId15" Type="http://schemas.openxmlformats.org/officeDocument/2006/relationships/image" Target="../media/image1874.png"/><Relationship Id="rId57" Type="http://schemas.openxmlformats.org/officeDocument/2006/relationships/image" Target="../media/image1895.png"/><Relationship Id="rId262" Type="http://schemas.openxmlformats.org/officeDocument/2006/relationships/customXml" Target="../ink/ink2008.xml"/><Relationship Id="rId318" Type="http://schemas.openxmlformats.org/officeDocument/2006/relationships/customXml" Target="../ink/ink2036.xml"/><Relationship Id="rId525" Type="http://schemas.openxmlformats.org/officeDocument/2006/relationships/image" Target="../media/image2129.png"/><Relationship Id="rId567" Type="http://schemas.openxmlformats.org/officeDocument/2006/relationships/image" Target="../media/image2150.png"/><Relationship Id="rId99" Type="http://schemas.openxmlformats.org/officeDocument/2006/relationships/image" Target="../media/image1916.png"/><Relationship Id="rId122" Type="http://schemas.openxmlformats.org/officeDocument/2006/relationships/customXml" Target="../ink/ink1938.xml"/><Relationship Id="rId164" Type="http://schemas.openxmlformats.org/officeDocument/2006/relationships/customXml" Target="../ink/ink1959.xml"/><Relationship Id="rId371" Type="http://schemas.openxmlformats.org/officeDocument/2006/relationships/image" Target="../media/image2052.png"/><Relationship Id="rId427" Type="http://schemas.openxmlformats.org/officeDocument/2006/relationships/image" Target="../media/image2080.png"/><Relationship Id="rId469" Type="http://schemas.openxmlformats.org/officeDocument/2006/relationships/image" Target="../media/image2101.png"/><Relationship Id="rId634" Type="http://schemas.openxmlformats.org/officeDocument/2006/relationships/customXml" Target="../ink/ink2194.xml"/><Relationship Id="rId26" Type="http://schemas.openxmlformats.org/officeDocument/2006/relationships/customXml" Target="../ink/ink1890.xml"/><Relationship Id="rId231" Type="http://schemas.openxmlformats.org/officeDocument/2006/relationships/image" Target="../media/image1982.png"/><Relationship Id="rId273" Type="http://schemas.openxmlformats.org/officeDocument/2006/relationships/image" Target="../media/image2003.png"/><Relationship Id="rId329" Type="http://schemas.openxmlformats.org/officeDocument/2006/relationships/image" Target="../media/image2031.png"/><Relationship Id="rId480" Type="http://schemas.openxmlformats.org/officeDocument/2006/relationships/customXml" Target="../ink/ink2117.xml"/><Relationship Id="rId536" Type="http://schemas.openxmlformats.org/officeDocument/2006/relationships/customXml" Target="../ink/ink2145.xml"/><Relationship Id="rId68" Type="http://schemas.openxmlformats.org/officeDocument/2006/relationships/customXml" Target="../ink/ink1911.xml"/><Relationship Id="rId133" Type="http://schemas.openxmlformats.org/officeDocument/2006/relationships/image" Target="../media/image1933.png"/><Relationship Id="rId175" Type="http://schemas.openxmlformats.org/officeDocument/2006/relationships/image" Target="../media/image1954.png"/><Relationship Id="rId340" Type="http://schemas.openxmlformats.org/officeDocument/2006/relationships/customXml" Target="../ink/ink2047.xml"/><Relationship Id="rId578" Type="http://schemas.openxmlformats.org/officeDocument/2006/relationships/customXml" Target="../ink/ink2166.xml"/><Relationship Id="rId200" Type="http://schemas.openxmlformats.org/officeDocument/2006/relationships/customXml" Target="../ink/ink1977.xml"/><Relationship Id="rId382" Type="http://schemas.openxmlformats.org/officeDocument/2006/relationships/customXml" Target="../ink/ink2068.xml"/><Relationship Id="rId438" Type="http://schemas.openxmlformats.org/officeDocument/2006/relationships/customXml" Target="../ink/ink2096.xml"/><Relationship Id="rId603" Type="http://schemas.openxmlformats.org/officeDocument/2006/relationships/image" Target="../media/image2168.png"/><Relationship Id="rId645" Type="http://schemas.openxmlformats.org/officeDocument/2006/relationships/image" Target="../media/image2189.png"/><Relationship Id="rId242" Type="http://schemas.openxmlformats.org/officeDocument/2006/relationships/customXml" Target="../ink/ink1998.xml"/><Relationship Id="rId284" Type="http://schemas.openxmlformats.org/officeDocument/2006/relationships/customXml" Target="../ink/ink2019.xml"/><Relationship Id="rId491" Type="http://schemas.openxmlformats.org/officeDocument/2006/relationships/image" Target="../media/image2112.png"/><Relationship Id="rId505" Type="http://schemas.openxmlformats.org/officeDocument/2006/relationships/image" Target="../media/image2119.png"/><Relationship Id="rId37" Type="http://schemas.openxmlformats.org/officeDocument/2006/relationships/image" Target="../media/image1885.png"/><Relationship Id="rId79" Type="http://schemas.openxmlformats.org/officeDocument/2006/relationships/image" Target="../media/image1906.png"/><Relationship Id="rId102" Type="http://schemas.openxmlformats.org/officeDocument/2006/relationships/customXml" Target="../ink/ink1928.xml"/><Relationship Id="rId144" Type="http://schemas.openxmlformats.org/officeDocument/2006/relationships/customXml" Target="../ink/ink1949.xml"/><Relationship Id="rId547" Type="http://schemas.openxmlformats.org/officeDocument/2006/relationships/image" Target="../media/image2140.png"/><Relationship Id="rId589" Type="http://schemas.openxmlformats.org/officeDocument/2006/relationships/image" Target="../media/image2161.png"/><Relationship Id="rId90" Type="http://schemas.openxmlformats.org/officeDocument/2006/relationships/customXml" Target="../ink/ink1922.xml"/><Relationship Id="rId186" Type="http://schemas.openxmlformats.org/officeDocument/2006/relationships/customXml" Target="../ink/ink1970.xml"/><Relationship Id="rId351" Type="http://schemas.openxmlformats.org/officeDocument/2006/relationships/image" Target="../media/image2042.png"/><Relationship Id="rId393" Type="http://schemas.openxmlformats.org/officeDocument/2006/relationships/image" Target="../media/image2063.png"/><Relationship Id="rId407" Type="http://schemas.openxmlformats.org/officeDocument/2006/relationships/image" Target="../media/image2070.png"/><Relationship Id="rId449" Type="http://schemas.openxmlformats.org/officeDocument/2006/relationships/image" Target="../media/image2091.png"/><Relationship Id="rId614" Type="http://schemas.openxmlformats.org/officeDocument/2006/relationships/customXml" Target="../ink/ink2184.xml"/><Relationship Id="rId656" Type="http://schemas.openxmlformats.org/officeDocument/2006/relationships/customXml" Target="../ink/ink2205.xml"/><Relationship Id="rId211" Type="http://schemas.openxmlformats.org/officeDocument/2006/relationships/image" Target="../media/image1972.png"/><Relationship Id="rId253" Type="http://schemas.openxmlformats.org/officeDocument/2006/relationships/image" Target="../media/image1993.png"/><Relationship Id="rId295" Type="http://schemas.openxmlformats.org/officeDocument/2006/relationships/image" Target="../media/image2014.png"/><Relationship Id="rId309" Type="http://schemas.openxmlformats.org/officeDocument/2006/relationships/image" Target="../media/image2021.png"/><Relationship Id="rId460" Type="http://schemas.openxmlformats.org/officeDocument/2006/relationships/customXml" Target="../ink/ink2107.xml"/><Relationship Id="rId516" Type="http://schemas.openxmlformats.org/officeDocument/2006/relationships/customXml" Target="../ink/ink2135.xml"/><Relationship Id="rId48" Type="http://schemas.openxmlformats.org/officeDocument/2006/relationships/customXml" Target="../ink/ink1901.xml"/><Relationship Id="rId113" Type="http://schemas.openxmlformats.org/officeDocument/2006/relationships/image" Target="../media/image1923.png"/><Relationship Id="rId320" Type="http://schemas.openxmlformats.org/officeDocument/2006/relationships/customXml" Target="../ink/ink2037.xml"/><Relationship Id="rId558" Type="http://schemas.openxmlformats.org/officeDocument/2006/relationships/customXml" Target="../ink/ink2156.xml"/><Relationship Id="rId155" Type="http://schemas.openxmlformats.org/officeDocument/2006/relationships/image" Target="../media/image1944.png"/><Relationship Id="rId197" Type="http://schemas.openxmlformats.org/officeDocument/2006/relationships/image" Target="../media/image1965.png"/><Relationship Id="rId362" Type="http://schemas.openxmlformats.org/officeDocument/2006/relationships/customXml" Target="../ink/ink2058.xml"/><Relationship Id="rId418" Type="http://schemas.openxmlformats.org/officeDocument/2006/relationships/customXml" Target="../ink/ink2086.xml"/><Relationship Id="rId625" Type="http://schemas.openxmlformats.org/officeDocument/2006/relationships/image" Target="../media/image2179.png"/><Relationship Id="rId222" Type="http://schemas.openxmlformats.org/officeDocument/2006/relationships/customXml" Target="../ink/ink1988.xml"/><Relationship Id="rId264" Type="http://schemas.openxmlformats.org/officeDocument/2006/relationships/customXml" Target="../ink/ink2009.xml"/><Relationship Id="rId471" Type="http://schemas.openxmlformats.org/officeDocument/2006/relationships/image" Target="../media/image2102.png"/><Relationship Id="rId17" Type="http://schemas.openxmlformats.org/officeDocument/2006/relationships/image" Target="../media/image1875.png"/><Relationship Id="rId59" Type="http://schemas.openxmlformats.org/officeDocument/2006/relationships/image" Target="../media/image1896.png"/><Relationship Id="rId124" Type="http://schemas.openxmlformats.org/officeDocument/2006/relationships/customXml" Target="../ink/ink1939.xml"/><Relationship Id="rId527" Type="http://schemas.openxmlformats.org/officeDocument/2006/relationships/image" Target="../media/image2130.png"/><Relationship Id="rId569" Type="http://schemas.openxmlformats.org/officeDocument/2006/relationships/image" Target="../media/image2151.png"/><Relationship Id="rId70" Type="http://schemas.openxmlformats.org/officeDocument/2006/relationships/customXml" Target="../ink/ink1912.xml"/><Relationship Id="rId166" Type="http://schemas.openxmlformats.org/officeDocument/2006/relationships/customXml" Target="../ink/ink1960.xml"/><Relationship Id="rId331" Type="http://schemas.openxmlformats.org/officeDocument/2006/relationships/image" Target="../media/image2032.png"/><Relationship Id="rId373" Type="http://schemas.openxmlformats.org/officeDocument/2006/relationships/image" Target="../media/image2053.png"/><Relationship Id="rId429" Type="http://schemas.openxmlformats.org/officeDocument/2006/relationships/image" Target="../media/image2081.png"/><Relationship Id="rId580" Type="http://schemas.openxmlformats.org/officeDocument/2006/relationships/customXml" Target="../ink/ink2167.xml"/><Relationship Id="rId636" Type="http://schemas.openxmlformats.org/officeDocument/2006/relationships/customXml" Target="../ink/ink219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983.png"/><Relationship Id="rId440" Type="http://schemas.openxmlformats.org/officeDocument/2006/relationships/customXml" Target="../ink/ink2097.xml"/><Relationship Id="rId28" Type="http://schemas.openxmlformats.org/officeDocument/2006/relationships/customXml" Target="../ink/ink1891.xml"/><Relationship Id="rId275" Type="http://schemas.openxmlformats.org/officeDocument/2006/relationships/image" Target="../media/image2004.png"/><Relationship Id="rId300" Type="http://schemas.openxmlformats.org/officeDocument/2006/relationships/customXml" Target="../ink/ink2027.xml"/><Relationship Id="rId482" Type="http://schemas.openxmlformats.org/officeDocument/2006/relationships/customXml" Target="../ink/ink2118.xml"/><Relationship Id="rId538" Type="http://schemas.openxmlformats.org/officeDocument/2006/relationships/customXml" Target="../ink/ink2146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64.xml"/><Relationship Id="rId299" Type="http://schemas.openxmlformats.org/officeDocument/2006/relationships/customXml" Target="../ink/ink2355.xml"/><Relationship Id="rId303" Type="http://schemas.openxmlformats.org/officeDocument/2006/relationships/customXml" Target="../ink/ink2357.xml"/><Relationship Id="rId21" Type="http://schemas.openxmlformats.org/officeDocument/2006/relationships/customXml" Target="../ink/ink2216.xml"/><Relationship Id="rId42" Type="http://schemas.openxmlformats.org/officeDocument/2006/relationships/image" Target="../media/image2216.png"/><Relationship Id="rId63" Type="http://schemas.openxmlformats.org/officeDocument/2006/relationships/customXml" Target="../ink/ink2237.xml"/><Relationship Id="rId84" Type="http://schemas.openxmlformats.org/officeDocument/2006/relationships/image" Target="../media/image2237.png"/><Relationship Id="rId138" Type="http://schemas.openxmlformats.org/officeDocument/2006/relationships/image" Target="../media/image2264.png"/><Relationship Id="rId159" Type="http://schemas.openxmlformats.org/officeDocument/2006/relationships/customXml" Target="../ink/ink2285.xml"/><Relationship Id="rId324" Type="http://schemas.openxmlformats.org/officeDocument/2006/relationships/image" Target="../media/image2357.png"/><Relationship Id="rId345" Type="http://schemas.openxmlformats.org/officeDocument/2006/relationships/customXml" Target="../ink/ink2378.xml"/><Relationship Id="rId170" Type="http://schemas.openxmlformats.org/officeDocument/2006/relationships/image" Target="../media/image2280.png"/><Relationship Id="rId191" Type="http://schemas.openxmlformats.org/officeDocument/2006/relationships/customXml" Target="../ink/ink2301.xml"/><Relationship Id="rId205" Type="http://schemas.openxmlformats.org/officeDocument/2006/relationships/customXml" Target="../ink/ink2308.xml"/><Relationship Id="rId226" Type="http://schemas.openxmlformats.org/officeDocument/2006/relationships/image" Target="../media/image2308.png"/><Relationship Id="rId247" Type="http://schemas.openxmlformats.org/officeDocument/2006/relationships/customXml" Target="../ink/ink2329.xml"/><Relationship Id="rId107" Type="http://schemas.openxmlformats.org/officeDocument/2006/relationships/customXml" Target="../ink/ink2259.xml"/><Relationship Id="rId268" Type="http://schemas.openxmlformats.org/officeDocument/2006/relationships/image" Target="../media/image2329.png"/><Relationship Id="rId289" Type="http://schemas.openxmlformats.org/officeDocument/2006/relationships/customXml" Target="../ink/ink2350.xml"/><Relationship Id="rId11" Type="http://schemas.openxmlformats.org/officeDocument/2006/relationships/customXml" Target="../ink/ink2211.xml"/><Relationship Id="rId32" Type="http://schemas.openxmlformats.org/officeDocument/2006/relationships/image" Target="../media/image2211.png"/><Relationship Id="rId53" Type="http://schemas.openxmlformats.org/officeDocument/2006/relationships/customXml" Target="../ink/ink2232.xml"/><Relationship Id="rId74" Type="http://schemas.openxmlformats.org/officeDocument/2006/relationships/image" Target="../media/image2232.png"/><Relationship Id="rId128" Type="http://schemas.openxmlformats.org/officeDocument/2006/relationships/image" Target="../media/image2259.png"/><Relationship Id="rId149" Type="http://schemas.openxmlformats.org/officeDocument/2006/relationships/customXml" Target="../ink/ink2280.xml"/><Relationship Id="rId314" Type="http://schemas.openxmlformats.org/officeDocument/2006/relationships/image" Target="../media/image2352.png"/><Relationship Id="rId335" Type="http://schemas.openxmlformats.org/officeDocument/2006/relationships/customXml" Target="../ink/ink2373.xml"/><Relationship Id="rId5" Type="http://schemas.openxmlformats.org/officeDocument/2006/relationships/customXml" Target="../ink/ink2208.xml"/><Relationship Id="rId95" Type="http://schemas.openxmlformats.org/officeDocument/2006/relationships/customXml" Target="../ink/ink2253.xml"/><Relationship Id="rId160" Type="http://schemas.openxmlformats.org/officeDocument/2006/relationships/image" Target="../media/image2275.png"/><Relationship Id="rId181" Type="http://schemas.openxmlformats.org/officeDocument/2006/relationships/customXml" Target="../ink/ink2296.xml"/><Relationship Id="rId216" Type="http://schemas.openxmlformats.org/officeDocument/2006/relationships/image" Target="../media/image2303.png"/><Relationship Id="rId237" Type="http://schemas.openxmlformats.org/officeDocument/2006/relationships/customXml" Target="../ink/ink2324.xml"/><Relationship Id="rId258" Type="http://schemas.openxmlformats.org/officeDocument/2006/relationships/image" Target="../media/image2324.png"/><Relationship Id="rId279" Type="http://schemas.openxmlformats.org/officeDocument/2006/relationships/customXml" Target="../ink/ink2345.xml"/><Relationship Id="rId22" Type="http://schemas.openxmlformats.org/officeDocument/2006/relationships/image" Target="../media/image2206.png"/><Relationship Id="rId43" Type="http://schemas.openxmlformats.org/officeDocument/2006/relationships/customXml" Target="../ink/ink2227.xml"/><Relationship Id="rId64" Type="http://schemas.openxmlformats.org/officeDocument/2006/relationships/image" Target="../media/image2227.png"/><Relationship Id="rId118" Type="http://schemas.openxmlformats.org/officeDocument/2006/relationships/image" Target="../media/image2254.png"/><Relationship Id="rId139" Type="http://schemas.openxmlformats.org/officeDocument/2006/relationships/customXml" Target="../ink/ink2275.xml"/><Relationship Id="rId290" Type="http://schemas.openxmlformats.org/officeDocument/2006/relationships/image" Target="../media/image2340.png"/><Relationship Id="rId304" Type="http://schemas.openxmlformats.org/officeDocument/2006/relationships/image" Target="../media/image2347.png"/><Relationship Id="rId325" Type="http://schemas.openxmlformats.org/officeDocument/2006/relationships/customXml" Target="../ink/ink2368.xml"/><Relationship Id="rId346" Type="http://schemas.openxmlformats.org/officeDocument/2006/relationships/image" Target="../media/image2368.png"/><Relationship Id="rId85" Type="http://schemas.openxmlformats.org/officeDocument/2006/relationships/customXml" Target="../ink/ink2248.xml"/><Relationship Id="rId150" Type="http://schemas.openxmlformats.org/officeDocument/2006/relationships/image" Target="../media/image2270.png"/><Relationship Id="rId171" Type="http://schemas.openxmlformats.org/officeDocument/2006/relationships/customXml" Target="../ink/ink2291.xml"/><Relationship Id="rId192" Type="http://schemas.openxmlformats.org/officeDocument/2006/relationships/image" Target="../media/image2291.png"/><Relationship Id="rId206" Type="http://schemas.openxmlformats.org/officeDocument/2006/relationships/image" Target="../media/image2298.png"/><Relationship Id="rId227" Type="http://schemas.openxmlformats.org/officeDocument/2006/relationships/customXml" Target="../ink/ink2319.xml"/><Relationship Id="rId248" Type="http://schemas.openxmlformats.org/officeDocument/2006/relationships/image" Target="../media/image2319.png"/><Relationship Id="rId269" Type="http://schemas.openxmlformats.org/officeDocument/2006/relationships/customXml" Target="../ink/ink2340.xml"/><Relationship Id="rId12" Type="http://schemas.openxmlformats.org/officeDocument/2006/relationships/image" Target="../media/image2201.png"/><Relationship Id="rId33" Type="http://schemas.openxmlformats.org/officeDocument/2006/relationships/customXml" Target="../ink/ink2222.xml"/><Relationship Id="rId108" Type="http://schemas.openxmlformats.org/officeDocument/2006/relationships/image" Target="../media/image2249.png"/><Relationship Id="rId129" Type="http://schemas.openxmlformats.org/officeDocument/2006/relationships/customXml" Target="../ink/ink2270.xml"/><Relationship Id="rId280" Type="http://schemas.openxmlformats.org/officeDocument/2006/relationships/image" Target="../media/image2335.png"/><Relationship Id="rId315" Type="http://schemas.openxmlformats.org/officeDocument/2006/relationships/customXml" Target="../ink/ink2363.xml"/><Relationship Id="rId336" Type="http://schemas.openxmlformats.org/officeDocument/2006/relationships/image" Target="../media/image2363.png"/><Relationship Id="rId54" Type="http://schemas.openxmlformats.org/officeDocument/2006/relationships/image" Target="../media/image2222.png"/><Relationship Id="rId75" Type="http://schemas.openxmlformats.org/officeDocument/2006/relationships/customXml" Target="../ink/ink2243.xml"/><Relationship Id="rId96" Type="http://schemas.openxmlformats.org/officeDocument/2006/relationships/image" Target="../media/image2243.png"/><Relationship Id="rId140" Type="http://schemas.openxmlformats.org/officeDocument/2006/relationships/image" Target="../media/image2265.png"/><Relationship Id="rId161" Type="http://schemas.openxmlformats.org/officeDocument/2006/relationships/customXml" Target="../ink/ink2286.xml"/><Relationship Id="rId182" Type="http://schemas.openxmlformats.org/officeDocument/2006/relationships/image" Target="../media/image2286.png"/><Relationship Id="rId217" Type="http://schemas.openxmlformats.org/officeDocument/2006/relationships/customXml" Target="../ink/ink2314.xml"/><Relationship Id="rId6" Type="http://schemas.openxmlformats.org/officeDocument/2006/relationships/image" Target="../media/image2198.png"/><Relationship Id="rId238" Type="http://schemas.openxmlformats.org/officeDocument/2006/relationships/image" Target="../media/image2314.png"/><Relationship Id="rId259" Type="http://schemas.openxmlformats.org/officeDocument/2006/relationships/customXml" Target="../ink/ink2335.xml"/><Relationship Id="rId23" Type="http://schemas.openxmlformats.org/officeDocument/2006/relationships/customXml" Target="../ink/ink2217.xml"/><Relationship Id="rId119" Type="http://schemas.openxmlformats.org/officeDocument/2006/relationships/customXml" Target="../ink/ink2265.xml"/><Relationship Id="rId270" Type="http://schemas.openxmlformats.org/officeDocument/2006/relationships/image" Target="../media/image2330.png"/><Relationship Id="rId291" Type="http://schemas.openxmlformats.org/officeDocument/2006/relationships/customXml" Target="../ink/ink2351.xml"/><Relationship Id="rId305" Type="http://schemas.openxmlformats.org/officeDocument/2006/relationships/customXml" Target="../ink/ink2358.xml"/><Relationship Id="rId326" Type="http://schemas.openxmlformats.org/officeDocument/2006/relationships/image" Target="../media/image2358.png"/><Relationship Id="rId347" Type="http://schemas.openxmlformats.org/officeDocument/2006/relationships/customXml" Target="../ink/ink2379.xml"/><Relationship Id="rId44" Type="http://schemas.openxmlformats.org/officeDocument/2006/relationships/image" Target="../media/image2217.png"/><Relationship Id="rId65" Type="http://schemas.openxmlformats.org/officeDocument/2006/relationships/customXml" Target="../ink/ink2238.xml"/><Relationship Id="rId86" Type="http://schemas.openxmlformats.org/officeDocument/2006/relationships/image" Target="../media/image2238.png"/><Relationship Id="rId130" Type="http://schemas.openxmlformats.org/officeDocument/2006/relationships/image" Target="../media/image2260.png"/><Relationship Id="rId151" Type="http://schemas.openxmlformats.org/officeDocument/2006/relationships/customXml" Target="../ink/ink2281.xml"/><Relationship Id="rId172" Type="http://schemas.openxmlformats.org/officeDocument/2006/relationships/image" Target="../media/image2281.png"/><Relationship Id="rId193" Type="http://schemas.openxmlformats.org/officeDocument/2006/relationships/customXml" Target="../ink/ink2302.xml"/><Relationship Id="rId207" Type="http://schemas.openxmlformats.org/officeDocument/2006/relationships/customXml" Target="../ink/ink2309.xml"/><Relationship Id="rId228" Type="http://schemas.openxmlformats.org/officeDocument/2006/relationships/image" Target="../media/image2309.png"/><Relationship Id="rId249" Type="http://schemas.openxmlformats.org/officeDocument/2006/relationships/customXml" Target="../ink/ink2330.xml"/><Relationship Id="rId13" Type="http://schemas.openxmlformats.org/officeDocument/2006/relationships/customXml" Target="../ink/ink2212.xml"/><Relationship Id="rId109" Type="http://schemas.openxmlformats.org/officeDocument/2006/relationships/customXml" Target="../ink/ink2260.xml"/><Relationship Id="rId260" Type="http://schemas.openxmlformats.org/officeDocument/2006/relationships/image" Target="../media/image2325.png"/><Relationship Id="rId281" Type="http://schemas.openxmlformats.org/officeDocument/2006/relationships/customXml" Target="../ink/ink2346.xml"/><Relationship Id="rId316" Type="http://schemas.openxmlformats.org/officeDocument/2006/relationships/image" Target="../media/image2353.png"/><Relationship Id="rId337" Type="http://schemas.openxmlformats.org/officeDocument/2006/relationships/customXml" Target="../ink/ink2374.xml"/><Relationship Id="rId34" Type="http://schemas.openxmlformats.org/officeDocument/2006/relationships/image" Target="../media/image2212.png"/><Relationship Id="rId55" Type="http://schemas.openxmlformats.org/officeDocument/2006/relationships/customXml" Target="../ink/ink2233.xml"/><Relationship Id="rId76" Type="http://schemas.openxmlformats.org/officeDocument/2006/relationships/image" Target="../media/image2233.png"/><Relationship Id="rId97" Type="http://schemas.openxmlformats.org/officeDocument/2006/relationships/customXml" Target="../ink/ink2254.xml"/><Relationship Id="rId120" Type="http://schemas.openxmlformats.org/officeDocument/2006/relationships/image" Target="../media/image2255.png"/><Relationship Id="rId141" Type="http://schemas.openxmlformats.org/officeDocument/2006/relationships/customXml" Target="../ink/ink2276.xml"/><Relationship Id="rId7" Type="http://schemas.openxmlformats.org/officeDocument/2006/relationships/customXml" Target="../ink/ink2209.xml"/><Relationship Id="rId162" Type="http://schemas.openxmlformats.org/officeDocument/2006/relationships/image" Target="../media/image2276.png"/><Relationship Id="rId183" Type="http://schemas.openxmlformats.org/officeDocument/2006/relationships/customXml" Target="../ink/ink2297.xml"/><Relationship Id="rId218" Type="http://schemas.openxmlformats.org/officeDocument/2006/relationships/image" Target="../media/image2304.png"/><Relationship Id="rId239" Type="http://schemas.openxmlformats.org/officeDocument/2006/relationships/customXml" Target="../ink/ink2325.xml"/><Relationship Id="rId250" Type="http://schemas.openxmlformats.org/officeDocument/2006/relationships/image" Target="../media/image2320.png"/><Relationship Id="rId271" Type="http://schemas.openxmlformats.org/officeDocument/2006/relationships/customXml" Target="../ink/ink2341.xml"/><Relationship Id="rId292" Type="http://schemas.openxmlformats.org/officeDocument/2006/relationships/image" Target="../media/image2341.png"/><Relationship Id="rId306" Type="http://schemas.openxmlformats.org/officeDocument/2006/relationships/image" Target="../media/image2348.png"/><Relationship Id="rId24" Type="http://schemas.openxmlformats.org/officeDocument/2006/relationships/image" Target="../media/image2207.png"/><Relationship Id="rId45" Type="http://schemas.openxmlformats.org/officeDocument/2006/relationships/customXml" Target="../ink/ink2228.xml"/><Relationship Id="rId66" Type="http://schemas.openxmlformats.org/officeDocument/2006/relationships/image" Target="../media/image2228.png"/><Relationship Id="rId87" Type="http://schemas.openxmlformats.org/officeDocument/2006/relationships/customXml" Target="../ink/ink2249.xml"/><Relationship Id="rId110" Type="http://schemas.openxmlformats.org/officeDocument/2006/relationships/image" Target="../media/image2250.png"/><Relationship Id="rId131" Type="http://schemas.openxmlformats.org/officeDocument/2006/relationships/customXml" Target="../ink/ink2271.xml"/><Relationship Id="rId327" Type="http://schemas.openxmlformats.org/officeDocument/2006/relationships/customXml" Target="../ink/ink2369.xml"/><Relationship Id="rId348" Type="http://schemas.openxmlformats.org/officeDocument/2006/relationships/image" Target="../media/image2369.png"/><Relationship Id="rId152" Type="http://schemas.openxmlformats.org/officeDocument/2006/relationships/image" Target="../media/image2271.png"/><Relationship Id="rId173" Type="http://schemas.openxmlformats.org/officeDocument/2006/relationships/customXml" Target="../ink/ink2292.xml"/><Relationship Id="rId194" Type="http://schemas.openxmlformats.org/officeDocument/2006/relationships/image" Target="../media/image2292.png"/><Relationship Id="rId208" Type="http://schemas.openxmlformats.org/officeDocument/2006/relationships/image" Target="../media/image2299.png"/><Relationship Id="rId229" Type="http://schemas.openxmlformats.org/officeDocument/2006/relationships/customXml" Target="../ink/ink2320.xml"/><Relationship Id="rId240" Type="http://schemas.openxmlformats.org/officeDocument/2006/relationships/image" Target="../media/image2315.png"/><Relationship Id="rId261" Type="http://schemas.openxmlformats.org/officeDocument/2006/relationships/customXml" Target="../ink/ink2336.xml"/><Relationship Id="rId14" Type="http://schemas.openxmlformats.org/officeDocument/2006/relationships/image" Target="../media/image2202.png"/><Relationship Id="rId35" Type="http://schemas.openxmlformats.org/officeDocument/2006/relationships/customXml" Target="../ink/ink2223.xml"/><Relationship Id="rId56" Type="http://schemas.openxmlformats.org/officeDocument/2006/relationships/image" Target="../media/image2223.png"/><Relationship Id="rId77" Type="http://schemas.openxmlformats.org/officeDocument/2006/relationships/customXml" Target="../ink/ink2244.xml"/><Relationship Id="rId100" Type="http://schemas.openxmlformats.org/officeDocument/2006/relationships/image" Target="../media/image2245.png"/><Relationship Id="rId282" Type="http://schemas.openxmlformats.org/officeDocument/2006/relationships/image" Target="../media/image2336.png"/><Relationship Id="rId317" Type="http://schemas.openxmlformats.org/officeDocument/2006/relationships/customXml" Target="../ink/ink2364.xml"/><Relationship Id="rId338" Type="http://schemas.openxmlformats.org/officeDocument/2006/relationships/image" Target="../media/image2364.png"/><Relationship Id="rId8" Type="http://schemas.openxmlformats.org/officeDocument/2006/relationships/image" Target="../media/image2199.png"/><Relationship Id="rId98" Type="http://schemas.openxmlformats.org/officeDocument/2006/relationships/image" Target="../media/image2244.png"/><Relationship Id="rId121" Type="http://schemas.openxmlformats.org/officeDocument/2006/relationships/customXml" Target="../ink/ink2266.xml"/><Relationship Id="rId142" Type="http://schemas.openxmlformats.org/officeDocument/2006/relationships/image" Target="../media/image2266.png"/><Relationship Id="rId163" Type="http://schemas.openxmlformats.org/officeDocument/2006/relationships/customXml" Target="../ink/ink2287.xml"/><Relationship Id="rId184" Type="http://schemas.openxmlformats.org/officeDocument/2006/relationships/image" Target="../media/image2287.png"/><Relationship Id="rId219" Type="http://schemas.openxmlformats.org/officeDocument/2006/relationships/customXml" Target="../ink/ink2315.xml"/><Relationship Id="rId230" Type="http://schemas.openxmlformats.org/officeDocument/2006/relationships/image" Target="../media/image2310.png"/><Relationship Id="rId251" Type="http://schemas.openxmlformats.org/officeDocument/2006/relationships/customXml" Target="../ink/ink2331.xml"/><Relationship Id="rId25" Type="http://schemas.openxmlformats.org/officeDocument/2006/relationships/customXml" Target="../ink/ink2218.xml"/><Relationship Id="rId46" Type="http://schemas.openxmlformats.org/officeDocument/2006/relationships/image" Target="../media/image2218.png"/><Relationship Id="rId67" Type="http://schemas.openxmlformats.org/officeDocument/2006/relationships/customXml" Target="../ink/ink2239.xml"/><Relationship Id="rId272" Type="http://schemas.openxmlformats.org/officeDocument/2006/relationships/image" Target="../media/image2331.png"/><Relationship Id="rId293" Type="http://schemas.openxmlformats.org/officeDocument/2006/relationships/customXml" Target="../ink/ink2352.xml"/><Relationship Id="rId307" Type="http://schemas.openxmlformats.org/officeDocument/2006/relationships/customXml" Target="../ink/ink2359.xml"/><Relationship Id="rId328" Type="http://schemas.openxmlformats.org/officeDocument/2006/relationships/image" Target="../media/image2359.png"/><Relationship Id="rId349" Type="http://schemas.openxmlformats.org/officeDocument/2006/relationships/customXml" Target="../ink/ink2380.xml"/><Relationship Id="rId20" Type="http://schemas.openxmlformats.org/officeDocument/2006/relationships/image" Target="../media/image2205.png"/><Relationship Id="rId41" Type="http://schemas.openxmlformats.org/officeDocument/2006/relationships/customXml" Target="../ink/ink2226.xml"/><Relationship Id="rId62" Type="http://schemas.openxmlformats.org/officeDocument/2006/relationships/image" Target="../media/image2226.png"/><Relationship Id="rId83" Type="http://schemas.openxmlformats.org/officeDocument/2006/relationships/customXml" Target="../ink/ink2247.xml"/><Relationship Id="rId88" Type="http://schemas.openxmlformats.org/officeDocument/2006/relationships/image" Target="../media/image2239.png"/><Relationship Id="rId111" Type="http://schemas.openxmlformats.org/officeDocument/2006/relationships/customXml" Target="../ink/ink2261.xml"/><Relationship Id="rId132" Type="http://schemas.openxmlformats.org/officeDocument/2006/relationships/image" Target="../media/image2261.png"/><Relationship Id="rId153" Type="http://schemas.openxmlformats.org/officeDocument/2006/relationships/customXml" Target="../ink/ink2282.xml"/><Relationship Id="rId174" Type="http://schemas.openxmlformats.org/officeDocument/2006/relationships/image" Target="../media/image2282.png"/><Relationship Id="rId179" Type="http://schemas.openxmlformats.org/officeDocument/2006/relationships/customXml" Target="../ink/ink2295.xml"/><Relationship Id="rId195" Type="http://schemas.openxmlformats.org/officeDocument/2006/relationships/customXml" Target="../ink/ink2303.xml"/><Relationship Id="rId209" Type="http://schemas.openxmlformats.org/officeDocument/2006/relationships/customXml" Target="../ink/ink2310.xml"/><Relationship Id="rId190" Type="http://schemas.openxmlformats.org/officeDocument/2006/relationships/image" Target="../media/image2290.png"/><Relationship Id="rId204" Type="http://schemas.openxmlformats.org/officeDocument/2006/relationships/image" Target="../media/image2297.png"/><Relationship Id="rId220" Type="http://schemas.openxmlformats.org/officeDocument/2006/relationships/image" Target="../media/image2305.png"/><Relationship Id="rId225" Type="http://schemas.openxmlformats.org/officeDocument/2006/relationships/customXml" Target="../ink/ink2318.xml"/><Relationship Id="rId241" Type="http://schemas.openxmlformats.org/officeDocument/2006/relationships/customXml" Target="../ink/ink2326.xml"/><Relationship Id="rId246" Type="http://schemas.openxmlformats.org/officeDocument/2006/relationships/image" Target="../media/image2318.png"/><Relationship Id="rId267" Type="http://schemas.openxmlformats.org/officeDocument/2006/relationships/customXml" Target="../ink/ink2339.xml"/><Relationship Id="rId288" Type="http://schemas.openxmlformats.org/officeDocument/2006/relationships/image" Target="../media/image2339.png"/><Relationship Id="rId15" Type="http://schemas.openxmlformats.org/officeDocument/2006/relationships/customXml" Target="../ink/ink2213.xml"/><Relationship Id="rId36" Type="http://schemas.openxmlformats.org/officeDocument/2006/relationships/image" Target="../media/image2213.png"/><Relationship Id="rId57" Type="http://schemas.openxmlformats.org/officeDocument/2006/relationships/customXml" Target="../ink/ink2234.xml"/><Relationship Id="rId106" Type="http://schemas.openxmlformats.org/officeDocument/2006/relationships/image" Target="../media/image2248.png"/><Relationship Id="rId127" Type="http://schemas.openxmlformats.org/officeDocument/2006/relationships/customXml" Target="../ink/ink2269.xml"/><Relationship Id="rId262" Type="http://schemas.openxmlformats.org/officeDocument/2006/relationships/image" Target="../media/image2326.png"/><Relationship Id="rId283" Type="http://schemas.openxmlformats.org/officeDocument/2006/relationships/customXml" Target="../ink/ink2347.xml"/><Relationship Id="rId313" Type="http://schemas.openxmlformats.org/officeDocument/2006/relationships/customXml" Target="../ink/ink2362.xml"/><Relationship Id="rId318" Type="http://schemas.openxmlformats.org/officeDocument/2006/relationships/image" Target="../media/image2354.png"/><Relationship Id="rId339" Type="http://schemas.openxmlformats.org/officeDocument/2006/relationships/customXml" Target="../ink/ink2375.xml"/><Relationship Id="rId10" Type="http://schemas.openxmlformats.org/officeDocument/2006/relationships/image" Target="../media/image2200.png"/><Relationship Id="rId31" Type="http://schemas.openxmlformats.org/officeDocument/2006/relationships/customXml" Target="../ink/ink2221.xml"/><Relationship Id="rId52" Type="http://schemas.openxmlformats.org/officeDocument/2006/relationships/image" Target="../media/image2221.png"/><Relationship Id="rId73" Type="http://schemas.openxmlformats.org/officeDocument/2006/relationships/customXml" Target="../ink/ink2242.xml"/><Relationship Id="rId78" Type="http://schemas.openxmlformats.org/officeDocument/2006/relationships/image" Target="../media/image2234.png"/><Relationship Id="rId94" Type="http://schemas.openxmlformats.org/officeDocument/2006/relationships/image" Target="../media/image2242.png"/><Relationship Id="rId99" Type="http://schemas.openxmlformats.org/officeDocument/2006/relationships/customXml" Target="../ink/ink2255.xml"/><Relationship Id="rId101" Type="http://schemas.openxmlformats.org/officeDocument/2006/relationships/customXml" Target="../ink/ink2256.xml"/><Relationship Id="rId122" Type="http://schemas.openxmlformats.org/officeDocument/2006/relationships/image" Target="../media/image2256.png"/><Relationship Id="rId143" Type="http://schemas.openxmlformats.org/officeDocument/2006/relationships/customXml" Target="../ink/ink2277.xml"/><Relationship Id="rId148" Type="http://schemas.openxmlformats.org/officeDocument/2006/relationships/image" Target="../media/image2269.png"/><Relationship Id="rId164" Type="http://schemas.openxmlformats.org/officeDocument/2006/relationships/image" Target="../media/image2277.png"/><Relationship Id="rId169" Type="http://schemas.openxmlformats.org/officeDocument/2006/relationships/customXml" Target="../ink/ink2290.xml"/><Relationship Id="rId185" Type="http://schemas.openxmlformats.org/officeDocument/2006/relationships/customXml" Target="../ink/ink2298.xml"/><Relationship Id="rId334" Type="http://schemas.openxmlformats.org/officeDocument/2006/relationships/image" Target="../media/image2362.png"/><Relationship Id="rId350" Type="http://schemas.openxmlformats.org/officeDocument/2006/relationships/image" Target="../media/image2370.png"/><Relationship Id="rId4" Type="http://schemas.openxmlformats.org/officeDocument/2006/relationships/image" Target="../media/image2197.png"/><Relationship Id="rId9" Type="http://schemas.openxmlformats.org/officeDocument/2006/relationships/customXml" Target="../ink/ink2210.xml"/><Relationship Id="rId180" Type="http://schemas.openxmlformats.org/officeDocument/2006/relationships/image" Target="../media/image2285.png"/><Relationship Id="rId210" Type="http://schemas.openxmlformats.org/officeDocument/2006/relationships/image" Target="../media/image2300.png"/><Relationship Id="rId215" Type="http://schemas.openxmlformats.org/officeDocument/2006/relationships/customXml" Target="../ink/ink2313.xml"/><Relationship Id="rId236" Type="http://schemas.openxmlformats.org/officeDocument/2006/relationships/image" Target="../media/image2313.png"/><Relationship Id="rId257" Type="http://schemas.openxmlformats.org/officeDocument/2006/relationships/customXml" Target="../ink/ink2334.xml"/><Relationship Id="rId278" Type="http://schemas.openxmlformats.org/officeDocument/2006/relationships/image" Target="../media/image2334.png"/><Relationship Id="rId26" Type="http://schemas.openxmlformats.org/officeDocument/2006/relationships/image" Target="../media/image2208.png"/><Relationship Id="rId231" Type="http://schemas.openxmlformats.org/officeDocument/2006/relationships/customXml" Target="../ink/ink2321.xml"/><Relationship Id="rId252" Type="http://schemas.openxmlformats.org/officeDocument/2006/relationships/image" Target="../media/image2321.png"/><Relationship Id="rId273" Type="http://schemas.openxmlformats.org/officeDocument/2006/relationships/customXml" Target="../ink/ink2342.xml"/><Relationship Id="rId294" Type="http://schemas.openxmlformats.org/officeDocument/2006/relationships/image" Target="../media/image2342.png"/><Relationship Id="rId308" Type="http://schemas.openxmlformats.org/officeDocument/2006/relationships/image" Target="../media/image2349.png"/><Relationship Id="rId329" Type="http://schemas.openxmlformats.org/officeDocument/2006/relationships/customXml" Target="../ink/ink2370.xml"/><Relationship Id="rId47" Type="http://schemas.openxmlformats.org/officeDocument/2006/relationships/customXml" Target="../ink/ink2229.xml"/><Relationship Id="rId68" Type="http://schemas.openxmlformats.org/officeDocument/2006/relationships/image" Target="../media/image2229.png"/><Relationship Id="rId89" Type="http://schemas.openxmlformats.org/officeDocument/2006/relationships/customXml" Target="../ink/ink2250.xml"/><Relationship Id="rId112" Type="http://schemas.openxmlformats.org/officeDocument/2006/relationships/image" Target="../media/image2251.png"/><Relationship Id="rId133" Type="http://schemas.openxmlformats.org/officeDocument/2006/relationships/customXml" Target="../ink/ink2272.xml"/><Relationship Id="rId154" Type="http://schemas.openxmlformats.org/officeDocument/2006/relationships/image" Target="../media/image2272.png"/><Relationship Id="rId175" Type="http://schemas.openxmlformats.org/officeDocument/2006/relationships/customXml" Target="../ink/ink2293.xml"/><Relationship Id="rId340" Type="http://schemas.openxmlformats.org/officeDocument/2006/relationships/image" Target="../media/image2365.png"/><Relationship Id="rId196" Type="http://schemas.openxmlformats.org/officeDocument/2006/relationships/image" Target="../media/image2293.png"/><Relationship Id="rId200" Type="http://schemas.openxmlformats.org/officeDocument/2006/relationships/image" Target="../media/image2295.png"/><Relationship Id="rId16" Type="http://schemas.openxmlformats.org/officeDocument/2006/relationships/image" Target="../media/image2203.png"/><Relationship Id="rId221" Type="http://schemas.openxmlformats.org/officeDocument/2006/relationships/customXml" Target="../ink/ink2316.xml"/><Relationship Id="rId242" Type="http://schemas.openxmlformats.org/officeDocument/2006/relationships/image" Target="../media/image2316.png"/><Relationship Id="rId263" Type="http://schemas.openxmlformats.org/officeDocument/2006/relationships/customXml" Target="../ink/ink2337.xml"/><Relationship Id="rId284" Type="http://schemas.openxmlformats.org/officeDocument/2006/relationships/image" Target="../media/image2337.png"/><Relationship Id="rId319" Type="http://schemas.openxmlformats.org/officeDocument/2006/relationships/customXml" Target="../ink/ink2365.xml"/><Relationship Id="rId37" Type="http://schemas.openxmlformats.org/officeDocument/2006/relationships/customXml" Target="../ink/ink2224.xml"/><Relationship Id="rId58" Type="http://schemas.openxmlformats.org/officeDocument/2006/relationships/image" Target="../media/image2224.png"/><Relationship Id="rId79" Type="http://schemas.openxmlformats.org/officeDocument/2006/relationships/customXml" Target="../ink/ink2245.xml"/><Relationship Id="rId102" Type="http://schemas.openxmlformats.org/officeDocument/2006/relationships/image" Target="../media/image2246.png"/><Relationship Id="rId123" Type="http://schemas.openxmlformats.org/officeDocument/2006/relationships/customXml" Target="../ink/ink2267.xml"/><Relationship Id="rId144" Type="http://schemas.openxmlformats.org/officeDocument/2006/relationships/image" Target="../media/image2267.png"/><Relationship Id="rId330" Type="http://schemas.openxmlformats.org/officeDocument/2006/relationships/image" Target="../media/image2360.png"/><Relationship Id="rId90" Type="http://schemas.openxmlformats.org/officeDocument/2006/relationships/image" Target="../media/image2240.png"/><Relationship Id="rId165" Type="http://schemas.openxmlformats.org/officeDocument/2006/relationships/customXml" Target="../ink/ink2288.xml"/><Relationship Id="rId186" Type="http://schemas.openxmlformats.org/officeDocument/2006/relationships/image" Target="../media/image2288.png"/><Relationship Id="rId351" Type="http://schemas.openxmlformats.org/officeDocument/2006/relationships/customXml" Target="../ink/ink2381.xml"/><Relationship Id="rId211" Type="http://schemas.openxmlformats.org/officeDocument/2006/relationships/customXml" Target="../ink/ink2311.xml"/><Relationship Id="rId232" Type="http://schemas.openxmlformats.org/officeDocument/2006/relationships/image" Target="../media/image2311.png"/><Relationship Id="rId253" Type="http://schemas.openxmlformats.org/officeDocument/2006/relationships/customXml" Target="../ink/ink2332.xml"/><Relationship Id="rId274" Type="http://schemas.openxmlformats.org/officeDocument/2006/relationships/image" Target="../media/image2332.png"/><Relationship Id="rId295" Type="http://schemas.openxmlformats.org/officeDocument/2006/relationships/customXml" Target="../ink/ink2353.xml"/><Relationship Id="rId309" Type="http://schemas.openxmlformats.org/officeDocument/2006/relationships/customXml" Target="../ink/ink2360.xml"/><Relationship Id="rId27" Type="http://schemas.openxmlformats.org/officeDocument/2006/relationships/customXml" Target="../ink/ink2219.xml"/><Relationship Id="rId48" Type="http://schemas.openxmlformats.org/officeDocument/2006/relationships/image" Target="../media/image2219.png"/><Relationship Id="rId69" Type="http://schemas.openxmlformats.org/officeDocument/2006/relationships/customXml" Target="../ink/ink2240.xml"/><Relationship Id="rId113" Type="http://schemas.openxmlformats.org/officeDocument/2006/relationships/customXml" Target="../ink/ink2262.xml"/><Relationship Id="rId134" Type="http://schemas.openxmlformats.org/officeDocument/2006/relationships/image" Target="../media/image2262.png"/><Relationship Id="rId320" Type="http://schemas.openxmlformats.org/officeDocument/2006/relationships/image" Target="../media/image2355.png"/><Relationship Id="rId80" Type="http://schemas.openxmlformats.org/officeDocument/2006/relationships/image" Target="../media/image2235.png"/><Relationship Id="rId155" Type="http://schemas.openxmlformats.org/officeDocument/2006/relationships/customXml" Target="../ink/ink2283.xml"/><Relationship Id="rId176" Type="http://schemas.openxmlformats.org/officeDocument/2006/relationships/image" Target="../media/image2283.png"/><Relationship Id="rId197" Type="http://schemas.openxmlformats.org/officeDocument/2006/relationships/customXml" Target="../ink/ink2304.xml"/><Relationship Id="rId341" Type="http://schemas.openxmlformats.org/officeDocument/2006/relationships/customXml" Target="../ink/ink2376.xml"/><Relationship Id="rId201" Type="http://schemas.openxmlformats.org/officeDocument/2006/relationships/customXml" Target="../ink/ink2306.xml"/><Relationship Id="rId222" Type="http://schemas.openxmlformats.org/officeDocument/2006/relationships/image" Target="../media/image2306.png"/><Relationship Id="rId243" Type="http://schemas.openxmlformats.org/officeDocument/2006/relationships/customXml" Target="../ink/ink2327.xml"/><Relationship Id="rId264" Type="http://schemas.openxmlformats.org/officeDocument/2006/relationships/image" Target="../media/image2327.png"/><Relationship Id="rId285" Type="http://schemas.openxmlformats.org/officeDocument/2006/relationships/customXml" Target="../ink/ink2348.xml"/><Relationship Id="rId17" Type="http://schemas.openxmlformats.org/officeDocument/2006/relationships/customXml" Target="../ink/ink2214.xml"/><Relationship Id="rId38" Type="http://schemas.openxmlformats.org/officeDocument/2006/relationships/image" Target="../media/image2214.png"/><Relationship Id="rId59" Type="http://schemas.openxmlformats.org/officeDocument/2006/relationships/customXml" Target="../ink/ink2235.xml"/><Relationship Id="rId103" Type="http://schemas.openxmlformats.org/officeDocument/2006/relationships/customXml" Target="../ink/ink2257.xml"/><Relationship Id="rId124" Type="http://schemas.openxmlformats.org/officeDocument/2006/relationships/image" Target="../media/image2257.png"/><Relationship Id="rId310" Type="http://schemas.openxmlformats.org/officeDocument/2006/relationships/image" Target="../media/image2350.png"/><Relationship Id="rId70" Type="http://schemas.openxmlformats.org/officeDocument/2006/relationships/image" Target="../media/image2230.png"/><Relationship Id="rId91" Type="http://schemas.openxmlformats.org/officeDocument/2006/relationships/customXml" Target="../ink/ink2251.xml"/><Relationship Id="rId145" Type="http://schemas.openxmlformats.org/officeDocument/2006/relationships/customXml" Target="../ink/ink2278.xml"/><Relationship Id="rId166" Type="http://schemas.openxmlformats.org/officeDocument/2006/relationships/image" Target="../media/image2278.png"/><Relationship Id="rId187" Type="http://schemas.openxmlformats.org/officeDocument/2006/relationships/customXml" Target="../ink/ink2299.xml"/><Relationship Id="rId331" Type="http://schemas.openxmlformats.org/officeDocument/2006/relationships/customXml" Target="../ink/ink2371.xml"/><Relationship Id="rId352" Type="http://schemas.openxmlformats.org/officeDocument/2006/relationships/image" Target="../media/image2371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301.png"/><Relationship Id="rId233" Type="http://schemas.openxmlformats.org/officeDocument/2006/relationships/customXml" Target="../ink/ink2322.xml"/><Relationship Id="rId254" Type="http://schemas.openxmlformats.org/officeDocument/2006/relationships/image" Target="../media/image2322.png"/><Relationship Id="rId28" Type="http://schemas.openxmlformats.org/officeDocument/2006/relationships/image" Target="../media/image2209.png"/><Relationship Id="rId49" Type="http://schemas.openxmlformats.org/officeDocument/2006/relationships/customXml" Target="../ink/ink2230.xml"/><Relationship Id="rId114" Type="http://schemas.openxmlformats.org/officeDocument/2006/relationships/image" Target="../media/image2252.png"/><Relationship Id="rId275" Type="http://schemas.openxmlformats.org/officeDocument/2006/relationships/customXml" Target="../ink/ink2343.xml"/><Relationship Id="rId296" Type="http://schemas.openxmlformats.org/officeDocument/2006/relationships/image" Target="../media/image2343.png"/><Relationship Id="rId300" Type="http://schemas.openxmlformats.org/officeDocument/2006/relationships/image" Target="../media/image2345.png"/><Relationship Id="rId60" Type="http://schemas.openxmlformats.org/officeDocument/2006/relationships/image" Target="../media/image2225.png"/><Relationship Id="rId81" Type="http://schemas.openxmlformats.org/officeDocument/2006/relationships/customXml" Target="../ink/ink2246.xml"/><Relationship Id="rId135" Type="http://schemas.openxmlformats.org/officeDocument/2006/relationships/customXml" Target="../ink/ink2273.xml"/><Relationship Id="rId156" Type="http://schemas.openxmlformats.org/officeDocument/2006/relationships/image" Target="../media/image2273.png"/><Relationship Id="rId177" Type="http://schemas.openxmlformats.org/officeDocument/2006/relationships/customXml" Target="../ink/ink2294.xml"/><Relationship Id="rId198" Type="http://schemas.openxmlformats.org/officeDocument/2006/relationships/image" Target="../media/image2294.png"/><Relationship Id="rId321" Type="http://schemas.openxmlformats.org/officeDocument/2006/relationships/customXml" Target="../ink/ink2366.xml"/><Relationship Id="rId342" Type="http://schemas.openxmlformats.org/officeDocument/2006/relationships/image" Target="../media/image2366.png"/><Relationship Id="rId202" Type="http://schemas.openxmlformats.org/officeDocument/2006/relationships/image" Target="../media/image2296.png"/><Relationship Id="rId223" Type="http://schemas.openxmlformats.org/officeDocument/2006/relationships/customXml" Target="../ink/ink2317.xml"/><Relationship Id="rId244" Type="http://schemas.openxmlformats.org/officeDocument/2006/relationships/image" Target="../media/image2317.png"/><Relationship Id="rId18" Type="http://schemas.openxmlformats.org/officeDocument/2006/relationships/image" Target="../media/image2204.png"/><Relationship Id="rId39" Type="http://schemas.openxmlformats.org/officeDocument/2006/relationships/customXml" Target="../ink/ink2225.xml"/><Relationship Id="rId265" Type="http://schemas.openxmlformats.org/officeDocument/2006/relationships/customXml" Target="../ink/ink2338.xml"/><Relationship Id="rId286" Type="http://schemas.openxmlformats.org/officeDocument/2006/relationships/image" Target="../media/image2338.png"/><Relationship Id="rId50" Type="http://schemas.openxmlformats.org/officeDocument/2006/relationships/image" Target="../media/image2220.png"/><Relationship Id="rId104" Type="http://schemas.openxmlformats.org/officeDocument/2006/relationships/image" Target="../media/image2247.png"/><Relationship Id="rId125" Type="http://schemas.openxmlformats.org/officeDocument/2006/relationships/customXml" Target="../ink/ink2268.xml"/><Relationship Id="rId146" Type="http://schemas.openxmlformats.org/officeDocument/2006/relationships/image" Target="../media/image2268.png"/><Relationship Id="rId167" Type="http://schemas.openxmlformats.org/officeDocument/2006/relationships/customXml" Target="../ink/ink2289.xml"/><Relationship Id="rId188" Type="http://schemas.openxmlformats.org/officeDocument/2006/relationships/image" Target="../media/image2289.png"/><Relationship Id="rId311" Type="http://schemas.openxmlformats.org/officeDocument/2006/relationships/customXml" Target="../ink/ink2361.xml"/><Relationship Id="rId332" Type="http://schemas.openxmlformats.org/officeDocument/2006/relationships/image" Target="../media/image2361.png"/><Relationship Id="rId353" Type="http://schemas.openxmlformats.org/officeDocument/2006/relationships/customXml" Target="../ink/ink2382.xml"/><Relationship Id="rId71" Type="http://schemas.openxmlformats.org/officeDocument/2006/relationships/customXml" Target="../ink/ink2241.xml"/><Relationship Id="rId92" Type="http://schemas.openxmlformats.org/officeDocument/2006/relationships/image" Target="../media/image2241.png"/><Relationship Id="rId213" Type="http://schemas.openxmlformats.org/officeDocument/2006/relationships/customXml" Target="../ink/ink2312.xml"/><Relationship Id="rId234" Type="http://schemas.openxmlformats.org/officeDocument/2006/relationships/image" Target="../media/image2312.png"/><Relationship Id="rId2" Type="http://schemas.openxmlformats.org/officeDocument/2006/relationships/image" Target="../media/image2196.png"/><Relationship Id="rId29" Type="http://schemas.openxmlformats.org/officeDocument/2006/relationships/customXml" Target="../ink/ink2220.xml"/><Relationship Id="rId255" Type="http://schemas.openxmlformats.org/officeDocument/2006/relationships/customXml" Target="../ink/ink2333.xml"/><Relationship Id="rId276" Type="http://schemas.openxmlformats.org/officeDocument/2006/relationships/image" Target="../media/image2333.png"/><Relationship Id="rId297" Type="http://schemas.openxmlformats.org/officeDocument/2006/relationships/customXml" Target="../ink/ink2354.xml"/><Relationship Id="rId40" Type="http://schemas.openxmlformats.org/officeDocument/2006/relationships/image" Target="../media/image2215.png"/><Relationship Id="rId115" Type="http://schemas.openxmlformats.org/officeDocument/2006/relationships/customXml" Target="../ink/ink2263.xml"/><Relationship Id="rId136" Type="http://schemas.openxmlformats.org/officeDocument/2006/relationships/image" Target="../media/image2263.png"/><Relationship Id="rId157" Type="http://schemas.openxmlformats.org/officeDocument/2006/relationships/customXml" Target="../ink/ink2284.xml"/><Relationship Id="rId178" Type="http://schemas.openxmlformats.org/officeDocument/2006/relationships/image" Target="../media/image2284.png"/><Relationship Id="rId301" Type="http://schemas.openxmlformats.org/officeDocument/2006/relationships/customXml" Target="../ink/ink2356.xml"/><Relationship Id="rId322" Type="http://schemas.openxmlformats.org/officeDocument/2006/relationships/image" Target="../media/image2356.png"/><Relationship Id="rId343" Type="http://schemas.openxmlformats.org/officeDocument/2006/relationships/customXml" Target="../ink/ink2377.xml"/><Relationship Id="rId61" Type="http://schemas.openxmlformats.org/officeDocument/2006/relationships/customXml" Target="../ink/ink2236.xml"/><Relationship Id="rId82" Type="http://schemas.openxmlformats.org/officeDocument/2006/relationships/image" Target="../media/image2236.png"/><Relationship Id="rId199" Type="http://schemas.openxmlformats.org/officeDocument/2006/relationships/customXml" Target="../ink/ink2305.xml"/><Relationship Id="rId203" Type="http://schemas.openxmlformats.org/officeDocument/2006/relationships/customXml" Target="../ink/ink2307.xml"/><Relationship Id="rId19" Type="http://schemas.openxmlformats.org/officeDocument/2006/relationships/customXml" Target="../ink/ink2215.xml"/><Relationship Id="rId224" Type="http://schemas.openxmlformats.org/officeDocument/2006/relationships/image" Target="../media/image2307.png"/><Relationship Id="rId245" Type="http://schemas.openxmlformats.org/officeDocument/2006/relationships/customXml" Target="../ink/ink2328.xml"/><Relationship Id="rId266" Type="http://schemas.openxmlformats.org/officeDocument/2006/relationships/image" Target="../media/image2328.png"/><Relationship Id="rId287" Type="http://schemas.openxmlformats.org/officeDocument/2006/relationships/customXml" Target="../ink/ink2349.xml"/><Relationship Id="rId30" Type="http://schemas.openxmlformats.org/officeDocument/2006/relationships/image" Target="../media/image2210.png"/><Relationship Id="rId105" Type="http://schemas.openxmlformats.org/officeDocument/2006/relationships/customXml" Target="../ink/ink2258.xml"/><Relationship Id="rId126" Type="http://schemas.openxmlformats.org/officeDocument/2006/relationships/image" Target="../media/image2258.png"/><Relationship Id="rId147" Type="http://schemas.openxmlformats.org/officeDocument/2006/relationships/customXml" Target="../ink/ink2279.xml"/><Relationship Id="rId168" Type="http://schemas.openxmlformats.org/officeDocument/2006/relationships/image" Target="../media/image2279.png"/><Relationship Id="rId312" Type="http://schemas.openxmlformats.org/officeDocument/2006/relationships/image" Target="../media/image2351.png"/><Relationship Id="rId333" Type="http://schemas.openxmlformats.org/officeDocument/2006/relationships/customXml" Target="../ink/ink2372.xml"/><Relationship Id="rId354" Type="http://schemas.openxmlformats.org/officeDocument/2006/relationships/image" Target="../media/image2372.png"/><Relationship Id="rId51" Type="http://schemas.openxmlformats.org/officeDocument/2006/relationships/customXml" Target="../ink/ink2231.xml"/><Relationship Id="rId72" Type="http://schemas.openxmlformats.org/officeDocument/2006/relationships/image" Target="../media/image2231.png"/><Relationship Id="rId93" Type="http://schemas.openxmlformats.org/officeDocument/2006/relationships/customXml" Target="../ink/ink2252.xml"/><Relationship Id="rId189" Type="http://schemas.openxmlformats.org/officeDocument/2006/relationships/customXml" Target="../ink/ink2300.xml"/><Relationship Id="rId3" Type="http://schemas.openxmlformats.org/officeDocument/2006/relationships/customXml" Target="../ink/ink2207.xml"/><Relationship Id="rId214" Type="http://schemas.openxmlformats.org/officeDocument/2006/relationships/image" Target="../media/image2302.png"/><Relationship Id="rId235" Type="http://schemas.openxmlformats.org/officeDocument/2006/relationships/customXml" Target="../ink/ink2323.xml"/><Relationship Id="rId256" Type="http://schemas.openxmlformats.org/officeDocument/2006/relationships/image" Target="../media/image2323.png"/><Relationship Id="rId277" Type="http://schemas.openxmlformats.org/officeDocument/2006/relationships/customXml" Target="../ink/ink2344.xml"/><Relationship Id="rId298" Type="http://schemas.openxmlformats.org/officeDocument/2006/relationships/image" Target="../media/image2344.png"/><Relationship Id="rId116" Type="http://schemas.openxmlformats.org/officeDocument/2006/relationships/image" Target="../media/image2253.png"/><Relationship Id="rId137" Type="http://schemas.openxmlformats.org/officeDocument/2006/relationships/customXml" Target="../ink/ink2274.xml"/><Relationship Id="rId158" Type="http://schemas.openxmlformats.org/officeDocument/2006/relationships/image" Target="../media/image2274.png"/><Relationship Id="rId302" Type="http://schemas.openxmlformats.org/officeDocument/2006/relationships/image" Target="../media/image2346.png"/><Relationship Id="rId323" Type="http://schemas.openxmlformats.org/officeDocument/2006/relationships/customXml" Target="../ink/ink2367.xml"/><Relationship Id="rId344" Type="http://schemas.openxmlformats.org/officeDocument/2006/relationships/image" Target="../media/image2367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40.xml"/><Relationship Id="rId299" Type="http://schemas.openxmlformats.org/officeDocument/2006/relationships/customXml" Target="../ink/ink2531.xml"/><Relationship Id="rId21" Type="http://schemas.openxmlformats.org/officeDocument/2006/relationships/customXml" Target="../ink/ink2392.xml"/><Relationship Id="rId63" Type="http://schemas.openxmlformats.org/officeDocument/2006/relationships/customXml" Target="../ink/ink2413.xml"/><Relationship Id="rId159" Type="http://schemas.openxmlformats.org/officeDocument/2006/relationships/customXml" Target="../ink/ink2461.xml"/><Relationship Id="rId324" Type="http://schemas.openxmlformats.org/officeDocument/2006/relationships/image" Target="../media/image2534.png"/><Relationship Id="rId366" Type="http://schemas.openxmlformats.org/officeDocument/2006/relationships/image" Target="../media/image2555.png"/><Relationship Id="rId170" Type="http://schemas.openxmlformats.org/officeDocument/2006/relationships/image" Target="../media/image2457.png"/><Relationship Id="rId226" Type="http://schemas.openxmlformats.org/officeDocument/2006/relationships/image" Target="../media/image2485.png"/><Relationship Id="rId433" Type="http://schemas.openxmlformats.org/officeDocument/2006/relationships/customXml" Target="../ink/ink2598.xml"/><Relationship Id="rId268" Type="http://schemas.openxmlformats.org/officeDocument/2006/relationships/image" Target="../media/image2506.png"/><Relationship Id="rId32" Type="http://schemas.openxmlformats.org/officeDocument/2006/relationships/image" Target="../media/image2388.png"/><Relationship Id="rId74" Type="http://schemas.openxmlformats.org/officeDocument/2006/relationships/image" Target="../media/image2409.png"/><Relationship Id="rId128" Type="http://schemas.openxmlformats.org/officeDocument/2006/relationships/image" Target="../media/image2436.png"/><Relationship Id="rId335" Type="http://schemas.openxmlformats.org/officeDocument/2006/relationships/customXml" Target="../ink/ink2549.xml"/><Relationship Id="rId377" Type="http://schemas.openxmlformats.org/officeDocument/2006/relationships/customXml" Target="../ink/ink2570.xml"/><Relationship Id="rId5" Type="http://schemas.openxmlformats.org/officeDocument/2006/relationships/customXml" Target="../ink/ink2384.xml"/><Relationship Id="rId181" Type="http://schemas.openxmlformats.org/officeDocument/2006/relationships/customXml" Target="../ink/ink2472.xml"/><Relationship Id="rId237" Type="http://schemas.openxmlformats.org/officeDocument/2006/relationships/customXml" Target="../ink/ink2500.xml"/><Relationship Id="rId402" Type="http://schemas.openxmlformats.org/officeDocument/2006/relationships/image" Target="../media/image2573.png"/><Relationship Id="rId279" Type="http://schemas.openxmlformats.org/officeDocument/2006/relationships/customXml" Target="../ink/ink2521.xml"/><Relationship Id="rId43" Type="http://schemas.openxmlformats.org/officeDocument/2006/relationships/customXml" Target="../ink/ink2403.xml"/><Relationship Id="rId139" Type="http://schemas.openxmlformats.org/officeDocument/2006/relationships/customXml" Target="../ink/ink2451.xml"/><Relationship Id="rId290" Type="http://schemas.openxmlformats.org/officeDocument/2006/relationships/image" Target="../media/image2517.png"/><Relationship Id="rId304" Type="http://schemas.openxmlformats.org/officeDocument/2006/relationships/image" Target="../media/image2524.png"/><Relationship Id="rId346" Type="http://schemas.openxmlformats.org/officeDocument/2006/relationships/image" Target="../media/image2545.png"/><Relationship Id="rId388" Type="http://schemas.openxmlformats.org/officeDocument/2006/relationships/image" Target="../media/image2566.png"/><Relationship Id="rId85" Type="http://schemas.openxmlformats.org/officeDocument/2006/relationships/customXml" Target="../ink/ink2424.xml"/><Relationship Id="rId150" Type="http://schemas.openxmlformats.org/officeDocument/2006/relationships/image" Target="../media/image2447.png"/><Relationship Id="rId192" Type="http://schemas.openxmlformats.org/officeDocument/2006/relationships/image" Target="../media/image2468.png"/><Relationship Id="rId206" Type="http://schemas.openxmlformats.org/officeDocument/2006/relationships/image" Target="../media/image2475.png"/><Relationship Id="rId413" Type="http://schemas.openxmlformats.org/officeDocument/2006/relationships/customXml" Target="../ink/ink2588.xml"/><Relationship Id="rId248" Type="http://schemas.openxmlformats.org/officeDocument/2006/relationships/image" Target="../media/image2496.png"/><Relationship Id="rId269" Type="http://schemas.openxmlformats.org/officeDocument/2006/relationships/customXml" Target="../ink/ink2516.xml"/><Relationship Id="rId434" Type="http://schemas.openxmlformats.org/officeDocument/2006/relationships/image" Target="../media/image2589.png"/><Relationship Id="rId12" Type="http://schemas.openxmlformats.org/officeDocument/2006/relationships/image" Target="../media/image2378.png"/><Relationship Id="rId33" Type="http://schemas.openxmlformats.org/officeDocument/2006/relationships/customXml" Target="../ink/ink2398.xml"/><Relationship Id="rId108" Type="http://schemas.openxmlformats.org/officeDocument/2006/relationships/image" Target="../media/image2426.png"/><Relationship Id="rId129" Type="http://schemas.openxmlformats.org/officeDocument/2006/relationships/customXml" Target="../ink/ink2446.xml"/><Relationship Id="rId280" Type="http://schemas.openxmlformats.org/officeDocument/2006/relationships/image" Target="../media/image2512.png"/><Relationship Id="rId315" Type="http://schemas.openxmlformats.org/officeDocument/2006/relationships/customXml" Target="../ink/ink2539.xml"/><Relationship Id="rId336" Type="http://schemas.openxmlformats.org/officeDocument/2006/relationships/image" Target="../media/image2540.png"/><Relationship Id="rId357" Type="http://schemas.openxmlformats.org/officeDocument/2006/relationships/customXml" Target="../ink/ink2560.xml"/><Relationship Id="rId54" Type="http://schemas.openxmlformats.org/officeDocument/2006/relationships/image" Target="../media/image2399.png"/><Relationship Id="rId75" Type="http://schemas.openxmlformats.org/officeDocument/2006/relationships/customXml" Target="../ink/ink2419.xml"/><Relationship Id="rId96" Type="http://schemas.openxmlformats.org/officeDocument/2006/relationships/image" Target="../media/image2420.png"/><Relationship Id="rId140" Type="http://schemas.openxmlformats.org/officeDocument/2006/relationships/image" Target="../media/image2442.png"/><Relationship Id="rId161" Type="http://schemas.openxmlformats.org/officeDocument/2006/relationships/customXml" Target="../ink/ink2462.xml"/><Relationship Id="rId182" Type="http://schemas.openxmlformats.org/officeDocument/2006/relationships/image" Target="../media/image2463.png"/><Relationship Id="rId217" Type="http://schemas.openxmlformats.org/officeDocument/2006/relationships/customXml" Target="../ink/ink2490.xml"/><Relationship Id="rId378" Type="http://schemas.openxmlformats.org/officeDocument/2006/relationships/image" Target="../media/image2561.png"/><Relationship Id="rId399" Type="http://schemas.openxmlformats.org/officeDocument/2006/relationships/customXml" Target="../ink/ink2581.xml"/><Relationship Id="rId403" Type="http://schemas.openxmlformats.org/officeDocument/2006/relationships/customXml" Target="../ink/ink2583.xml"/><Relationship Id="rId6" Type="http://schemas.openxmlformats.org/officeDocument/2006/relationships/image" Target="../media/image2375.png"/><Relationship Id="rId238" Type="http://schemas.openxmlformats.org/officeDocument/2006/relationships/image" Target="../media/image2491.png"/><Relationship Id="rId259" Type="http://schemas.openxmlformats.org/officeDocument/2006/relationships/customXml" Target="../ink/ink2511.xml"/><Relationship Id="rId424" Type="http://schemas.openxmlformats.org/officeDocument/2006/relationships/image" Target="../media/image2584.png"/><Relationship Id="rId23" Type="http://schemas.openxmlformats.org/officeDocument/2006/relationships/customXml" Target="../ink/ink2393.xml"/><Relationship Id="rId119" Type="http://schemas.openxmlformats.org/officeDocument/2006/relationships/customXml" Target="../ink/ink2441.xml"/><Relationship Id="rId270" Type="http://schemas.openxmlformats.org/officeDocument/2006/relationships/image" Target="../media/image2507.png"/><Relationship Id="rId291" Type="http://schemas.openxmlformats.org/officeDocument/2006/relationships/customXml" Target="../ink/ink2527.xml"/><Relationship Id="rId305" Type="http://schemas.openxmlformats.org/officeDocument/2006/relationships/customXml" Target="../ink/ink2534.xml"/><Relationship Id="rId326" Type="http://schemas.openxmlformats.org/officeDocument/2006/relationships/image" Target="../media/image2535.png"/><Relationship Id="rId347" Type="http://schemas.openxmlformats.org/officeDocument/2006/relationships/customXml" Target="../ink/ink2555.xml"/><Relationship Id="rId44" Type="http://schemas.openxmlformats.org/officeDocument/2006/relationships/image" Target="../media/image2394.png"/><Relationship Id="rId65" Type="http://schemas.openxmlformats.org/officeDocument/2006/relationships/customXml" Target="../ink/ink2414.xml"/><Relationship Id="rId86" Type="http://schemas.openxmlformats.org/officeDocument/2006/relationships/image" Target="../media/image2415.png"/><Relationship Id="rId130" Type="http://schemas.openxmlformats.org/officeDocument/2006/relationships/image" Target="../media/image2437.png"/><Relationship Id="rId151" Type="http://schemas.openxmlformats.org/officeDocument/2006/relationships/customXml" Target="../ink/ink2457.xml"/><Relationship Id="rId368" Type="http://schemas.openxmlformats.org/officeDocument/2006/relationships/image" Target="../media/image2556.png"/><Relationship Id="rId389" Type="http://schemas.openxmlformats.org/officeDocument/2006/relationships/customXml" Target="../ink/ink2576.xml"/><Relationship Id="rId172" Type="http://schemas.openxmlformats.org/officeDocument/2006/relationships/image" Target="../media/image2458.png"/><Relationship Id="rId193" Type="http://schemas.openxmlformats.org/officeDocument/2006/relationships/customXml" Target="../ink/ink2478.xml"/><Relationship Id="rId207" Type="http://schemas.openxmlformats.org/officeDocument/2006/relationships/customXml" Target="../ink/ink2485.xml"/><Relationship Id="rId228" Type="http://schemas.openxmlformats.org/officeDocument/2006/relationships/image" Target="../media/image2486.png"/><Relationship Id="rId249" Type="http://schemas.openxmlformats.org/officeDocument/2006/relationships/customXml" Target="../ink/ink2506.xml"/><Relationship Id="rId414" Type="http://schemas.openxmlformats.org/officeDocument/2006/relationships/image" Target="../media/image2579.png"/><Relationship Id="rId13" Type="http://schemas.openxmlformats.org/officeDocument/2006/relationships/customXml" Target="../ink/ink2388.xml"/><Relationship Id="rId109" Type="http://schemas.openxmlformats.org/officeDocument/2006/relationships/customXml" Target="../ink/ink2436.xml"/><Relationship Id="rId260" Type="http://schemas.openxmlformats.org/officeDocument/2006/relationships/image" Target="../media/image2502.png"/><Relationship Id="rId281" Type="http://schemas.openxmlformats.org/officeDocument/2006/relationships/customXml" Target="../ink/ink2522.xml"/><Relationship Id="rId316" Type="http://schemas.openxmlformats.org/officeDocument/2006/relationships/image" Target="../media/image2530.png"/><Relationship Id="rId337" Type="http://schemas.openxmlformats.org/officeDocument/2006/relationships/customXml" Target="../ink/ink2550.xml"/><Relationship Id="rId34" Type="http://schemas.openxmlformats.org/officeDocument/2006/relationships/image" Target="../media/image2389.png"/><Relationship Id="rId55" Type="http://schemas.openxmlformats.org/officeDocument/2006/relationships/customXml" Target="../ink/ink2409.xml"/><Relationship Id="rId76" Type="http://schemas.openxmlformats.org/officeDocument/2006/relationships/image" Target="../media/image2410.png"/><Relationship Id="rId97" Type="http://schemas.openxmlformats.org/officeDocument/2006/relationships/customXml" Target="../ink/ink2430.xml"/><Relationship Id="rId120" Type="http://schemas.openxmlformats.org/officeDocument/2006/relationships/image" Target="../media/image2432.png"/><Relationship Id="rId141" Type="http://schemas.openxmlformats.org/officeDocument/2006/relationships/customXml" Target="../ink/ink2452.xml"/><Relationship Id="rId358" Type="http://schemas.openxmlformats.org/officeDocument/2006/relationships/image" Target="../media/image2551.png"/><Relationship Id="rId379" Type="http://schemas.openxmlformats.org/officeDocument/2006/relationships/customXml" Target="../ink/ink2571.xml"/><Relationship Id="rId7" Type="http://schemas.openxmlformats.org/officeDocument/2006/relationships/customXml" Target="../ink/ink2385.xml"/><Relationship Id="rId162" Type="http://schemas.openxmlformats.org/officeDocument/2006/relationships/image" Target="../media/image2453.png"/><Relationship Id="rId183" Type="http://schemas.openxmlformats.org/officeDocument/2006/relationships/customXml" Target="../ink/ink2473.xml"/><Relationship Id="rId218" Type="http://schemas.openxmlformats.org/officeDocument/2006/relationships/image" Target="../media/image2481.png"/><Relationship Id="rId239" Type="http://schemas.openxmlformats.org/officeDocument/2006/relationships/customXml" Target="../ink/ink2501.xml"/><Relationship Id="rId390" Type="http://schemas.openxmlformats.org/officeDocument/2006/relationships/image" Target="../media/image2567.png"/><Relationship Id="rId404" Type="http://schemas.openxmlformats.org/officeDocument/2006/relationships/image" Target="../media/image2574.png"/><Relationship Id="rId425" Type="http://schemas.openxmlformats.org/officeDocument/2006/relationships/customXml" Target="../ink/ink2594.xml"/><Relationship Id="rId250" Type="http://schemas.openxmlformats.org/officeDocument/2006/relationships/image" Target="../media/image2497.png"/><Relationship Id="rId271" Type="http://schemas.openxmlformats.org/officeDocument/2006/relationships/customXml" Target="../ink/ink2517.xml"/><Relationship Id="rId292" Type="http://schemas.openxmlformats.org/officeDocument/2006/relationships/image" Target="../media/image2518.png"/><Relationship Id="rId306" Type="http://schemas.openxmlformats.org/officeDocument/2006/relationships/image" Target="../media/image2525.png"/><Relationship Id="rId24" Type="http://schemas.openxmlformats.org/officeDocument/2006/relationships/image" Target="../media/image2384.png"/><Relationship Id="rId45" Type="http://schemas.openxmlformats.org/officeDocument/2006/relationships/customXml" Target="../ink/ink2404.xml"/><Relationship Id="rId66" Type="http://schemas.openxmlformats.org/officeDocument/2006/relationships/image" Target="../media/image2405.png"/><Relationship Id="rId87" Type="http://schemas.openxmlformats.org/officeDocument/2006/relationships/customXml" Target="../ink/ink2425.xml"/><Relationship Id="rId110" Type="http://schemas.openxmlformats.org/officeDocument/2006/relationships/image" Target="../media/image2427.png"/><Relationship Id="rId131" Type="http://schemas.openxmlformats.org/officeDocument/2006/relationships/customXml" Target="../ink/ink2447.xml"/><Relationship Id="rId327" Type="http://schemas.openxmlformats.org/officeDocument/2006/relationships/customXml" Target="../ink/ink2545.xml"/><Relationship Id="rId348" Type="http://schemas.openxmlformats.org/officeDocument/2006/relationships/image" Target="../media/image2546.png"/><Relationship Id="rId369" Type="http://schemas.openxmlformats.org/officeDocument/2006/relationships/customXml" Target="../ink/ink2566.xml"/><Relationship Id="rId152" Type="http://schemas.openxmlformats.org/officeDocument/2006/relationships/image" Target="../media/image2448.png"/><Relationship Id="rId173" Type="http://schemas.openxmlformats.org/officeDocument/2006/relationships/customXml" Target="../ink/ink2468.xml"/><Relationship Id="rId194" Type="http://schemas.openxmlformats.org/officeDocument/2006/relationships/image" Target="../media/image2469.png"/><Relationship Id="rId208" Type="http://schemas.openxmlformats.org/officeDocument/2006/relationships/image" Target="../media/image2476.png"/><Relationship Id="rId229" Type="http://schemas.openxmlformats.org/officeDocument/2006/relationships/customXml" Target="../ink/ink2496.xml"/><Relationship Id="rId380" Type="http://schemas.openxmlformats.org/officeDocument/2006/relationships/image" Target="../media/image2562.png"/><Relationship Id="rId415" Type="http://schemas.openxmlformats.org/officeDocument/2006/relationships/customXml" Target="../ink/ink2589.xml"/><Relationship Id="rId240" Type="http://schemas.openxmlformats.org/officeDocument/2006/relationships/image" Target="../media/image2492.png"/><Relationship Id="rId261" Type="http://schemas.openxmlformats.org/officeDocument/2006/relationships/customXml" Target="../ink/ink2512.xml"/><Relationship Id="rId14" Type="http://schemas.openxmlformats.org/officeDocument/2006/relationships/image" Target="../media/image2379.png"/><Relationship Id="rId35" Type="http://schemas.openxmlformats.org/officeDocument/2006/relationships/customXml" Target="../ink/ink2399.xml"/><Relationship Id="rId56" Type="http://schemas.openxmlformats.org/officeDocument/2006/relationships/image" Target="../media/image2400.png"/><Relationship Id="rId77" Type="http://schemas.openxmlformats.org/officeDocument/2006/relationships/customXml" Target="../ink/ink2420.xml"/><Relationship Id="rId100" Type="http://schemas.openxmlformats.org/officeDocument/2006/relationships/image" Target="../media/image2422.png"/><Relationship Id="rId282" Type="http://schemas.openxmlformats.org/officeDocument/2006/relationships/image" Target="../media/image2513.png"/><Relationship Id="rId317" Type="http://schemas.openxmlformats.org/officeDocument/2006/relationships/customXml" Target="../ink/ink2540.xml"/><Relationship Id="rId338" Type="http://schemas.openxmlformats.org/officeDocument/2006/relationships/image" Target="../media/image2541.png"/><Relationship Id="rId359" Type="http://schemas.openxmlformats.org/officeDocument/2006/relationships/customXml" Target="../ink/ink2561.xml"/><Relationship Id="rId8" Type="http://schemas.openxmlformats.org/officeDocument/2006/relationships/image" Target="../media/image2376.png"/><Relationship Id="rId98" Type="http://schemas.openxmlformats.org/officeDocument/2006/relationships/image" Target="../media/image2421.png"/><Relationship Id="rId121" Type="http://schemas.openxmlformats.org/officeDocument/2006/relationships/customXml" Target="../ink/ink2442.xml"/><Relationship Id="rId142" Type="http://schemas.openxmlformats.org/officeDocument/2006/relationships/image" Target="../media/image2443.png"/><Relationship Id="rId163" Type="http://schemas.openxmlformats.org/officeDocument/2006/relationships/customXml" Target="../ink/ink2463.xml"/><Relationship Id="rId184" Type="http://schemas.openxmlformats.org/officeDocument/2006/relationships/image" Target="../media/image2464.png"/><Relationship Id="rId219" Type="http://schemas.openxmlformats.org/officeDocument/2006/relationships/customXml" Target="../ink/ink2491.xml"/><Relationship Id="rId370" Type="http://schemas.openxmlformats.org/officeDocument/2006/relationships/image" Target="../media/image2557.png"/><Relationship Id="rId391" Type="http://schemas.openxmlformats.org/officeDocument/2006/relationships/customXml" Target="../ink/ink2577.xml"/><Relationship Id="rId405" Type="http://schemas.openxmlformats.org/officeDocument/2006/relationships/customXml" Target="../ink/ink2584.xml"/><Relationship Id="rId426" Type="http://schemas.openxmlformats.org/officeDocument/2006/relationships/image" Target="../media/image2585.png"/><Relationship Id="rId230" Type="http://schemas.openxmlformats.org/officeDocument/2006/relationships/image" Target="../media/image2487.png"/><Relationship Id="rId251" Type="http://schemas.openxmlformats.org/officeDocument/2006/relationships/customXml" Target="../ink/ink2507.xml"/><Relationship Id="rId25" Type="http://schemas.openxmlformats.org/officeDocument/2006/relationships/customXml" Target="../ink/ink2394.xml"/><Relationship Id="rId46" Type="http://schemas.openxmlformats.org/officeDocument/2006/relationships/image" Target="../media/image2395.png"/><Relationship Id="rId67" Type="http://schemas.openxmlformats.org/officeDocument/2006/relationships/customXml" Target="../ink/ink2415.xml"/><Relationship Id="rId272" Type="http://schemas.openxmlformats.org/officeDocument/2006/relationships/image" Target="../media/image2508.png"/><Relationship Id="rId293" Type="http://schemas.openxmlformats.org/officeDocument/2006/relationships/customXml" Target="../ink/ink2528.xml"/><Relationship Id="rId307" Type="http://schemas.openxmlformats.org/officeDocument/2006/relationships/customXml" Target="../ink/ink2535.xml"/><Relationship Id="rId328" Type="http://schemas.openxmlformats.org/officeDocument/2006/relationships/image" Target="../media/image2536.png"/><Relationship Id="rId349" Type="http://schemas.openxmlformats.org/officeDocument/2006/relationships/customXml" Target="../ink/ink2556.xml"/><Relationship Id="rId88" Type="http://schemas.openxmlformats.org/officeDocument/2006/relationships/image" Target="../media/image2416.png"/><Relationship Id="rId111" Type="http://schemas.openxmlformats.org/officeDocument/2006/relationships/customXml" Target="../ink/ink2437.xml"/><Relationship Id="rId132" Type="http://schemas.openxmlformats.org/officeDocument/2006/relationships/image" Target="../media/image2438.png"/><Relationship Id="rId153" Type="http://schemas.openxmlformats.org/officeDocument/2006/relationships/customXml" Target="../ink/ink2458.xml"/><Relationship Id="rId174" Type="http://schemas.openxmlformats.org/officeDocument/2006/relationships/image" Target="../media/image2459.png"/><Relationship Id="rId195" Type="http://schemas.openxmlformats.org/officeDocument/2006/relationships/customXml" Target="../ink/ink2479.xml"/><Relationship Id="rId209" Type="http://schemas.openxmlformats.org/officeDocument/2006/relationships/customXml" Target="../ink/ink2486.xml"/><Relationship Id="rId360" Type="http://schemas.openxmlformats.org/officeDocument/2006/relationships/image" Target="../media/image2552.png"/><Relationship Id="rId381" Type="http://schemas.openxmlformats.org/officeDocument/2006/relationships/customXml" Target="../ink/ink2572.xml"/><Relationship Id="rId416" Type="http://schemas.openxmlformats.org/officeDocument/2006/relationships/image" Target="../media/image2580.png"/><Relationship Id="rId220" Type="http://schemas.openxmlformats.org/officeDocument/2006/relationships/image" Target="../media/image2482.png"/><Relationship Id="rId241" Type="http://schemas.openxmlformats.org/officeDocument/2006/relationships/customXml" Target="../ink/ink2502.xml"/><Relationship Id="rId15" Type="http://schemas.openxmlformats.org/officeDocument/2006/relationships/customXml" Target="../ink/ink2389.xml"/><Relationship Id="rId36" Type="http://schemas.openxmlformats.org/officeDocument/2006/relationships/image" Target="../media/image2390.png"/><Relationship Id="rId57" Type="http://schemas.openxmlformats.org/officeDocument/2006/relationships/customXml" Target="../ink/ink2410.xml"/><Relationship Id="rId262" Type="http://schemas.openxmlformats.org/officeDocument/2006/relationships/image" Target="../media/image2503.png"/><Relationship Id="rId283" Type="http://schemas.openxmlformats.org/officeDocument/2006/relationships/customXml" Target="../ink/ink2523.xml"/><Relationship Id="rId318" Type="http://schemas.openxmlformats.org/officeDocument/2006/relationships/image" Target="../media/image2531.png"/><Relationship Id="rId339" Type="http://schemas.openxmlformats.org/officeDocument/2006/relationships/customXml" Target="../ink/ink2551.xml"/><Relationship Id="rId78" Type="http://schemas.openxmlformats.org/officeDocument/2006/relationships/image" Target="../media/image2411.png"/><Relationship Id="rId99" Type="http://schemas.openxmlformats.org/officeDocument/2006/relationships/customXml" Target="../ink/ink2431.xml"/><Relationship Id="rId101" Type="http://schemas.openxmlformats.org/officeDocument/2006/relationships/customXml" Target="../ink/ink2432.xml"/><Relationship Id="rId122" Type="http://schemas.openxmlformats.org/officeDocument/2006/relationships/image" Target="../media/image2433.png"/><Relationship Id="rId143" Type="http://schemas.openxmlformats.org/officeDocument/2006/relationships/customXml" Target="../ink/ink2453.xml"/><Relationship Id="rId164" Type="http://schemas.openxmlformats.org/officeDocument/2006/relationships/image" Target="../media/image2454.png"/><Relationship Id="rId185" Type="http://schemas.openxmlformats.org/officeDocument/2006/relationships/customXml" Target="../ink/ink2474.xml"/><Relationship Id="rId350" Type="http://schemas.openxmlformats.org/officeDocument/2006/relationships/image" Target="../media/image2547.png"/><Relationship Id="rId371" Type="http://schemas.openxmlformats.org/officeDocument/2006/relationships/customXml" Target="../ink/ink2567.xml"/><Relationship Id="rId406" Type="http://schemas.openxmlformats.org/officeDocument/2006/relationships/image" Target="../media/image2575.png"/><Relationship Id="rId9" Type="http://schemas.openxmlformats.org/officeDocument/2006/relationships/customXml" Target="../ink/ink2386.xml"/><Relationship Id="rId210" Type="http://schemas.openxmlformats.org/officeDocument/2006/relationships/image" Target="../media/image2477.png"/><Relationship Id="rId392" Type="http://schemas.openxmlformats.org/officeDocument/2006/relationships/image" Target="../media/image2568.png"/><Relationship Id="rId427" Type="http://schemas.openxmlformats.org/officeDocument/2006/relationships/customXml" Target="../ink/ink2595.xml"/><Relationship Id="rId26" Type="http://schemas.openxmlformats.org/officeDocument/2006/relationships/image" Target="../media/image2385.png"/><Relationship Id="rId231" Type="http://schemas.openxmlformats.org/officeDocument/2006/relationships/customXml" Target="../ink/ink2497.xml"/><Relationship Id="rId252" Type="http://schemas.openxmlformats.org/officeDocument/2006/relationships/image" Target="../media/image2498.png"/><Relationship Id="rId273" Type="http://schemas.openxmlformats.org/officeDocument/2006/relationships/customXml" Target="../ink/ink2518.xml"/><Relationship Id="rId294" Type="http://schemas.openxmlformats.org/officeDocument/2006/relationships/image" Target="../media/image2519.png"/><Relationship Id="rId308" Type="http://schemas.openxmlformats.org/officeDocument/2006/relationships/image" Target="../media/image2526.png"/><Relationship Id="rId329" Type="http://schemas.openxmlformats.org/officeDocument/2006/relationships/customXml" Target="../ink/ink2546.xml"/><Relationship Id="rId47" Type="http://schemas.openxmlformats.org/officeDocument/2006/relationships/customXml" Target="../ink/ink2405.xml"/><Relationship Id="rId68" Type="http://schemas.openxmlformats.org/officeDocument/2006/relationships/image" Target="../media/image2406.png"/><Relationship Id="rId89" Type="http://schemas.openxmlformats.org/officeDocument/2006/relationships/customXml" Target="../ink/ink2426.xml"/><Relationship Id="rId112" Type="http://schemas.openxmlformats.org/officeDocument/2006/relationships/image" Target="../media/image2428.png"/><Relationship Id="rId133" Type="http://schemas.openxmlformats.org/officeDocument/2006/relationships/customXml" Target="../ink/ink2448.xml"/><Relationship Id="rId154" Type="http://schemas.openxmlformats.org/officeDocument/2006/relationships/image" Target="../media/image2449.png"/><Relationship Id="rId175" Type="http://schemas.openxmlformats.org/officeDocument/2006/relationships/customXml" Target="../ink/ink2469.xml"/><Relationship Id="rId340" Type="http://schemas.openxmlformats.org/officeDocument/2006/relationships/image" Target="../media/image2542.png"/><Relationship Id="rId361" Type="http://schemas.openxmlformats.org/officeDocument/2006/relationships/customXml" Target="../ink/ink2562.xml"/><Relationship Id="rId196" Type="http://schemas.openxmlformats.org/officeDocument/2006/relationships/image" Target="../media/image2470.png"/><Relationship Id="rId200" Type="http://schemas.openxmlformats.org/officeDocument/2006/relationships/image" Target="../media/image2472.png"/><Relationship Id="rId382" Type="http://schemas.openxmlformats.org/officeDocument/2006/relationships/image" Target="../media/image2563.png"/><Relationship Id="rId417" Type="http://schemas.openxmlformats.org/officeDocument/2006/relationships/customXml" Target="../ink/ink2590.xml"/><Relationship Id="rId16" Type="http://schemas.openxmlformats.org/officeDocument/2006/relationships/image" Target="../media/image2380.png"/><Relationship Id="rId221" Type="http://schemas.openxmlformats.org/officeDocument/2006/relationships/customXml" Target="../ink/ink2492.xml"/><Relationship Id="rId242" Type="http://schemas.openxmlformats.org/officeDocument/2006/relationships/image" Target="../media/image2493.png"/><Relationship Id="rId263" Type="http://schemas.openxmlformats.org/officeDocument/2006/relationships/customXml" Target="../ink/ink2513.xml"/><Relationship Id="rId284" Type="http://schemas.openxmlformats.org/officeDocument/2006/relationships/image" Target="../media/image2514.png"/><Relationship Id="rId319" Type="http://schemas.openxmlformats.org/officeDocument/2006/relationships/customXml" Target="../ink/ink2541.xml"/><Relationship Id="rId37" Type="http://schemas.openxmlformats.org/officeDocument/2006/relationships/customXml" Target="../ink/ink2400.xml"/><Relationship Id="rId58" Type="http://schemas.openxmlformats.org/officeDocument/2006/relationships/image" Target="../media/image2401.png"/><Relationship Id="rId79" Type="http://schemas.openxmlformats.org/officeDocument/2006/relationships/customXml" Target="../ink/ink2421.xml"/><Relationship Id="rId102" Type="http://schemas.openxmlformats.org/officeDocument/2006/relationships/image" Target="../media/image2423.png"/><Relationship Id="rId123" Type="http://schemas.openxmlformats.org/officeDocument/2006/relationships/customXml" Target="../ink/ink2443.xml"/><Relationship Id="rId144" Type="http://schemas.openxmlformats.org/officeDocument/2006/relationships/image" Target="../media/image2444.png"/><Relationship Id="rId330" Type="http://schemas.openxmlformats.org/officeDocument/2006/relationships/image" Target="../media/image2537.png"/><Relationship Id="rId90" Type="http://schemas.openxmlformats.org/officeDocument/2006/relationships/image" Target="../media/image2417.png"/><Relationship Id="rId165" Type="http://schemas.openxmlformats.org/officeDocument/2006/relationships/customXml" Target="../ink/ink2464.xml"/><Relationship Id="rId186" Type="http://schemas.openxmlformats.org/officeDocument/2006/relationships/image" Target="../media/image2465.png"/><Relationship Id="rId351" Type="http://schemas.openxmlformats.org/officeDocument/2006/relationships/customXml" Target="../ink/ink2557.xml"/><Relationship Id="rId372" Type="http://schemas.openxmlformats.org/officeDocument/2006/relationships/image" Target="../media/image2558.png"/><Relationship Id="rId393" Type="http://schemas.openxmlformats.org/officeDocument/2006/relationships/customXml" Target="../ink/ink2578.xml"/><Relationship Id="rId407" Type="http://schemas.openxmlformats.org/officeDocument/2006/relationships/customXml" Target="../ink/ink2585.xml"/><Relationship Id="rId428" Type="http://schemas.openxmlformats.org/officeDocument/2006/relationships/image" Target="../media/image2586.png"/><Relationship Id="rId211" Type="http://schemas.openxmlformats.org/officeDocument/2006/relationships/customXml" Target="../ink/ink2487.xml"/><Relationship Id="rId232" Type="http://schemas.openxmlformats.org/officeDocument/2006/relationships/image" Target="../media/image2488.png"/><Relationship Id="rId253" Type="http://schemas.openxmlformats.org/officeDocument/2006/relationships/customXml" Target="../ink/ink2508.xml"/><Relationship Id="rId274" Type="http://schemas.openxmlformats.org/officeDocument/2006/relationships/image" Target="../media/image2509.png"/><Relationship Id="rId295" Type="http://schemas.openxmlformats.org/officeDocument/2006/relationships/customXml" Target="../ink/ink2529.xml"/><Relationship Id="rId309" Type="http://schemas.openxmlformats.org/officeDocument/2006/relationships/customXml" Target="../ink/ink2536.xml"/><Relationship Id="rId27" Type="http://schemas.openxmlformats.org/officeDocument/2006/relationships/customXml" Target="../ink/ink2395.xml"/><Relationship Id="rId48" Type="http://schemas.openxmlformats.org/officeDocument/2006/relationships/image" Target="../media/image2396.png"/><Relationship Id="rId69" Type="http://schemas.openxmlformats.org/officeDocument/2006/relationships/customXml" Target="../ink/ink2416.xml"/><Relationship Id="rId113" Type="http://schemas.openxmlformats.org/officeDocument/2006/relationships/customXml" Target="../ink/ink2438.xml"/><Relationship Id="rId134" Type="http://schemas.openxmlformats.org/officeDocument/2006/relationships/image" Target="../media/image2439.png"/><Relationship Id="rId320" Type="http://schemas.openxmlformats.org/officeDocument/2006/relationships/image" Target="../media/image2532.png"/><Relationship Id="rId80" Type="http://schemas.openxmlformats.org/officeDocument/2006/relationships/image" Target="../media/image2412.png"/><Relationship Id="rId155" Type="http://schemas.openxmlformats.org/officeDocument/2006/relationships/customXml" Target="../ink/ink2459.xml"/><Relationship Id="rId176" Type="http://schemas.openxmlformats.org/officeDocument/2006/relationships/image" Target="../media/image2460.png"/><Relationship Id="rId197" Type="http://schemas.openxmlformats.org/officeDocument/2006/relationships/customXml" Target="../ink/ink2480.xml"/><Relationship Id="rId341" Type="http://schemas.openxmlformats.org/officeDocument/2006/relationships/customXml" Target="../ink/ink2552.xml"/><Relationship Id="rId362" Type="http://schemas.openxmlformats.org/officeDocument/2006/relationships/image" Target="../media/image2553.png"/><Relationship Id="rId383" Type="http://schemas.openxmlformats.org/officeDocument/2006/relationships/customXml" Target="../ink/ink2573.xml"/><Relationship Id="rId418" Type="http://schemas.openxmlformats.org/officeDocument/2006/relationships/image" Target="../media/image2581.png"/><Relationship Id="rId201" Type="http://schemas.openxmlformats.org/officeDocument/2006/relationships/customXml" Target="../ink/ink2482.xml"/><Relationship Id="rId222" Type="http://schemas.openxmlformats.org/officeDocument/2006/relationships/image" Target="../media/image2483.png"/><Relationship Id="rId243" Type="http://schemas.openxmlformats.org/officeDocument/2006/relationships/customXml" Target="../ink/ink2503.xml"/><Relationship Id="rId264" Type="http://schemas.openxmlformats.org/officeDocument/2006/relationships/image" Target="../media/image2504.png"/><Relationship Id="rId285" Type="http://schemas.openxmlformats.org/officeDocument/2006/relationships/customXml" Target="../ink/ink2524.xml"/><Relationship Id="rId17" Type="http://schemas.openxmlformats.org/officeDocument/2006/relationships/customXml" Target="../ink/ink2390.xml"/><Relationship Id="rId38" Type="http://schemas.openxmlformats.org/officeDocument/2006/relationships/image" Target="../media/image2391.png"/><Relationship Id="rId59" Type="http://schemas.openxmlformats.org/officeDocument/2006/relationships/customXml" Target="../ink/ink2411.xml"/><Relationship Id="rId103" Type="http://schemas.openxmlformats.org/officeDocument/2006/relationships/customXml" Target="../ink/ink2433.xml"/><Relationship Id="rId124" Type="http://schemas.openxmlformats.org/officeDocument/2006/relationships/image" Target="../media/image2434.png"/><Relationship Id="rId310" Type="http://schemas.openxmlformats.org/officeDocument/2006/relationships/image" Target="../media/image2527.png"/><Relationship Id="rId70" Type="http://schemas.openxmlformats.org/officeDocument/2006/relationships/image" Target="../media/image2407.png"/><Relationship Id="rId91" Type="http://schemas.openxmlformats.org/officeDocument/2006/relationships/customXml" Target="../ink/ink2427.xml"/><Relationship Id="rId145" Type="http://schemas.openxmlformats.org/officeDocument/2006/relationships/customXml" Target="../ink/ink2454.xml"/><Relationship Id="rId166" Type="http://schemas.openxmlformats.org/officeDocument/2006/relationships/image" Target="../media/image2455.png"/><Relationship Id="rId187" Type="http://schemas.openxmlformats.org/officeDocument/2006/relationships/customXml" Target="../ink/ink2475.xml"/><Relationship Id="rId331" Type="http://schemas.openxmlformats.org/officeDocument/2006/relationships/customXml" Target="../ink/ink2547.xml"/><Relationship Id="rId352" Type="http://schemas.openxmlformats.org/officeDocument/2006/relationships/image" Target="../media/image2548.png"/><Relationship Id="rId373" Type="http://schemas.openxmlformats.org/officeDocument/2006/relationships/customXml" Target="../ink/ink2568.xml"/><Relationship Id="rId394" Type="http://schemas.openxmlformats.org/officeDocument/2006/relationships/image" Target="../media/image2569.png"/><Relationship Id="rId408" Type="http://schemas.openxmlformats.org/officeDocument/2006/relationships/image" Target="../media/image2576.png"/><Relationship Id="rId429" Type="http://schemas.openxmlformats.org/officeDocument/2006/relationships/customXml" Target="../ink/ink259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478.png"/><Relationship Id="rId233" Type="http://schemas.openxmlformats.org/officeDocument/2006/relationships/customXml" Target="../ink/ink2498.xml"/><Relationship Id="rId254" Type="http://schemas.openxmlformats.org/officeDocument/2006/relationships/image" Target="../media/image2499.png"/><Relationship Id="rId28" Type="http://schemas.openxmlformats.org/officeDocument/2006/relationships/image" Target="../media/image2386.png"/><Relationship Id="rId49" Type="http://schemas.openxmlformats.org/officeDocument/2006/relationships/customXml" Target="../ink/ink2406.xml"/><Relationship Id="rId114" Type="http://schemas.openxmlformats.org/officeDocument/2006/relationships/image" Target="../media/image2429.png"/><Relationship Id="rId275" Type="http://schemas.openxmlformats.org/officeDocument/2006/relationships/customXml" Target="../ink/ink2519.xml"/><Relationship Id="rId296" Type="http://schemas.openxmlformats.org/officeDocument/2006/relationships/image" Target="../media/image2520.png"/><Relationship Id="rId300" Type="http://schemas.openxmlformats.org/officeDocument/2006/relationships/image" Target="../media/image2522.png"/><Relationship Id="rId60" Type="http://schemas.openxmlformats.org/officeDocument/2006/relationships/image" Target="../media/image2402.png"/><Relationship Id="rId81" Type="http://schemas.openxmlformats.org/officeDocument/2006/relationships/customXml" Target="../ink/ink2422.xml"/><Relationship Id="rId135" Type="http://schemas.openxmlformats.org/officeDocument/2006/relationships/customXml" Target="../ink/ink2449.xml"/><Relationship Id="rId156" Type="http://schemas.openxmlformats.org/officeDocument/2006/relationships/image" Target="../media/image2450.png"/><Relationship Id="rId177" Type="http://schemas.openxmlformats.org/officeDocument/2006/relationships/customXml" Target="../ink/ink2470.xml"/><Relationship Id="rId198" Type="http://schemas.openxmlformats.org/officeDocument/2006/relationships/image" Target="../media/image2471.png"/><Relationship Id="rId321" Type="http://schemas.openxmlformats.org/officeDocument/2006/relationships/customXml" Target="../ink/ink2542.xml"/><Relationship Id="rId342" Type="http://schemas.openxmlformats.org/officeDocument/2006/relationships/image" Target="../media/image2543.png"/><Relationship Id="rId363" Type="http://schemas.openxmlformats.org/officeDocument/2006/relationships/customXml" Target="../ink/ink2563.xml"/><Relationship Id="rId384" Type="http://schemas.openxmlformats.org/officeDocument/2006/relationships/image" Target="../media/image2564.png"/><Relationship Id="rId419" Type="http://schemas.openxmlformats.org/officeDocument/2006/relationships/customXml" Target="../ink/ink2591.xml"/><Relationship Id="rId202" Type="http://schemas.openxmlformats.org/officeDocument/2006/relationships/image" Target="../media/image2473.png"/><Relationship Id="rId223" Type="http://schemas.openxmlformats.org/officeDocument/2006/relationships/customXml" Target="../ink/ink2493.xml"/><Relationship Id="rId244" Type="http://schemas.openxmlformats.org/officeDocument/2006/relationships/image" Target="../media/image2494.png"/><Relationship Id="rId430" Type="http://schemas.openxmlformats.org/officeDocument/2006/relationships/image" Target="../media/image2587.png"/><Relationship Id="rId18" Type="http://schemas.openxmlformats.org/officeDocument/2006/relationships/image" Target="../media/image2381.png"/><Relationship Id="rId39" Type="http://schemas.openxmlformats.org/officeDocument/2006/relationships/customXml" Target="../ink/ink2401.xml"/><Relationship Id="rId265" Type="http://schemas.openxmlformats.org/officeDocument/2006/relationships/customXml" Target="../ink/ink2514.xml"/><Relationship Id="rId286" Type="http://schemas.openxmlformats.org/officeDocument/2006/relationships/image" Target="../media/image2515.png"/><Relationship Id="rId50" Type="http://schemas.openxmlformats.org/officeDocument/2006/relationships/image" Target="../media/image2397.png"/><Relationship Id="rId104" Type="http://schemas.openxmlformats.org/officeDocument/2006/relationships/image" Target="../media/image2424.png"/><Relationship Id="rId125" Type="http://schemas.openxmlformats.org/officeDocument/2006/relationships/customXml" Target="../ink/ink2444.xml"/><Relationship Id="rId146" Type="http://schemas.openxmlformats.org/officeDocument/2006/relationships/image" Target="../media/image2445.png"/><Relationship Id="rId167" Type="http://schemas.openxmlformats.org/officeDocument/2006/relationships/customXml" Target="../ink/ink2465.xml"/><Relationship Id="rId188" Type="http://schemas.openxmlformats.org/officeDocument/2006/relationships/image" Target="../media/image2466.png"/><Relationship Id="rId311" Type="http://schemas.openxmlformats.org/officeDocument/2006/relationships/customXml" Target="../ink/ink2537.xml"/><Relationship Id="rId332" Type="http://schemas.openxmlformats.org/officeDocument/2006/relationships/image" Target="../media/image2538.png"/><Relationship Id="rId353" Type="http://schemas.openxmlformats.org/officeDocument/2006/relationships/customXml" Target="../ink/ink2558.xml"/><Relationship Id="rId374" Type="http://schemas.openxmlformats.org/officeDocument/2006/relationships/image" Target="../media/image2559.png"/><Relationship Id="rId395" Type="http://schemas.openxmlformats.org/officeDocument/2006/relationships/customXml" Target="../ink/ink2579.xml"/><Relationship Id="rId409" Type="http://schemas.openxmlformats.org/officeDocument/2006/relationships/customXml" Target="../ink/ink2586.xml"/><Relationship Id="rId71" Type="http://schemas.openxmlformats.org/officeDocument/2006/relationships/customXml" Target="../ink/ink2417.xml"/><Relationship Id="rId92" Type="http://schemas.openxmlformats.org/officeDocument/2006/relationships/image" Target="../media/image2418.png"/><Relationship Id="rId213" Type="http://schemas.openxmlformats.org/officeDocument/2006/relationships/customXml" Target="../ink/ink2488.xml"/><Relationship Id="rId234" Type="http://schemas.openxmlformats.org/officeDocument/2006/relationships/image" Target="../media/image2489.png"/><Relationship Id="rId420" Type="http://schemas.openxmlformats.org/officeDocument/2006/relationships/image" Target="../media/image2582.png"/><Relationship Id="rId2" Type="http://schemas.openxmlformats.org/officeDocument/2006/relationships/image" Target="../media/image2373.png"/><Relationship Id="rId29" Type="http://schemas.openxmlformats.org/officeDocument/2006/relationships/customXml" Target="../ink/ink2396.xml"/><Relationship Id="rId255" Type="http://schemas.openxmlformats.org/officeDocument/2006/relationships/customXml" Target="../ink/ink2509.xml"/><Relationship Id="rId276" Type="http://schemas.openxmlformats.org/officeDocument/2006/relationships/image" Target="../media/image2510.png"/><Relationship Id="rId297" Type="http://schemas.openxmlformats.org/officeDocument/2006/relationships/customXml" Target="../ink/ink2530.xml"/><Relationship Id="rId40" Type="http://schemas.openxmlformats.org/officeDocument/2006/relationships/image" Target="../media/image2392.png"/><Relationship Id="rId115" Type="http://schemas.openxmlformats.org/officeDocument/2006/relationships/customXml" Target="../ink/ink2439.xml"/><Relationship Id="rId136" Type="http://schemas.openxmlformats.org/officeDocument/2006/relationships/image" Target="../media/image2440.png"/><Relationship Id="rId157" Type="http://schemas.openxmlformats.org/officeDocument/2006/relationships/customXml" Target="../ink/ink2460.xml"/><Relationship Id="rId178" Type="http://schemas.openxmlformats.org/officeDocument/2006/relationships/image" Target="../media/image2461.png"/><Relationship Id="rId301" Type="http://schemas.openxmlformats.org/officeDocument/2006/relationships/customXml" Target="../ink/ink2532.xml"/><Relationship Id="rId322" Type="http://schemas.openxmlformats.org/officeDocument/2006/relationships/image" Target="../media/image2533.png"/><Relationship Id="rId343" Type="http://schemas.openxmlformats.org/officeDocument/2006/relationships/customXml" Target="../ink/ink2553.xml"/><Relationship Id="rId364" Type="http://schemas.openxmlformats.org/officeDocument/2006/relationships/image" Target="../media/image2554.png"/><Relationship Id="rId61" Type="http://schemas.openxmlformats.org/officeDocument/2006/relationships/customXml" Target="../ink/ink2412.xml"/><Relationship Id="rId82" Type="http://schemas.openxmlformats.org/officeDocument/2006/relationships/image" Target="../media/image2413.png"/><Relationship Id="rId199" Type="http://schemas.openxmlformats.org/officeDocument/2006/relationships/customXml" Target="../ink/ink2481.xml"/><Relationship Id="rId203" Type="http://schemas.openxmlformats.org/officeDocument/2006/relationships/customXml" Target="../ink/ink2483.xml"/><Relationship Id="rId385" Type="http://schemas.openxmlformats.org/officeDocument/2006/relationships/customXml" Target="../ink/ink2574.xml"/><Relationship Id="rId19" Type="http://schemas.openxmlformats.org/officeDocument/2006/relationships/customXml" Target="../ink/ink2391.xml"/><Relationship Id="rId224" Type="http://schemas.openxmlformats.org/officeDocument/2006/relationships/image" Target="../media/image2484.png"/><Relationship Id="rId245" Type="http://schemas.openxmlformats.org/officeDocument/2006/relationships/customXml" Target="../ink/ink2504.xml"/><Relationship Id="rId266" Type="http://schemas.openxmlformats.org/officeDocument/2006/relationships/image" Target="../media/image2505.png"/><Relationship Id="rId287" Type="http://schemas.openxmlformats.org/officeDocument/2006/relationships/customXml" Target="../ink/ink2525.xml"/><Relationship Id="rId410" Type="http://schemas.openxmlformats.org/officeDocument/2006/relationships/image" Target="../media/image2577.png"/><Relationship Id="rId431" Type="http://schemas.openxmlformats.org/officeDocument/2006/relationships/customXml" Target="../ink/ink2597.xml"/><Relationship Id="rId30" Type="http://schemas.openxmlformats.org/officeDocument/2006/relationships/image" Target="../media/image2387.png"/><Relationship Id="rId105" Type="http://schemas.openxmlformats.org/officeDocument/2006/relationships/customXml" Target="../ink/ink2434.xml"/><Relationship Id="rId126" Type="http://schemas.openxmlformats.org/officeDocument/2006/relationships/image" Target="../media/image2435.png"/><Relationship Id="rId147" Type="http://schemas.openxmlformats.org/officeDocument/2006/relationships/customXml" Target="../ink/ink2455.xml"/><Relationship Id="rId168" Type="http://schemas.openxmlformats.org/officeDocument/2006/relationships/image" Target="../media/image2456.png"/><Relationship Id="rId312" Type="http://schemas.openxmlformats.org/officeDocument/2006/relationships/image" Target="../media/image2528.png"/><Relationship Id="rId333" Type="http://schemas.openxmlformats.org/officeDocument/2006/relationships/customXml" Target="../ink/ink2548.xml"/><Relationship Id="rId354" Type="http://schemas.openxmlformats.org/officeDocument/2006/relationships/image" Target="../media/image2549.png"/><Relationship Id="rId51" Type="http://schemas.openxmlformats.org/officeDocument/2006/relationships/customXml" Target="../ink/ink2407.xml"/><Relationship Id="rId72" Type="http://schemas.openxmlformats.org/officeDocument/2006/relationships/image" Target="../media/image2408.png"/><Relationship Id="rId93" Type="http://schemas.openxmlformats.org/officeDocument/2006/relationships/customXml" Target="../ink/ink2428.xml"/><Relationship Id="rId189" Type="http://schemas.openxmlformats.org/officeDocument/2006/relationships/customXml" Target="../ink/ink2476.xml"/><Relationship Id="rId375" Type="http://schemas.openxmlformats.org/officeDocument/2006/relationships/customXml" Target="../ink/ink2569.xml"/><Relationship Id="rId396" Type="http://schemas.openxmlformats.org/officeDocument/2006/relationships/image" Target="../media/image2570.png"/><Relationship Id="rId3" Type="http://schemas.openxmlformats.org/officeDocument/2006/relationships/customXml" Target="../ink/ink2383.xml"/><Relationship Id="rId214" Type="http://schemas.openxmlformats.org/officeDocument/2006/relationships/image" Target="../media/image2479.png"/><Relationship Id="rId235" Type="http://schemas.openxmlformats.org/officeDocument/2006/relationships/customXml" Target="../ink/ink2499.xml"/><Relationship Id="rId256" Type="http://schemas.openxmlformats.org/officeDocument/2006/relationships/image" Target="../media/image2500.png"/><Relationship Id="rId277" Type="http://schemas.openxmlformats.org/officeDocument/2006/relationships/customXml" Target="../ink/ink2520.xml"/><Relationship Id="rId298" Type="http://schemas.openxmlformats.org/officeDocument/2006/relationships/image" Target="../media/image2521.png"/><Relationship Id="rId400" Type="http://schemas.openxmlformats.org/officeDocument/2006/relationships/image" Target="../media/image2572.png"/><Relationship Id="rId421" Type="http://schemas.openxmlformats.org/officeDocument/2006/relationships/customXml" Target="../ink/ink2592.xml"/><Relationship Id="rId116" Type="http://schemas.openxmlformats.org/officeDocument/2006/relationships/image" Target="../media/image2430.png"/><Relationship Id="rId137" Type="http://schemas.openxmlformats.org/officeDocument/2006/relationships/customXml" Target="../ink/ink2450.xml"/><Relationship Id="rId158" Type="http://schemas.openxmlformats.org/officeDocument/2006/relationships/image" Target="../media/image2451.png"/><Relationship Id="rId302" Type="http://schemas.openxmlformats.org/officeDocument/2006/relationships/image" Target="../media/image2523.png"/><Relationship Id="rId323" Type="http://schemas.openxmlformats.org/officeDocument/2006/relationships/customXml" Target="../ink/ink2543.xml"/><Relationship Id="rId344" Type="http://schemas.openxmlformats.org/officeDocument/2006/relationships/image" Target="../media/image2544.png"/><Relationship Id="rId20" Type="http://schemas.openxmlformats.org/officeDocument/2006/relationships/image" Target="../media/image2382.png"/><Relationship Id="rId41" Type="http://schemas.openxmlformats.org/officeDocument/2006/relationships/customXml" Target="../ink/ink2402.xml"/><Relationship Id="rId62" Type="http://schemas.openxmlformats.org/officeDocument/2006/relationships/image" Target="../media/image2403.png"/><Relationship Id="rId83" Type="http://schemas.openxmlformats.org/officeDocument/2006/relationships/customXml" Target="../ink/ink2423.xml"/><Relationship Id="rId179" Type="http://schemas.openxmlformats.org/officeDocument/2006/relationships/customXml" Target="../ink/ink2471.xml"/><Relationship Id="rId365" Type="http://schemas.openxmlformats.org/officeDocument/2006/relationships/customXml" Target="../ink/ink2564.xml"/><Relationship Id="rId386" Type="http://schemas.openxmlformats.org/officeDocument/2006/relationships/image" Target="../media/image2565.png"/><Relationship Id="rId190" Type="http://schemas.openxmlformats.org/officeDocument/2006/relationships/image" Target="../media/image2467.png"/><Relationship Id="rId204" Type="http://schemas.openxmlformats.org/officeDocument/2006/relationships/image" Target="../media/image2474.png"/><Relationship Id="rId225" Type="http://schemas.openxmlformats.org/officeDocument/2006/relationships/customXml" Target="../ink/ink2494.xml"/><Relationship Id="rId246" Type="http://schemas.openxmlformats.org/officeDocument/2006/relationships/image" Target="../media/image2495.png"/><Relationship Id="rId267" Type="http://schemas.openxmlformats.org/officeDocument/2006/relationships/customXml" Target="../ink/ink2515.xml"/><Relationship Id="rId288" Type="http://schemas.openxmlformats.org/officeDocument/2006/relationships/image" Target="../media/image2516.png"/><Relationship Id="rId411" Type="http://schemas.openxmlformats.org/officeDocument/2006/relationships/customXml" Target="../ink/ink2587.xml"/><Relationship Id="rId432" Type="http://schemas.openxmlformats.org/officeDocument/2006/relationships/image" Target="../media/image2588.png"/><Relationship Id="rId106" Type="http://schemas.openxmlformats.org/officeDocument/2006/relationships/image" Target="../media/image2425.png"/><Relationship Id="rId127" Type="http://schemas.openxmlformats.org/officeDocument/2006/relationships/customXml" Target="../ink/ink2445.xml"/><Relationship Id="rId313" Type="http://schemas.openxmlformats.org/officeDocument/2006/relationships/customXml" Target="../ink/ink2538.xml"/><Relationship Id="rId10" Type="http://schemas.openxmlformats.org/officeDocument/2006/relationships/image" Target="../media/image2377.png"/><Relationship Id="rId31" Type="http://schemas.openxmlformats.org/officeDocument/2006/relationships/customXml" Target="../ink/ink2397.xml"/><Relationship Id="rId52" Type="http://schemas.openxmlformats.org/officeDocument/2006/relationships/image" Target="../media/image2398.png"/><Relationship Id="rId73" Type="http://schemas.openxmlformats.org/officeDocument/2006/relationships/customXml" Target="../ink/ink2418.xml"/><Relationship Id="rId94" Type="http://schemas.openxmlformats.org/officeDocument/2006/relationships/image" Target="../media/image2419.png"/><Relationship Id="rId148" Type="http://schemas.openxmlformats.org/officeDocument/2006/relationships/image" Target="../media/image2446.png"/><Relationship Id="rId169" Type="http://schemas.openxmlformats.org/officeDocument/2006/relationships/customXml" Target="../ink/ink2466.xml"/><Relationship Id="rId334" Type="http://schemas.openxmlformats.org/officeDocument/2006/relationships/image" Target="../media/image2539.png"/><Relationship Id="rId355" Type="http://schemas.openxmlformats.org/officeDocument/2006/relationships/customXml" Target="../ink/ink2559.xml"/><Relationship Id="rId376" Type="http://schemas.openxmlformats.org/officeDocument/2006/relationships/image" Target="../media/image2560.png"/><Relationship Id="rId397" Type="http://schemas.openxmlformats.org/officeDocument/2006/relationships/customXml" Target="../ink/ink2580.xml"/><Relationship Id="rId4" Type="http://schemas.openxmlformats.org/officeDocument/2006/relationships/image" Target="../media/image2374.png"/><Relationship Id="rId180" Type="http://schemas.openxmlformats.org/officeDocument/2006/relationships/image" Target="../media/image2462.png"/><Relationship Id="rId215" Type="http://schemas.openxmlformats.org/officeDocument/2006/relationships/customXml" Target="../ink/ink2489.xml"/><Relationship Id="rId236" Type="http://schemas.openxmlformats.org/officeDocument/2006/relationships/image" Target="../media/image2490.png"/><Relationship Id="rId257" Type="http://schemas.openxmlformats.org/officeDocument/2006/relationships/customXml" Target="../ink/ink2510.xml"/><Relationship Id="rId278" Type="http://schemas.openxmlformats.org/officeDocument/2006/relationships/image" Target="../media/image2511.png"/><Relationship Id="rId401" Type="http://schemas.openxmlformats.org/officeDocument/2006/relationships/customXml" Target="../ink/ink2582.xml"/><Relationship Id="rId422" Type="http://schemas.openxmlformats.org/officeDocument/2006/relationships/image" Target="../media/image2583.png"/><Relationship Id="rId303" Type="http://schemas.openxmlformats.org/officeDocument/2006/relationships/customXml" Target="../ink/ink2533.xml"/><Relationship Id="rId42" Type="http://schemas.openxmlformats.org/officeDocument/2006/relationships/image" Target="../media/image2393.png"/><Relationship Id="rId84" Type="http://schemas.openxmlformats.org/officeDocument/2006/relationships/image" Target="../media/image2414.png"/><Relationship Id="rId138" Type="http://schemas.openxmlformats.org/officeDocument/2006/relationships/image" Target="../media/image2441.png"/><Relationship Id="rId345" Type="http://schemas.openxmlformats.org/officeDocument/2006/relationships/customXml" Target="../ink/ink2554.xml"/><Relationship Id="rId387" Type="http://schemas.openxmlformats.org/officeDocument/2006/relationships/customXml" Target="../ink/ink2575.xml"/><Relationship Id="rId191" Type="http://schemas.openxmlformats.org/officeDocument/2006/relationships/customXml" Target="../ink/ink2477.xml"/><Relationship Id="rId205" Type="http://schemas.openxmlformats.org/officeDocument/2006/relationships/customXml" Target="../ink/ink2484.xml"/><Relationship Id="rId247" Type="http://schemas.openxmlformats.org/officeDocument/2006/relationships/customXml" Target="../ink/ink2505.xml"/><Relationship Id="rId412" Type="http://schemas.openxmlformats.org/officeDocument/2006/relationships/image" Target="../media/image2578.png"/><Relationship Id="rId107" Type="http://schemas.openxmlformats.org/officeDocument/2006/relationships/customXml" Target="../ink/ink2435.xml"/><Relationship Id="rId289" Type="http://schemas.openxmlformats.org/officeDocument/2006/relationships/customXml" Target="../ink/ink2526.xml"/><Relationship Id="rId11" Type="http://schemas.openxmlformats.org/officeDocument/2006/relationships/customXml" Target="../ink/ink2387.xml"/><Relationship Id="rId53" Type="http://schemas.openxmlformats.org/officeDocument/2006/relationships/customXml" Target="../ink/ink2408.xml"/><Relationship Id="rId149" Type="http://schemas.openxmlformats.org/officeDocument/2006/relationships/customXml" Target="../ink/ink2456.xml"/><Relationship Id="rId314" Type="http://schemas.openxmlformats.org/officeDocument/2006/relationships/image" Target="../media/image2529.png"/><Relationship Id="rId356" Type="http://schemas.openxmlformats.org/officeDocument/2006/relationships/image" Target="../media/image2550.png"/><Relationship Id="rId398" Type="http://schemas.openxmlformats.org/officeDocument/2006/relationships/image" Target="../media/image2571.png"/><Relationship Id="rId95" Type="http://schemas.openxmlformats.org/officeDocument/2006/relationships/customXml" Target="../ink/ink2429.xml"/><Relationship Id="rId160" Type="http://schemas.openxmlformats.org/officeDocument/2006/relationships/image" Target="../media/image2452.png"/><Relationship Id="rId216" Type="http://schemas.openxmlformats.org/officeDocument/2006/relationships/image" Target="../media/image2480.png"/><Relationship Id="rId423" Type="http://schemas.openxmlformats.org/officeDocument/2006/relationships/customXml" Target="../ink/ink2593.xml"/><Relationship Id="rId258" Type="http://schemas.openxmlformats.org/officeDocument/2006/relationships/image" Target="../media/image2501.png"/><Relationship Id="rId22" Type="http://schemas.openxmlformats.org/officeDocument/2006/relationships/image" Target="../media/image2383.png"/><Relationship Id="rId64" Type="http://schemas.openxmlformats.org/officeDocument/2006/relationships/image" Target="../media/image2404.png"/><Relationship Id="rId118" Type="http://schemas.openxmlformats.org/officeDocument/2006/relationships/image" Target="../media/image2431.png"/><Relationship Id="rId325" Type="http://schemas.openxmlformats.org/officeDocument/2006/relationships/customXml" Target="../ink/ink2544.xml"/><Relationship Id="rId367" Type="http://schemas.openxmlformats.org/officeDocument/2006/relationships/customXml" Target="../ink/ink2565.xml"/><Relationship Id="rId171" Type="http://schemas.openxmlformats.org/officeDocument/2006/relationships/customXml" Target="../ink/ink2467.xml"/><Relationship Id="rId227" Type="http://schemas.openxmlformats.org/officeDocument/2006/relationships/customXml" Target="../ink/ink2495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56.xml"/><Relationship Id="rId299" Type="http://schemas.openxmlformats.org/officeDocument/2006/relationships/customXml" Target="../ink/ink2747.xml"/><Relationship Id="rId303" Type="http://schemas.openxmlformats.org/officeDocument/2006/relationships/customXml" Target="../ink/ink2749.xml"/><Relationship Id="rId21" Type="http://schemas.openxmlformats.org/officeDocument/2006/relationships/customXml" Target="../ink/ink2608.xml"/><Relationship Id="rId42" Type="http://schemas.openxmlformats.org/officeDocument/2006/relationships/image" Target="../media/image2610.png"/><Relationship Id="rId63" Type="http://schemas.openxmlformats.org/officeDocument/2006/relationships/customXml" Target="../ink/ink2629.xml"/><Relationship Id="rId84" Type="http://schemas.openxmlformats.org/officeDocument/2006/relationships/image" Target="../media/image2631.png"/><Relationship Id="rId138" Type="http://schemas.openxmlformats.org/officeDocument/2006/relationships/image" Target="../media/image2658.png"/><Relationship Id="rId159" Type="http://schemas.openxmlformats.org/officeDocument/2006/relationships/customXml" Target="../ink/ink2677.xml"/><Relationship Id="rId170" Type="http://schemas.openxmlformats.org/officeDocument/2006/relationships/image" Target="../media/image2674.png"/><Relationship Id="rId191" Type="http://schemas.openxmlformats.org/officeDocument/2006/relationships/customXml" Target="../ink/ink2693.xml"/><Relationship Id="rId205" Type="http://schemas.openxmlformats.org/officeDocument/2006/relationships/customXml" Target="../ink/ink2700.xml"/><Relationship Id="rId226" Type="http://schemas.openxmlformats.org/officeDocument/2006/relationships/image" Target="../media/image2702.png"/><Relationship Id="rId247" Type="http://schemas.openxmlformats.org/officeDocument/2006/relationships/customXml" Target="../ink/ink2721.xml"/><Relationship Id="rId107" Type="http://schemas.openxmlformats.org/officeDocument/2006/relationships/customXml" Target="../ink/ink2651.xml"/><Relationship Id="rId268" Type="http://schemas.openxmlformats.org/officeDocument/2006/relationships/image" Target="../media/image2723.png"/><Relationship Id="rId289" Type="http://schemas.openxmlformats.org/officeDocument/2006/relationships/customXml" Target="../ink/ink2742.xml"/><Relationship Id="rId11" Type="http://schemas.openxmlformats.org/officeDocument/2006/relationships/customXml" Target="../ink/ink2603.xml"/><Relationship Id="rId32" Type="http://schemas.openxmlformats.org/officeDocument/2006/relationships/image" Target="../media/image2605.png"/><Relationship Id="rId53" Type="http://schemas.openxmlformats.org/officeDocument/2006/relationships/customXml" Target="../ink/ink2624.xml"/><Relationship Id="rId74" Type="http://schemas.openxmlformats.org/officeDocument/2006/relationships/image" Target="../media/image2626.png"/><Relationship Id="rId128" Type="http://schemas.openxmlformats.org/officeDocument/2006/relationships/image" Target="../media/image2653.png"/><Relationship Id="rId149" Type="http://schemas.openxmlformats.org/officeDocument/2006/relationships/customXml" Target="../ink/ink2672.xml"/><Relationship Id="rId314" Type="http://schemas.openxmlformats.org/officeDocument/2006/relationships/image" Target="../media/image2746.png"/><Relationship Id="rId5" Type="http://schemas.openxmlformats.org/officeDocument/2006/relationships/customXml" Target="../ink/ink2600.xml"/><Relationship Id="rId95" Type="http://schemas.openxmlformats.org/officeDocument/2006/relationships/customXml" Target="../ink/ink2645.xml"/><Relationship Id="rId160" Type="http://schemas.openxmlformats.org/officeDocument/2006/relationships/image" Target="../media/image2669.png"/><Relationship Id="rId181" Type="http://schemas.openxmlformats.org/officeDocument/2006/relationships/customXml" Target="../ink/ink2688.xml"/><Relationship Id="rId216" Type="http://schemas.openxmlformats.org/officeDocument/2006/relationships/image" Target="../media/image2697.png"/><Relationship Id="rId237" Type="http://schemas.openxmlformats.org/officeDocument/2006/relationships/customXml" Target="../ink/ink2716.xml"/><Relationship Id="rId258" Type="http://schemas.openxmlformats.org/officeDocument/2006/relationships/image" Target="../media/image2718.png"/><Relationship Id="rId279" Type="http://schemas.openxmlformats.org/officeDocument/2006/relationships/customXml" Target="../ink/ink2737.xml"/><Relationship Id="rId22" Type="http://schemas.openxmlformats.org/officeDocument/2006/relationships/image" Target="../media/image2600.png"/><Relationship Id="rId43" Type="http://schemas.openxmlformats.org/officeDocument/2006/relationships/customXml" Target="../ink/ink2619.xml"/><Relationship Id="rId64" Type="http://schemas.openxmlformats.org/officeDocument/2006/relationships/image" Target="../media/image2621.png"/><Relationship Id="rId118" Type="http://schemas.openxmlformats.org/officeDocument/2006/relationships/image" Target="../media/image2648.png"/><Relationship Id="rId139" Type="http://schemas.openxmlformats.org/officeDocument/2006/relationships/customXml" Target="../ink/ink2667.xml"/><Relationship Id="rId290" Type="http://schemas.openxmlformats.org/officeDocument/2006/relationships/image" Target="../media/image2734.png"/><Relationship Id="rId304" Type="http://schemas.openxmlformats.org/officeDocument/2006/relationships/image" Target="../media/image2741.png"/><Relationship Id="rId85" Type="http://schemas.openxmlformats.org/officeDocument/2006/relationships/customXml" Target="../ink/ink2640.xml"/><Relationship Id="rId150" Type="http://schemas.openxmlformats.org/officeDocument/2006/relationships/image" Target="../media/image2664.png"/><Relationship Id="rId171" Type="http://schemas.openxmlformats.org/officeDocument/2006/relationships/customXml" Target="../ink/ink2683.xml"/><Relationship Id="rId192" Type="http://schemas.openxmlformats.org/officeDocument/2006/relationships/image" Target="../media/image2685.png"/><Relationship Id="rId206" Type="http://schemas.openxmlformats.org/officeDocument/2006/relationships/image" Target="../media/image2692.png"/><Relationship Id="rId227" Type="http://schemas.openxmlformats.org/officeDocument/2006/relationships/customXml" Target="../ink/ink2711.xml"/><Relationship Id="rId248" Type="http://schemas.openxmlformats.org/officeDocument/2006/relationships/image" Target="../media/image2713.png"/><Relationship Id="rId269" Type="http://schemas.openxmlformats.org/officeDocument/2006/relationships/customXml" Target="../ink/ink2732.xml"/><Relationship Id="rId12" Type="http://schemas.openxmlformats.org/officeDocument/2006/relationships/image" Target="../media/image2595.png"/><Relationship Id="rId33" Type="http://schemas.openxmlformats.org/officeDocument/2006/relationships/customXml" Target="../ink/ink2614.xml"/><Relationship Id="rId108" Type="http://schemas.openxmlformats.org/officeDocument/2006/relationships/image" Target="../media/image2643.png"/><Relationship Id="rId129" Type="http://schemas.openxmlformats.org/officeDocument/2006/relationships/customXml" Target="../ink/ink2662.xml"/><Relationship Id="rId280" Type="http://schemas.openxmlformats.org/officeDocument/2006/relationships/image" Target="../media/image2729.png"/><Relationship Id="rId315" Type="http://schemas.openxmlformats.org/officeDocument/2006/relationships/customXml" Target="../ink/ink2755.xml"/><Relationship Id="rId54" Type="http://schemas.openxmlformats.org/officeDocument/2006/relationships/image" Target="../media/image2616.png"/><Relationship Id="rId75" Type="http://schemas.openxmlformats.org/officeDocument/2006/relationships/customXml" Target="../ink/ink2635.xml"/><Relationship Id="rId96" Type="http://schemas.openxmlformats.org/officeDocument/2006/relationships/image" Target="../media/image2637.png"/><Relationship Id="rId140" Type="http://schemas.openxmlformats.org/officeDocument/2006/relationships/image" Target="../media/image2659.png"/><Relationship Id="rId161" Type="http://schemas.openxmlformats.org/officeDocument/2006/relationships/customXml" Target="../ink/ink2678.xml"/><Relationship Id="rId182" Type="http://schemas.openxmlformats.org/officeDocument/2006/relationships/image" Target="../media/image2680.png"/><Relationship Id="rId217" Type="http://schemas.openxmlformats.org/officeDocument/2006/relationships/customXml" Target="../ink/ink2706.xml"/><Relationship Id="rId6" Type="http://schemas.openxmlformats.org/officeDocument/2006/relationships/image" Target="../media/image2592.png"/><Relationship Id="rId238" Type="http://schemas.openxmlformats.org/officeDocument/2006/relationships/image" Target="../media/image2708.png"/><Relationship Id="rId259" Type="http://schemas.openxmlformats.org/officeDocument/2006/relationships/customXml" Target="../ink/ink2727.xml"/><Relationship Id="rId23" Type="http://schemas.openxmlformats.org/officeDocument/2006/relationships/customXml" Target="../ink/ink2609.xml"/><Relationship Id="rId119" Type="http://schemas.openxmlformats.org/officeDocument/2006/relationships/customXml" Target="../ink/ink2657.xml"/><Relationship Id="rId270" Type="http://schemas.openxmlformats.org/officeDocument/2006/relationships/image" Target="../media/image2724.png"/><Relationship Id="rId291" Type="http://schemas.openxmlformats.org/officeDocument/2006/relationships/customXml" Target="../ink/ink2743.xml"/><Relationship Id="rId305" Type="http://schemas.openxmlformats.org/officeDocument/2006/relationships/customXml" Target="../ink/ink2750.xml"/><Relationship Id="rId44" Type="http://schemas.openxmlformats.org/officeDocument/2006/relationships/image" Target="../media/image2611.png"/><Relationship Id="rId65" Type="http://schemas.openxmlformats.org/officeDocument/2006/relationships/customXml" Target="../ink/ink2630.xml"/><Relationship Id="rId86" Type="http://schemas.openxmlformats.org/officeDocument/2006/relationships/image" Target="../media/image2632.png"/><Relationship Id="rId130" Type="http://schemas.openxmlformats.org/officeDocument/2006/relationships/image" Target="../media/image2654.png"/><Relationship Id="rId151" Type="http://schemas.openxmlformats.org/officeDocument/2006/relationships/customXml" Target="../ink/ink2673.xml"/><Relationship Id="rId172" Type="http://schemas.openxmlformats.org/officeDocument/2006/relationships/image" Target="../media/image2675.png"/><Relationship Id="rId193" Type="http://schemas.openxmlformats.org/officeDocument/2006/relationships/customXml" Target="../ink/ink2694.xml"/><Relationship Id="rId207" Type="http://schemas.openxmlformats.org/officeDocument/2006/relationships/customXml" Target="../ink/ink2701.xml"/><Relationship Id="rId228" Type="http://schemas.openxmlformats.org/officeDocument/2006/relationships/image" Target="../media/image2703.png"/><Relationship Id="rId249" Type="http://schemas.openxmlformats.org/officeDocument/2006/relationships/customXml" Target="../ink/ink2722.xml"/><Relationship Id="rId13" Type="http://schemas.openxmlformats.org/officeDocument/2006/relationships/customXml" Target="../ink/ink2604.xml"/><Relationship Id="rId109" Type="http://schemas.openxmlformats.org/officeDocument/2006/relationships/customXml" Target="../ink/ink2652.xml"/><Relationship Id="rId260" Type="http://schemas.openxmlformats.org/officeDocument/2006/relationships/image" Target="../media/image2719.png"/><Relationship Id="rId281" Type="http://schemas.openxmlformats.org/officeDocument/2006/relationships/customXml" Target="../ink/ink2738.xml"/><Relationship Id="rId316" Type="http://schemas.openxmlformats.org/officeDocument/2006/relationships/image" Target="../media/image2747.png"/><Relationship Id="rId34" Type="http://schemas.openxmlformats.org/officeDocument/2006/relationships/image" Target="../media/image2606.png"/><Relationship Id="rId55" Type="http://schemas.openxmlformats.org/officeDocument/2006/relationships/customXml" Target="../ink/ink2625.xml"/><Relationship Id="rId76" Type="http://schemas.openxmlformats.org/officeDocument/2006/relationships/image" Target="../media/image2627.png"/><Relationship Id="rId97" Type="http://schemas.openxmlformats.org/officeDocument/2006/relationships/customXml" Target="../ink/ink2646.xml"/><Relationship Id="rId120" Type="http://schemas.openxmlformats.org/officeDocument/2006/relationships/image" Target="../media/image2649.png"/><Relationship Id="rId141" Type="http://schemas.openxmlformats.org/officeDocument/2006/relationships/customXml" Target="../ink/ink2668.xml"/><Relationship Id="rId7" Type="http://schemas.openxmlformats.org/officeDocument/2006/relationships/customXml" Target="../ink/ink2601.xml"/><Relationship Id="rId162" Type="http://schemas.openxmlformats.org/officeDocument/2006/relationships/image" Target="../media/image2670.png"/><Relationship Id="rId183" Type="http://schemas.openxmlformats.org/officeDocument/2006/relationships/customXml" Target="../ink/ink2689.xml"/><Relationship Id="rId218" Type="http://schemas.openxmlformats.org/officeDocument/2006/relationships/image" Target="../media/image2698.png"/><Relationship Id="rId239" Type="http://schemas.openxmlformats.org/officeDocument/2006/relationships/customXml" Target="../ink/ink2717.xml"/><Relationship Id="rId250" Type="http://schemas.openxmlformats.org/officeDocument/2006/relationships/image" Target="../media/image2714.png"/><Relationship Id="rId271" Type="http://schemas.openxmlformats.org/officeDocument/2006/relationships/customXml" Target="../ink/ink2733.xml"/><Relationship Id="rId292" Type="http://schemas.openxmlformats.org/officeDocument/2006/relationships/image" Target="../media/image2735.png"/><Relationship Id="rId306" Type="http://schemas.openxmlformats.org/officeDocument/2006/relationships/image" Target="../media/image2742.png"/><Relationship Id="rId24" Type="http://schemas.openxmlformats.org/officeDocument/2006/relationships/image" Target="../media/image2601.png"/><Relationship Id="rId45" Type="http://schemas.openxmlformats.org/officeDocument/2006/relationships/customXml" Target="../ink/ink2620.xml"/><Relationship Id="rId66" Type="http://schemas.openxmlformats.org/officeDocument/2006/relationships/image" Target="../media/image2622.png"/><Relationship Id="rId87" Type="http://schemas.openxmlformats.org/officeDocument/2006/relationships/customXml" Target="../ink/ink2641.xml"/><Relationship Id="rId110" Type="http://schemas.openxmlformats.org/officeDocument/2006/relationships/image" Target="../media/image2644.png"/><Relationship Id="rId131" Type="http://schemas.openxmlformats.org/officeDocument/2006/relationships/customXml" Target="../ink/ink2663.xml"/><Relationship Id="rId61" Type="http://schemas.openxmlformats.org/officeDocument/2006/relationships/customXml" Target="../ink/ink2628.xml"/><Relationship Id="rId82" Type="http://schemas.openxmlformats.org/officeDocument/2006/relationships/image" Target="../media/image2630.png"/><Relationship Id="rId152" Type="http://schemas.openxmlformats.org/officeDocument/2006/relationships/image" Target="../media/image2665.png"/><Relationship Id="rId173" Type="http://schemas.openxmlformats.org/officeDocument/2006/relationships/customXml" Target="../ink/ink2684.xml"/><Relationship Id="rId194" Type="http://schemas.openxmlformats.org/officeDocument/2006/relationships/image" Target="../media/image2686.png"/><Relationship Id="rId199" Type="http://schemas.openxmlformats.org/officeDocument/2006/relationships/customXml" Target="../ink/ink2697.xml"/><Relationship Id="rId203" Type="http://schemas.openxmlformats.org/officeDocument/2006/relationships/customXml" Target="../ink/ink2699.xml"/><Relationship Id="rId208" Type="http://schemas.openxmlformats.org/officeDocument/2006/relationships/image" Target="../media/image2693.png"/><Relationship Id="rId229" Type="http://schemas.openxmlformats.org/officeDocument/2006/relationships/customXml" Target="../ink/ink2712.xml"/><Relationship Id="rId19" Type="http://schemas.openxmlformats.org/officeDocument/2006/relationships/customXml" Target="../ink/ink2607.xml"/><Relationship Id="rId224" Type="http://schemas.openxmlformats.org/officeDocument/2006/relationships/image" Target="../media/image2701.png"/><Relationship Id="rId240" Type="http://schemas.openxmlformats.org/officeDocument/2006/relationships/image" Target="../media/image2709.png"/><Relationship Id="rId245" Type="http://schemas.openxmlformats.org/officeDocument/2006/relationships/customXml" Target="../ink/ink2720.xml"/><Relationship Id="rId261" Type="http://schemas.openxmlformats.org/officeDocument/2006/relationships/customXml" Target="../ink/ink2728.xml"/><Relationship Id="rId266" Type="http://schemas.openxmlformats.org/officeDocument/2006/relationships/image" Target="../media/image2722.png"/><Relationship Id="rId287" Type="http://schemas.openxmlformats.org/officeDocument/2006/relationships/customXml" Target="../ink/ink2741.xml"/><Relationship Id="rId14" Type="http://schemas.openxmlformats.org/officeDocument/2006/relationships/image" Target="../media/image2596.png"/><Relationship Id="rId30" Type="http://schemas.openxmlformats.org/officeDocument/2006/relationships/image" Target="../media/image2604.png"/><Relationship Id="rId35" Type="http://schemas.openxmlformats.org/officeDocument/2006/relationships/customXml" Target="../ink/ink2615.xml"/><Relationship Id="rId56" Type="http://schemas.openxmlformats.org/officeDocument/2006/relationships/image" Target="../media/image2617.png"/><Relationship Id="rId77" Type="http://schemas.openxmlformats.org/officeDocument/2006/relationships/customXml" Target="../ink/ink2636.xml"/><Relationship Id="rId100" Type="http://schemas.openxmlformats.org/officeDocument/2006/relationships/image" Target="../media/image2639.png"/><Relationship Id="rId105" Type="http://schemas.openxmlformats.org/officeDocument/2006/relationships/customXml" Target="../ink/ink2650.xml"/><Relationship Id="rId126" Type="http://schemas.openxmlformats.org/officeDocument/2006/relationships/image" Target="../media/image2652.png"/><Relationship Id="rId147" Type="http://schemas.openxmlformats.org/officeDocument/2006/relationships/customXml" Target="../ink/ink2671.xml"/><Relationship Id="rId168" Type="http://schemas.openxmlformats.org/officeDocument/2006/relationships/image" Target="../media/image2673.png"/><Relationship Id="rId282" Type="http://schemas.openxmlformats.org/officeDocument/2006/relationships/image" Target="../media/image2730.png"/><Relationship Id="rId312" Type="http://schemas.openxmlformats.org/officeDocument/2006/relationships/image" Target="../media/image2745.png"/><Relationship Id="rId8" Type="http://schemas.openxmlformats.org/officeDocument/2006/relationships/image" Target="../media/image2593.png"/><Relationship Id="rId51" Type="http://schemas.openxmlformats.org/officeDocument/2006/relationships/customXml" Target="../ink/ink2623.xml"/><Relationship Id="rId72" Type="http://schemas.openxmlformats.org/officeDocument/2006/relationships/image" Target="../media/image2625.png"/><Relationship Id="rId93" Type="http://schemas.openxmlformats.org/officeDocument/2006/relationships/customXml" Target="../ink/ink2644.xml"/><Relationship Id="rId98" Type="http://schemas.openxmlformats.org/officeDocument/2006/relationships/image" Target="../media/image2638.png"/><Relationship Id="rId121" Type="http://schemas.openxmlformats.org/officeDocument/2006/relationships/customXml" Target="../ink/ink2658.xml"/><Relationship Id="rId142" Type="http://schemas.openxmlformats.org/officeDocument/2006/relationships/image" Target="../media/image2660.png"/><Relationship Id="rId163" Type="http://schemas.openxmlformats.org/officeDocument/2006/relationships/customXml" Target="../ink/ink2679.xml"/><Relationship Id="rId184" Type="http://schemas.openxmlformats.org/officeDocument/2006/relationships/image" Target="../media/image2681.png"/><Relationship Id="rId189" Type="http://schemas.openxmlformats.org/officeDocument/2006/relationships/customXml" Target="../ink/ink2692.xml"/><Relationship Id="rId219" Type="http://schemas.openxmlformats.org/officeDocument/2006/relationships/customXml" Target="../ink/ink2707.xml"/><Relationship Id="rId3" Type="http://schemas.openxmlformats.org/officeDocument/2006/relationships/customXml" Target="../ink/ink2599.xml"/><Relationship Id="rId214" Type="http://schemas.openxmlformats.org/officeDocument/2006/relationships/image" Target="../media/image2696.png"/><Relationship Id="rId230" Type="http://schemas.openxmlformats.org/officeDocument/2006/relationships/image" Target="../media/image2704.png"/><Relationship Id="rId235" Type="http://schemas.openxmlformats.org/officeDocument/2006/relationships/customXml" Target="../ink/ink2715.xml"/><Relationship Id="rId251" Type="http://schemas.openxmlformats.org/officeDocument/2006/relationships/customXml" Target="../ink/ink2723.xml"/><Relationship Id="rId256" Type="http://schemas.openxmlformats.org/officeDocument/2006/relationships/image" Target="../media/image2717.png"/><Relationship Id="rId277" Type="http://schemas.openxmlformats.org/officeDocument/2006/relationships/customXml" Target="../ink/ink2736.xml"/><Relationship Id="rId298" Type="http://schemas.openxmlformats.org/officeDocument/2006/relationships/image" Target="../media/image2738.png"/><Relationship Id="rId25" Type="http://schemas.openxmlformats.org/officeDocument/2006/relationships/customXml" Target="../ink/ink2610.xml"/><Relationship Id="rId46" Type="http://schemas.openxmlformats.org/officeDocument/2006/relationships/image" Target="../media/image2612.png"/><Relationship Id="rId67" Type="http://schemas.openxmlformats.org/officeDocument/2006/relationships/customXml" Target="../ink/ink2631.xml"/><Relationship Id="rId116" Type="http://schemas.openxmlformats.org/officeDocument/2006/relationships/image" Target="../media/image2647.png"/><Relationship Id="rId137" Type="http://schemas.openxmlformats.org/officeDocument/2006/relationships/customXml" Target="../ink/ink2666.xml"/><Relationship Id="rId158" Type="http://schemas.openxmlformats.org/officeDocument/2006/relationships/image" Target="../media/image2668.png"/><Relationship Id="rId272" Type="http://schemas.openxmlformats.org/officeDocument/2006/relationships/image" Target="../media/image2725.png"/><Relationship Id="rId293" Type="http://schemas.openxmlformats.org/officeDocument/2006/relationships/customXml" Target="../ink/ink2744.xml"/><Relationship Id="rId302" Type="http://schemas.openxmlformats.org/officeDocument/2006/relationships/image" Target="../media/image2740.png"/><Relationship Id="rId307" Type="http://schemas.openxmlformats.org/officeDocument/2006/relationships/customXml" Target="../ink/ink2751.xml"/><Relationship Id="rId20" Type="http://schemas.openxmlformats.org/officeDocument/2006/relationships/image" Target="../media/image2599.png"/><Relationship Id="rId41" Type="http://schemas.openxmlformats.org/officeDocument/2006/relationships/customXml" Target="../ink/ink2618.xml"/><Relationship Id="rId62" Type="http://schemas.openxmlformats.org/officeDocument/2006/relationships/image" Target="../media/image2620.png"/><Relationship Id="rId83" Type="http://schemas.openxmlformats.org/officeDocument/2006/relationships/customXml" Target="../ink/ink2639.xml"/><Relationship Id="rId88" Type="http://schemas.openxmlformats.org/officeDocument/2006/relationships/image" Target="../media/image2633.png"/><Relationship Id="rId111" Type="http://schemas.openxmlformats.org/officeDocument/2006/relationships/customXml" Target="../ink/ink2653.xml"/><Relationship Id="rId132" Type="http://schemas.openxmlformats.org/officeDocument/2006/relationships/image" Target="../media/image2655.png"/><Relationship Id="rId153" Type="http://schemas.openxmlformats.org/officeDocument/2006/relationships/customXml" Target="../ink/ink2674.xml"/><Relationship Id="rId174" Type="http://schemas.openxmlformats.org/officeDocument/2006/relationships/image" Target="../media/image2676.png"/><Relationship Id="rId179" Type="http://schemas.openxmlformats.org/officeDocument/2006/relationships/customXml" Target="../ink/ink2687.xml"/><Relationship Id="rId195" Type="http://schemas.openxmlformats.org/officeDocument/2006/relationships/customXml" Target="../ink/ink2695.xml"/><Relationship Id="rId209" Type="http://schemas.openxmlformats.org/officeDocument/2006/relationships/customXml" Target="../ink/ink2702.xml"/><Relationship Id="rId190" Type="http://schemas.openxmlformats.org/officeDocument/2006/relationships/image" Target="../media/image2684.png"/><Relationship Id="rId204" Type="http://schemas.openxmlformats.org/officeDocument/2006/relationships/image" Target="../media/image2691.png"/><Relationship Id="rId220" Type="http://schemas.openxmlformats.org/officeDocument/2006/relationships/image" Target="../media/image2699.png"/><Relationship Id="rId225" Type="http://schemas.openxmlformats.org/officeDocument/2006/relationships/customXml" Target="../ink/ink2710.xml"/><Relationship Id="rId241" Type="http://schemas.openxmlformats.org/officeDocument/2006/relationships/customXml" Target="../ink/ink2718.xml"/><Relationship Id="rId246" Type="http://schemas.openxmlformats.org/officeDocument/2006/relationships/image" Target="../media/image2712.png"/><Relationship Id="rId267" Type="http://schemas.openxmlformats.org/officeDocument/2006/relationships/customXml" Target="../ink/ink2731.xml"/><Relationship Id="rId288" Type="http://schemas.openxmlformats.org/officeDocument/2006/relationships/image" Target="../media/image2733.png"/><Relationship Id="rId15" Type="http://schemas.openxmlformats.org/officeDocument/2006/relationships/customXml" Target="../ink/ink2605.xml"/><Relationship Id="rId36" Type="http://schemas.openxmlformats.org/officeDocument/2006/relationships/image" Target="../media/image2607.png"/><Relationship Id="rId57" Type="http://schemas.openxmlformats.org/officeDocument/2006/relationships/customXml" Target="../ink/ink2626.xml"/><Relationship Id="rId106" Type="http://schemas.openxmlformats.org/officeDocument/2006/relationships/image" Target="../media/image2642.png"/><Relationship Id="rId127" Type="http://schemas.openxmlformats.org/officeDocument/2006/relationships/customXml" Target="../ink/ink2661.xml"/><Relationship Id="rId262" Type="http://schemas.openxmlformats.org/officeDocument/2006/relationships/image" Target="../media/image2720.png"/><Relationship Id="rId283" Type="http://schemas.openxmlformats.org/officeDocument/2006/relationships/customXml" Target="../ink/ink2739.xml"/><Relationship Id="rId313" Type="http://schemas.openxmlformats.org/officeDocument/2006/relationships/customXml" Target="../ink/ink2754.xml"/><Relationship Id="rId10" Type="http://schemas.openxmlformats.org/officeDocument/2006/relationships/image" Target="../media/image2594.png"/><Relationship Id="rId31" Type="http://schemas.openxmlformats.org/officeDocument/2006/relationships/customXml" Target="../ink/ink2613.xml"/><Relationship Id="rId52" Type="http://schemas.openxmlformats.org/officeDocument/2006/relationships/image" Target="../media/image2615.png"/><Relationship Id="rId73" Type="http://schemas.openxmlformats.org/officeDocument/2006/relationships/customXml" Target="../ink/ink2634.xml"/><Relationship Id="rId78" Type="http://schemas.openxmlformats.org/officeDocument/2006/relationships/image" Target="../media/image2628.png"/><Relationship Id="rId94" Type="http://schemas.openxmlformats.org/officeDocument/2006/relationships/image" Target="../media/image2636.png"/><Relationship Id="rId99" Type="http://schemas.openxmlformats.org/officeDocument/2006/relationships/customXml" Target="../ink/ink2647.xml"/><Relationship Id="rId101" Type="http://schemas.openxmlformats.org/officeDocument/2006/relationships/customXml" Target="../ink/ink2648.xml"/><Relationship Id="rId122" Type="http://schemas.openxmlformats.org/officeDocument/2006/relationships/image" Target="../media/image2650.png"/><Relationship Id="rId143" Type="http://schemas.openxmlformats.org/officeDocument/2006/relationships/customXml" Target="../ink/ink2669.xml"/><Relationship Id="rId148" Type="http://schemas.openxmlformats.org/officeDocument/2006/relationships/image" Target="../media/image2663.png"/><Relationship Id="rId164" Type="http://schemas.openxmlformats.org/officeDocument/2006/relationships/image" Target="../media/image2671.png"/><Relationship Id="rId169" Type="http://schemas.openxmlformats.org/officeDocument/2006/relationships/customXml" Target="../ink/ink2682.xml"/><Relationship Id="rId185" Type="http://schemas.openxmlformats.org/officeDocument/2006/relationships/customXml" Target="../ink/ink2690.xml"/><Relationship Id="rId4" Type="http://schemas.openxmlformats.org/officeDocument/2006/relationships/image" Target="../media/image2591.png"/><Relationship Id="rId9" Type="http://schemas.openxmlformats.org/officeDocument/2006/relationships/customXml" Target="../ink/ink2602.xml"/><Relationship Id="rId180" Type="http://schemas.openxmlformats.org/officeDocument/2006/relationships/image" Target="../media/image2679.png"/><Relationship Id="rId210" Type="http://schemas.openxmlformats.org/officeDocument/2006/relationships/image" Target="../media/image2694.png"/><Relationship Id="rId215" Type="http://schemas.openxmlformats.org/officeDocument/2006/relationships/customXml" Target="../ink/ink2705.xml"/><Relationship Id="rId236" Type="http://schemas.openxmlformats.org/officeDocument/2006/relationships/image" Target="../media/image2707.png"/><Relationship Id="rId257" Type="http://schemas.openxmlformats.org/officeDocument/2006/relationships/customXml" Target="../ink/ink2726.xml"/><Relationship Id="rId278" Type="http://schemas.openxmlformats.org/officeDocument/2006/relationships/image" Target="../media/image2728.png"/><Relationship Id="rId26" Type="http://schemas.openxmlformats.org/officeDocument/2006/relationships/image" Target="../media/image2602.png"/><Relationship Id="rId231" Type="http://schemas.openxmlformats.org/officeDocument/2006/relationships/customXml" Target="../ink/ink2713.xml"/><Relationship Id="rId252" Type="http://schemas.openxmlformats.org/officeDocument/2006/relationships/image" Target="../media/image2715.png"/><Relationship Id="rId273" Type="http://schemas.openxmlformats.org/officeDocument/2006/relationships/customXml" Target="../ink/ink2734.xml"/><Relationship Id="rId294" Type="http://schemas.openxmlformats.org/officeDocument/2006/relationships/image" Target="../media/image2736.png"/><Relationship Id="rId308" Type="http://schemas.openxmlformats.org/officeDocument/2006/relationships/image" Target="../media/image2743.png"/><Relationship Id="rId47" Type="http://schemas.openxmlformats.org/officeDocument/2006/relationships/customXml" Target="../ink/ink2621.xml"/><Relationship Id="rId68" Type="http://schemas.openxmlformats.org/officeDocument/2006/relationships/image" Target="../media/image2623.png"/><Relationship Id="rId89" Type="http://schemas.openxmlformats.org/officeDocument/2006/relationships/customXml" Target="../ink/ink2642.xml"/><Relationship Id="rId112" Type="http://schemas.openxmlformats.org/officeDocument/2006/relationships/image" Target="../media/image2645.png"/><Relationship Id="rId133" Type="http://schemas.openxmlformats.org/officeDocument/2006/relationships/customXml" Target="../ink/ink2664.xml"/><Relationship Id="rId154" Type="http://schemas.openxmlformats.org/officeDocument/2006/relationships/image" Target="../media/image2666.png"/><Relationship Id="rId175" Type="http://schemas.openxmlformats.org/officeDocument/2006/relationships/customXml" Target="../ink/ink2685.xml"/><Relationship Id="rId196" Type="http://schemas.openxmlformats.org/officeDocument/2006/relationships/image" Target="../media/image2687.png"/><Relationship Id="rId200" Type="http://schemas.openxmlformats.org/officeDocument/2006/relationships/image" Target="../media/image2689.png"/><Relationship Id="rId16" Type="http://schemas.openxmlformats.org/officeDocument/2006/relationships/image" Target="../media/image2597.png"/><Relationship Id="rId221" Type="http://schemas.openxmlformats.org/officeDocument/2006/relationships/customXml" Target="../ink/ink2708.xml"/><Relationship Id="rId242" Type="http://schemas.openxmlformats.org/officeDocument/2006/relationships/image" Target="../media/image2710.png"/><Relationship Id="rId263" Type="http://schemas.openxmlformats.org/officeDocument/2006/relationships/customXml" Target="../ink/ink2729.xml"/><Relationship Id="rId284" Type="http://schemas.openxmlformats.org/officeDocument/2006/relationships/image" Target="../media/image2731.png"/><Relationship Id="rId37" Type="http://schemas.openxmlformats.org/officeDocument/2006/relationships/customXml" Target="../ink/ink2616.xml"/><Relationship Id="rId58" Type="http://schemas.openxmlformats.org/officeDocument/2006/relationships/image" Target="../media/image2618.png"/><Relationship Id="rId79" Type="http://schemas.openxmlformats.org/officeDocument/2006/relationships/customXml" Target="../ink/ink2637.xml"/><Relationship Id="rId102" Type="http://schemas.openxmlformats.org/officeDocument/2006/relationships/image" Target="../media/image2640.png"/><Relationship Id="rId123" Type="http://schemas.openxmlformats.org/officeDocument/2006/relationships/customXml" Target="../ink/ink2659.xml"/><Relationship Id="rId144" Type="http://schemas.openxmlformats.org/officeDocument/2006/relationships/image" Target="../media/image2661.png"/><Relationship Id="rId90" Type="http://schemas.openxmlformats.org/officeDocument/2006/relationships/image" Target="../media/image2634.png"/><Relationship Id="rId165" Type="http://schemas.openxmlformats.org/officeDocument/2006/relationships/customXml" Target="../ink/ink2680.xml"/><Relationship Id="rId186" Type="http://schemas.openxmlformats.org/officeDocument/2006/relationships/image" Target="../media/image2682.png"/><Relationship Id="rId211" Type="http://schemas.openxmlformats.org/officeDocument/2006/relationships/customXml" Target="../ink/ink2703.xml"/><Relationship Id="rId232" Type="http://schemas.openxmlformats.org/officeDocument/2006/relationships/image" Target="../media/image2705.png"/><Relationship Id="rId253" Type="http://schemas.openxmlformats.org/officeDocument/2006/relationships/customXml" Target="../ink/ink2724.xml"/><Relationship Id="rId274" Type="http://schemas.openxmlformats.org/officeDocument/2006/relationships/image" Target="../media/image2726.png"/><Relationship Id="rId295" Type="http://schemas.openxmlformats.org/officeDocument/2006/relationships/customXml" Target="../ink/ink2745.xml"/><Relationship Id="rId309" Type="http://schemas.openxmlformats.org/officeDocument/2006/relationships/customXml" Target="../ink/ink2752.xml"/><Relationship Id="rId27" Type="http://schemas.openxmlformats.org/officeDocument/2006/relationships/customXml" Target="../ink/ink2611.xml"/><Relationship Id="rId48" Type="http://schemas.openxmlformats.org/officeDocument/2006/relationships/image" Target="../media/image2613.png"/><Relationship Id="rId69" Type="http://schemas.openxmlformats.org/officeDocument/2006/relationships/customXml" Target="../ink/ink2632.xml"/><Relationship Id="rId113" Type="http://schemas.openxmlformats.org/officeDocument/2006/relationships/customXml" Target="../ink/ink2654.xml"/><Relationship Id="rId134" Type="http://schemas.openxmlformats.org/officeDocument/2006/relationships/image" Target="../media/image2656.png"/><Relationship Id="rId80" Type="http://schemas.openxmlformats.org/officeDocument/2006/relationships/image" Target="../media/image2629.png"/><Relationship Id="rId155" Type="http://schemas.openxmlformats.org/officeDocument/2006/relationships/customXml" Target="../ink/ink2675.xml"/><Relationship Id="rId176" Type="http://schemas.openxmlformats.org/officeDocument/2006/relationships/image" Target="../media/image2677.png"/><Relationship Id="rId197" Type="http://schemas.openxmlformats.org/officeDocument/2006/relationships/customXml" Target="../ink/ink2696.xml"/><Relationship Id="rId201" Type="http://schemas.openxmlformats.org/officeDocument/2006/relationships/customXml" Target="../ink/ink2698.xml"/><Relationship Id="rId222" Type="http://schemas.openxmlformats.org/officeDocument/2006/relationships/image" Target="../media/image2700.png"/><Relationship Id="rId243" Type="http://schemas.openxmlformats.org/officeDocument/2006/relationships/customXml" Target="../ink/ink2719.xml"/><Relationship Id="rId264" Type="http://schemas.openxmlformats.org/officeDocument/2006/relationships/image" Target="../media/image2721.png"/><Relationship Id="rId285" Type="http://schemas.openxmlformats.org/officeDocument/2006/relationships/customXml" Target="../ink/ink2740.xml"/><Relationship Id="rId17" Type="http://schemas.openxmlformats.org/officeDocument/2006/relationships/customXml" Target="../ink/ink2606.xml"/><Relationship Id="rId38" Type="http://schemas.openxmlformats.org/officeDocument/2006/relationships/image" Target="../media/image2608.png"/><Relationship Id="rId59" Type="http://schemas.openxmlformats.org/officeDocument/2006/relationships/customXml" Target="../ink/ink2627.xml"/><Relationship Id="rId103" Type="http://schemas.openxmlformats.org/officeDocument/2006/relationships/customXml" Target="../ink/ink2649.xml"/><Relationship Id="rId124" Type="http://schemas.openxmlformats.org/officeDocument/2006/relationships/image" Target="../media/image2651.png"/><Relationship Id="rId310" Type="http://schemas.openxmlformats.org/officeDocument/2006/relationships/image" Target="../media/image2744.png"/><Relationship Id="rId70" Type="http://schemas.openxmlformats.org/officeDocument/2006/relationships/image" Target="../media/image2624.png"/><Relationship Id="rId91" Type="http://schemas.openxmlformats.org/officeDocument/2006/relationships/customXml" Target="../ink/ink2643.xml"/><Relationship Id="rId145" Type="http://schemas.openxmlformats.org/officeDocument/2006/relationships/customXml" Target="../ink/ink2670.xml"/><Relationship Id="rId166" Type="http://schemas.openxmlformats.org/officeDocument/2006/relationships/image" Target="../media/image2672.png"/><Relationship Id="rId187" Type="http://schemas.openxmlformats.org/officeDocument/2006/relationships/customXml" Target="../ink/ink269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695.png"/><Relationship Id="rId233" Type="http://schemas.openxmlformats.org/officeDocument/2006/relationships/customXml" Target="../ink/ink2714.xml"/><Relationship Id="rId254" Type="http://schemas.openxmlformats.org/officeDocument/2006/relationships/image" Target="../media/image2716.png"/><Relationship Id="rId28" Type="http://schemas.openxmlformats.org/officeDocument/2006/relationships/image" Target="../media/image2603.png"/><Relationship Id="rId49" Type="http://schemas.openxmlformats.org/officeDocument/2006/relationships/customXml" Target="../ink/ink2622.xml"/><Relationship Id="rId114" Type="http://schemas.openxmlformats.org/officeDocument/2006/relationships/image" Target="../media/image2646.png"/><Relationship Id="rId275" Type="http://schemas.openxmlformats.org/officeDocument/2006/relationships/customXml" Target="../ink/ink2735.xml"/><Relationship Id="rId296" Type="http://schemas.openxmlformats.org/officeDocument/2006/relationships/image" Target="../media/image2737.png"/><Relationship Id="rId300" Type="http://schemas.openxmlformats.org/officeDocument/2006/relationships/image" Target="../media/image2739.png"/><Relationship Id="rId60" Type="http://schemas.openxmlformats.org/officeDocument/2006/relationships/image" Target="../media/image2619.png"/><Relationship Id="rId81" Type="http://schemas.openxmlformats.org/officeDocument/2006/relationships/customXml" Target="../ink/ink2638.xml"/><Relationship Id="rId135" Type="http://schemas.openxmlformats.org/officeDocument/2006/relationships/customXml" Target="../ink/ink2665.xml"/><Relationship Id="rId156" Type="http://schemas.openxmlformats.org/officeDocument/2006/relationships/image" Target="../media/image2667.png"/><Relationship Id="rId177" Type="http://schemas.openxmlformats.org/officeDocument/2006/relationships/customXml" Target="../ink/ink2686.xml"/><Relationship Id="rId198" Type="http://schemas.openxmlformats.org/officeDocument/2006/relationships/image" Target="../media/image2688.png"/><Relationship Id="rId202" Type="http://schemas.openxmlformats.org/officeDocument/2006/relationships/image" Target="../media/image2690.png"/><Relationship Id="rId223" Type="http://schemas.openxmlformats.org/officeDocument/2006/relationships/customXml" Target="../ink/ink2709.xml"/><Relationship Id="rId244" Type="http://schemas.openxmlformats.org/officeDocument/2006/relationships/image" Target="../media/image2711.png"/><Relationship Id="rId18" Type="http://schemas.openxmlformats.org/officeDocument/2006/relationships/image" Target="../media/image2598.png"/><Relationship Id="rId39" Type="http://schemas.openxmlformats.org/officeDocument/2006/relationships/customXml" Target="../ink/ink2617.xml"/><Relationship Id="rId265" Type="http://schemas.openxmlformats.org/officeDocument/2006/relationships/customXml" Target="../ink/ink2730.xml"/><Relationship Id="rId286" Type="http://schemas.openxmlformats.org/officeDocument/2006/relationships/image" Target="../media/image2732.png"/><Relationship Id="rId50" Type="http://schemas.openxmlformats.org/officeDocument/2006/relationships/image" Target="../media/image2614.png"/><Relationship Id="rId104" Type="http://schemas.openxmlformats.org/officeDocument/2006/relationships/image" Target="../media/image2641.png"/><Relationship Id="rId125" Type="http://schemas.openxmlformats.org/officeDocument/2006/relationships/customXml" Target="../ink/ink2660.xml"/><Relationship Id="rId146" Type="http://schemas.openxmlformats.org/officeDocument/2006/relationships/image" Target="../media/image2662.png"/><Relationship Id="rId167" Type="http://schemas.openxmlformats.org/officeDocument/2006/relationships/customXml" Target="../ink/ink2681.xml"/><Relationship Id="rId188" Type="http://schemas.openxmlformats.org/officeDocument/2006/relationships/image" Target="../media/image2683.png"/><Relationship Id="rId311" Type="http://schemas.openxmlformats.org/officeDocument/2006/relationships/customXml" Target="../ink/ink2753.xml"/><Relationship Id="rId71" Type="http://schemas.openxmlformats.org/officeDocument/2006/relationships/customXml" Target="../ink/ink2633.xml"/><Relationship Id="rId92" Type="http://schemas.openxmlformats.org/officeDocument/2006/relationships/image" Target="../media/image2635.png"/><Relationship Id="rId213" Type="http://schemas.openxmlformats.org/officeDocument/2006/relationships/customXml" Target="../ink/ink2704.xml"/><Relationship Id="rId234" Type="http://schemas.openxmlformats.org/officeDocument/2006/relationships/image" Target="../media/image2706.png"/><Relationship Id="rId2" Type="http://schemas.openxmlformats.org/officeDocument/2006/relationships/image" Target="../media/image2590.png"/><Relationship Id="rId29" Type="http://schemas.openxmlformats.org/officeDocument/2006/relationships/customXml" Target="../ink/ink2612.xml"/><Relationship Id="rId255" Type="http://schemas.openxmlformats.org/officeDocument/2006/relationships/customXml" Target="../ink/ink2725.xml"/><Relationship Id="rId276" Type="http://schemas.openxmlformats.org/officeDocument/2006/relationships/image" Target="../media/image2727.png"/><Relationship Id="rId297" Type="http://schemas.openxmlformats.org/officeDocument/2006/relationships/customXml" Target="../ink/ink2746.xml"/><Relationship Id="rId40" Type="http://schemas.openxmlformats.org/officeDocument/2006/relationships/image" Target="../media/image2609.png"/><Relationship Id="rId115" Type="http://schemas.openxmlformats.org/officeDocument/2006/relationships/customXml" Target="../ink/ink2655.xml"/><Relationship Id="rId136" Type="http://schemas.openxmlformats.org/officeDocument/2006/relationships/image" Target="../media/image2657.png"/><Relationship Id="rId157" Type="http://schemas.openxmlformats.org/officeDocument/2006/relationships/customXml" Target="../ink/ink2676.xml"/><Relationship Id="rId178" Type="http://schemas.openxmlformats.org/officeDocument/2006/relationships/image" Target="../media/image2678.png"/><Relationship Id="rId301" Type="http://schemas.openxmlformats.org/officeDocument/2006/relationships/customXml" Target="../ink/ink27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13.xml"/><Relationship Id="rId299" Type="http://schemas.openxmlformats.org/officeDocument/2006/relationships/customXml" Target="../ink/ink2904.xml"/><Relationship Id="rId21" Type="http://schemas.openxmlformats.org/officeDocument/2006/relationships/customXml" Target="../ink/ink2765.xml"/><Relationship Id="rId63" Type="http://schemas.openxmlformats.org/officeDocument/2006/relationships/customXml" Target="../ink/ink2786.xml"/><Relationship Id="rId159" Type="http://schemas.openxmlformats.org/officeDocument/2006/relationships/customXml" Target="../ink/ink2834.xml"/><Relationship Id="rId324" Type="http://schemas.openxmlformats.org/officeDocument/2006/relationships/image" Target="../media/image2909.png"/><Relationship Id="rId366" Type="http://schemas.openxmlformats.org/officeDocument/2006/relationships/image" Target="../media/image2930.png"/><Relationship Id="rId170" Type="http://schemas.openxmlformats.org/officeDocument/2006/relationships/image" Target="../media/image2832.png"/><Relationship Id="rId226" Type="http://schemas.openxmlformats.org/officeDocument/2006/relationships/image" Target="../media/image2860.png"/><Relationship Id="rId268" Type="http://schemas.openxmlformats.org/officeDocument/2006/relationships/image" Target="../media/image2881.png"/><Relationship Id="rId32" Type="http://schemas.openxmlformats.org/officeDocument/2006/relationships/image" Target="../media/image2763.png"/><Relationship Id="rId74" Type="http://schemas.openxmlformats.org/officeDocument/2006/relationships/image" Target="../media/image2784.png"/><Relationship Id="rId128" Type="http://schemas.openxmlformats.org/officeDocument/2006/relationships/image" Target="../media/image2811.png"/><Relationship Id="rId335" Type="http://schemas.openxmlformats.org/officeDocument/2006/relationships/customXml" Target="../ink/ink2922.xml"/><Relationship Id="rId377" Type="http://schemas.openxmlformats.org/officeDocument/2006/relationships/customXml" Target="../ink/ink2943.xml"/><Relationship Id="rId5" Type="http://schemas.openxmlformats.org/officeDocument/2006/relationships/customXml" Target="../ink/ink2757.xml"/><Relationship Id="rId181" Type="http://schemas.openxmlformats.org/officeDocument/2006/relationships/customXml" Target="../ink/ink2845.xml"/><Relationship Id="rId237" Type="http://schemas.openxmlformats.org/officeDocument/2006/relationships/customXml" Target="../ink/ink2873.xml"/><Relationship Id="rId402" Type="http://schemas.openxmlformats.org/officeDocument/2006/relationships/image" Target="../media/image2948.png"/><Relationship Id="rId279" Type="http://schemas.openxmlformats.org/officeDocument/2006/relationships/customXml" Target="../ink/ink2894.xml"/><Relationship Id="rId43" Type="http://schemas.openxmlformats.org/officeDocument/2006/relationships/customXml" Target="../ink/ink2776.xml"/><Relationship Id="rId139" Type="http://schemas.openxmlformats.org/officeDocument/2006/relationships/customXml" Target="../ink/ink2824.xml"/><Relationship Id="rId290" Type="http://schemas.openxmlformats.org/officeDocument/2006/relationships/image" Target="../media/image2892.png"/><Relationship Id="rId304" Type="http://schemas.openxmlformats.org/officeDocument/2006/relationships/image" Target="../media/image2899.png"/><Relationship Id="rId346" Type="http://schemas.openxmlformats.org/officeDocument/2006/relationships/image" Target="../media/image2920.png"/><Relationship Id="rId388" Type="http://schemas.openxmlformats.org/officeDocument/2006/relationships/image" Target="../media/image2941.png"/><Relationship Id="rId85" Type="http://schemas.openxmlformats.org/officeDocument/2006/relationships/customXml" Target="../ink/ink2797.xml"/><Relationship Id="rId150" Type="http://schemas.openxmlformats.org/officeDocument/2006/relationships/image" Target="../media/image2822.png"/><Relationship Id="rId171" Type="http://schemas.openxmlformats.org/officeDocument/2006/relationships/customXml" Target="../ink/ink2840.xml"/><Relationship Id="rId192" Type="http://schemas.openxmlformats.org/officeDocument/2006/relationships/image" Target="../media/image2843.png"/><Relationship Id="rId206" Type="http://schemas.openxmlformats.org/officeDocument/2006/relationships/image" Target="../media/image2850.png"/><Relationship Id="rId227" Type="http://schemas.openxmlformats.org/officeDocument/2006/relationships/customXml" Target="../ink/ink2868.xml"/><Relationship Id="rId413" Type="http://schemas.openxmlformats.org/officeDocument/2006/relationships/customXml" Target="../ink/ink2961.xml"/><Relationship Id="rId248" Type="http://schemas.openxmlformats.org/officeDocument/2006/relationships/image" Target="../media/image2871.png"/><Relationship Id="rId269" Type="http://schemas.openxmlformats.org/officeDocument/2006/relationships/customXml" Target="../ink/ink2889.xml"/><Relationship Id="rId12" Type="http://schemas.openxmlformats.org/officeDocument/2006/relationships/image" Target="../media/image2753.png"/><Relationship Id="rId33" Type="http://schemas.openxmlformats.org/officeDocument/2006/relationships/customXml" Target="../ink/ink2771.xml"/><Relationship Id="rId108" Type="http://schemas.openxmlformats.org/officeDocument/2006/relationships/image" Target="../media/image2801.png"/><Relationship Id="rId129" Type="http://schemas.openxmlformats.org/officeDocument/2006/relationships/customXml" Target="../ink/ink2819.xml"/><Relationship Id="rId280" Type="http://schemas.openxmlformats.org/officeDocument/2006/relationships/image" Target="../media/image2887.png"/><Relationship Id="rId315" Type="http://schemas.openxmlformats.org/officeDocument/2006/relationships/customXml" Target="../ink/ink2912.xml"/><Relationship Id="rId336" Type="http://schemas.openxmlformats.org/officeDocument/2006/relationships/image" Target="../media/image2915.png"/><Relationship Id="rId357" Type="http://schemas.openxmlformats.org/officeDocument/2006/relationships/customXml" Target="../ink/ink2933.xml"/><Relationship Id="rId54" Type="http://schemas.openxmlformats.org/officeDocument/2006/relationships/image" Target="../media/image2774.png"/><Relationship Id="rId75" Type="http://schemas.openxmlformats.org/officeDocument/2006/relationships/customXml" Target="../ink/ink2792.xml"/><Relationship Id="rId96" Type="http://schemas.openxmlformats.org/officeDocument/2006/relationships/image" Target="../media/image2795.png"/><Relationship Id="rId140" Type="http://schemas.openxmlformats.org/officeDocument/2006/relationships/image" Target="../media/image2817.png"/><Relationship Id="rId161" Type="http://schemas.openxmlformats.org/officeDocument/2006/relationships/customXml" Target="../ink/ink2835.xml"/><Relationship Id="rId182" Type="http://schemas.openxmlformats.org/officeDocument/2006/relationships/image" Target="../media/image2838.png"/><Relationship Id="rId217" Type="http://schemas.openxmlformats.org/officeDocument/2006/relationships/customXml" Target="../ink/ink2863.xml"/><Relationship Id="rId378" Type="http://schemas.openxmlformats.org/officeDocument/2006/relationships/image" Target="../media/image2936.png"/><Relationship Id="rId399" Type="http://schemas.openxmlformats.org/officeDocument/2006/relationships/customXml" Target="../ink/ink2954.xml"/><Relationship Id="rId403" Type="http://schemas.openxmlformats.org/officeDocument/2006/relationships/customXml" Target="../ink/ink2956.xml"/><Relationship Id="rId6" Type="http://schemas.openxmlformats.org/officeDocument/2006/relationships/image" Target="../media/image2750.png"/><Relationship Id="rId238" Type="http://schemas.openxmlformats.org/officeDocument/2006/relationships/image" Target="../media/image2866.png"/><Relationship Id="rId259" Type="http://schemas.openxmlformats.org/officeDocument/2006/relationships/customXml" Target="../ink/ink2884.xml"/><Relationship Id="rId424" Type="http://schemas.openxmlformats.org/officeDocument/2006/relationships/image" Target="../media/image2959.png"/><Relationship Id="rId23" Type="http://schemas.openxmlformats.org/officeDocument/2006/relationships/customXml" Target="../ink/ink2766.xml"/><Relationship Id="rId119" Type="http://schemas.openxmlformats.org/officeDocument/2006/relationships/customXml" Target="../ink/ink2814.xml"/><Relationship Id="rId270" Type="http://schemas.openxmlformats.org/officeDocument/2006/relationships/image" Target="../media/image2882.png"/><Relationship Id="rId291" Type="http://schemas.openxmlformats.org/officeDocument/2006/relationships/customXml" Target="../ink/ink2900.xml"/><Relationship Id="rId305" Type="http://schemas.openxmlformats.org/officeDocument/2006/relationships/customXml" Target="../ink/ink2907.xml"/><Relationship Id="rId326" Type="http://schemas.openxmlformats.org/officeDocument/2006/relationships/image" Target="../media/image2910.png"/><Relationship Id="rId347" Type="http://schemas.openxmlformats.org/officeDocument/2006/relationships/customXml" Target="../ink/ink2928.xml"/><Relationship Id="rId44" Type="http://schemas.openxmlformats.org/officeDocument/2006/relationships/image" Target="../media/image2769.png"/><Relationship Id="rId65" Type="http://schemas.openxmlformats.org/officeDocument/2006/relationships/customXml" Target="../ink/ink2787.xml"/><Relationship Id="rId86" Type="http://schemas.openxmlformats.org/officeDocument/2006/relationships/image" Target="../media/image2790.png"/><Relationship Id="rId130" Type="http://schemas.openxmlformats.org/officeDocument/2006/relationships/image" Target="../media/image2812.png"/><Relationship Id="rId151" Type="http://schemas.openxmlformats.org/officeDocument/2006/relationships/customXml" Target="../ink/ink2830.xml"/><Relationship Id="rId368" Type="http://schemas.openxmlformats.org/officeDocument/2006/relationships/image" Target="../media/image2931.png"/><Relationship Id="rId389" Type="http://schemas.openxmlformats.org/officeDocument/2006/relationships/customXml" Target="../ink/ink2949.xml"/><Relationship Id="rId172" Type="http://schemas.openxmlformats.org/officeDocument/2006/relationships/image" Target="../media/image2833.png"/><Relationship Id="rId193" Type="http://schemas.openxmlformats.org/officeDocument/2006/relationships/customXml" Target="../ink/ink2851.xml"/><Relationship Id="rId207" Type="http://schemas.openxmlformats.org/officeDocument/2006/relationships/customXml" Target="../ink/ink2858.xml"/><Relationship Id="rId228" Type="http://schemas.openxmlformats.org/officeDocument/2006/relationships/image" Target="../media/image2861.png"/><Relationship Id="rId249" Type="http://schemas.openxmlformats.org/officeDocument/2006/relationships/customXml" Target="../ink/ink2879.xml"/><Relationship Id="rId414" Type="http://schemas.openxmlformats.org/officeDocument/2006/relationships/image" Target="../media/image2954.png"/><Relationship Id="rId13" Type="http://schemas.openxmlformats.org/officeDocument/2006/relationships/customXml" Target="../ink/ink2761.xml"/><Relationship Id="rId109" Type="http://schemas.openxmlformats.org/officeDocument/2006/relationships/customXml" Target="../ink/ink2809.xml"/><Relationship Id="rId260" Type="http://schemas.openxmlformats.org/officeDocument/2006/relationships/image" Target="../media/image2877.png"/><Relationship Id="rId281" Type="http://schemas.openxmlformats.org/officeDocument/2006/relationships/customXml" Target="../ink/ink2895.xml"/><Relationship Id="rId316" Type="http://schemas.openxmlformats.org/officeDocument/2006/relationships/image" Target="../media/image2905.png"/><Relationship Id="rId337" Type="http://schemas.openxmlformats.org/officeDocument/2006/relationships/customXml" Target="../ink/ink2923.xml"/><Relationship Id="rId34" Type="http://schemas.openxmlformats.org/officeDocument/2006/relationships/image" Target="../media/image2764.png"/><Relationship Id="rId55" Type="http://schemas.openxmlformats.org/officeDocument/2006/relationships/customXml" Target="../ink/ink2782.xml"/><Relationship Id="rId76" Type="http://schemas.openxmlformats.org/officeDocument/2006/relationships/image" Target="../media/image2785.png"/><Relationship Id="rId97" Type="http://schemas.openxmlformats.org/officeDocument/2006/relationships/customXml" Target="../ink/ink2803.xml"/><Relationship Id="rId120" Type="http://schemas.openxmlformats.org/officeDocument/2006/relationships/image" Target="../media/image2807.png"/><Relationship Id="rId141" Type="http://schemas.openxmlformats.org/officeDocument/2006/relationships/customXml" Target="../ink/ink2825.xml"/><Relationship Id="rId358" Type="http://schemas.openxmlformats.org/officeDocument/2006/relationships/image" Target="../media/image2926.png"/><Relationship Id="rId379" Type="http://schemas.openxmlformats.org/officeDocument/2006/relationships/customXml" Target="../ink/ink2944.xml"/><Relationship Id="rId7" Type="http://schemas.openxmlformats.org/officeDocument/2006/relationships/customXml" Target="../ink/ink2758.xml"/><Relationship Id="rId162" Type="http://schemas.openxmlformats.org/officeDocument/2006/relationships/image" Target="../media/image2828.png"/><Relationship Id="rId183" Type="http://schemas.openxmlformats.org/officeDocument/2006/relationships/customXml" Target="../ink/ink2846.xml"/><Relationship Id="rId218" Type="http://schemas.openxmlformats.org/officeDocument/2006/relationships/image" Target="../media/image2856.png"/><Relationship Id="rId239" Type="http://schemas.openxmlformats.org/officeDocument/2006/relationships/customXml" Target="../ink/ink2874.xml"/><Relationship Id="rId390" Type="http://schemas.openxmlformats.org/officeDocument/2006/relationships/image" Target="../media/image2942.png"/><Relationship Id="rId404" Type="http://schemas.openxmlformats.org/officeDocument/2006/relationships/image" Target="../media/image2949.png"/><Relationship Id="rId425" Type="http://schemas.openxmlformats.org/officeDocument/2006/relationships/customXml" Target="../ink/ink2967.xml"/><Relationship Id="rId250" Type="http://schemas.openxmlformats.org/officeDocument/2006/relationships/image" Target="../media/image2872.png"/><Relationship Id="rId271" Type="http://schemas.openxmlformats.org/officeDocument/2006/relationships/customXml" Target="../ink/ink2890.xml"/><Relationship Id="rId292" Type="http://schemas.openxmlformats.org/officeDocument/2006/relationships/image" Target="../media/image2893.png"/><Relationship Id="rId306" Type="http://schemas.openxmlformats.org/officeDocument/2006/relationships/image" Target="../media/image2900.png"/><Relationship Id="rId24" Type="http://schemas.openxmlformats.org/officeDocument/2006/relationships/image" Target="../media/image2759.png"/><Relationship Id="rId45" Type="http://schemas.openxmlformats.org/officeDocument/2006/relationships/customXml" Target="../ink/ink2777.xml"/><Relationship Id="rId66" Type="http://schemas.openxmlformats.org/officeDocument/2006/relationships/image" Target="../media/image2780.png"/><Relationship Id="rId87" Type="http://schemas.openxmlformats.org/officeDocument/2006/relationships/customXml" Target="../ink/ink2798.xml"/><Relationship Id="rId110" Type="http://schemas.openxmlformats.org/officeDocument/2006/relationships/image" Target="../media/image2802.png"/><Relationship Id="rId131" Type="http://schemas.openxmlformats.org/officeDocument/2006/relationships/customXml" Target="../ink/ink2820.xml"/><Relationship Id="rId327" Type="http://schemas.openxmlformats.org/officeDocument/2006/relationships/customXml" Target="../ink/ink2918.xml"/><Relationship Id="rId348" Type="http://schemas.openxmlformats.org/officeDocument/2006/relationships/image" Target="../media/image2921.png"/><Relationship Id="rId369" Type="http://schemas.openxmlformats.org/officeDocument/2006/relationships/customXml" Target="../ink/ink2939.xml"/><Relationship Id="rId152" Type="http://schemas.openxmlformats.org/officeDocument/2006/relationships/image" Target="../media/image2823.png"/><Relationship Id="rId173" Type="http://schemas.openxmlformats.org/officeDocument/2006/relationships/customXml" Target="../ink/ink2841.xml"/><Relationship Id="rId194" Type="http://schemas.openxmlformats.org/officeDocument/2006/relationships/image" Target="../media/image2844.png"/><Relationship Id="rId208" Type="http://schemas.openxmlformats.org/officeDocument/2006/relationships/image" Target="../media/image2851.png"/><Relationship Id="rId229" Type="http://schemas.openxmlformats.org/officeDocument/2006/relationships/customXml" Target="../ink/ink2869.xml"/><Relationship Id="rId380" Type="http://schemas.openxmlformats.org/officeDocument/2006/relationships/image" Target="../media/image2937.png"/><Relationship Id="rId415" Type="http://schemas.openxmlformats.org/officeDocument/2006/relationships/customXml" Target="../ink/ink2962.xml"/><Relationship Id="rId240" Type="http://schemas.openxmlformats.org/officeDocument/2006/relationships/image" Target="../media/image2867.png"/><Relationship Id="rId261" Type="http://schemas.openxmlformats.org/officeDocument/2006/relationships/customXml" Target="../ink/ink2885.xml"/><Relationship Id="rId14" Type="http://schemas.openxmlformats.org/officeDocument/2006/relationships/image" Target="../media/image2754.png"/><Relationship Id="rId35" Type="http://schemas.openxmlformats.org/officeDocument/2006/relationships/customXml" Target="../ink/ink2772.xml"/><Relationship Id="rId56" Type="http://schemas.openxmlformats.org/officeDocument/2006/relationships/image" Target="../media/image2775.png"/><Relationship Id="rId77" Type="http://schemas.openxmlformats.org/officeDocument/2006/relationships/customXml" Target="../ink/ink2793.xml"/><Relationship Id="rId100" Type="http://schemas.openxmlformats.org/officeDocument/2006/relationships/image" Target="../media/image2797.png"/><Relationship Id="rId282" Type="http://schemas.openxmlformats.org/officeDocument/2006/relationships/image" Target="../media/image2888.png"/><Relationship Id="rId317" Type="http://schemas.openxmlformats.org/officeDocument/2006/relationships/customXml" Target="../ink/ink2913.xml"/><Relationship Id="rId338" Type="http://schemas.openxmlformats.org/officeDocument/2006/relationships/image" Target="../media/image2916.png"/><Relationship Id="rId359" Type="http://schemas.openxmlformats.org/officeDocument/2006/relationships/customXml" Target="../ink/ink2934.xml"/><Relationship Id="rId8" Type="http://schemas.openxmlformats.org/officeDocument/2006/relationships/image" Target="../media/image2751.png"/><Relationship Id="rId98" Type="http://schemas.openxmlformats.org/officeDocument/2006/relationships/image" Target="../media/image2796.png"/><Relationship Id="rId121" Type="http://schemas.openxmlformats.org/officeDocument/2006/relationships/customXml" Target="../ink/ink2815.xml"/><Relationship Id="rId142" Type="http://schemas.openxmlformats.org/officeDocument/2006/relationships/image" Target="../media/image2818.png"/><Relationship Id="rId163" Type="http://schemas.openxmlformats.org/officeDocument/2006/relationships/customXml" Target="../ink/ink2836.xml"/><Relationship Id="rId184" Type="http://schemas.openxmlformats.org/officeDocument/2006/relationships/image" Target="../media/image2839.png"/><Relationship Id="rId219" Type="http://schemas.openxmlformats.org/officeDocument/2006/relationships/customXml" Target="../ink/ink2864.xml"/><Relationship Id="rId370" Type="http://schemas.openxmlformats.org/officeDocument/2006/relationships/image" Target="../media/image2932.png"/><Relationship Id="rId391" Type="http://schemas.openxmlformats.org/officeDocument/2006/relationships/customXml" Target="../ink/ink2950.xml"/><Relationship Id="rId405" Type="http://schemas.openxmlformats.org/officeDocument/2006/relationships/customXml" Target="../ink/ink2957.xml"/><Relationship Id="rId426" Type="http://schemas.openxmlformats.org/officeDocument/2006/relationships/image" Target="../media/image2960.png"/><Relationship Id="rId230" Type="http://schemas.openxmlformats.org/officeDocument/2006/relationships/image" Target="../media/image2862.png"/><Relationship Id="rId251" Type="http://schemas.openxmlformats.org/officeDocument/2006/relationships/customXml" Target="../ink/ink2880.xml"/><Relationship Id="rId25" Type="http://schemas.openxmlformats.org/officeDocument/2006/relationships/customXml" Target="../ink/ink2767.xml"/><Relationship Id="rId46" Type="http://schemas.openxmlformats.org/officeDocument/2006/relationships/image" Target="../media/image2770.png"/><Relationship Id="rId67" Type="http://schemas.openxmlformats.org/officeDocument/2006/relationships/customXml" Target="../ink/ink2788.xml"/><Relationship Id="rId272" Type="http://schemas.openxmlformats.org/officeDocument/2006/relationships/image" Target="../media/image2883.png"/><Relationship Id="rId293" Type="http://schemas.openxmlformats.org/officeDocument/2006/relationships/customXml" Target="../ink/ink2901.xml"/><Relationship Id="rId307" Type="http://schemas.openxmlformats.org/officeDocument/2006/relationships/customXml" Target="../ink/ink2908.xml"/><Relationship Id="rId328" Type="http://schemas.openxmlformats.org/officeDocument/2006/relationships/image" Target="../media/image2911.png"/><Relationship Id="rId349" Type="http://schemas.openxmlformats.org/officeDocument/2006/relationships/customXml" Target="../ink/ink2929.xml"/><Relationship Id="rId88" Type="http://schemas.openxmlformats.org/officeDocument/2006/relationships/image" Target="../media/image2791.png"/><Relationship Id="rId111" Type="http://schemas.openxmlformats.org/officeDocument/2006/relationships/customXml" Target="../ink/ink2810.xml"/><Relationship Id="rId132" Type="http://schemas.openxmlformats.org/officeDocument/2006/relationships/image" Target="../media/image2813.png"/><Relationship Id="rId153" Type="http://schemas.openxmlformats.org/officeDocument/2006/relationships/customXml" Target="../ink/ink2831.xml"/><Relationship Id="rId174" Type="http://schemas.openxmlformats.org/officeDocument/2006/relationships/image" Target="../media/image2834.png"/><Relationship Id="rId195" Type="http://schemas.openxmlformats.org/officeDocument/2006/relationships/customXml" Target="../ink/ink2852.xml"/><Relationship Id="rId209" Type="http://schemas.openxmlformats.org/officeDocument/2006/relationships/customXml" Target="../ink/ink2859.xml"/><Relationship Id="rId360" Type="http://schemas.openxmlformats.org/officeDocument/2006/relationships/image" Target="../media/image2927.png"/><Relationship Id="rId381" Type="http://schemas.openxmlformats.org/officeDocument/2006/relationships/customXml" Target="../ink/ink2945.xml"/><Relationship Id="rId416" Type="http://schemas.openxmlformats.org/officeDocument/2006/relationships/image" Target="../media/image2955.png"/><Relationship Id="rId220" Type="http://schemas.openxmlformats.org/officeDocument/2006/relationships/image" Target="../media/image2857.png"/><Relationship Id="rId241" Type="http://schemas.openxmlformats.org/officeDocument/2006/relationships/customXml" Target="../ink/ink2875.xml"/><Relationship Id="rId15" Type="http://schemas.openxmlformats.org/officeDocument/2006/relationships/customXml" Target="../ink/ink2762.xml"/><Relationship Id="rId36" Type="http://schemas.openxmlformats.org/officeDocument/2006/relationships/image" Target="../media/image2765.png"/><Relationship Id="rId57" Type="http://schemas.openxmlformats.org/officeDocument/2006/relationships/customXml" Target="../ink/ink2783.xml"/><Relationship Id="rId262" Type="http://schemas.openxmlformats.org/officeDocument/2006/relationships/image" Target="../media/image2878.png"/><Relationship Id="rId283" Type="http://schemas.openxmlformats.org/officeDocument/2006/relationships/customXml" Target="../ink/ink2896.xml"/><Relationship Id="rId318" Type="http://schemas.openxmlformats.org/officeDocument/2006/relationships/image" Target="../media/image2906.png"/><Relationship Id="rId339" Type="http://schemas.openxmlformats.org/officeDocument/2006/relationships/customXml" Target="../ink/ink2924.xml"/><Relationship Id="rId78" Type="http://schemas.openxmlformats.org/officeDocument/2006/relationships/image" Target="../media/image2786.png"/><Relationship Id="rId99" Type="http://schemas.openxmlformats.org/officeDocument/2006/relationships/customXml" Target="../ink/ink2804.xml"/><Relationship Id="rId101" Type="http://schemas.openxmlformats.org/officeDocument/2006/relationships/customXml" Target="../ink/ink2805.xml"/><Relationship Id="rId122" Type="http://schemas.openxmlformats.org/officeDocument/2006/relationships/image" Target="../media/image2808.png"/><Relationship Id="rId143" Type="http://schemas.openxmlformats.org/officeDocument/2006/relationships/customXml" Target="../ink/ink2826.xml"/><Relationship Id="rId164" Type="http://schemas.openxmlformats.org/officeDocument/2006/relationships/image" Target="../media/image2829.png"/><Relationship Id="rId185" Type="http://schemas.openxmlformats.org/officeDocument/2006/relationships/customXml" Target="../ink/ink2847.xml"/><Relationship Id="rId350" Type="http://schemas.openxmlformats.org/officeDocument/2006/relationships/image" Target="../media/image2922.png"/><Relationship Id="rId371" Type="http://schemas.openxmlformats.org/officeDocument/2006/relationships/customXml" Target="../ink/ink2940.xml"/><Relationship Id="rId406" Type="http://schemas.openxmlformats.org/officeDocument/2006/relationships/image" Target="../media/image2950.png"/><Relationship Id="rId9" Type="http://schemas.openxmlformats.org/officeDocument/2006/relationships/customXml" Target="../ink/ink2759.xml"/><Relationship Id="rId210" Type="http://schemas.openxmlformats.org/officeDocument/2006/relationships/image" Target="../media/image2852.png"/><Relationship Id="rId392" Type="http://schemas.openxmlformats.org/officeDocument/2006/relationships/image" Target="../media/image2943.png"/><Relationship Id="rId427" Type="http://schemas.openxmlformats.org/officeDocument/2006/relationships/customXml" Target="../ink/ink2968.xml"/><Relationship Id="rId26" Type="http://schemas.openxmlformats.org/officeDocument/2006/relationships/image" Target="../media/image2760.png"/><Relationship Id="rId231" Type="http://schemas.openxmlformats.org/officeDocument/2006/relationships/customXml" Target="../ink/ink2870.xml"/><Relationship Id="rId252" Type="http://schemas.openxmlformats.org/officeDocument/2006/relationships/image" Target="../media/image2873.png"/><Relationship Id="rId273" Type="http://schemas.openxmlformats.org/officeDocument/2006/relationships/customXml" Target="../ink/ink2891.xml"/><Relationship Id="rId294" Type="http://schemas.openxmlformats.org/officeDocument/2006/relationships/image" Target="../media/image2894.png"/><Relationship Id="rId308" Type="http://schemas.openxmlformats.org/officeDocument/2006/relationships/image" Target="../media/image2901.png"/><Relationship Id="rId329" Type="http://schemas.openxmlformats.org/officeDocument/2006/relationships/customXml" Target="../ink/ink2919.xml"/><Relationship Id="rId47" Type="http://schemas.openxmlformats.org/officeDocument/2006/relationships/customXml" Target="../ink/ink2778.xml"/><Relationship Id="rId68" Type="http://schemas.openxmlformats.org/officeDocument/2006/relationships/image" Target="../media/image2781.png"/><Relationship Id="rId89" Type="http://schemas.openxmlformats.org/officeDocument/2006/relationships/customXml" Target="../ink/ink2799.xml"/><Relationship Id="rId112" Type="http://schemas.openxmlformats.org/officeDocument/2006/relationships/image" Target="../media/image2803.png"/><Relationship Id="rId133" Type="http://schemas.openxmlformats.org/officeDocument/2006/relationships/customXml" Target="../ink/ink2821.xml"/><Relationship Id="rId154" Type="http://schemas.openxmlformats.org/officeDocument/2006/relationships/image" Target="../media/image2824.png"/><Relationship Id="rId175" Type="http://schemas.openxmlformats.org/officeDocument/2006/relationships/customXml" Target="../ink/ink2842.xml"/><Relationship Id="rId340" Type="http://schemas.openxmlformats.org/officeDocument/2006/relationships/image" Target="../media/image2917.png"/><Relationship Id="rId361" Type="http://schemas.openxmlformats.org/officeDocument/2006/relationships/customXml" Target="../ink/ink2935.xml"/><Relationship Id="rId196" Type="http://schemas.openxmlformats.org/officeDocument/2006/relationships/image" Target="../media/image2845.png"/><Relationship Id="rId200" Type="http://schemas.openxmlformats.org/officeDocument/2006/relationships/image" Target="../media/image2847.png"/><Relationship Id="rId382" Type="http://schemas.openxmlformats.org/officeDocument/2006/relationships/image" Target="../media/image2938.png"/><Relationship Id="rId417" Type="http://schemas.openxmlformats.org/officeDocument/2006/relationships/customXml" Target="../ink/ink2963.xml"/><Relationship Id="rId16" Type="http://schemas.openxmlformats.org/officeDocument/2006/relationships/image" Target="../media/image2755.png"/><Relationship Id="rId221" Type="http://schemas.openxmlformats.org/officeDocument/2006/relationships/customXml" Target="../ink/ink2865.xml"/><Relationship Id="rId242" Type="http://schemas.openxmlformats.org/officeDocument/2006/relationships/image" Target="../media/image2868.png"/><Relationship Id="rId263" Type="http://schemas.openxmlformats.org/officeDocument/2006/relationships/customXml" Target="../ink/ink2886.xml"/><Relationship Id="rId284" Type="http://schemas.openxmlformats.org/officeDocument/2006/relationships/image" Target="../media/image2889.png"/><Relationship Id="rId319" Type="http://schemas.openxmlformats.org/officeDocument/2006/relationships/customXml" Target="../ink/ink2914.xml"/><Relationship Id="rId37" Type="http://schemas.openxmlformats.org/officeDocument/2006/relationships/customXml" Target="../ink/ink2773.xml"/><Relationship Id="rId58" Type="http://schemas.openxmlformats.org/officeDocument/2006/relationships/image" Target="../media/image2776.png"/><Relationship Id="rId79" Type="http://schemas.openxmlformats.org/officeDocument/2006/relationships/customXml" Target="../ink/ink2794.xml"/><Relationship Id="rId102" Type="http://schemas.openxmlformats.org/officeDocument/2006/relationships/image" Target="../media/image2798.png"/><Relationship Id="rId123" Type="http://schemas.openxmlformats.org/officeDocument/2006/relationships/customXml" Target="../ink/ink2816.xml"/><Relationship Id="rId144" Type="http://schemas.openxmlformats.org/officeDocument/2006/relationships/image" Target="../media/image2819.png"/><Relationship Id="rId330" Type="http://schemas.openxmlformats.org/officeDocument/2006/relationships/image" Target="../media/image2912.png"/><Relationship Id="rId90" Type="http://schemas.openxmlformats.org/officeDocument/2006/relationships/image" Target="../media/image2792.png"/><Relationship Id="rId165" Type="http://schemas.openxmlformats.org/officeDocument/2006/relationships/customXml" Target="../ink/ink2837.xml"/><Relationship Id="rId186" Type="http://schemas.openxmlformats.org/officeDocument/2006/relationships/image" Target="../media/image2840.png"/><Relationship Id="rId351" Type="http://schemas.openxmlformats.org/officeDocument/2006/relationships/customXml" Target="../ink/ink2930.xml"/><Relationship Id="rId372" Type="http://schemas.openxmlformats.org/officeDocument/2006/relationships/image" Target="../media/image2933.png"/><Relationship Id="rId393" Type="http://schemas.openxmlformats.org/officeDocument/2006/relationships/customXml" Target="../ink/ink2951.xml"/><Relationship Id="rId407" Type="http://schemas.openxmlformats.org/officeDocument/2006/relationships/customXml" Target="../ink/ink2958.xml"/><Relationship Id="rId428" Type="http://schemas.openxmlformats.org/officeDocument/2006/relationships/image" Target="../media/image2961.png"/><Relationship Id="rId211" Type="http://schemas.openxmlformats.org/officeDocument/2006/relationships/customXml" Target="../ink/ink2860.xml"/><Relationship Id="rId232" Type="http://schemas.openxmlformats.org/officeDocument/2006/relationships/image" Target="../media/image2863.png"/><Relationship Id="rId253" Type="http://schemas.openxmlformats.org/officeDocument/2006/relationships/customXml" Target="../ink/ink2881.xml"/><Relationship Id="rId274" Type="http://schemas.openxmlformats.org/officeDocument/2006/relationships/image" Target="../media/image2884.png"/><Relationship Id="rId295" Type="http://schemas.openxmlformats.org/officeDocument/2006/relationships/customXml" Target="../ink/ink2902.xml"/><Relationship Id="rId309" Type="http://schemas.openxmlformats.org/officeDocument/2006/relationships/customXml" Target="../ink/ink2909.xml"/><Relationship Id="rId27" Type="http://schemas.openxmlformats.org/officeDocument/2006/relationships/customXml" Target="../ink/ink2768.xml"/><Relationship Id="rId48" Type="http://schemas.openxmlformats.org/officeDocument/2006/relationships/image" Target="../media/image2771.png"/><Relationship Id="rId69" Type="http://schemas.openxmlformats.org/officeDocument/2006/relationships/customXml" Target="../ink/ink2789.xml"/><Relationship Id="rId113" Type="http://schemas.openxmlformats.org/officeDocument/2006/relationships/customXml" Target="../ink/ink2811.xml"/><Relationship Id="rId134" Type="http://schemas.openxmlformats.org/officeDocument/2006/relationships/image" Target="../media/image2814.png"/><Relationship Id="rId320" Type="http://schemas.openxmlformats.org/officeDocument/2006/relationships/image" Target="../media/image2907.png"/><Relationship Id="rId80" Type="http://schemas.openxmlformats.org/officeDocument/2006/relationships/image" Target="../media/image2787.png"/><Relationship Id="rId155" Type="http://schemas.openxmlformats.org/officeDocument/2006/relationships/customXml" Target="../ink/ink2832.xml"/><Relationship Id="rId176" Type="http://schemas.openxmlformats.org/officeDocument/2006/relationships/image" Target="../media/image2835.png"/><Relationship Id="rId197" Type="http://schemas.openxmlformats.org/officeDocument/2006/relationships/customXml" Target="../ink/ink2853.xml"/><Relationship Id="rId341" Type="http://schemas.openxmlformats.org/officeDocument/2006/relationships/customXml" Target="../ink/ink2925.xml"/><Relationship Id="rId362" Type="http://schemas.openxmlformats.org/officeDocument/2006/relationships/image" Target="../media/image2928.png"/><Relationship Id="rId383" Type="http://schemas.openxmlformats.org/officeDocument/2006/relationships/customXml" Target="../ink/ink2946.xml"/><Relationship Id="rId418" Type="http://schemas.openxmlformats.org/officeDocument/2006/relationships/image" Target="../media/image2956.png"/><Relationship Id="rId201" Type="http://schemas.openxmlformats.org/officeDocument/2006/relationships/customXml" Target="../ink/ink2855.xml"/><Relationship Id="rId222" Type="http://schemas.openxmlformats.org/officeDocument/2006/relationships/image" Target="../media/image2858.png"/><Relationship Id="rId243" Type="http://schemas.openxmlformats.org/officeDocument/2006/relationships/customXml" Target="../ink/ink2876.xml"/><Relationship Id="rId264" Type="http://schemas.openxmlformats.org/officeDocument/2006/relationships/image" Target="../media/image2879.png"/><Relationship Id="rId285" Type="http://schemas.openxmlformats.org/officeDocument/2006/relationships/customXml" Target="../ink/ink2897.xml"/><Relationship Id="rId17" Type="http://schemas.openxmlformats.org/officeDocument/2006/relationships/customXml" Target="../ink/ink2763.xml"/><Relationship Id="rId38" Type="http://schemas.openxmlformats.org/officeDocument/2006/relationships/image" Target="../media/image2766.png"/><Relationship Id="rId59" Type="http://schemas.openxmlformats.org/officeDocument/2006/relationships/customXml" Target="../ink/ink2784.xml"/><Relationship Id="rId103" Type="http://schemas.openxmlformats.org/officeDocument/2006/relationships/customXml" Target="../ink/ink2806.xml"/><Relationship Id="rId124" Type="http://schemas.openxmlformats.org/officeDocument/2006/relationships/image" Target="../media/image2809.png"/><Relationship Id="rId310" Type="http://schemas.openxmlformats.org/officeDocument/2006/relationships/image" Target="../media/image2902.png"/><Relationship Id="rId70" Type="http://schemas.openxmlformats.org/officeDocument/2006/relationships/image" Target="../media/image2782.png"/><Relationship Id="rId91" Type="http://schemas.openxmlformats.org/officeDocument/2006/relationships/customXml" Target="../ink/ink2800.xml"/><Relationship Id="rId145" Type="http://schemas.openxmlformats.org/officeDocument/2006/relationships/customXml" Target="../ink/ink2827.xml"/><Relationship Id="rId166" Type="http://schemas.openxmlformats.org/officeDocument/2006/relationships/image" Target="../media/image2830.png"/><Relationship Id="rId187" Type="http://schemas.openxmlformats.org/officeDocument/2006/relationships/customXml" Target="../ink/ink2848.xml"/><Relationship Id="rId331" Type="http://schemas.openxmlformats.org/officeDocument/2006/relationships/customXml" Target="../ink/ink2920.xml"/><Relationship Id="rId352" Type="http://schemas.openxmlformats.org/officeDocument/2006/relationships/image" Target="../media/image2923.png"/><Relationship Id="rId373" Type="http://schemas.openxmlformats.org/officeDocument/2006/relationships/customXml" Target="../ink/ink2941.xml"/><Relationship Id="rId394" Type="http://schemas.openxmlformats.org/officeDocument/2006/relationships/image" Target="../media/image2944.png"/><Relationship Id="rId408" Type="http://schemas.openxmlformats.org/officeDocument/2006/relationships/image" Target="../media/image2951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853.png"/><Relationship Id="rId233" Type="http://schemas.openxmlformats.org/officeDocument/2006/relationships/customXml" Target="../ink/ink2871.xml"/><Relationship Id="rId254" Type="http://schemas.openxmlformats.org/officeDocument/2006/relationships/image" Target="../media/image2874.png"/><Relationship Id="rId28" Type="http://schemas.openxmlformats.org/officeDocument/2006/relationships/image" Target="../media/image2761.png"/><Relationship Id="rId49" Type="http://schemas.openxmlformats.org/officeDocument/2006/relationships/customXml" Target="../ink/ink2779.xml"/><Relationship Id="rId114" Type="http://schemas.openxmlformats.org/officeDocument/2006/relationships/image" Target="../media/image2804.png"/><Relationship Id="rId275" Type="http://schemas.openxmlformats.org/officeDocument/2006/relationships/customXml" Target="../ink/ink2892.xml"/><Relationship Id="rId296" Type="http://schemas.openxmlformats.org/officeDocument/2006/relationships/image" Target="../media/image2895.png"/><Relationship Id="rId300" Type="http://schemas.openxmlformats.org/officeDocument/2006/relationships/image" Target="../media/image2897.png"/><Relationship Id="rId60" Type="http://schemas.openxmlformats.org/officeDocument/2006/relationships/image" Target="../media/image2777.png"/><Relationship Id="rId81" Type="http://schemas.openxmlformats.org/officeDocument/2006/relationships/customXml" Target="../ink/ink2795.xml"/><Relationship Id="rId135" Type="http://schemas.openxmlformats.org/officeDocument/2006/relationships/customXml" Target="../ink/ink2822.xml"/><Relationship Id="rId156" Type="http://schemas.openxmlformats.org/officeDocument/2006/relationships/image" Target="../media/image2825.png"/><Relationship Id="rId177" Type="http://schemas.openxmlformats.org/officeDocument/2006/relationships/customXml" Target="../ink/ink2843.xml"/><Relationship Id="rId198" Type="http://schemas.openxmlformats.org/officeDocument/2006/relationships/image" Target="../media/image2846.png"/><Relationship Id="rId321" Type="http://schemas.openxmlformats.org/officeDocument/2006/relationships/customXml" Target="../ink/ink2915.xml"/><Relationship Id="rId342" Type="http://schemas.openxmlformats.org/officeDocument/2006/relationships/image" Target="../media/image2918.png"/><Relationship Id="rId363" Type="http://schemas.openxmlformats.org/officeDocument/2006/relationships/customXml" Target="../ink/ink2936.xml"/><Relationship Id="rId384" Type="http://schemas.openxmlformats.org/officeDocument/2006/relationships/image" Target="../media/image2939.png"/><Relationship Id="rId419" Type="http://schemas.openxmlformats.org/officeDocument/2006/relationships/customXml" Target="../ink/ink2964.xml"/><Relationship Id="rId202" Type="http://schemas.openxmlformats.org/officeDocument/2006/relationships/image" Target="../media/image2848.png"/><Relationship Id="rId223" Type="http://schemas.openxmlformats.org/officeDocument/2006/relationships/customXml" Target="../ink/ink2866.xml"/><Relationship Id="rId244" Type="http://schemas.openxmlformats.org/officeDocument/2006/relationships/image" Target="../media/image2869.png"/><Relationship Id="rId18" Type="http://schemas.openxmlformats.org/officeDocument/2006/relationships/image" Target="../media/image2756.png"/><Relationship Id="rId39" Type="http://schemas.openxmlformats.org/officeDocument/2006/relationships/customXml" Target="../ink/ink2774.xml"/><Relationship Id="rId265" Type="http://schemas.openxmlformats.org/officeDocument/2006/relationships/customXml" Target="../ink/ink2887.xml"/><Relationship Id="rId286" Type="http://schemas.openxmlformats.org/officeDocument/2006/relationships/image" Target="../media/image2890.png"/><Relationship Id="rId50" Type="http://schemas.openxmlformats.org/officeDocument/2006/relationships/image" Target="../media/image2772.png"/><Relationship Id="rId104" Type="http://schemas.openxmlformats.org/officeDocument/2006/relationships/image" Target="../media/image2799.png"/><Relationship Id="rId125" Type="http://schemas.openxmlformats.org/officeDocument/2006/relationships/customXml" Target="../ink/ink2817.xml"/><Relationship Id="rId146" Type="http://schemas.openxmlformats.org/officeDocument/2006/relationships/image" Target="../media/image2820.png"/><Relationship Id="rId167" Type="http://schemas.openxmlformats.org/officeDocument/2006/relationships/customXml" Target="../ink/ink2838.xml"/><Relationship Id="rId188" Type="http://schemas.openxmlformats.org/officeDocument/2006/relationships/image" Target="../media/image2841.png"/><Relationship Id="rId311" Type="http://schemas.openxmlformats.org/officeDocument/2006/relationships/customXml" Target="../ink/ink2910.xml"/><Relationship Id="rId332" Type="http://schemas.openxmlformats.org/officeDocument/2006/relationships/image" Target="../media/image2913.png"/><Relationship Id="rId353" Type="http://schemas.openxmlformats.org/officeDocument/2006/relationships/customXml" Target="../ink/ink2931.xml"/><Relationship Id="rId374" Type="http://schemas.openxmlformats.org/officeDocument/2006/relationships/image" Target="../media/image2934.png"/><Relationship Id="rId395" Type="http://schemas.openxmlformats.org/officeDocument/2006/relationships/customXml" Target="../ink/ink2952.xml"/><Relationship Id="rId409" Type="http://schemas.openxmlformats.org/officeDocument/2006/relationships/customXml" Target="../ink/ink2959.xml"/><Relationship Id="rId71" Type="http://schemas.openxmlformats.org/officeDocument/2006/relationships/customXml" Target="../ink/ink2790.xml"/><Relationship Id="rId92" Type="http://schemas.openxmlformats.org/officeDocument/2006/relationships/image" Target="../media/image2793.png"/><Relationship Id="rId213" Type="http://schemas.openxmlformats.org/officeDocument/2006/relationships/customXml" Target="../ink/ink2861.xml"/><Relationship Id="rId234" Type="http://schemas.openxmlformats.org/officeDocument/2006/relationships/image" Target="../media/image2864.png"/><Relationship Id="rId420" Type="http://schemas.openxmlformats.org/officeDocument/2006/relationships/image" Target="../media/image2957.png"/><Relationship Id="rId2" Type="http://schemas.openxmlformats.org/officeDocument/2006/relationships/image" Target="../media/image2748.png"/><Relationship Id="rId29" Type="http://schemas.openxmlformats.org/officeDocument/2006/relationships/customXml" Target="../ink/ink2769.xml"/><Relationship Id="rId255" Type="http://schemas.openxmlformats.org/officeDocument/2006/relationships/customXml" Target="../ink/ink2882.xml"/><Relationship Id="rId276" Type="http://schemas.openxmlformats.org/officeDocument/2006/relationships/image" Target="../media/image2885.png"/><Relationship Id="rId297" Type="http://schemas.openxmlformats.org/officeDocument/2006/relationships/customXml" Target="../ink/ink2903.xml"/><Relationship Id="rId40" Type="http://schemas.openxmlformats.org/officeDocument/2006/relationships/image" Target="../media/image2767.png"/><Relationship Id="rId115" Type="http://schemas.openxmlformats.org/officeDocument/2006/relationships/customXml" Target="../ink/ink2812.xml"/><Relationship Id="rId136" Type="http://schemas.openxmlformats.org/officeDocument/2006/relationships/image" Target="../media/image2815.png"/><Relationship Id="rId157" Type="http://schemas.openxmlformats.org/officeDocument/2006/relationships/customXml" Target="../ink/ink2833.xml"/><Relationship Id="rId178" Type="http://schemas.openxmlformats.org/officeDocument/2006/relationships/image" Target="../media/image2836.png"/><Relationship Id="rId301" Type="http://schemas.openxmlformats.org/officeDocument/2006/relationships/customXml" Target="../ink/ink2905.xml"/><Relationship Id="rId322" Type="http://schemas.openxmlformats.org/officeDocument/2006/relationships/image" Target="../media/image2908.png"/><Relationship Id="rId343" Type="http://schemas.openxmlformats.org/officeDocument/2006/relationships/customXml" Target="../ink/ink2926.xml"/><Relationship Id="rId364" Type="http://schemas.openxmlformats.org/officeDocument/2006/relationships/image" Target="../media/image2929.png"/><Relationship Id="rId61" Type="http://schemas.openxmlformats.org/officeDocument/2006/relationships/customXml" Target="../ink/ink2785.xml"/><Relationship Id="rId82" Type="http://schemas.openxmlformats.org/officeDocument/2006/relationships/image" Target="../media/image2788.png"/><Relationship Id="rId199" Type="http://schemas.openxmlformats.org/officeDocument/2006/relationships/customXml" Target="../ink/ink2854.xml"/><Relationship Id="rId203" Type="http://schemas.openxmlformats.org/officeDocument/2006/relationships/customXml" Target="../ink/ink2856.xml"/><Relationship Id="rId385" Type="http://schemas.openxmlformats.org/officeDocument/2006/relationships/customXml" Target="../ink/ink2947.xml"/><Relationship Id="rId19" Type="http://schemas.openxmlformats.org/officeDocument/2006/relationships/customXml" Target="../ink/ink2764.xml"/><Relationship Id="rId224" Type="http://schemas.openxmlformats.org/officeDocument/2006/relationships/image" Target="../media/image2859.png"/><Relationship Id="rId245" Type="http://schemas.openxmlformats.org/officeDocument/2006/relationships/customXml" Target="../ink/ink2877.xml"/><Relationship Id="rId266" Type="http://schemas.openxmlformats.org/officeDocument/2006/relationships/image" Target="../media/image2880.png"/><Relationship Id="rId287" Type="http://schemas.openxmlformats.org/officeDocument/2006/relationships/customXml" Target="../ink/ink2898.xml"/><Relationship Id="rId410" Type="http://schemas.openxmlformats.org/officeDocument/2006/relationships/image" Target="../media/image2952.png"/><Relationship Id="rId30" Type="http://schemas.openxmlformats.org/officeDocument/2006/relationships/image" Target="../media/image2762.png"/><Relationship Id="rId105" Type="http://schemas.openxmlformats.org/officeDocument/2006/relationships/customXml" Target="../ink/ink2807.xml"/><Relationship Id="rId126" Type="http://schemas.openxmlformats.org/officeDocument/2006/relationships/image" Target="../media/image2810.png"/><Relationship Id="rId147" Type="http://schemas.openxmlformats.org/officeDocument/2006/relationships/customXml" Target="../ink/ink2828.xml"/><Relationship Id="rId168" Type="http://schemas.openxmlformats.org/officeDocument/2006/relationships/image" Target="../media/image2831.png"/><Relationship Id="rId312" Type="http://schemas.openxmlformats.org/officeDocument/2006/relationships/image" Target="../media/image2903.png"/><Relationship Id="rId333" Type="http://schemas.openxmlformats.org/officeDocument/2006/relationships/customXml" Target="../ink/ink2921.xml"/><Relationship Id="rId354" Type="http://schemas.openxmlformats.org/officeDocument/2006/relationships/image" Target="../media/image2924.png"/><Relationship Id="rId51" Type="http://schemas.openxmlformats.org/officeDocument/2006/relationships/customXml" Target="../ink/ink2780.xml"/><Relationship Id="rId72" Type="http://schemas.openxmlformats.org/officeDocument/2006/relationships/image" Target="../media/image2783.png"/><Relationship Id="rId93" Type="http://schemas.openxmlformats.org/officeDocument/2006/relationships/customXml" Target="../ink/ink2801.xml"/><Relationship Id="rId189" Type="http://schemas.openxmlformats.org/officeDocument/2006/relationships/customXml" Target="../ink/ink2849.xml"/><Relationship Id="rId375" Type="http://schemas.openxmlformats.org/officeDocument/2006/relationships/customXml" Target="../ink/ink2942.xml"/><Relationship Id="rId396" Type="http://schemas.openxmlformats.org/officeDocument/2006/relationships/image" Target="../media/image2945.png"/><Relationship Id="rId3" Type="http://schemas.openxmlformats.org/officeDocument/2006/relationships/customXml" Target="../ink/ink2756.xml"/><Relationship Id="rId214" Type="http://schemas.openxmlformats.org/officeDocument/2006/relationships/image" Target="../media/image2854.png"/><Relationship Id="rId235" Type="http://schemas.openxmlformats.org/officeDocument/2006/relationships/customXml" Target="../ink/ink2872.xml"/><Relationship Id="rId256" Type="http://schemas.openxmlformats.org/officeDocument/2006/relationships/image" Target="../media/image2875.png"/><Relationship Id="rId277" Type="http://schemas.openxmlformats.org/officeDocument/2006/relationships/customXml" Target="../ink/ink2893.xml"/><Relationship Id="rId298" Type="http://schemas.openxmlformats.org/officeDocument/2006/relationships/image" Target="../media/image2896.png"/><Relationship Id="rId400" Type="http://schemas.openxmlformats.org/officeDocument/2006/relationships/image" Target="../media/image2947.png"/><Relationship Id="rId421" Type="http://schemas.openxmlformats.org/officeDocument/2006/relationships/customXml" Target="../ink/ink2965.xml"/><Relationship Id="rId116" Type="http://schemas.openxmlformats.org/officeDocument/2006/relationships/image" Target="../media/image2805.png"/><Relationship Id="rId137" Type="http://schemas.openxmlformats.org/officeDocument/2006/relationships/customXml" Target="../ink/ink2823.xml"/><Relationship Id="rId158" Type="http://schemas.openxmlformats.org/officeDocument/2006/relationships/image" Target="../media/image2826.png"/><Relationship Id="rId302" Type="http://schemas.openxmlformats.org/officeDocument/2006/relationships/image" Target="../media/image2898.png"/><Relationship Id="rId323" Type="http://schemas.openxmlformats.org/officeDocument/2006/relationships/customXml" Target="../ink/ink2916.xml"/><Relationship Id="rId344" Type="http://schemas.openxmlformats.org/officeDocument/2006/relationships/image" Target="../media/image2919.png"/><Relationship Id="rId20" Type="http://schemas.openxmlformats.org/officeDocument/2006/relationships/image" Target="../media/image2757.png"/><Relationship Id="rId41" Type="http://schemas.openxmlformats.org/officeDocument/2006/relationships/customXml" Target="../ink/ink2775.xml"/><Relationship Id="rId62" Type="http://schemas.openxmlformats.org/officeDocument/2006/relationships/image" Target="../media/image2778.png"/><Relationship Id="rId83" Type="http://schemas.openxmlformats.org/officeDocument/2006/relationships/customXml" Target="../ink/ink2796.xml"/><Relationship Id="rId179" Type="http://schemas.openxmlformats.org/officeDocument/2006/relationships/customXml" Target="../ink/ink2844.xml"/><Relationship Id="rId365" Type="http://schemas.openxmlformats.org/officeDocument/2006/relationships/customXml" Target="../ink/ink2937.xml"/><Relationship Id="rId386" Type="http://schemas.openxmlformats.org/officeDocument/2006/relationships/image" Target="../media/image2940.png"/><Relationship Id="rId190" Type="http://schemas.openxmlformats.org/officeDocument/2006/relationships/image" Target="../media/image2842.png"/><Relationship Id="rId204" Type="http://schemas.openxmlformats.org/officeDocument/2006/relationships/image" Target="../media/image2849.png"/><Relationship Id="rId225" Type="http://schemas.openxmlformats.org/officeDocument/2006/relationships/customXml" Target="../ink/ink2867.xml"/><Relationship Id="rId246" Type="http://schemas.openxmlformats.org/officeDocument/2006/relationships/image" Target="../media/image2870.png"/><Relationship Id="rId267" Type="http://schemas.openxmlformats.org/officeDocument/2006/relationships/customXml" Target="../ink/ink2888.xml"/><Relationship Id="rId288" Type="http://schemas.openxmlformats.org/officeDocument/2006/relationships/image" Target="../media/image2891.png"/><Relationship Id="rId411" Type="http://schemas.openxmlformats.org/officeDocument/2006/relationships/customXml" Target="../ink/ink2960.xml"/><Relationship Id="rId106" Type="http://schemas.openxmlformats.org/officeDocument/2006/relationships/image" Target="../media/image2800.png"/><Relationship Id="rId127" Type="http://schemas.openxmlformats.org/officeDocument/2006/relationships/customXml" Target="../ink/ink2818.xml"/><Relationship Id="rId313" Type="http://schemas.openxmlformats.org/officeDocument/2006/relationships/customXml" Target="../ink/ink2911.xml"/><Relationship Id="rId10" Type="http://schemas.openxmlformats.org/officeDocument/2006/relationships/image" Target="../media/image2752.png"/><Relationship Id="rId31" Type="http://schemas.openxmlformats.org/officeDocument/2006/relationships/customXml" Target="../ink/ink2770.xml"/><Relationship Id="rId52" Type="http://schemas.openxmlformats.org/officeDocument/2006/relationships/image" Target="../media/image2773.png"/><Relationship Id="rId73" Type="http://schemas.openxmlformats.org/officeDocument/2006/relationships/customXml" Target="../ink/ink2791.xml"/><Relationship Id="rId94" Type="http://schemas.openxmlformats.org/officeDocument/2006/relationships/image" Target="../media/image2794.png"/><Relationship Id="rId148" Type="http://schemas.openxmlformats.org/officeDocument/2006/relationships/image" Target="../media/image2821.png"/><Relationship Id="rId169" Type="http://schemas.openxmlformats.org/officeDocument/2006/relationships/customXml" Target="../ink/ink2839.xml"/><Relationship Id="rId334" Type="http://schemas.openxmlformats.org/officeDocument/2006/relationships/image" Target="../media/image2914.png"/><Relationship Id="rId355" Type="http://schemas.openxmlformats.org/officeDocument/2006/relationships/customXml" Target="../ink/ink2932.xml"/><Relationship Id="rId376" Type="http://schemas.openxmlformats.org/officeDocument/2006/relationships/image" Target="../media/image2935.png"/><Relationship Id="rId397" Type="http://schemas.openxmlformats.org/officeDocument/2006/relationships/customXml" Target="../ink/ink2953.xml"/><Relationship Id="rId4" Type="http://schemas.openxmlformats.org/officeDocument/2006/relationships/image" Target="../media/image2749.png"/><Relationship Id="rId180" Type="http://schemas.openxmlformats.org/officeDocument/2006/relationships/image" Target="../media/image2837.png"/><Relationship Id="rId215" Type="http://schemas.openxmlformats.org/officeDocument/2006/relationships/customXml" Target="../ink/ink2862.xml"/><Relationship Id="rId236" Type="http://schemas.openxmlformats.org/officeDocument/2006/relationships/image" Target="../media/image2865.png"/><Relationship Id="rId257" Type="http://schemas.openxmlformats.org/officeDocument/2006/relationships/customXml" Target="../ink/ink2883.xml"/><Relationship Id="rId278" Type="http://schemas.openxmlformats.org/officeDocument/2006/relationships/image" Target="../media/image2886.png"/><Relationship Id="rId401" Type="http://schemas.openxmlformats.org/officeDocument/2006/relationships/customXml" Target="../ink/ink2955.xml"/><Relationship Id="rId422" Type="http://schemas.openxmlformats.org/officeDocument/2006/relationships/image" Target="../media/image2958.png"/><Relationship Id="rId303" Type="http://schemas.openxmlformats.org/officeDocument/2006/relationships/customXml" Target="../ink/ink2906.xml"/><Relationship Id="rId42" Type="http://schemas.openxmlformats.org/officeDocument/2006/relationships/image" Target="../media/image2768.png"/><Relationship Id="rId84" Type="http://schemas.openxmlformats.org/officeDocument/2006/relationships/image" Target="../media/image2789.png"/><Relationship Id="rId138" Type="http://schemas.openxmlformats.org/officeDocument/2006/relationships/image" Target="../media/image2816.png"/><Relationship Id="rId345" Type="http://schemas.openxmlformats.org/officeDocument/2006/relationships/customXml" Target="../ink/ink2927.xml"/><Relationship Id="rId387" Type="http://schemas.openxmlformats.org/officeDocument/2006/relationships/customXml" Target="../ink/ink2948.xml"/><Relationship Id="rId191" Type="http://schemas.openxmlformats.org/officeDocument/2006/relationships/customXml" Target="../ink/ink2850.xml"/><Relationship Id="rId205" Type="http://schemas.openxmlformats.org/officeDocument/2006/relationships/customXml" Target="../ink/ink2857.xml"/><Relationship Id="rId247" Type="http://schemas.openxmlformats.org/officeDocument/2006/relationships/customXml" Target="../ink/ink2878.xml"/><Relationship Id="rId412" Type="http://schemas.openxmlformats.org/officeDocument/2006/relationships/image" Target="../media/image2953.png"/><Relationship Id="rId107" Type="http://schemas.openxmlformats.org/officeDocument/2006/relationships/customXml" Target="../ink/ink2808.xml"/><Relationship Id="rId289" Type="http://schemas.openxmlformats.org/officeDocument/2006/relationships/customXml" Target="../ink/ink2899.xml"/><Relationship Id="rId11" Type="http://schemas.openxmlformats.org/officeDocument/2006/relationships/customXml" Target="../ink/ink2760.xml"/><Relationship Id="rId53" Type="http://schemas.openxmlformats.org/officeDocument/2006/relationships/customXml" Target="../ink/ink2781.xml"/><Relationship Id="rId149" Type="http://schemas.openxmlformats.org/officeDocument/2006/relationships/customXml" Target="../ink/ink2829.xml"/><Relationship Id="rId314" Type="http://schemas.openxmlformats.org/officeDocument/2006/relationships/image" Target="../media/image2904.png"/><Relationship Id="rId356" Type="http://schemas.openxmlformats.org/officeDocument/2006/relationships/image" Target="../media/image2925.png"/><Relationship Id="rId398" Type="http://schemas.openxmlformats.org/officeDocument/2006/relationships/image" Target="../media/image2946.png"/><Relationship Id="rId95" Type="http://schemas.openxmlformats.org/officeDocument/2006/relationships/customXml" Target="../ink/ink2802.xml"/><Relationship Id="rId160" Type="http://schemas.openxmlformats.org/officeDocument/2006/relationships/image" Target="../media/image2827.png"/><Relationship Id="rId216" Type="http://schemas.openxmlformats.org/officeDocument/2006/relationships/image" Target="../media/image2855.png"/><Relationship Id="rId423" Type="http://schemas.openxmlformats.org/officeDocument/2006/relationships/customXml" Target="../ink/ink2966.xml"/><Relationship Id="rId258" Type="http://schemas.openxmlformats.org/officeDocument/2006/relationships/image" Target="../media/image2876.png"/><Relationship Id="rId22" Type="http://schemas.openxmlformats.org/officeDocument/2006/relationships/image" Target="../media/image2758.png"/><Relationship Id="rId64" Type="http://schemas.openxmlformats.org/officeDocument/2006/relationships/image" Target="../media/image2779.png"/><Relationship Id="rId118" Type="http://schemas.openxmlformats.org/officeDocument/2006/relationships/image" Target="../media/image2806.png"/><Relationship Id="rId325" Type="http://schemas.openxmlformats.org/officeDocument/2006/relationships/customXml" Target="../ink/ink2917.xml"/><Relationship Id="rId367" Type="http://schemas.openxmlformats.org/officeDocument/2006/relationships/customXml" Target="../ink/ink2938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74.png"/><Relationship Id="rId117" Type="http://schemas.openxmlformats.org/officeDocument/2006/relationships/customXml" Target="../ink/ink3026.xml"/><Relationship Id="rId21" Type="http://schemas.openxmlformats.org/officeDocument/2006/relationships/customXml" Target="../ink/ink2978.xml"/><Relationship Id="rId42" Type="http://schemas.openxmlformats.org/officeDocument/2006/relationships/image" Target="../media/image2982.png"/><Relationship Id="rId47" Type="http://schemas.openxmlformats.org/officeDocument/2006/relationships/customXml" Target="../ink/ink2991.xml"/><Relationship Id="rId63" Type="http://schemas.openxmlformats.org/officeDocument/2006/relationships/customXml" Target="../ink/ink2999.xml"/><Relationship Id="rId68" Type="http://schemas.openxmlformats.org/officeDocument/2006/relationships/image" Target="../media/image2995.png"/><Relationship Id="rId84" Type="http://schemas.openxmlformats.org/officeDocument/2006/relationships/image" Target="../media/image3003.png"/><Relationship Id="rId89" Type="http://schemas.openxmlformats.org/officeDocument/2006/relationships/customXml" Target="../ink/ink3012.xml"/><Relationship Id="rId112" Type="http://schemas.openxmlformats.org/officeDocument/2006/relationships/image" Target="../media/image3017.png"/><Relationship Id="rId133" Type="http://schemas.openxmlformats.org/officeDocument/2006/relationships/customXml" Target="../ink/ink3034.xml"/><Relationship Id="rId138" Type="http://schemas.openxmlformats.org/officeDocument/2006/relationships/image" Target="../media/image3030.png"/><Relationship Id="rId154" Type="http://schemas.openxmlformats.org/officeDocument/2006/relationships/image" Target="../media/image3038.png"/><Relationship Id="rId159" Type="http://schemas.openxmlformats.org/officeDocument/2006/relationships/customXml" Target="../ink/ink3047.xml"/><Relationship Id="rId175" Type="http://schemas.openxmlformats.org/officeDocument/2006/relationships/customXml" Target="../ink/ink3055.xml"/><Relationship Id="rId170" Type="http://schemas.openxmlformats.org/officeDocument/2006/relationships/image" Target="../media/image3046.png"/><Relationship Id="rId191" Type="http://schemas.openxmlformats.org/officeDocument/2006/relationships/customXml" Target="../ink/ink3063.xml"/><Relationship Id="rId16" Type="http://schemas.openxmlformats.org/officeDocument/2006/relationships/image" Target="../media/image2969.png"/><Relationship Id="rId107" Type="http://schemas.openxmlformats.org/officeDocument/2006/relationships/customXml" Target="../ink/ink3021.xml"/><Relationship Id="rId11" Type="http://schemas.openxmlformats.org/officeDocument/2006/relationships/customXml" Target="../ink/ink2973.xml"/><Relationship Id="rId32" Type="http://schemas.openxmlformats.org/officeDocument/2006/relationships/image" Target="../media/image2977.png"/><Relationship Id="rId37" Type="http://schemas.openxmlformats.org/officeDocument/2006/relationships/customXml" Target="../ink/ink2986.xml"/><Relationship Id="rId53" Type="http://schemas.openxmlformats.org/officeDocument/2006/relationships/customXml" Target="../ink/ink2994.xml"/><Relationship Id="rId58" Type="http://schemas.openxmlformats.org/officeDocument/2006/relationships/image" Target="../media/image2990.png"/><Relationship Id="rId74" Type="http://schemas.openxmlformats.org/officeDocument/2006/relationships/image" Target="../media/image2998.png"/><Relationship Id="rId79" Type="http://schemas.openxmlformats.org/officeDocument/2006/relationships/customXml" Target="../ink/ink3007.xml"/><Relationship Id="rId102" Type="http://schemas.openxmlformats.org/officeDocument/2006/relationships/image" Target="../media/image3012.png"/><Relationship Id="rId123" Type="http://schemas.openxmlformats.org/officeDocument/2006/relationships/customXml" Target="../ink/ink3029.xml"/><Relationship Id="rId128" Type="http://schemas.openxmlformats.org/officeDocument/2006/relationships/image" Target="../media/image3025.png"/><Relationship Id="rId144" Type="http://schemas.openxmlformats.org/officeDocument/2006/relationships/image" Target="../media/image3033.png"/><Relationship Id="rId149" Type="http://schemas.openxmlformats.org/officeDocument/2006/relationships/customXml" Target="../ink/ink3042.xml"/><Relationship Id="rId5" Type="http://schemas.openxmlformats.org/officeDocument/2006/relationships/customXml" Target="../ink/ink2970.xml"/><Relationship Id="rId90" Type="http://schemas.openxmlformats.org/officeDocument/2006/relationships/image" Target="../media/image3006.png"/><Relationship Id="rId95" Type="http://schemas.openxmlformats.org/officeDocument/2006/relationships/customXml" Target="../ink/ink3015.xml"/><Relationship Id="rId160" Type="http://schemas.openxmlformats.org/officeDocument/2006/relationships/image" Target="../media/image3041.png"/><Relationship Id="rId165" Type="http://schemas.openxmlformats.org/officeDocument/2006/relationships/customXml" Target="../ink/ink3050.xml"/><Relationship Id="rId181" Type="http://schemas.openxmlformats.org/officeDocument/2006/relationships/customXml" Target="../ink/ink3058.xml"/><Relationship Id="rId186" Type="http://schemas.openxmlformats.org/officeDocument/2006/relationships/image" Target="../media/image3054.png"/><Relationship Id="rId22" Type="http://schemas.openxmlformats.org/officeDocument/2006/relationships/image" Target="../media/image2972.png"/><Relationship Id="rId27" Type="http://schemas.openxmlformats.org/officeDocument/2006/relationships/customXml" Target="../ink/ink2981.xml"/><Relationship Id="rId43" Type="http://schemas.openxmlformats.org/officeDocument/2006/relationships/customXml" Target="../ink/ink2989.xml"/><Relationship Id="rId48" Type="http://schemas.openxmlformats.org/officeDocument/2006/relationships/image" Target="../media/image2985.png"/><Relationship Id="rId64" Type="http://schemas.openxmlformats.org/officeDocument/2006/relationships/image" Target="../media/image2993.png"/><Relationship Id="rId69" Type="http://schemas.openxmlformats.org/officeDocument/2006/relationships/customXml" Target="../ink/ink3002.xml"/><Relationship Id="rId113" Type="http://schemas.openxmlformats.org/officeDocument/2006/relationships/customXml" Target="../ink/ink3024.xml"/><Relationship Id="rId118" Type="http://schemas.openxmlformats.org/officeDocument/2006/relationships/image" Target="../media/image3020.png"/><Relationship Id="rId134" Type="http://schemas.openxmlformats.org/officeDocument/2006/relationships/image" Target="../media/image3028.png"/><Relationship Id="rId139" Type="http://schemas.openxmlformats.org/officeDocument/2006/relationships/customXml" Target="../ink/ink3037.xml"/><Relationship Id="rId80" Type="http://schemas.openxmlformats.org/officeDocument/2006/relationships/image" Target="../media/image3001.png"/><Relationship Id="rId85" Type="http://schemas.openxmlformats.org/officeDocument/2006/relationships/customXml" Target="../ink/ink3010.xml"/><Relationship Id="rId150" Type="http://schemas.openxmlformats.org/officeDocument/2006/relationships/image" Target="../media/image3036.png"/><Relationship Id="rId155" Type="http://schemas.openxmlformats.org/officeDocument/2006/relationships/customXml" Target="../ink/ink3045.xml"/><Relationship Id="rId171" Type="http://schemas.openxmlformats.org/officeDocument/2006/relationships/customXml" Target="../ink/ink3053.xml"/><Relationship Id="rId176" Type="http://schemas.openxmlformats.org/officeDocument/2006/relationships/image" Target="../media/image3049.png"/><Relationship Id="rId192" Type="http://schemas.openxmlformats.org/officeDocument/2006/relationships/image" Target="../media/image3057.png"/><Relationship Id="rId12" Type="http://schemas.openxmlformats.org/officeDocument/2006/relationships/image" Target="../media/image2967.png"/><Relationship Id="rId17" Type="http://schemas.openxmlformats.org/officeDocument/2006/relationships/customXml" Target="../ink/ink2976.xml"/><Relationship Id="rId33" Type="http://schemas.openxmlformats.org/officeDocument/2006/relationships/customXml" Target="../ink/ink2984.xml"/><Relationship Id="rId38" Type="http://schemas.openxmlformats.org/officeDocument/2006/relationships/image" Target="../media/image2980.png"/><Relationship Id="rId59" Type="http://schemas.openxmlformats.org/officeDocument/2006/relationships/customXml" Target="../ink/ink2997.xml"/><Relationship Id="rId103" Type="http://schemas.openxmlformats.org/officeDocument/2006/relationships/customXml" Target="../ink/ink3019.xml"/><Relationship Id="rId108" Type="http://schemas.openxmlformats.org/officeDocument/2006/relationships/image" Target="../media/image3015.png"/><Relationship Id="rId124" Type="http://schemas.openxmlformats.org/officeDocument/2006/relationships/image" Target="../media/image3023.png"/><Relationship Id="rId129" Type="http://schemas.openxmlformats.org/officeDocument/2006/relationships/customXml" Target="../ink/ink3032.xml"/><Relationship Id="rId54" Type="http://schemas.openxmlformats.org/officeDocument/2006/relationships/image" Target="../media/image2988.png"/><Relationship Id="rId70" Type="http://schemas.openxmlformats.org/officeDocument/2006/relationships/image" Target="../media/image2996.png"/><Relationship Id="rId75" Type="http://schemas.openxmlformats.org/officeDocument/2006/relationships/customXml" Target="../ink/ink3005.xml"/><Relationship Id="rId91" Type="http://schemas.openxmlformats.org/officeDocument/2006/relationships/customXml" Target="../ink/ink3013.xml"/><Relationship Id="rId96" Type="http://schemas.openxmlformats.org/officeDocument/2006/relationships/image" Target="../media/image3009.png"/><Relationship Id="rId140" Type="http://schemas.openxmlformats.org/officeDocument/2006/relationships/image" Target="../media/image3031.png"/><Relationship Id="rId145" Type="http://schemas.openxmlformats.org/officeDocument/2006/relationships/customXml" Target="../ink/ink3040.xml"/><Relationship Id="rId161" Type="http://schemas.openxmlformats.org/officeDocument/2006/relationships/customXml" Target="../ink/ink3048.xml"/><Relationship Id="rId166" Type="http://schemas.openxmlformats.org/officeDocument/2006/relationships/image" Target="../media/image3044.png"/><Relationship Id="rId182" Type="http://schemas.openxmlformats.org/officeDocument/2006/relationships/image" Target="../media/image3052.png"/><Relationship Id="rId187" Type="http://schemas.openxmlformats.org/officeDocument/2006/relationships/customXml" Target="../ink/ink30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4.png"/><Relationship Id="rId23" Type="http://schemas.openxmlformats.org/officeDocument/2006/relationships/customXml" Target="../ink/ink2979.xml"/><Relationship Id="rId28" Type="http://schemas.openxmlformats.org/officeDocument/2006/relationships/image" Target="../media/image2975.png"/><Relationship Id="rId49" Type="http://schemas.openxmlformats.org/officeDocument/2006/relationships/customXml" Target="../ink/ink2992.xml"/><Relationship Id="rId114" Type="http://schemas.openxmlformats.org/officeDocument/2006/relationships/image" Target="../media/image3018.png"/><Relationship Id="rId119" Type="http://schemas.openxmlformats.org/officeDocument/2006/relationships/customXml" Target="../ink/ink3027.xml"/><Relationship Id="rId44" Type="http://schemas.openxmlformats.org/officeDocument/2006/relationships/image" Target="../media/image2983.png"/><Relationship Id="rId60" Type="http://schemas.openxmlformats.org/officeDocument/2006/relationships/image" Target="../media/image2991.png"/><Relationship Id="rId65" Type="http://schemas.openxmlformats.org/officeDocument/2006/relationships/customXml" Target="../ink/ink3000.xml"/><Relationship Id="rId81" Type="http://schemas.openxmlformats.org/officeDocument/2006/relationships/customXml" Target="../ink/ink3008.xml"/><Relationship Id="rId86" Type="http://schemas.openxmlformats.org/officeDocument/2006/relationships/image" Target="../media/image3004.png"/><Relationship Id="rId130" Type="http://schemas.openxmlformats.org/officeDocument/2006/relationships/image" Target="../media/image3026.png"/><Relationship Id="rId135" Type="http://schemas.openxmlformats.org/officeDocument/2006/relationships/customXml" Target="../ink/ink3035.xml"/><Relationship Id="rId151" Type="http://schemas.openxmlformats.org/officeDocument/2006/relationships/customXml" Target="../ink/ink3043.xml"/><Relationship Id="rId156" Type="http://schemas.openxmlformats.org/officeDocument/2006/relationships/image" Target="../media/image3039.png"/><Relationship Id="rId177" Type="http://schemas.openxmlformats.org/officeDocument/2006/relationships/customXml" Target="../ink/ink3056.xml"/><Relationship Id="rId172" Type="http://schemas.openxmlformats.org/officeDocument/2006/relationships/image" Target="../media/image3047.png"/><Relationship Id="rId13" Type="http://schemas.openxmlformats.org/officeDocument/2006/relationships/customXml" Target="../ink/ink2974.xml"/><Relationship Id="rId18" Type="http://schemas.openxmlformats.org/officeDocument/2006/relationships/image" Target="../media/image2970.png"/><Relationship Id="rId39" Type="http://schemas.openxmlformats.org/officeDocument/2006/relationships/customXml" Target="../ink/ink2987.xml"/><Relationship Id="rId109" Type="http://schemas.openxmlformats.org/officeDocument/2006/relationships/customXml" Target="../ink/ink3022.xml"/><Relationship Id="rId34" Type="http://schemas.openxmlformats.org/officeDocument/2006/relationships/image" Target="../media/image2978.png"/><Relationship Id="rId50" Type="http://schemas.openxmlformats.org/officeDocument/2006/relationships/image" Target="../media/image2986.png"/><Relationship Id="rId55" Type="http://schemas.openxmlformats.org/officeDocument/2006/relationships/customXml" Target="../ink/ink2995.xml"/><Relationship Id="rId76" Type="http://schemas.openxmlformats.org/officeDocument/2006/relationships/image" Target="../media/image2999.png"/><Relationship Id="rId97" Type="http://schemas.openxmlformats.org/officeDocument/2006/relationships/customXml" Target="../ink/ink3016.xml"/><Relationship Id="rId104" Type="http://schemas.openxmlformats.org/officeDocument/2006/relationships/image" Target="../media/image3013.png"/><Relationship Id="rId120" Type="http://schemas.openxmlformats.org/officeDocument/2006/relationships/image" Target="../media/image3021.png"/><Relationship Id="rId125" Type="http://schemas.openxmlformats.org/officeDocument/2006/relationships/customXml" Target="../ink/ink3030.xml"/><Relationship Id="rId141" Type="http://schemas.openxmlformats.org/officeDocument/2006/relationships/customXml" Target="../ink/ink3038.xml"/><Relationship Id="rId146" Type="http://schemas.openxmlformats.org/officeDocument/2006/relationships/image" Target="../media/image3034.png"/><Relationship Id="rId167" Type="http://schemas.openxmlformats.org/officeDocument/2006/relationships/customXml" Target="../ink/ink3051.xml"/><Relationship Id="rId188" Type="http://schemas.openxmlformats.org/officeDocument/2006/relationships/image" Target="../media/image3055.png"/><Relationship Id="rId7" Type="http://schemas.openxmlformats.org/officeDocument/2006/relationships/customXml" Target="../ink/ink2971.xml"/><Relationship Id="rId71" Type="http://schemas.openxmlformats.org/officeDocument/2006/relationships/customXml" Target="../ink/ink3003.xml"/><Relationship Id="rId92" Type="http://schemas.openxmlformats.org/officeDocument/2006/relationships/image" Target="../media/image3007.png"/><Relationship Id="rId162" Type="http://schemas.openxmlformats.org/officeDocument/2006/relationships/image" Target="../media/image3042.png"/><Relationship Id="rId183" Type="http://schemas.openxmlformats.org/officeDocument/2006/relationships/customXml" Target="../ink/ink3059.xml"/><Relationship Id="rId2" Type="http://schemas.openxmlformats.org/officeDocument/2006/relationships/image" Target="../media/image2962.png"/><Relationship Id="rId29" Type="http://schemas.openxmlformats.org/officeDocument/2006/relationships/customXml" Target="../ink/ink2982.xml"/><Relationship Id="rId24" Type="http://schemas.openxmlformats.org/officeDocument/2006/relationships/image" Target="../media/image2973.png"/><Relationship Id="rId40" Type="http://schemas.openxmlformats.org/officeDocument/2006/relationships/image" Target="../media/image2981.png"/><Relationship Id="rId45" Type="http://schemas.openxmlformats.org/officeDocument/2006/relationships/customXml" Target="../ink/ink2990.xml"/><Relationship Id="rId66" Type="http://schemas.openxmlformats.org/officeDocument/2006/relationships/image" Target="../media/image2994.png"/><Relationship Id="rId87" Type="http://schemas.openxmlformats.org/officeDocument/2006/relationships/customXml" Target="../ink/ink3011.xml"/><Relationship Id="rId110" Type="http://schemas.openxmlformats.org/officeDocument/2006/relationships/image" Target="../media/image3016.png"/><Relationship Id="rId115" Type="http://schemas.openxmlformats.org/officeDocument/2006/relationships/customXml" Target="../ink/ink3025.xml"/><Relationship Id="rId131" Type="http://schemas.openxmlformats.org/officeDocument/2006/relationships/customXml" Target="../ink/ink3033.xml"/><Relationship Id="rId136" Type="http://schemas.openxmlformats.org/officeDocument/2006/relationships/image" Target="../media/image3029.png"/><Relationship Id="rId157" Type="http://schemas.openxmlformats.org/officeDocument/2006/relationships/customXml" Target="../ink/ink3046.xml"/><Relationship Id="rId178" Type="http://schemas.openxmlformats.org/officeDocument/2006/relationships/image" Target="../media/image3050.png"/><Relationship Id="rId61" Type="http://schemas.openxmlformats.org/officeDocument/2006/relationships/customXml" Target="../ink/ink2998.xml"/><Relationship Id="rId82" Type="http://schemas.openxmlformats.org/officeDocument/2006/relationships/image" Target="../media/image3002.png"/><Relationship Id="rId152" Type="http://schemas.openxmlformats.org/officeDocument/2006/relationships/image" Target="../media/image3037.png"/><Relationship Id="rId173" Type="http://schemas.openxmlformats.org/officeDocument/2006/relationships/customXml" Target="../ink/ink3054.xml"/><Relationship Id="rId19" Type="http://schemas.openxmlformats.org/officeDocument/2006/relationships/customXml" Target="../ink/ink2977.xml"/><Relationship Id="rId14" Type="http://schemas.openxmlformats.org/officeDocument/2006/relationships/image" Target="../media/image2968.png"/><Relationship Id="rId30" Type="http://schemas.openxmlformats.org/officeDocument/2006/relationships/image" Target="../media/image2976.png"/><Relationship Id="rId35" Type="http://schemas.openxmlformats.org/officeDocument/2006/relationships/customXml" Target="../ink/ink2985.xml"/><Relationship Id="rId56" Type="http://schemas.openxmlformats.org/officeDocument/2006/relationships/image" Target="../media/image2989.png"/><Relationship Id="rId77" Type="http://schemas.openxmlformats.org/officeDocument/2006/relationships/customXml" Target="../ink/ink3006.xml"/><Relationship Id="rId100" Type="http://schemas.openxmlformats.org/officeDocument/2006/relationships/image" Target="../media/image3011.png"/><Relationship Id="rId105" Type="http://schemas.openxmlformats.org/officeDocument/2006/relationships/customXml" Target="../ink/ink3020.xml"/><Relationship Id="rId126" Type="http://schemas.openxmlformats.org/officeDocument/2006/relationships/image" Target="../media/image3024.png"/><Relationship Id="rId147" Type="http://schemas.openxmlformats.org/officeDocument/2006/relationships/customXml" Target="../ink/ink3041.xml"/><Relationship Id="rId168" Type="http://schemas.openxmlformats.org/officeDocument/2006/relationships/image" Target="../media/image3045.png"/><Relationship Id="rId8" Type="http://schemas.openxmlformats.org/officeDocument/2006/relationships/image" Target="../media/image2965.png"/><Relationship Id="rId51" Type="http://schemas.openxmlformats.org/officeDocument/2006/relationships/customXml" Target="../ink/ink2993.xml"/><Relationship Id="rId72" Type="http://schemas.openxmlformats.org/officeDocument/2006/relationships/image" Target="../media/image2997.png"/><Relationship Id="rId93" Type="http://schemas.openxmlformats.org/officeDocument/2006/relationships/customXml" Target="../ink/ink3014.xml"/><Relationship Id="rId98" Type="http://schemas.openxmlformats.org/officeDocument/2006/relationships/image" Target="../media/image3010.png"/><Relationship Id="rId121" Type="http://schemas.openxmlformats.org/officeDocument/2006/relationships/customXml" Target="../ink/ink3028.xml"/><Relationship Id="rId142" Type="http://schemas.openxmlformats.org/officeDocument/2006/relationships/image" Target="../media/image3032.png"/><Relationship Id="rId163" Type="http://schemas.openxmlformats.org/officeDocument/2006/relationships/customXml" Target="../ink/ink3049.xml"/><Relationship Id="rId184" Type="http://schemas.openxmlformats.org/officeDocument/2006/relationships/image" Target="../media/image3053.png"/><Relationship Id="rId189" Type="http://schemas.openxmlformats.org/officeDocument/2006/relationships/customXml" Target="../ink/ink3062.xml"/><Relationship Id="rId3" Type="http://schemas.openxmlformats.org/officeDocument/2006/relationships/customXml" Target="../ink/ink2969.xml"/><Relationship Id="rId25" Type="http://schemas.openxmlformats.org/officeDocument/2006/relationships/customXml" Target="../ink/ink2980.xml"/><Relationship Id="rId46" Type="http://schemas.openxmlformats.org/officeDocument/2006/relationships/image" Target="../media/image2984.png"/><Relationship Id="rId67" Type="http://schemas.openxmlformats.org/officeDocument/2006/relationships/customXml" Target="../ink/ink3001.xml"/><Relationship Id="rId116" Type="http://schemas.openxmlformats.org/officeDocument/2006/relationships/image" Target="../media/image3019.png"/><Relationship Id="rId137" Type="http://schemas.openxmlformats.org/officeDocument/2006/relationships/customXml" Target="../ink/ink3036.xml"/><Relationship Id="rId158" Type="http://schemas.openxmlformats.org/officeDocument/2006/relationships/image" Target="../media/image3040.png"/><Relationship Id="rId20" Type="http://schemas.openxmlformats.org/officeDocument/2006/relationships/image" Target="../media/image2971.png"/><Relationship Id="rId41" Type="http://schemas.openxmlformats.org/officeDocument/2006/relationships/customXml" Target="../ink/ink2988.xml"/><Relationship Id="rId62" Type="http://schemas.openxmlformats.org/officeDocument/2006/relationships/image" Target="../media/image2992.png"/><Relationship Id="rId83" Type="http://schemas.openxmlformats.org/officeDocument/2006/relationships/customXml" Target="../ink/ink3009.xml"/><Relationship Id="rId88" Type="http://schemas.openxmlformats.org/officeDocument/2006/relationships/image" Target="../media/image3005.png"/><Relationship Id="rId111" Type="http://schemas.openxmlformats.org/officeDocument/2006/relationships/customXml" Target="../ink/ink3023.xml"/><Relationship Id="rId132" Type="http://schemas.openxmlformats.org/officeDocument/2006/relationships/image" Target="../media/image3027.png"/><Relationship Id="rId153" Type="http://schemas.openxmlformats.org/officeDocument/2006/relationships/customXml" Target="../ink/ink3044.xml"/><Relationship Id="rId174" Type="http://schemas.openxmlformats.org/officeDocument/2006/relationships/image" Target="../media/image3048.png"/><Relationship Id="rId179" Type="http://schemas.openxmlformats.org/officeDocument/2006/relationships/customXml" Target="../ink/ink3057.xml"/><Relationship Id="rId190" Type="http://schemas.openxmlformats.org/officeDocument/2006/relationships/image" Target="../media/image3056.png"/><Relationship Id="rId15" Type="http://schemas.openxmlformats.org/officeDocument/2006/relationships/customXml" Target="../ink/ink2975.xml"/><Relationship Id="rId36" Type="http://schemas.openxmlformats.org/officeDocument/2006/relationships/image" Target="../media/image2979.png"/><Relationship Id="rId57" Type="http://schemas.openxmlformats.org/officeDocument/2006/relationships/customXml" Target="../ink/ink2996.xml"/><Relationship Id="rId106" Type="http://schemas.openxmlformats.org/officeDocument/2006/relationships/image" Target="../media/image3014.png"/><Relationship Id="rId127" Type="http://schemas.openxmlformats.org/officeDocument/2006/relationships/customXml" Target="../ink/ink3031.xml"/><Relationship Id="rId10" Type="http://schemas.openxmlformats.org/officeDocument/2006/relationships/image" Target="../media/image2966.png"/><Relationship Id="rId31" Type="http://schemas.openxmlformats.org/officeDocument/2006/relationships/customXml" Target="../ink/ink2983.xml"/><Relationship Id="rId52" Type="http://schemas.openxmlformats.org/officeDocument/2006/relationships/image" Target="../media/image2987.png"/><Relationship Id="rId73" Type="http://schemas.openxmlformats.org/officeDocument/2006/relationships/customXml" Target="../ink/ink3004.xml"/><Relationship Id="rId78" Type="http://schemas.openxmlformats.org/officeDocument/2006/relationships/image" Target="../media/image3000.png"/><Relationship Id="rId94" Type="http://schemas.openxmlformats.org/officeDocument/2006/relationships/image" Target="../media/image3008.png"/><Relationship Id="rId99" Type="http://schemas.openxmlformats.org/officeDocument/2006/relationships/customXml" Target="../ink/ink3017.xml"/><Relationship Id="rId101" Type="http://schemas.openxmlformats.org/officeDocument/2006/relationships/customXml" Target="../ink/ink3018.xml"/><Relationship Id="rId122" Type="http://schemas.openxmlformats.org/officeDocument/2006/relationships/image" Target="../media/image3022.png"/><Relationship Id="rId143" Type="http://schemas.openxmlformats.org/officeDocument/2006/relationships/customXml" Target="../ink/ink3039.xml"/><Relationship Id="rId148" Type="http://schemas.openxmlformats.org/officeDocument/2006/relationships/image" Target="../media/image3035.png"/><Relationship Id="rId164" Type="http://schemas.openxmlformats.org/officeDocument/2006/relationships/image" Target="../media/image3043.png"/><Relationship Id="rId169" Type="http://schemas.openxmlformats.org/officeDocument/2006/relationships/customXml" Target="../ink/ink3052.xml"/><Relationship Id="rId185" Type="http://schemas.openxmlformats.org/officeDocument/2006/relationships/customXml" Target="../ink/ink3060.xml"/><Relationship Id="rId4" Type="http://schemas.openxmlformats.org/officeDocument/2006/relationships/image" Target="../media/image2963.png"/><Relationship Id="rId9" Type="http://schemas.openxmlformats.org/officeDocument/2006/relationships/customXml" Target="../ink/ink2972.xml"/><Relationship Id="rId180" Type="http://schemas.openxmlformats.org/officeDocument/2006/relationships/image" Target="../media/image3051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15.png"/><Relationship Id="rId299" Type="http://schemas.openxmlformats.org/officeDocument/2006/relationships/image" Target="../media/image3206.png"/><Relationship Id="rId21" Type="http://schemas.openxmlformats.org/officeDocument/2006/relationships/image" Target="../media/image3067.png"/><Relationship Id="rId63" Type="http://schemas.openxmlformats.org/officeDocument/2006/relationships/image" Target="../media/image3088.png"/><Relationship Id="rId159" Type="http://schemas.openxmlformats.org/officeDocument/2006/relationships/image" Target="../media/image3136.png"/><Relationship Id="rId324" Type="http://schemas.openxmlformats.org/officeDocument/2006/relationships/customXml" Target="../ink/ink3225.xml"/><Relationship Id="rId366" Type="http://schemas.openxmlformats.org/officeDocument/2006/relationships/customXml" Target="../ink/ink3246.xml"/><Relationship Id="rId170" Type="http://schemas.openxmlformats.org/officeDocument/2006/relationships/customXml" Target="../ink/ink3148.xml"/><Relationship Id="rId226" Type="http://schemas.openxmlformats.org/officeDocument/2006/relationships/customXml" Target="../ink/ink3176.xml"/><Relationship Id="rId107" Type="http://schemas.openxmlformats.org/officeDocument/2006/relationships/image" Target="../media/image3110.png"/><Relationship Id="rId268" Type="http://schemas.openxmlformats.org/officeDocument/2006/relationships/customXml" Target="../ink/ink3197.xml"/><Relationship Id="rId289" Type="http://schemas.openxmlformats.org/officeDocument/2006/relationships/image" Target="../media/image3201.png"/><Relationship Id="rId11" Type="http://schemas.openxmlformats.org/officeDocument/2006/relationships/image" Target="../media/image3062.png"/><Relationship Id="rId32" Type="http://schemas.openxmlformats.org/officeDocument/2006/relationships/customXml" Target="../ink/ink3079.xml"/><Relationship Id="rId53" Type="http://schemas.openxmlformats.org/officeDocument/2006/relationships/image" Target="../media/image3083.png"/><Relationship Id="rId74" Type="http://schemas.openxmlformats.org/officeDocument/2006/relationships/customXml" Target="../ink/ink3100.xml"/><Relationship Id="rId128" Type="http://schemas.openxmlformats.org/officeDocument/2006/relationships/customXml" Target="../ink/ink3127.xml"/><Relationship Id="rId149" Type="http://schemas.openxmlformats.org/officeDocument/2006/relationships/image" Target="../media/image3131.png"/><Relationship Id="rId314" Type="http://schemas.openxmlformats.org/officeDocument/2006/relationships/customXml" Target="../ink/ink3220.xml"/><Relationship Id="rId335" Type="http://schemas.openxmlformats.org/officeDocument/2006/relationships/image" Target="../media/image3224.png"/><Relationship Id="rId356" Type="http://schemas.openxmlformats.org/officeDocument/2006/relationships/customXml" Target="../ink/ink3241.xml"/><Relationship Id="rId377" Type="http://schemas.openxmlformats.org/officeDocument/2006/relationships/image" Target="../media/image3245.png"/><Relationship Id="rId398" Type="http://schemas.openxmlformats.org/officeDocument/2006/relationships/customXml" Target="../ink/ink3262.xml"/><Relationship Id="rId5" Type="http://schemas.openxmlformats.org/officeDocument/2006/relationships/image" Target="../media/image3059.png"/><Relationship Id="rId95" Type="http://schemas.openxmlformats.org/officeDocument/2006/relationships/image" Target="../media/image3104.png"/><Relationship Id="rId160" Type="http://schemas.openxmlformats.org/officeDocument/2006/relationships/customXml" Target="../ink/ink3143.xml"/><Relationship Id="rId181" Type="http://schemas.openxmlformats.org/officeDocument/2006/relationships/image" Target="../media/image3147.png"/><Relationship Id="rId216" Type="http://schemas.openxmlformats.org/officeDocument/2006/relationships/customXml" Target="../ink/ink3171.xml"/><Relationship Id="rId237" Type="http://schemas.openxmlformats.org/officeDocument/2006/relationships/image" Target="../media/image3175.png"/><Relationship Id="rId258" Type="http://schemas.openxmlformats.org/officeDocument/2006/relationships/customXml" Target="../ink/ink3192.xml"/><Relationship Id="rId279" Type="http://schemas.openxmlformats.org/officeDocument/2006/relationships/image" Target="../media/image3196.png"/><Relationship Id="rId22" Type="http://schemas.openxmlformats.org/officeDocument/2006/relationships/customXml" Target="../ink/ink3074.xml"/><Relationship Id="rId43" Type="http://schemas.openxmlformats.org/officeDocument/2006/relationships/image" Target="../media/image3078.png"/><Relationship Id="rId64" Type="http://schemas.openxmlformats.org/officeDocument/2006/relationships/customXml" Target="../ink/ink3095.xml"/><Relationship Id="rId118" Type="http://schemas.openxmlformats.org/officeDocument/2006/relationships/customXml" Target="../ink/ink3122.xml"/><Relationship Id="rId139" Type="http://schemas.openxmlformats.org/officeDocument/2006/relationships/image" Target="../media/image3126.png"/><Relationship Id="rId290" Type="http://schemas.openxmlformats.org/officeDocument/2006/relationships/customXml" Target="../ink/ink3208.xml"/><Relationship Id="rId304" Type="http://schemas.openxmlformats.org/officeDocument/2006/relationships/customXml" Target="../ink/ink3215.xml"/><Relationship Id="rId325" Type="http://schemas.openxmlformats.org/officeDocument/2006/relationships/image" Target="../media/image3219.png"/><Relationship Id="rId346" Type="http://schemas.openxmlformats.org/officeDocument/2006/relationships/customXml" Target="../ink/ink3236.xml"/><Relationship Id="rId367" Type="http://schemas.openxmlformats.org/officeDocument/2006/relationships/image" Target="../media/image3240.png"/><Relationship Id="rId388" Type="http://schemas.openxmlformats.org/officeDocument/2006/relationships/customXml" Target="../ink/ink3257.xml"/><Relationship Id="rId85" Type="http://schemas.openxmlformats.org/officeDocument/2006/relationships/image" Target="../media/image3099.png"/><Relationship Id="rId150" Type="http://schemas.openxmlformats.org/officeDocument/2006/relationships/customXml" Target="../ink/ink3138.xml"/><Relationship Id="rId171" Type="http://schemas.openxmlformats.org/officeDocument/2006/relationships/image" Target="../media/image3142.png"/><Relationship Id="rId192" Type="http://schemas.openxmlformats.org/officeDocument/2006/relationships/customXml" Target="../ink/ink3159.xml"/><Relationship Id="rId206" Type="http://schemas.openxmlformats.org/officeDocument/2006/relationships/customXml" Target="../ink/ink3166.xml"/><Relationship Id="rId227" Type="http://schemas.openxmlformats.org/officeDocument/2006/relationships/image" Target="../media/image3170.png"/><Relationship Id="rId248" Type="http://schemas.openxmlformats.org/officeDocument/2006/relationships/customXml" Target="../ink/ink3187.xml"/><Relationship Id="rId269" Type="http://schemas.openxmlformats.org/officeDocument/2006/relationships/image" Target="../media/image3191.png"/><Relationship Id="rId12" Type="http://schemas.openxmlformats.org/officeDocument/2006/relationships/customXml" Target="../ink/ink3069.xml"/><Relationship Id="rId33" Type="http://schemas.openxmlformats.org/officeDocument/2006/relationships/image" Target="../media/image3073.png"/><Relationship Id="rId108" Type="http://schemas.openxmlformats.org/officeDocument/2006/relationships/customXml" Target="../ink/ink3117.xml"/><Relationship Id="rId129" Type="http://schemas.openxmlformats.org/officeDocument/2006/relationships/image" Target="../media/image3121.png"/><Relationship Id="rId280" Type="http://schemas.openxmlformats.org/officeDocument/2006/relationships/customXml" Target="../ink/ink3203.xml"/><Relationship Id="rId315" Type="http://schemas.openxmlformats.org/officeDocument/2006/relationships/image" Target="../media/image3214.png"/><Relationship Id="rId336" Type="http://schemas.openxmlformats.org/officeDocument/2006/relationships/customXml" Target="../ink/ink3231.xml"/><Relationship Id="rId357" Type="http://schemas.openxmlformats.org/officeDocument/2006/relationships/image" Target="../media/image3235.png"/><Relationship Id="rId54" Type="http://schemas.openxmlformats.org/officeDocument/2006/relationships/customXml" Target="../ink/ink3090.xml"/><Relationship Id="rId75" Type="http://schemas.openxmlformats.org/officeDocument/2006/relationships/image" Target="../media/image3094.png"/><Relationship Id="rId96" Type="http://schemas.openxmlformats.org/officeDocument/2006/relationships/customXml" Target="../ink/ink3111.xml"/><Relationship Id="rId140" Type="http://schemas.openxmlformats.org/officeDocument/2006/relationships/customXml" Target="../ink/ink3133.xml"/><Relationship Id="rId161" Type="http://schemas.openxmlformats.org/officeDocument/2006/relationships/image" Target="../media/image3137.png"/><Relationship Id="rId182" Type="http://schemas.openxmlformats.org/officeDocument/2006/relationships/customXml" Target="../ink/ink3154.xml"/><Relationship Id="rId217" Type="http://schemas.openxmlformats.org/officeDocument/2006/relationships/image" Target="../media/image3165.png"/><Relationship Id="rId378" Type="http://schemas.openxmlformats.org/officeDocument/2006/relationships/customXml" Target="../ink/ink3252.xml"/><Relationship Id="rId399" Type="http://schemas.openxmlformats.org/officeDocument/2006/relationships/image" Target="../media/image3256.png"/><Relationship Id="rId6" Type="http://schemas.openxmlformats.org/officeDocument/2006/relationships/customXml" Target="../ink/ink3066.xml"/><Relationship Id="rId238" Type="http://schemas.openxmlformats.org/officeDocument/2006/relationships/customXml" Target="../ink/ink3182.xml"/><Relationship Id="rId259" Type="http://schemas.openxmlformats.org/officeDocument/2006/relationships/image" Target="../media/image3186.png"/><Relationship Id="rId23" Type="http://schemas.openxmlformats.org/officeDocument/2006/relationships/image" Target="../media/image3068.png"/><Relationship Id="rId119" Type="http://schemas.openxmlformats.org/officeDocument/2006/relationships/image" Target="../media/image3116.png"/><Relationship Id="rId270" Type="http://schemas.openxmlformats.org/officeDocument/2006/relationships/customXml" Target="../ink/ink3198.xml"/><Relationship Id="rId291" Type="http://schemas.openxmlformats.org/officeDocument/2006/relationships/image" Target="../media/image3202.png"/><Relationship Id="rId305" Type="http://schemas.openxmlformats.org/officeDocument/2006/relationships/image" Target="../media/image3209.png"/><Relationship Id="rId326" Type="http://schemas.openxmlformats.org/officeDocument/2006/relationships/customXml" Target="../ink/ink3226.xml"/><Relationship Id="rId347" Type="http://schemas.openxmlformats.org/officeDocument/2006/relationships/image" Target="../media/image3230.png"/><Relationship Id="rId44" Type="http://schemas.openxmlformats.org/officeDocument/2006/relationships/customXml" Target="../ink/ink3085.xml"/><Relationship Id="rId65" Type="http://schemas.openxmlformats.org/officeDocument/2006/relationships/image" Target="../media/image3089.png"/><Relationship Id="rId86" Type="http://schemas.openxmlformats.org/officeDocument/2006/relationships/customXml" Target="../ink/ink3106.xml"/><Relationship Id="rId130" Type="http://schemas.openxmlformats.org/officeDocument/2006/relationships/customXml" Target="../ink/ink3128.xml"/><Relationship Id="rId151" Type="http://schemas.openxmlformats.org/officeDocument/2006/relationships/image" Target="../media/image3132.png"/><Relationship Id="rId368" Type="http://schemas.openxmlformats.org/officeDocument/2006/relationships/customXml" Target="../ink/ink3247.xml"/><Relationship Id="rId389" Type="http://schemas.openxmlformats.org/officeDocument/2006/relationships/image" Target="../media/image3251.png"/><Relationship Id="rId172" Type="http://schemas.openxmlformats.org/officeDocument/2006/relationships/customXml" Target="../ink/ink3149.xml"/><Relationship Id="rId193" Type="http://schemas.openxmlformats.org/officeDocument/2006/relationships/image" Target="../media/image3153.png"/><Relationship Id="rId207" Type="http://schemas.openxmlformats.org/officeDocument/2006/relationships/image" Target="../media/image3160.png"/><Relationship Id="rId228" Type="http://schemas.openxmlformats.org/officeDocument/2006/relationships/customXml" Target="../ink/ink3177.xml"/><Relationship Id="rId249" Type="http://schemas.openxmlformats.org/officeDocument/2006/relationships/image" Target="../media/image3181.png"/><Relationship Id="rId13" Type="http://schemas.openxmlformats.org/officeDocument/2006/relationships/image" Target="../media/image3063.png"/><Relationship Id="rId109" Type="http://schemas.openxmlformats.org/officeDocument/2006/relationships/image" Target="../media/image3111.png"/><Relationship Id="rId260" Type="http://schemas.openxmlformats.org/officeDocument/2006/relationships/customXml" Target="../ink/ink3193.xml"/><Relationship Id="rId281" Type="http://schemas.openxmlformats.org/officeDocument/2006/relationships/image" Target="../media/image3197.png"/><Relationship Id="rId316" Type="http://schemas.openxmlformats.org/officeDocument/2006/relationships/customXml" Target="../ink/ink3221.xml"/><Relationship Id="rId337" Type="http://schemas.openxmlformats.org/officeDocument/2006/relationships/image" Target="../media/image3225.png"/><Relationship Id="rId34" Type="http://schemas.openxmlformats.org/officeDocument/2006/relationships/customXml" Target="../ink/ink3080.xml"/><Relationship Id="rId55" Type="http://schemas.openxmlformats.org/officeDocument/2006/relationships/image" Target="../media/image3084.png"/><Relationship Id="rId76" Type="http://schemas.openxmlformats.org/officeDocument/2006/relationships/customXml" Target="../ink/ink3101.xml"/><Relationship Id="rId97" Type="http://schemas.openxmlformats.org/officeDocument/2006/relationships/image" Target="../media/image3105.png"/><Relationship Id="rId120" Type="http://schemas.openxmlformats.org/officeDocument/2006/relationships/customXml" Target="../ink/ink3123.xml"/><Relationship Id="rId141" Type="http://schemas.openxmlformats.org/officeDocument/2006/relationships/image" Target="../media/image3127.png"/><Relationship Id="rId358" Type="http://schemas.openxmlformats.org/officeDocument/2006/relationships/customXml" Target="../ink/ink3242.xml"/><Relationship Id="rId379" Type="http://schemas.openxmlformats.org/officeDocument/2006/relationships/image" Target="../media/image3246.png"/><Relationship Id="rId7" Type="http://schemas.openxmlformats.org/officeDocument/2006/relationships/image" Target="../media/image3060.png"/><Relationship Id="rId162" Type="http://schemas.openxmlformats.org/officeDocument/2006/relationships/customXml" Target="../ink/ink3144.xml"/><Relationship Id="rId183" Type="http://schemas.openxmlformats.org/officeDocument/2006/relationships/image" Target="../media/image3148.png"/><Relationship Id="rId218" Type="http://schemas.openxmlformats.org/officeDocument/2006/relationships/customXml" Target="../ink/ink3172.xml"/><Relationship Id="rId239" Type="http://schemas.openxmlformats.org/officeDocument/2006/relationships/image" Target="../media/image3176.png"/><Relationship Id="rId390" Type="http://schemas.openxmlformats.org/officeDocument/2006/relationships/customXml" Target="../ink/ink3258.xml"/><Relationship Id="rId250" Type="http://schemas.openxmlformats.org/officeDocument/2006/relationships/customXml" Target="../ink/ink3188.xml"/><Relationship Id="rId271" Type="http://schemas.openxmlformats.org/officeDocument/2006/relationships/image" Target="../media/image3192.png"/><Relationship Id="rId292" Type="http://schemas.openxmlformats.org/officeDocument/2006/relationships/customXml" Target="../ink/ink3209.xml"/><Relationship Id="rId306" Type="http://schemas.openxmlformats.org/officeDocument/2006/relationships/customXml" Target="../ink/ink3216.xml"/><Relationship Id="rId24" Type="http://schemas.openxmlformats.org/officeDocument/2006/relationships/customXml" Target="../ink/ink3075.xml"/><Relationship Id="rId45" Type="http://schemas.openxmlformats.org/officeDocument/2006/relationships/image" Target="../media/image3079.png"/><Relationship Id="rId66" Type="http://schemas.openxmlformats.org/officeDocument/2006/relationships/customXml" Target="../ink/ink3096.xml"/><Relationship Id="rId87" Type="http://schemas.openxmlformats.org/officeDocument/2006/relationships/image" Target="../media/image3100.png"/><Relationship Id="rId110" Type="http://schemas.openxmlformats.org/officeDocument/2006/relationships/customXml" Target="../ink/ink3118.xml"/><Relationship Id="rId131" Type="http://schemas.openxmlformats.org/officeDocument/2006/relationships/image" Target="../media/image3122.png"/><Relationship Id="rId327" Type="http://schemas.openxmlformats.org/officeDocument/2006/relationships/image" Target="../media/image3220.png"/><Relationship Id="rId348" Type="http://schemas.openxmlformats.org/officeDocument/2006/relationships/customXml" Target="../ink/ink3237.xml"/><Relationship Id="rId369" Type="http://schemas.openxmlformats.org/officeDocument/2006/relationships/image" Target="../media/image3241.png"/><Relationship Id="rId152" Type="http://schemas.openxmlformats.org/officeDocument/2006/relationships/customXml" Target="../ink/ink3139.xml"/><Relationship Id="rId173" Type="http://schemas.openxmlformats.org/officeDocument/2006/relationships/image" Target="../media/image3143.png"/><Relationship Id="rId194" Type="http://schemas.openxmlformats.org/officeDocument/2006/relationships/customXml" Target="../ink/ink3160.xml"/><Relationship Id="rId208" Type="http://schemas.openxmlformats.org/officeDocument/2006/relationships/customXml" Target="../ink/ink3167.xml"/><Relationship Id="rId229" Type="http://schemas.openxmlformats.org/officeDocument/2006/relationships/image" Target="../media/image3171.png"/><Relationship Id="rId380" Type="http://schemas.openxmlformats.org/officeDocument/2006/relationships/customXml" Target="../ink/ink3253.xml"/><Relationship Id="rId240" Type="http://schemas.openxmlformats.org/officeDocument/2006/relationships/customXml" Target="../ink/ink3183.xml"/><Relationship Id="rId261" Type="http://schemas.openxmlformats.org/officeDocument/2006/relationships/image" Target="../media/image3187.png"/><Relationship Id="rId14" Type="http://schemas.openxmlformats.org/officeDocument/2006/relationships/customXml" Target="../ink/ink3070.xml"/><Relationship Id="rId35" Type="http://schemas.openxmlformats.org/officeDocument/2006/relationships/image" Target="../media/image3074.png"/><Relationship Id="rId56" Type="http://schemas.openxmlformats.org/officeDocument/2006/relationships/customXml" Target="../ink/ink3091.xml"/><Relationship Id="rId77" Type="http://schemas.openxmlformats.org/officeDocument/2006/relationships/image" Target="../media/image3095.png"/><Relationship Id="rId100" Type="http://schemas.openxmlformats.org/officeDocument/2006/relationships/customXml" Target="../ink/ink3113.xml"/><Relationship Id="rId282" Type="http://schemas.openxmlformats.org/officeDocument/2006/relationships/customXml" Target="../ink/ink3204.xml"/><Relationship Id="rId317" Type="http://schemas.openxmlformats.org/officeDocument/2006/relationships/image" Target="../media/image3215.png"/><Relationship Id="rId338" Type="http://schemas.openxmlformats.org/officeDocument/2006/relationships/customXml" Target="../ink/ink3232.xml"/><Relationship Id="rId359" Type="http://schemas.openxmlformats.org/officeDocument/2006/relationships/image" Target="../media/image3236.png"/><Relationship Id="rId8" Type="http://schemas.openxmlformats.org/officeDocument/2006/relationships/customXml" Target="../ink/ink3067.xml"/><Relationship Id="rId98" Type="http://schemas.openxmlformats.org/officeDocument/2006/relationships/customXml" Target="../ink/ink3112.xml"/><Relationship Id="rId121" Type="http://schemas.openxmlformats.org/officeDocument/2006/relationships/image" Target="../media/image3117.png"/><Relationship Id="rId142" Type="http://schemas.openxmlformats.org/officeDocument/2006/relationships/customXml" Target="../ink/ink3134.xml"/><Relationship Id="rId163" Type="http://schemas.openxmlformats.org/officeDocument/2006/relationships/image" Target="../media/image3138.png"/><Relationship Id="rId184" Type="http://schemas.openxmlformats.org/officeDocument/2006/relationships/customXml" Target="../ink/ink3155.xml"/><Relationship Id="rId219" Type="http://schemas.openxmlformats.org/officeDocument/2006/relationships/image" Target="../media/image3166.png"/><Relationship Id="rId370" Type="http://schemas.openxmlformats.org/officeDocument/2006/relationships/customXml" Target="../ink/ink3248.xml"/><Relationship Id="rId391" Type="http://schemas.openxmlformats.org/officeDocument/2006/relationships/image" Target="../media/image3252.png"/><Relationship Id="rId230" Type="http://schemas.openxmlformats.org/officeDocument/2006/relationships/customXml" Target="../ink/ink3178.xml"/><Relationship Id="rId251" Type="http://schemas.openxmlformats.org/officeDocument/2006/relationships/image" Target="../media/image3182.png"/><Relationship Id="rId25" Type="http://schemas.openxmlformats.org/officeDocument/2006/relationships/image" Target="../media/image3069.png"/><Relationship Id="rId46" Type="http://schemas.openxmlformats.org/officeDocument/2006/relationships/customXml" Target="../ink/ink3086.xml"/><Relationship Id="rId67" Type="http://schemas.openxmlformats.org/officeDocument/2006/relationships/image" Target="../media/image3090.png"/><Relationship Id="rId272" Type="http://schemas.openxmlformats.org/officeDocument/2006/relationships/customXml" Target="../ink/ink3199.xml"/><Relationship Id="rId293" Type="http://schemas.openxmlformats.org/officeDocument/2006/relationships/image" Target="../media/image3203.png"/><Relationship Id="rId307" Type="http://schemas.openxmlformats.org/officeDocument/2006/relationships/image" Target="../media/image3210.png"/><Relationship Id="rId328" Type="http://schemas.openxmlformats.org/officeDocument/2006/relationships/customXml" Target="../ink/ink3227.xml"/><Relationship Id="rId349" Type="http://schemas.openxmlformats.org/officeDocument/2006/relationships/image" Target="../media/image3231.png"/><Relationship Id="rId88" Type="http://schemas.openxmlformats.org/officeDocument/2006/relationships/customXml" Target="../ink/ink3107.xml"/><Relationship Id="rId111" Type="http://schemas.openxmlformats.org/officeDocument/2006/relationships/image" Target="../media/image3112.png"/><Relationship Id="rId132" Type="http://schemas.openxmlformats.org/officeDocument/2006/relationships/customXml" Target="../ink/ink3129.xml"/><Relationship Id="rId153" Type="http://schemas.openxmlformats.org/officeDocument/2006/relationships/image" Target="../media/image3133.png"/><Relationship Id="rId174" Type="http://schemas.openxmlformats.org/officeDocument/2006/relationships/customXml" Target="../ink/ink3150.xml"/><Relationship Id="rId195" Type="http://schemas.openxmlformats.org/officeDocument/2006/relationships/image" Target="../media/image3154.png"/><Relationship Id="rId209" Type="http://schemas.openxmlformats.org/officeDocument/2006/relationships/image" Target="../media/image3161.png"/><Relationship Id="rId360" Type="http://schemas.openxmlformats.org/officeDocument/2006/relationships/customXml" Target="../ink/ink3243.xml"/><Relationship Id="rId381" Type="http://schemas.openxmlformats.org/officeDocument/2006/relationships/image" Target="../media/image3247.png"/><Relationship Id="rId220" Type="http://schemas.openxmlformats.org/officeDocument/2006/relationships/customXml" Target="../ink/ink3173.xml"/><Relationship Id="rId241" Type="http://schemas.openxmlformats.org/officeDocument/2006/relationships/image" Target="../media/image3177.png"/><Relationship Id="rId15" Type="http://schemas.openxmlformats.org/officeDocument/2006/relationships/image" Target="../media/image3064.png"/><Relationship Id="rId36" Type="http://schemas.openxmlformats.org/officeDocument/2006/relationships/customXml" Target="../ink/ink3081.xml"/><Relationship Id="rId57" Type="http://schemas.openxmlformats.org/officeDocument/2006/relationships/image" Target="../media/image3085.png"/><Relationship Id="rId262" Type="http://schemas.openxmlformats.org/officeDocument/2006/relationships/customXml" Target="../ink/ink3194.xml"/><Relationship Id="rId283" Type="http://schemas.openxmlformats.org/officeDocument/2006/relationships/image" Target="../media/image3198.png"/><Relationship Id="rId318" Type="http://schemas.openxmlformats.org/officeDocument/2006/relationships/customXml" Target="../ink/ink3222.xml"/><Relationship Id="rId339" Type="http://schemas.openxmlformats.org/officeDocument/2006/relationships/image" Target="../media/image3226.png"/><Relationship Id="rId78" Type="http://schemas.openxmlformats.org/officeDocument/2006/relationships/customXml" Target="../ink/ink3102.xml"/><Relationship Id="rId99" Type="http://schemas.openxmlformats.org/officeDocument/2006/relationships/image" Target="../media/image3106.png"/><Relationship Id="rId101" Type="http://schemas.openxmlformats.org/officeDocument/2006/relationships/image" Target="../media/image3107.png"/><Relationship Id="rId122" Type="http://schemas.openxmlformats.org/officeDocument/2006/relationships/customXml" Target="../ink/ink3124.xml"/><Relationship Id="rId143" Type="http://schemas.openxmlformats.org/officeDocument/2006/relationships/image" Target="../media/image3128.png"/><Relationship Id="rId164" Type="http://schemas.openxmlformats.org/officeDocument/2006/relationships/customXml" Target="../ink/ink3145.xml"/><Relationship Id="rId185" Type="http://schemas.openxmlformats.org/officeDocument/2006/relationships/image" Target="../media/image3149.png"/><Relationship Id="rId350" Type="http://schemas.openxmlformats.org/officeDocument/2006/relationships/customXml" Target="../ink/ink3238.xml"/><Relationship Id="rId371" Type="http://schemas.openxmlformats.org/officeDocument/2006/relationships/image" Target="../media/image3242.png"/><Relationship Id="rId9" Type="http://schemas.openxmlformats.org/officeDocument/2006/relationships/image" Target="../media/image3061.png"/><Relationship Id="rId210" Type="http://schemas.openxmlformats.org/officeDocument/2006/relationships/customXml" Target="../ink/ink3168.xml"/><Relationship Id="rId392" Type="http://schemas.openxmlformats.org/officeDocument/2006/relationships/customXml" Target="../ink/ink3259.xml"/><Relationship Id="rId26" Type="http://schemas.openxmlformats.org/officeDocument/2006/relationships/customXml" Target="../ink/ink3076.xml"/><Relationship Id="rId231" Type="http://schemas.openxmlformats.org/officeDocument/2006/relationships/image" Target="../media/image3172.png"/><Relationship Id="rId252" Type="http://schemas.openxmlformats.org/officeDocument/2006/relationships/customXml" Target="../ink/ink3189.xml"/><Relationship Id="rId273" Type="http://schemas.openxmlformats.org/officeDocument/2006/relationships/image" Target="../media/image3193.png"/><Relationship Id="rId294" Type="http://schemas.openxmlformats.org/officeDocument/2006/relationships/customXml" Target="../ink/ink3210.xml"/><Relationship Id="rId308" Type="http://schemas.openxmlformats.org/officeDocument/2006/relationships/customXml" Target="../ink/ink3217.xml"/><Relationship Id="rId329" Type="http://schemas.openxmlformats.org/officeDocument/2006/relationships/image" Target="../media/image3221.png"/><Relationship Id="rId47" Type="http://schemas.openxmlformats.org/officeDocument/2006/relationships/image" Target="../media/image3080.png"/><Relationship Id="rId68" Type="http://schemas.openxmlformats.org/officeDocument/2006/relationships/customXml" Target="../ink/ink3097.xml"/><Relationship Id="rId89" Type="http://schemas.openxmlformats.org/officeDocument/2006/relationships/image" Target="../media/image3101.png"/><Relationship Id="rId112" Type="http://schemas.openxmlformats.org/officeDocument/2006/relationships/customXml" Target="../ink/ink3119.xml"/><Relationship Id="rId133" Type="http://schemas.openxmlformats.org/officeDocument/2006/relationships/image" Target="../media/image3123.png"/><Relationship Id="rId154" Type="http://schemas.openxmlformats.org/officeDocument/2006/relationships/customXml" Target="../ink/ink3140.xml"/><Relationship Id="rId175" Type="http://schemas.openxmlformats.org/officeDocument/2006/relationships/image" Target="../media/image3144.png"/><Relationship Id="rId340" Type="http://schemas.openxmlformats.org/officeDocument/2006/relationships/customXml" Target="../ink/ink3233.xml"/><Relationship Id="rId361" Type="http://schemas.openxmlformats.org/officeDocument/2006/relationships/image" Target="../media/image3237.png"/><Relationship Id="rId196" Type="http://schemas.openxmlformats.org/officeDocument/2006/relationships/customXml" Target="../ink/ink3161.xml"/><Relationship Id="rId200" Type="http://schemas.openxmlformats.org/officeDocument/2006/relationships/customXml" Target="../ink/ink3163.xml"/><Relationship Id="rId382" Type="http://schemas.openxmlformats.org/officeDocument/2006/relationships/customXml" Target="../ink/ink3254.xml"/><Relationship Id="rId16" Type="http://schemas.openxmlformats.org/officeDocument/2006/relationships/customXml" Target="../ink/ink3071.xml"/><Relationship Id="rId221" Type="http://schemas.openxmlformats.org/officeDocument/2006/relationships/image" Target="../media/image3167.png"/><Relationship Id="rId242" Type="http://schemas.openxmlformats.org/officeDocument/2006/relationships/customXml" Target="../ink/ink3184.xml"/><Relationship Id="rId263" Type="http://schemas.openxmlformats.org/officeDocument/2006/relationships/image" Target="../media/image3188.png"/><Relationship Id="rId284" Type="http://schemas.openxmlformats.org/officeDocument/2006/relationships/customXml" Target="../ink/ink3205.xml"/><Relationship Id="rId319" Type="http://schemas.openxmlformats.org/officeDocument/2006/relationships/image" Target="../media/image3216.png"/><Relationship Id="rId37" Type="http://schemas.openxmlformats.org/officeDocument/2006/relationships/image" Target="../media/image3075.png"/><Relationship Id="rId58" Type="http://schemas.openxmlformats.org/officeDocument/2006/relationships/customXml" Target="../ink/ink3092.xml"/><Relationship Id="rId79" Type="http://schemas.openxmlformats.org/officeDocument/2006/relationships/image" Target="../media/image3096.png"/><Relationship Id="rId102" Type="http://schemas.openxmlformats.org/officeDocument/2006/relationships/customXml" Target="../ink/ink3114.xml"/><Relationship Id="rId123" Type="http://schemas.openxmlformats.org/officeDocument/2006/relationships/image" Target="../media/image3118.png"/><Relationship Id="rId144" Type="http://schemas.openxmlformats.org/officeDocument/2006/relationships/customXml" Target="../ink/ink3135.xml"/><Relationship Id="rId330" Type="http://schemas.openxmlformats.org/officeDocument/2006/relationships/customXml" Target="../ink/ink3228.xml"/><Relationship Id="rId90" Type="http://schemas.openxmlformats.org/officeDocument/2006/relationships/customXml" Target="../ink/ink3108.xml"/><Relationship Id="rId165" Type="http://schemas.openxmlformats.org/officeDocument/2006/relationships/image" Target="../media/image3139.png"/><Relationship Id="rId186" Type="http://schemas.openxmlformats.org/officeDocument/2006/relationships/customXml" Target="../ink/ink3156.xml"/><Relationship Id="rId351" Type="http://schemas.openxmlformats.org/officeDocument/2006/relationships/image" Target="../media/image3232.png"/><Relationship Id="rId372" Type="http://schemas.openxmlformats.org/officeDocument/2006/relationships/customXml" Target="../ink/ink3249.xml"/><Relationship Id="rId393" Type="http://schemas.openxmlformats.org/officeDocument/2006/relationships/image" Target="../media/image3253.png"/><Relationship Id="rId211" Type="http://schemas.openxmlformats.org/officeDocument/2006/relationships/image" Target="../media/image3162.png"/><Relationship Id="rId232" Type="http://schemas.openxmlformats.org/officeDocument/2006/relationships/customXml" Target="../ink/ink3179.xml"/><Relationship Id="rId253" Type="http://schemas.openxmlformats.org/officeDocument/2006/relationships/image" Target="../media/image3183.png"/><Relationship Id="rId274" Type="http://schemas.openxmlformats.org/officeDocument/2006/relationships/customXml" Target="../ink/ink3200.xml"/><Relationship Id="rId295" Type="http://schemas.openxmlformats.org/officeDocument/2006/relationships/image" Target="../media/image3204.png"/><Relationship Id="rId309" Type="http://schemas.openxmlformats.org/officeDocument/2006/relationships/image" Target="../media/image3211.png"/><Relationship Id="rId27" Type="http://schemas.openxmlformats.org/officeDocument/2006/relationships/image" Target="../media/image3070.png"/><Relationship Id="rId48" Type="http://schemas.openxmlformats.org/officeDocument/2006/relationships/customXml" Target="../ink/ink3087.xml"/><Relationship Id="rId69" Type="http://schemas.openxmlformats.org/officeDocument/2006/relationships/image" Target="../media/image3091.png"/><Relationship Id="rId113" Type="http://schemas.openxmlformats.org/officeDocument/2006/relationships/image" Target="../media/image3113.png"/><Relationship Id="rId134" Type="http://schemas.openxmlformats.org/officeDocument/2006/relationships/customXml" Target="../ink/ink3130.xml"/><Relationship Id="rId320" Type="http://schemas.openxmlformats.org/officeDocument/2006/relationships/customXml" Target="../ink/ink3223.xml"/><Relationship Id="rId80" Type="http://schemas.openxmlformats.org/officeDocument/2006/relationships/customXml" Target="../ink/ink3103.xml"/><Relationship Id="rId155" Type="http://schemas.openxmlformats.org/officeDocument/2006/relationships/image" Target="../media/image3134.png"/><Relationship Id="rId176" Type="http://schemas.openxmlformats.org/officeDocument/2006/relationships/customXml" Target="../ink/ink3151.xml"/><Relationship Id="rId197" Type="http://schemas.openxmlformats.org/officeDocument/2006/relationships/image" Target="../media/image3155.png"/><Relationship Id="rId341" Type="http://schemas.openxmlformats.org/officeDocument/2006/relationships/image" Target="../media/image3227.png"/><Relationship Id="rId362" Type="http://schemas.openxmlformats.org/officeDocument/2006/relationships/customXml" Target="../ink/ink3244.xml"/><Relationship Id="rId383" Type="http://schemas.openxmlformats.org/officeDocument/2006/relationships/image" Target="../media/image3248.png"/><Relationship Id="rId201" Type="http://schemas.openxmlformats.org/officeDocument/2006/relationships/image" Target="../media/image3157.png"/><Relationship Id="rId222" Type="http://schemas.openxmlformats.org/officeDocument/2006/relationships/customXml" Target="../ink/ink3174.xml"/><Relationship Id="rId243" Type="http://schemas.openxmlformats.org/officeDocument/2006/relationships/image" Target="../media/image3178.png"/><Relationship Id="rId264" Type="http://schemas.openxmlformats.org/officeDocument/2006/relationships/customXml" Target="../ink/ink3195.xml"/><Relationship Id="rId285" Type="http://schemas.openxmlformats.org/officeDocument/2006/relationships/image" Target="../media/image3199.png"/><Relationship Id="rId17" Type="http://schemas.openxmlformats.org/officeDocument/2006/relationships/image" Target="../media/image3065.png"/><Relationship Id="rId38" Type="http://schemas.openxmlformats.org/officeDocument/2006/relationships/customXml" Target="../ink/ink3082.xml"/><Relationship Id="rId59" Type="http://schemas.openxmlformats.org/officeDocument/2006/relationships/image" Target="../media/image3086.png"/><Relationship Id="rId103" Type="http://schemas.openxmlformats.org/officeDocument/2006/relationships/image" Target="../media/image3108.png"/><Relationship Id="rId124" Type="http://schemas.openxmlformats.org/officeDocument/2006/relationships/customXml" Target="../ink/ink3125.xml"/><Relationship Id="rId310" Type="http://schemas.openxmlformats.org/officeDocument/2006/relationships/customXml" Target="../ink/ink3218.xml"/><Relationship Id="rId70" Type="http://schemas.openxmlformats.org/officeDocument/2006/relationships/customXml" Target="../ink/ink3098.xml"/><Relationship Id="rId91" Type="http://schemas.openxmlformats.org/officeDocument/2006/relationships/image" Target="../media/image3102.png"/><Relationship Id="rId145" Type="http://schemas.openxmlformats.org/officeDocument/2006/relationships/image" Target="../media/image3129.png"/><Relationship Id="rId166" Type="http://schemas.openxmlformats.org/officeDocument/2006/relationships/customXml" Target="../ink/ink3146.xml"/><Relationship Id="rId187" Type="http://schemas.openxmlformats.org/officeDocument/2006/relationships/image" Target="../media/image3150.png"/><Relationship Id="rId331" Type="http://schemas.openxmlformats.org/officeDocument/2006/relationships/image" Target="../media/image3222.png"/><Relationship Id="rId352" Type="http://schemas.openxmlformats.org/officeDocument/2006/relationships/customXml" Target="../ink/ink3239.xml"/><Relationship Id="rId373" Type="http://schemas.openxmlformats.org/officeDocument/2006/relationships/image" Target="../media/image3243.png"/><Relationship Id="rId394" Type="http://schemas.openxmlformats.org/officeDocument/2006/relationships/customXml" Target="../ink/ink326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169.xml"/><Relationship Id="rId233" Type="http://schemas.openxmlformats.org/officeDocument/2006/relationships/image" Target="../media/image3173.png"/><Relationship Id="rId254" Type="http://schemas.openxmlformats.org/officeDocument/2006/relationships/customXml" Target="../ink/ink3190.xml"/><Relationship Id="rId28" Type="http://schemas.openxmlformats.org/officeDocument/2006/relationships/customXml" Target="../ink/ink3077.xml"/><Relationship Id="rId49" Type="http://schemas.openxmlformats.org/officeDocument/2006/relationships/image" Target="../media/image3081.png"/><Relationship Id="rId114" Type="http://schemas.openxmlformats.org/officeDocument/2006/relationships/customXml" Target="../ink/ink3120.xml"/><Relationship Id="rId275" Type="http://schemas.openxmlformats.org/officeDocument/2006/relationships/image" Target="../media/image3194.png"/><Relationship Id="rId296" Type="http://schemas.openxmlformats.org/officeDocument/2006/relationships/customXml" Target="../ink/ink3211.xml"/><Relationship Id="rId300" Type="http://schemas.openxmlformats.org/officeDocument/2006/relationships/customXml" Target="../ink/ink3213.xml"/><Relationship Id="rId60" Type="http://schemas.openxmlformats.org/officeDocument/2006/relationships/customXml" Target="../ink/ink3093.xml"/><Relationship Id="rId81" Type="http://schemas.openxmlformats.org/officeDocument/2006/relationships/image" Target="../media/image3097.png"/><Relationship Id="rId135" Type="http://schemas.openxmlformats.org/officeDocument/2006/relationships/image" Target="../media/image3124.png"/><Relationship Id="rId156" Type="http://schemas.openxmlformats.org/officeDocument/2006/relationships/customXml" Target="../ink/ink3141.xml"/><Relationship Id="rId177" Type="http://schemas.openxmlformats.org/officeDocument/2006/relationships/image" Target="../media/image3145.png"/><Relationship Id="rId198" Type="http://schemas.openxmlformats.org/officeDocument/2006/relationships/customXml" Target="../ink/ink3162.xml"/><Relationship Id="rId321" Type="http://schemas.openxmlformats.org/officeDocument/2006/relationships/image" Target="../media/image3217.png"/><Relationship Id="rId342" Type="http://schemas.openxmlformats.org/officeDocument/2006/relationships/customXml" Target="../ink/ink3234.xml"/><Relationship Id="rId363" Type="http://schemas.openxmlformats.org/officeDocument/2006/relationships/image" Target="../media/image3238.png"/><Relationship Id="rId384" Type="http://schemas.openxmlformats.org/officeDocument/2006/relationships/customXml" Target="../ink/ink3255.xml"/><Relationship Id="rId202" Type="http://schemas.openxmlformats.org/officeDocument/2006/relationships/customXml" Target="../ink/ink3164.xml"/><Relationship Id="rId223" Type="http://schemas.openxmlformats.org/officeDocument/2006/relationships/image" Target="../media/image3168.png"/><Relationship Id="rId244" Type="http://schemas.openxmlformats.org/officeDocument/2006/relationships/customXml" Target="../ink/ink3185.xml"/><Relationship Id="rId18" Type="http://schemas.openxmlformats.org/officeDocument/2006/relationships/customXml" Target="../ink/ink3072.xml"/><Relationship Id="rId39" Type="http://schemas.openxmlformats.org/officeDocument/2006/relationships/image" Target="../media/image3076.png"/><Relationship Id="rId265" Type="http://schemas.openxmlformats.org/officeDocument/2006/relationships/image" Target="../media/image3189.png"/><Relationship Id="rId286" Type="http://schemas.openxmlformats.org/officeDocument/2006/relationships/customXml" Target="../ink/ink3206.xml"/><Relationship Id="rId50" Type="http://schemas.openxmlformats.org/officeDocument/2006/relationships/customXml" Target="../ink/ink3088.xml"/><Relationship Id="rId104" Type="http://schemas.openxmlformats.org/officeDocument/2006/relationships/customXml" Target="../ink/ink3115.xml"/><Relationship Id="rId125" Type="http://schemas.openxmlformats.org/officeDocument/2006/relationships/image" Target="../media/image3119.png"/><Relationship Id="rId146" Type="http://schemas.openxmlformats.org/officeDocument/2006/relationships/customXml" Target="../ink/ink3136.xml"/><Relationship Id="rId167" Type="http://schemas.openxmlformats.org/officeDocument/2006/relationships/image" Target="../media/image3140.png"/><Relationship Id="rId188" Type="http://schemas.openxmlformats.org/officeDocument/2006/relationships/customXml" Target="../ink/ink3157.xml"/><Relationship Id="rId311" Type="http://schemas.openxmlformats.org/officeDocument/2006/relationships/image" Target="../media/image3212.png"/><Relationship Id="rId332" Type="http://schemas.openxmlformats.org/officeDocument/2006/relationships/customXml" Target="../ink/ink3229.xml"/><Relationship Id="rId353" Type="http://schemas.openxmlformats.org/officeDocument/2006/relationships/image" Target="../media/image3233.png"/><Relationship Id="rId374" Type="http://schemas.openxmlformats.org/officeDocument/2006/relationships/customXml" Target="../ink/ink3250.xml"/><Relationship Id="rId395" Type="http://schemas.openxmlformats.org/officeDocument/2006/relationships/image" Target="../media/image3254.png"/><Relationship Id="rId71" Type="http://schemas.openxmlformats.org/officeDocument/2006/relationships/image" Target="../media/image3092.png"/><Relationship Id="rId92" Type="http://schemas.openxmlformats.org/officeDocument/2006/relationships/customXml" Target="../ink/ink3109.xml"/><Relationship Id="rId213" Type="http://schemas.openxmlformats.org/officeDocument/2006/relationships/image" Target="../media/image3163.png"/><Relationship Id="rId234" Type="http://schemas.openxmlformats.org/officeDocument/2006/relationships/customXml" Target="../ink/ink3180.xml"/><Relationship Id="rId2" Type="http://schemas.openxmlformats.org/officeDocument/2006/relationships/customXml" Target="../ink/ink3064.xml"/><Relationship Id="rId29" Type="http://schemas.openxmlformats.org/officeDocument/2006/relationships/image" Target="../media/image3071.png"/><Relationship Id="rId255" Type="http://schemas.openxmlformats.org/officeDocument/2006/relationships/image" Target="../media/image3184.png"/><Relationship Id="rId276" Type="http://schemas.openxmlformats.org/officeDocument/2006/relationships/customXml" Target="../ink/ink3201.xml"/><Relationship Id="rId297" Type="http://schemas.openxmlformats.org/officeDocument/2006/relationships/image" Target="../media/image3205.png"/><Relationship Id="rId40" Type="http://schemas.openxmlformats.org/officeDocument/2006/relationships/customXml" Target="../ink/ink3083.xml"/><Relationship Id="rId115" Type="http://schemas.openxmlformats.org/officeDocument/2006/relationships/image" Target="../media/image3114.png"/><Relationship Id="rId136" Type="http://schemas.openxmlformats.org/officeDocument/2006/relationships/customXml" Target="../ink/ink3131.xml"/><Relationship Id="rId157" Type="http://schemas.openxmlformats.org/officeDocument/2006/relationships/image" Target="../media/image3135.png"/><Relationship Id="rId178" Type="http://schemas.openxmlformats.org/officeDocument/2006/relationships/customXml" Target="../ink/ink3152.xml"/><Relationship Id="rId301" Type="http://schemas.openxmlformats.org/officeDocument/2006/relationships/image" Target="../media/image3207.png"/><Relationship Id="rId322" Type="http://schemas.openxmlformats.org/officeDocument/2006/relationships/customXml" Target="../ink/ink3224.xml"/><Relationship Id="rId343" Type="http://schemas.openxmlformats.org/officeDocument/2006/relationships/image" Target="../media/image3228.png"/><Relationship Id="rId364" Type="http://schemas.openxmlformats.org/officeDocument/2006/relationships/customXml" Target="../ink/ink3245.xml"/><Relationship Id="rId61" Type="http://schemas.openxmlformats.org/officeDocument/2006/relationships/image" Target="../media/image3087.png"/><Relationship Id="rId82" Type="http://schemas.openxmlformats.org/officeDocument/2006/relationships/customXml" Target="../ink/ink3104.xml"/><Relationship Id="rId199" Type="http://schemas.openxmlformats.org/officeDocument/2006/relationships/image" Target="../media/image3156.png"/><Relationship Id="rId203" Type="http://schemas.openxmlformats.org/officeDocument/2006/relationships/image" Target="../media/image3158.png"/><Relationship Id="rId385" Type="http://schemas.openxmlformats.org/officeDocument/2006/relationships/image" Target="../media/image3249.png"/><Relationship Id="rId19" Type="http://schemas.openxmlformats.org/officeDocument/2006/relationships/image" Target="../media/image3066.png"/><Relationship Id="rId224" Type="http://schemas.openxmlformats.org/officeDocument/2006/relationships/customXml" Target="../ink/ink3175.xml"/><Relationship Id="rId245" Type="http://schemas.openxmlformats.org/officeDocument/2006/relationships/image" Target="../media/image3179.png"/><Relationship Id="rId266" Type="http://schemas.openxmlformats.org/officeDocument/2006/relationships/customXml" Target="../ink/ink3196.xml"/><Relationship Id="rId287" Type="http://schemas.openxmlformats.org/officeDocument/2006/relationships/image" Target="../media/image3200.png"/><Relationship Id="rId30" Type="http://schemas.openxmlformats.org/officeDocument/2006/relationships/customXml" Target="../ink/ink3078.xml"/><Relationship Id="rId105" Type="http://schemas.openxmlformats.org/officeDocument/2006/relationships/image" Target="../media/image3109.png"/><Relationship Id="rId126" Type="http://schemas.openxmlformats.org/officeDocument/2006/relationships/customXml" Target="../ink/ink3126.xml"/><Relationship Id="rId147" Type="http://schemas.openxmlformats.org/officeDocument/2006/relationships/image" Target="../media/image3130.png"/><Relationship Id="rId168" Type="http://schemas.openxmlformats.org/officeDocument/2006/relationships/customXml" Target="../ink/ink3147.xml"/><Relationship Id="rId312" Type="http://schemas.openxmlformats.org/officeDocument/2006/relationships/customXml" Target="../ink/ink3219.xml"/><Relationship Id="rId333" Type="http://schemas.openxmlformats.org/officeDocument/2006/relationships/image" Target="../media/image3223.png"/><Relationship Id="rId354" Type="http://schemas.openxmlformats.org/officeDocument/2006/relationships/customXml" Target="../ink/ink3240.xml"/><Relationship Id="rId51" Type="http://schemas.openxmlformats.org/officeDocument/2006/relationships/image" Target="../media/image3082.png"/><Relationship Id="rId72" Type="http://schemas.openxmlformats.org/officeDocument/2006/relationships/customXml" Target="../ink/ink3099.xml"/><Relationship Id="rId93" Type="http://schemas.openxmlformats.org/officeDocument/2006/relationships/image" Target="../media/image3103.png"/><Relationship Id="rId189" Type="http://schemas.openxmlformats.org/officeDocument/2006/relationships/image" Target="../media/image3151.png"/><Relationship Id="rId375" Type="http://schemas.openxmlformats.org/officeDocument/2006/relationships/image" Target="../media/image3244.png"/><Relationship Id="rId396" Type="http://schemas.openxmlformats.org/officeDocument/2006/relationships/customXml" Target="../ink/ink3261.xml"/><Relationship Id="rId3" Type="http://schemas.openxmlformats.org/officeDocument/2006/relationships/image" Target="../media/image3058.png"/><Relationship Id="rId214" Type="http://schemas.openxmlformats.org/officeDocument/2006/relationships/customXml" Target="../ink/ink3170.xml"/><Relationship Id="rId235" Type="http://schemas.openxmlformats.org/officeDocument/2006/relationships/image" Target="../media/image3174.png"/><Relationship Id="rId256" Type="http://schemas.openxmlformats.org/officeDocument/2006/relationships/customXml" Target="../ink/ink3191.xml"/><Relationship Id="rId277" Type="http://schemas.openxmlformats.org/officeDocument/2006/relationships/image" Target="../media/image3195.png"/><Relationship Id="rId298" Type="http://schemas.openxmlformats.org/officeDocument/2006/relationships/customXml" Target="../ink/ink3212.xml"/><Relationship Id="rId116" Type="http://schemas.openxmlformats.org/officeDocument/2006/relationships/customXml" Target="../ink/ink3121.xml"/><Relationship Id="rId137" Type="http://schemas.openxmlformats.org/officeDocument/2006/relationships/image" Target="../media/image3125.png"/><Relationship Id="rId158" Type="http://schemas.openxmlformats.org/officeDocument/2006/relationships/customXml" Target="../ink/ink3142.xml"/><Relationship Id="rId302" Type="http://schemas.openxmlformats.org/officeDocument/2006/relationships/customXml" Target="../ink/ink3214.xml"/><Relationship Id="rId323" Type="http://schemas.openxmlformats.org/officeDocument/2006/relationships/image" Target="../media/image3218.png"/><Relationship Id="rId344" Type="http://schemas.openxmlformats.org/officeDocument/2006/relationships/customXml" Target="../ink/ink3235.xml"/><Relationship Id="rId20" Type="http://schemas.openxmlformats.org/officeDocument/2006/relationships/customXml" Target="../ink/ink3073.xml"/><Relationship Id="rId41" Type="http://schemas.openxmlformats.org/officeDocument/2006/relationships/image" Target="../media/image3077.png"/><Relationship Id="rId62" Type="http://schemas.openxmlformats.org/officeDocument/2006/relationships/customXml" Target="../ink/ink3094.xml"/><Relationship Id="rId83" Type="http://schemas.openxmlformats.org/officeDocument/2006/relationships/image" Target="../media/image3098.png"/><Relationship Id="rId179" Type="http://schemas.openxmlformats.org/officeDocument/2006/relationships/image" Target="../media/image3146.png"/><Relationship Id="rId365" Type="http://schemas.openxmlformats.org/officeDocument/2006/relationships/image" Target="../media/image3239.png"/><Relationship Id="rId386" Type="http://schemas.openxmlformats.org/officeDocument/2006/relationships/customXml" Target="../ink/ink3256.xml"/><Relationship Id="rId190" Type="http://schemas.openxmlformats.org/officeDocument/2006/relationships/customXml" Target="../ink/ink3158.xml"/><Relationship Id="rId204" Type="http://schemas.openxmlformats.org/officeDocument/2006/relationships/customXml" Target="../ink/ink3165.xml"/><Relationship Id="rId225" Type="http://schemas.openxmlformats.org/officeDocument/2006/relationships/image" Target="../media/image3169.png"/><Relationship Id="rId246" Type="http://schemas.openxmlformats.org/officeDocument/2006/relationships/customXml" Target="../ink/ink3186.xml"/><Relationship Id="rId267" Type="http://schemas.openxmlformats.org/officeDocument/2006/relationships/image" Target="../media/image3190.png"/><Relationship Id="rId288" Type="http://schemas.openxmlformats.org/officeDocument/2006/relationships/customXml" Target="../ink/ink3207.xml"/><Relationship Id="rId106" Type="http://schemas.openxmlformats.org/officeDocument/2006/relationships/customXml" Target="../ink/ink3116.xml"/><Relationship Id="rId127" Type="http://schemas.openxmlformats.org/officeDocument/2006/relationships/image" Target="../media/image3120.png"/><Relationship Id="rId313" Type="http://schemas.openxmlformats.org/officeDocument/2006/relationships/image" Target="../media/image3213.png"/><Relationship Id="rId10" Type="http://schemas.openxmlformats.org/officeDocument/2006/relationships/customXml" Target="../ink/ink3068.xml"/><Relationship Id="rId31" Type="http://schemas.openxmlformats.org/officeDocument/2006/relationships/image" Target="../media/image3072.png"/><Relationship Id="rId52" Type="http://schemas.openxmlformats.org/officeDocument/2006/relationships/customXml" Target="../ink/ink3089.xml"/><Relationship Id="rId73" Type="http://schemas.openxmlformats.org/officeDocument/2006/relationships/image" Target="../media/image3093.png"/><Relationship Id="rId94" Type="http://schemas.openxmlformats.org/officeDocument/2006/relationships/customXml" Target="../ink/ink3110.xml"/><Relationship Id="rId148" Type="http://schemas.openxmlformats.org/officeDocument/2006/relationships/customXml" Target="../ink/ink3137.xml"/><Relationship Id="rId169" Type="http://schemas.openxmlformats.org/officeDocument/2006/relationships/image" Target="../media/image3141.png"/><Relationship Id="rId334" Type="http://schemas.openxmlformats.org/officeDocument/2006/relationships/customXml" Target="../ink/ink3230.xml"/><Relationship Id="rId355" Type="http://schemas.openxmlformats.org/officeDocument/2006/relationships/image" Target="../media/image3234.png"/><Relationship Id="rId376" Type="http://schemas.openxmlformats.org/officeDocument/2006/relationships/customXml" Target="../ink/ink3251.xml"/><Relationship Id="rId397" Type="http://schemas.openxmlformats.org/officeDocument/2006/relationships/image" Target="../media/image3255.png"/><Relationship Id="rId4" Type="http://schemas.openxmlformats.org/officeDocument/2006/relationships/customXml" Target="../ink/ink3065.xml"/><Relationship Id="rId180" Type="http://schemas.openxmlformats.org/officeDocument/2006/relationships/customXml" Target="../ink/ink3153.xml"/><Relationship Id="rId215" Type="http://schemas.openxmlformats.org/officeDocument/2006/relationships/image" Target="../media/image3164.png"/><Relationship Id="rId236" Type="http://schemas.openxmlformats.org/officeDocument/2006/relationships/customXml" Target="../ink/ink3181.xml"/><Relationship Id="rId257" Type="http://schemas.openxmlformats.org/officeDocument/2006/relationships/image" Target="../media/image3185.png"/><Relationship Id="rId278" Type="http://schemas.openxmlformats.org/officeDocument/2006/relationships/customXml" Target="../ink/ink3202.xml"/><Relationship Id="rId303" Type="http://schemas.openxmlformats.org/officeDocument/2006/relationships/image" Target="../media/image3208.png"/><Relationship Id="rId42" Type="http://schemas.openxmlformats.org/officeDocument/2006/relationships/customXml" Target="../ink/ink3084.xml"/><Relationship Id="rId84" Type="http://schemas.openxmlformats.org/officeDocument/2006/relationships/customXml" Target="../ink/ink3105.xml"/><Relationship Id="rId138" Type="http://schemas.openxmlformats.org/officeDocument/2006/relationships/customXml" Target="../ink/ink3132.xml"/><Relationship Id="rId345" Type="http://schemas.openxmlformats.org/officeDocument/2006/relationships/image" Target="../media/image3229.png"/><Relationship Id="rId387" Type="http://schemas.openxmlformats.org/officeDocument/2006/relationships/image" Target="../media/image3250.png"/><Relationship Id="rId191" Type="http://schemas.openxmlformats.org/officeDocument/2006/relationships/image" Target="../media/image3152.png"/><Relationship Id="rId205" Type="http://schemas.openxmlformats.org/officeDocument/2006/relationships/image" Target="../media/image3159.png"/><Relationship Id="rId247" Type="http://schemas.openxmlformats.org/officeDocument/2006/relationships/image" Target="../media/image3180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4.png"/><Relationship Id="rId299" Type="http://schemas.openxmlformats.org/officeDocument/2006/relationships/image" Target="../media/image3405.png"/><Relationship Id="rId21" Type="http://schemas.openxmlformats.org/officeDocument/2006/relationships/image" Target="../media/image3266.png"/><Relationship Id="rId63" Type="http://schemas.openxmlformats.org/officeDocument/2006/relationships/image" Target="../media/image3287.png"/><Relationship Id="rId159" Type="http://schemas.openxmlformats.org/officeDocument/2006/relationships/image" Target="../media/image3335.png"/><Relationship Id="rId324" Type="http://schemas.openxmlformats.org/officeDocument/2006/relationships/customXml" Target="../ink/ink3424.xml"/><Relationship Id="rId366" Type="http://schemas.openxmlformats.org/officeDocument/2006/relationships/customXml" Target="../ink/ink3445.xml"/><Relationship Id="rId170" Type="http://schemas.openxmlformats.org/officeDocument/2006/relationships/customXml" Target="../ink/ink3347.xml"/><Relationship Id="rId226" Type="http://schemas.openxmlformats.org/officeDocument/2006/relationships/customXml" Target="../ink/ink3375.xml"/><Relationship Id="rId433" Type="http://schemas.openxmlformats.org/officeDocument/2006/relationships/image" Target="../media/image3472.png"/><Relationship Id="rId268" Type="http://schemas.openxmlformats.org/officeDocument/2006/relationships/customXml" Target="../ink/ink3396.xml"/><Relationship Id="rId475" Type="http://schemas.openxmlformats.org/officeDocument/2006/relationships/image" Target="../media/image3493.png"/><Relationship Id="rId32" Type="http://schemas.openxmlformats.org/officeDocument/2006/relationships/customXml" Target="../ink/ink3278.xml"/><Relationship Id="rId74" Type="http://schemas.openxmlformats.org/officeDocument/2006/relationships/customXml" Target="../ink/ink3299.xml"/><Relationship Id="rId128" Type="http://schemas.openxmlformats.org/officeDocument/2006/relationships/customXml" Target="../ink/ink3326.xml"/><Relationship Id="rId335" Type="http://schemas.openxmlformats.org/officeDocument/2006/relationships/image" Target="../media/image3423.png"/><Relationship Id="rId377" Type="http://schemas.openxmlformats.org/officeDocument/2006/relationships/image" Target="../media/image3444.png"/><Relationship Id="rId500" Type="http://schemas.openxmlformats.org/officeDocument/2006/relationships/customXml" Target="../ink/ink3512.xml"/><Relationship Id="rId5" Type="http://schemas.openxmlformats.org/officeDocument/2006/relationships/image" Target="../media/image3258.png"/><Relationship Id="rId181" Type="http://schemas.openxmlformats.org/officeDocument/2006/relationships/image" Target="../media/image3346.png"/><Relationship Id="rId237" Type="http://schemas.openxmlformats.org/officeDocument/2006/relationships/image" Target="../media/image3374.png"/><Relationship Id="rId402" Type="http://schemas.openxmlformats.org/officeDocument/2006/relationships/customXml" Target="../ink/ink3463.xml"/><Relationship Id="rId279" Type="http://schemas.openxmlformats.org/officeDocument/2006/relationships/image" Target="../media/image3395.png"/><Relationship Id="rId444" Type="http://schemas.openxmlformats.org/officeDocument/2006/relationships/customXml" Target="../ink/ink3484.xml"/><Relationship Id="rId486" Type="http://schemas.openxmlformats.org/officeDocument/2006/relationships/customXml" Target="../ink/ink3505.xml"/><Relationship Id="rId43" Type="http://schemas.openxmlformats.org/officeDocument/2006/relationships/image" Target="../media/image3277.png"/><Relationship Id="rId139" Type="http://schemas.openxmlformats.org/officeDocument/2006/relationships/image" Target="../media/image3325.png"/><Relationship Id="rId290" Type="http://schemas.openxmlformats.org/officeDocument/2006/relationships/customXml" Target="../ink/ink3407.xml"/><Relationship Id="rId304" Type="http://schemas.openxmlformats.org/officeDocument/2006/relationships/customXml" Target="../ink/ink3414.xml"/><Relationship Id="rId346" Type="http://schemas.openxmlformats.org/officeDocument/2006/relationships/customXml" Target="../ink/ink3435.xml"/><Relationship Id="rId388" Type="http://schemas.openxmlformats.org/officeDocument/2006/relationships/customXml" Target="../ink/ink3456.xml"/><Relationship Id="rId511" Type="http://schemas.openxmlformats.org/officeDocument/2006/relationships/image" Target="../media/image3511.png"/><Relationship Id="rId85" Type="http://schemas.openxmlformats.org/officeDocument/2006/relationships/image" Target="../media/image3298.png"/><Relationship Id="rId150" Type="http://schemas.openxmlformats.org/officeDocument/2006/relationships/customXml" Target="../ink/ink3337.xml"/><Relationship Id="rId192" Type="http://schemas.openxmlformats.org/officeDocument/2006/relationships/customXml" Target="../ink/ink3358.xml"/><Relationship Id="rId206" Type="http://schemas.openxmlformats.org/officeDocument/2006/relationships/customXml" Target="../ink/ink3365.xml"/><Relationship Id="rId413" Type="http://schemas.openxmlformats.org/officeDocument/2006/relationships/image" Target="../media/image3462.png"/><Relationship Id="rId248" Type="http://schemas.openxmlformats.org/officeDocument/2006/relationships/customXml" Target="../ink/ink3386.xml"/><Relationship Id="rId455" Type="http://schemas.openxmlformats.org/officeDocument/2006/relationships/image" Target="../media/image3483.png"/><Relationship Id="rId497" Type="http://schemas.openxmlformats.org/officeDocument/2006/relationships/image" Target="../media/image3504.png"/><Relationship Id="rId12" Type="http://schemas.openxmlformats.org/officeDocument/2006/relationships/customXml" Target="../ink/ink3268.xml"/><Relationship Id="rId108" Type="http://schemas.openxmlformats.org/officeDocument/2006/relationships/customXml" Target="../ink/ink3316.xml"/><Relationship Id="rId315" Type="http://schemas.openxmlformats.org/officeDocument/2006/relationships/image" Target="../media/image3413.png"/><Relationship Id="rId357" Type="http://schemas.openxmlformats.org/officeDocument/2006/relationships/image" Target="../media/image3434.png"/><Relationship Id="rId522" Type="http://schemas.openxmlformats.org/officeDocument/2006/relationships/customXml" Target="../ink/ink3523.xml"/><Relationship Id="rId54" Type="http://schemas.openxmlformats.org/officeDocument/2006/relationships/customXml" Target="../ink/ink3289.xml"/><Relationship Id="rId96" Type="http://schemas.openxmlformats.org/officeDocument/2006/relationships/customXml" Target="../ink/ink3310.xml"/><Relationship Id="rId161" Type="http://schemas.openxmlformats.org/officeDocument/2006/relationships/image" Target="../media/image3336.png"/><Relationship Id="rId217" Type="http://schemas.openxmlformats.org/officeDocument/2006/relationships/image" Target="../media/image3364.png"/><Relationship Id="rId399" Type="http://schemas.openxmlformats.org/officeDocument/2006/relationships/image" Target="../media/image3455.png"/><Relationship Id="rId259" Type="http://schemas.openxmlformats.org/officeDocument/2006/relationships/image" Target="../media/image3385.png"/><Relationship Id="rId424" Type="http://schemas.openxmlformats.org/officeDocument/2006/relationships/customXml" Target="../ink/ink3474.xml"/><Relationship Id="rId466" Type="http://schemas.openxmlformats.org/officeDocument/2006/relationships/customXml" Target="../ink/ink3495.xml"/><Relationship Id="rId23" Type="http://schemas.openxmlformats.org/officeDocument/2006/relationships/image" Target="../media/image3267.png"/><Relationship Id="rId119" Type="http://schemas.openxmlformats.org/officeDocument/2006/relationships/image" Target="../media/image3315.png"/><Relationship Id="rId270" Type="http://schemas.openxmlformats.org/officeDocument/2006/relationships/customXml" Target="../ink/ink3397.xml"/><Relationship Id="rId326" Type="http://schemas.openxmlformats.org/officeDocument/2006/relationships/customXml" Target="../ink/ink3425.xml"/><Relationship Id="rId65" Type="http://schemas.openxmlformats.org/officeDocument/2006/relationships/image" Target="../media/image3288.png"/><Relationship Id="rId130" Type="http://schemas.openxmlformats.org/officeDocument/2006/relationships/customXml" Target="../ink/ink3327.xml"/><Relationship Id="rId368" Type="http://schemas.openxmlformats.org/officeDocument/2006/relationships/customXml" Target="../ink/ink3446.xml"/><Relationship Id="rId172" Type="http://schemas.openxmlformats.org/officeDocument/2006/relationships/customXml" Target="../ink/ink3348.xml"/><Relationship Id="rId228" Type="http://schemas.openxmlformats.org/officeDocument/2006/relationships/customXml" Target="../ink/ink3376.xml"/><Relationship Id="rId435" Type="http://schemas.openxmlformats.org/officeDocument/2006/relationships/image" Target="../media/image3473.png"/><Relationship Id="rId477" Type="http://schemas.openxmlformats.org/officeDocument/2006/relationships/image" Target="../media/image3494.png"/><Relationship Id="rId281" Type="http://schemas.openxmlformats.org/officeDocument/2006/relationships/image" Target="../media/image3396.png"/><Relationship Id="rId337" Type="http://schemas.openxmlformats.org/officeDocument/2006/relationships/image" Target="../media/image3424.png"/><Relationship Id="rId502" Type="http://schemas.openxmlformats.org/officeDocument/2006/relationships/customXml" Target="../ink/ink3513.xml"/><Relationship Id="rId34" Type="http://schemas.openxmlformats.org/officeDocument/2006/relationships/customXml" Target="../ink/ink3279.xml"/><Relationship Id="rId76" Type="http://schemas.openxmlformats.org/officeDocument/2006/relationships/customXml" Target="../ink/ink3300.xml"/><Relationship Id="rId141" Type="http://schemas.openxmlformats.org/officeDocument/2006/relationships/image" Target="../media/image3326.png"/><Relationship Id="rId379" Type="http://schemas.openxmlformats.org/officeDocument/2006/relationships/image" Target="../media/image3445.png"/><Relationship Id="rId7" Type="http://schemas.openxmlformats.org/officeDocument/2006/relationships/image" Target="../media/image3259.png"/><Relationship Id="rId183" Type="http://schemas.openxmlformats.org/officeDocument/2006/relationships/image" Target="../media/image3347.png"/><Relationship Id="rId239" Type="http://schemas.openxmlformats.org/officeDocument/2006/relationships/image" Target="../media/image3375.png"/><Relationship Id="rId390" Type="http://schemas.openxmlformats.org/officeDocument/2006/relationships/customXml" Target="../ink/ink3457.xml"/><Relationship Id="rId404" Type="http://schemas.openxmlformats.org/officeDocument/2006/relationships/customXml" Target="../ink/ink3464.xml"/><Relationship Id="rId446" Type="http://schemas.openxmlformats.org/officeDocument/2006/relationships/customXml" Target="../ink/ink3485.xml"/><Relationship Id="rId250" Type="http://schemas.openxmlformats.org/officeDocument/2006/relationships/customXml" Target="../ink/ink3387.xml"/><Relationship Id="rId292" Type="http://schemas.openxmlformats.org/officeDocument/2006/relationships/customXml" Target="../ink/ink3408.xml"/><Relationship Id="rId306" Type="http://schemas.openxmlformats.org/officeDocument/2006/relationships/customXml" Target="../ink/ink3415.xml"/><Relationship Id="rId488" Type="http://schemas.openxmlformats.org/officeDocument/2006/relationships/customXml" Target="../ink/ink3506.xml"/><Relationship Id="rId45" Type="http://schemas.openxmlformats.org/officeDocument/2006/relationships/image" Target="../media/image3278.png"/><Relationship Id="rId87" Type="http://schemas.openxmlformats.org/officeDocument/2006/relationships/image" Target="../media/image3299.png"/><Relationship Id="rId110" Type="http://schemas.openxmlformats.org/officeDocument/2006/relationships/customXml" Target="../ink/ink3317.xml"/><Relationship Id="rId348" Type="http://schemas.openxmlformats.org/officeDocument/2006/relationships/customXml" Target="../ink/ink3436.xml"/><Relationship Id="rId513" Type="http://schemas.openxmlformats.org/officeDocument/2006/relationships/image" Target="../media/image3512.png"/><Relationship Id="rId152" Type="http://schemas.openxmlformats.org/officeDocument/2006/relationships/customXml" Target="../ink/ink3338.xml"/><Relationship Id="rId194" Type="http://schemas.openxmlformats.org/officeDocument/2006/relationships/customXml" Target="../ink/ink3359.xml"/><Relationship Id="rId208" Type="http://schemas.openxmlformats.org/officeDocument/2006/relationships/customXml" Target="../ink/ink3366.xml"/><Relationship Id="rId415" Type="http://schemas.openxmlformats.org/officeDocument/2006/relationships/image" Target="../media/image3463.png"/><Relationship Id="rId457" Type="http://schemas.openxmlformats.org/officeDocument/2006/relationships/image" Target="../media/image3484.png"/><Relationship Id="rId261" Type="http://schemas.openxmlformats.org/officeDocument/2006/relationships/image" Target="../media/image3386.png"/><Relationship Id="rId499" Type="http://schemas.openxmlformats.org/officeDocument/2006/relationships/image" Target="../media/image3505.png"/><Relationship Id="rId14" Type="http://schemas.openxmlformats.org/officeDocument/2006/relationships/customXml" Target="../ink/ink3269.xml"/><Relationship Id="rId56" Type="http://schemas.openxmlformats.org/officeDocument/2006/relationships/customXml" Target="../ink/ink3290.xml"/><Relationship Id="rId317" Type="http://schemas.openxmlformats.org/officeDocument/2006/relationships/image" Target="../media/image3414.png"/><Relationship Id="rId359" Type="http://schemas.openxmlformats.org/officeDocument/2006/relationships/image" Target="../media/image3435.png"/><Relationship Id="rId524" Type="http://schemas.openxmlformats.org/officeDocument/2006/relationships/customXml" Target="../ink/ink3524.xml"/><Relationship Id="rId98" Type="http://schemas.openxmlformats.org/officeDocument/2006/relationships/customXml" Target="../ink/ink3311.xml"/><Relationship Id="rId121" Type="http://schemas.openxmlformats.org/officeDocument/2006/relationships/image" Target="../media/image3316.png"/><Relationship Id="rId163" Type="http://schemas.openxmlformats.org/officeDocument/2006/relationships/image" Target="../media/image3337.png"/><Relationship Id="rId219" Type="http://schemas.openxmlformats.org/officeDocument/2006/relationships/image" Target="../media/image3365.png"/><Relationship Id="rId370" Type="http://schemas.openxmlformats.org/officeDocument/2006/relationships/customXml" Target="../ink/ink3447.xml"/><Relationship Id="rId426" Type="http://schemas.openxmlformats.org/officeDocument/2006/relationships/customXml" Target="../ink/ink3475.xml"/><Relationship Id="rId230" Type="http://schemas.openxmlformats.org/officeDocument/2006/relationships/customXml" Target="../ink/ink3377.xml"/><Relationship Id="rId251" Type="http://schemas.openxmlformats.org/officeDocument/2006/relationships/image" Target="../media/image3381.png"/><Relationship Id="rId468" Type="http://schemas.openxmlformats.org/officeDocument/2006/relationships/customXml" Target="../ink/ink3496.xml"/><Relationship Id="rId489" Type="http://schemas.openxmlformats.org/officeDocument/2006/relationships/image" Target="../media/image3500.png"/><Relationship Id="rId25" Type="http://schemas.openxmlformats.org/officeDocument/2006/relationships/image" Target="../media/image3268.png"/><Relationship Id="rId46" Type="http://schemas.openxmlformats.org/officeDocument/2006/relationships/customXml" Target="../ink/ink3285.xml"/><Relationship Id="rId67" Type="http://schemas.openxmlformats.org/officeDocument/2006/relationships/image" Target="../media/image3289.png"/><Relationship Id="rId272" Type="http://schemas.openxmlformats.org/officeDocument/2006/relationships/customXml" Target="../ink/ink3398.xml"/><Relationship Id="rId293" Type="http://schemas.openxmlformats.org/officeDocument/2006/relationships/image" Target="../media/image3402.png"/><Relationship Id="rId307" Type="http://schemas.openxmlformats.org/officeDocument/2006/relationships/image" Target="../media/image3409.png"/><Relationship Id="rId328" Type="http://schemas.openxmlformats.org/officeDocument/2006/relationships/customXml" Target="../ink/ink3426.xml"/><Relationship Id="rId349" Type="http://schemas.openxmlformats.org/officeDocument/2006/relationships/image" Target="../media/image3430.png"/><Relationship Id="rId514" Type="http://schemas.openxmlformats.org/officeDocument/2006/relationships/customXml" Target="../ink/ink3519.xml"/><Relationship Id="rId88" Type="http://schemas.openxmlformats.org/officeDocument/2006/relationships/customXml" Target="../ink/ink3306.xml"/><Relationship Id="rId111" Type="http://schemas.openxmlformats.org/officeDocument/2006/relationships/image" Target="../media/image3311.png"/><Relationship Id="rId132" Type="http://schemas.openxmlformats.org/officeDocument/2006/relationships/customXml" Target="../ink/ink3328.xml"/><Relationship Id="rId153" Type="http://schemas.openxmlformats.org/officeDocument/2006/relationships/image" Target="../media/image3332.png"/><Relationship Id="rId174" Type="http://schemas.openxmlformats.org/officeDocument/2006/relationships/customXml" Target="../ink/ink3349.xml"/><Relationship Id="rId195" Type="http://schemas.openxmlformats.org/officeDocument/2006/relationships/image" Target="../media/image3353.png"/><Relationship Id="rId209" Type="http://schemas.openxmlformats.org/officeDocument/2006/relationships/image" Target="../media/image3360.png"/><Relationship Id="rId360" Type="http://schemas.openxmlformats.org/officeDocument/2006/relationships/customXml" Target="../ink/ink3442.xml"/><Relationship Id="rId381" Type="http://schemas.openxmlformats.org/officeDocument/2006/relationships/image" Target="../media/image3446.png"/><Relationship Id="rId416" Type="http://schemas.openxmlformats.org/officeDocument/2006/relationships/customXml" Target="../ink/ink3470.xml"/><Relationship Id="rId220" Type="http://schemas.openxmlformats.org/officeDocument/2006/relationships/customXml" Target="../ink/ink3372.xml"/><Relationship Id="rId241" Type="http://schemas.openxmlformats.org/officeDocument/2006/relationships/image" Target="../media/image3376.png"/><Relationship Id="rId437" Type="http://schemas.openxmlformats.org/officeDocument/2006/relationships/image" Target="../media/image3474.png"/><Relationship Id="rId458" Type="http://schemas.openxmlformats.org/officeDocument/2006/relationships/customXml" Target="../ink/ink3491.xml"/><Relationship Id="rId479" Type="http://schemas.openxmlformats.org/officeDocument/2006/relationships/image" Target="../media/image3495.png"/><Relationship Id="rId15" Type="http://schemas.openxmlformats.org/officeDocument/2006/relationships/image" Target="../media/image3263.png"/><Relationship Id="rId36" Type="http://schemas.openxmlformats.org/officeDocument/2006/relationships/customXml" Target="../ink/ink3280.xml"/><Relationship Id="rId57" Type="http://schemas.openxmlformats.org/officeDocument/2006/relationships/image" Target="../media/image3284.png"/><Relationship Id="rId262" Type="http://schemas.openxmlformats.org/officeDocument/2006/relationships/customXml" Target="../ink/ink3393.xml"/><Relationship Id="rId283" Type="http://schemas.openxmlformats.org/officeDocument/2006/relationships/image" Target="../media/image3397.png"/><Relationship Id="rId318" Type="http://schemas.openxmlformats.org/officeDocument/2006/relationships/customXml" Target="../ink/ink3421.xml"/><Relationship Id="rId339" Type="http://schemas.openxmlformats.org/officeDocument/2006/relationships/image" Target="../media/image3425.png"/><Relationship Id="rId490" Type="http://schemas.openxmlformats.org/officeDocument/2006/relationships/customXml" Target="../ink/ink3507.xml"/><Relationship Id="rId504" Type="http://schemas.openxmlformats.org/officeDocument/2006/relationships/customXml" Target="../ink/ink3514.xml"/><Relationship Id="rId525" Type="http://schemas.openxmlformats.org/officeDocument/2006/relationships/image" Target="../media/image3518.png"/><Relationship Id="rId78" Type="http://schemas.openxmlformats.org/officeDocument/2006/relationships/customXml" Target="../ink/ink3301.xml"/><Relationship Id="rId99" Type="http://schemas.openxmlformats.org/officeDocument/2006/relationships/image" Target="../media/image3305.png"/><Relationship Id="rId101" Type="http://schemas.openxmlformats.org/officeDocument/2006/relationships/image" Target="../media/image3306.png"/><Relationship Id="rId122" Type="http://schemas.openxmlformats.org/officeDocument/2006/relationships/customXml" Target="../ink/ink3323.xml"/><Relationship Id="rId143" Type="http://schemas.openxmlformats.org/officeDocument/2006/relationships/image" Target="../media/image3327.png"/><Relationship Id="rId164" Type="http://schemas.openxmlformats.org/officeDocument/2006/relationships/customXml" Target="../ink/ink3344.xml"/><Relationship Id="rId185" Type="http://schemas.openxmlformats.org/officeDocument/2006/relationships/image" Target="../media/image3348.png"/><Relationship Id="rId350" Type="http://schemas.openxmlformats.org/officeDocument/2006/relationships/customXml" Target="../ink/ink3437.xml"/><Relationship Id="rId371" Type="http://schemas.openxmlformats.org/officeDocument/2006/relationships/image" Target="../media/image3441.png"/><Relationship Id="rId406" Type="http://schemas.openxmlformats.org/officeDocument/2006/relationships/customXml" Target="../ink/ink3465.xml"/><Relationship Id="rId9" Type="http://schemas.openxmlformats.org/officeDocument/2006/relationships/image" Target="../media/image3260.png"/><Relationship Id="rId210" Type="http://schemas.openxmlformats.org/officeDocument/2006/relationships/customXml" Target="../ink/ink3367.xml"/><Relationship Id="rId392" Type="http://schemas.openxmlformats.org/officeDocument/2006/relationships/customXml" Target="../ink/ink3458.xml"/><Relationship Id="rId427" Type="http://schemas.openxmlformats.org/officeDocument/2006/relationships/image" Target="../media/image3469.png"/><Relationship Id="rId448" Type="http://schemas.openxmlformats.org/officeDocument/2006/relationships/customXml" Target="../ink/ink3486.xml"/><Relationship Id="rId469" Type="http://schemas.openxmlformats.org/officeDocument/2006/relationships/image" Target="../media/image3490.png"/><Relationship Id="rId26" Type="http://schemas.openxmlformats.org/officeDocument/2006/relationships/customXml" Target="../ink/ink3275.xml"/><Relationship Id="rId231" Type="http://schemas.openxmlformats.org/officeDocument/2006/relationships/image" Target="../media/image3371.png"/><Relationship Id="rId252" Type="http://schemas.openxmlformats.org/officeDocument/2006/relationships/customXml" Target="../ink/ink3388.xml"/><Relationship Id="rId273" Type="http://schemas.openxmlformats.org/officeDocument/2006/relationships/image" Target="../media/image3392.png"/><Relationship Id="rId294" Type="http://schemas.openxmlformats.org/officeDocument/2006/relationships/customXml" Target="../ink/ink3409.xml"/><Relationship Id="rId308" Type="http://schemas.openxmlformats.org/officeDocument/2006/relationships/customXml" Target="../ink/ink3416.xml"/><Relationship Id="rId329" Type="http://schemas.openxmlformats.org/officeDocument/2006/relationships/image" Target="../media/image3420.png"/><Relationship Id="rId480" Type="http://schemas.openxmlformats.org/officeDocument/2006/relationships/customXml" Target="../ink/ink3502.xml"/><Relationship Id="rId515" Type="http://schemas.openxmlformats.org/officeDocument/2006/relationships/image" Target="../media/image3513.png"/><Relationship Id="rId47" Type="http://schemas.openxmlformats.org/officeDocument/2006/relationships/image" Target="../media/image3279.png"/><Relationship Id="rId68" Type="http://schemas.openxmlformats.org/officeDocument/2006/relationships/customXml" Target="../ink/ink3296.xml"/><Relationship Id="rId89" Type="http://schemas.openxmlformats.org/officeDocument/2006/relationships/image" Target="../media/image3300.png"/><Relationship Id="rId112" Type="http://schemas.openxmlformats.org/officeDocument/2006/relationships/customXml" Target="../ink/ink3318.xml"/><Relationship Id="rId133" Type="http://schemas.openxmlformats.org/officeDocument/2006/relationships/image" Target="../media/image3322.png"/><Relationship Id="rId154" Type="http://schemas.openxmlformats.org/officeDocument/2006/relationships/customXml" Target="../ink/ink3339.xml"/><Relationship Id="rId175" Type="http://schemas.openxmlformats.org/officeDocument/2006/relationships/image" Target="../media/image3343.png"/><Relationship Id="rId340" Type="http://schemas.openxmlformats.org/officeDocument/2006/relationships/customXml" Target="../ink/ink3432.xml"/><Relationship Id="rId361" Type="http://schemas.openxmlformats.org/officeDocument/2006/relationships/image" Target="../media/image3436.png"/><Relationship Id="rId196" Type="http://schemas.openxmlformats.org/officeDocument/2006/relationships/customXml" Target="../ink/ink3360.xml"/><Relationship Id="rId200" Type="http://schemas.openxmlformats.org/officeDocument/2006/relationships/customXml" Target="../ink/ink3362.xml"/><Relationship Id="rId382" Type="http://schemas.openxmlformats.org/officeDocument/2006/relationships/customXml" Target="../ink/ink3453.xml"/><Relationship Id="rId417" Type="http://schemas.openxmlformats.org/officeDocument/2006/relationships/image" Target="../media/image3464.png"/><Relationship Id="rId438" Type="http://schemas.openxmlformats.org/officeDocument/2006/relationships/customXml" Target="../ink/ink3481.xml"/><Relationship Id="rId459" Type="http://schemas.openxmlformats.org/officeDocument/2006/relationships/image" Target="../media/image3485.png"/><Relationship Id="rId16" Type="http://schemas.openxmlformats.org/officeDocument/2006/relationships/customXml" Target="../ink/ink3270.xml"/><Relationship Id="rId221" Type="http://schemas.openxmlformats.org/officeDocument/2006/relationships/image" Target="../media/image3366.png"/><Relationship Id="rId242" Type="http://schemas.openxmlformats.org/officeDocument/2006/relationships/customXml" Target="../ink/ink3383.xml"/><Relationship Id="rId263" Type="http://schemas.openxmlformats.org/officeDocument/2006/relationships/image" Target="../media/image3387.png"/><Relationship Id="rId284" Type="http://schemas.openxmlformats.org/officeDocument/2006/relationships/customXml" Target="../ink/ink3404.xml"/><Relationship Id="rId319" Type="http://schemas.openxmlformats.org/officeDocument/2006/relationships/image" Target="../media/image3415.png"/><Relationship Id="rId470" Type="http://schemas.openxmlformats.org/officeDocument/2006/relationships/customXml" Target="../ink/ink3497.xml"/><Relationship Id="rId491" Type="http://schemas.openxmlformats.org/officeDocument/2006/relationships/image" Target="../media/image3501.png"/><Relationship Id="rId505" Type="http://schemas.openxmlformats.org/officeDocument/2006/relationships/image" Target="../media/image3508.png"/><Relationship Id="rId526" Type="http://schemas.openxmlformats.org/officeDocument/2006/relationships/customXml" Target="../ink/ink3525.xml"/><Relationship Id="rId37" Type="http://schemas.openxmlformats.org/officeDocument/2006/relationships/image" Target="../media/image3274.png"/><Relationship Id="rId58" Type="http://schemas.openxmlformats.org/officeDocument/2006/relationships/customXml" Target="../ink/ink3291.xml"/><Relationship Id="rId79" Type="http://schemas.openxmlformats.org/officeDocument/2006/relationships/image" Target="../media/image3295.png"/><Relationship Id="rId102" Type="http://schemas.openxmlformats.org/officeDocument/2006/relationships/customXml" Target="../ink/ink3313.xml"/><Relationship Id="rId123" Type="http://schemas.openxmlformats.org/officeDocument/2006/relationships/image" Target="../media/image3317.png"/><Relationship Id="rId144" Type="http://schemas.openxmlformats.org/officeDocument/2006/relationships/customXml" Target="../ink/ink3334.xml"/><Relationship Id="rId330" Type="http://schemas.openxmlformats.org/officeDocument/2006/relationships/customXml" Target="../ink/ink3427.xml"/><Relationship Id="rId90" Type="http://schemas.openxmlformats.org/officeDocument/2006/relationships/customXml" Target="../ink/ink3307.xml"/><Relationship Id="rId165" Type="http://schemas.openxmlformats.org/officeDocument/2006/relationships/image" Target="../media/image3338.png"/><Relationship Id="rId186" Type="http://schemas.openxmlformats.org/officeDocument/2006/relationships/customXml" Target="../ink/ink3355.xml"/><Relationship Id="rId351" Type="http://schemas.openxmlformats.org/officeDocument/2006/relationships/image" Target="../media/image3431.png"/><Relationship Id="rId372" Type="http://schemas.openxmlformats.org/officeDocument/2006/relationships/customXml" Target="../ink/ink3448.xml"/><Relationship Id="rId393" Type="http://schemas.openxmlformats.org/officeDocument/2006/relationships/image" Target="../media/image3452.png"/><Relationship Id="rId407" Type="http://schemas.openxmlformats.org/officeDocument/2006/relationships/image" Target="../media/image3459.png"/><Relationship Id="rId428" Type="http://schemas.openxmlformats.org/officeDocument/2006/relationships/customXml" Target="../ink/ink3476.xml"/><Relationship Id="rId449" Type="http://schemas.openxmlformats.org/officeDocument/2006/relationships/image" Target="../media/image3480.png"/><Relationship Id="rId211" Type="http://schemas.openxmlformats.org/officeDocument/2006/relationships/image" Target="../media/image3361.png"/><Relationship Id="rId232" Type="http://schemas.openxmlformats.org/officeDocument/2006/relationships/customXml" Target="../ink/ink3378.xml"/><Relationship Id="rId253" Type="http://schemas.openxmlformats.org/officeDocument/2006/relationships/image" Target="../media/image3382.png"/><Relationship Id="rId274" Type="http://schemas.openxmlformats.org/officeDocument/2006/relationships/customXml" Target="../ink/ink3399.xml"/><Relationship Id="rId295" Type="http://schemas.openxmlformats.org/officeDocument/2006/relationships/image" Target="../media/image3403.png"/><Relationship Id="rId309" Type="http://schemas.openxmlformats.org/officeDocument/2006/relationships/image" Target="../media/image3410.png"/><Relationship Id="rId460" Type="http://schemas.openxmlformats.org/officeDocument/2006/relationships/customXml" Target="../ink/ink3492.xml"/><Relationship Id="rId481" Type="http://schemas.openxmlformats.org/officeDocument/2006/relationships/image" Target="../media/image3496.png"/><Relationship Id="rId516" Type="http://schemas.openxmlformats.org/officeDocument/2006/relationships/customXml" Target="../ink/ink3520.xml"/><Relationship Id="rId27" Type="http://schemas.openxmlformats.org/officeDocument/2006/relationships/image" Target="../media/image3269.png"/><Relationship Id="rId48" Type="http://schemas.openxmlformats.org/officeDocument/2006/relationships/customXml" Target="../ink/ink3286.xml"/><Relationship Id="rId69" Type="http://schemas.openxmlformats.org/officeDocument/2006/relationships/image" Target="../media/image3290.png"/><Relationship Id="rId113" Type="http://schemas.openxmlformats.org/officeDocument/2006/relationships/image" Target="../media/image3312.png"/><Relationship Id="rId134" Type="http://schemas.openxmlformats.org/officeDocument/2006/relationships/customXml" Target="../ink/ink3329.xml"/><Relationship Id="rId320" Type="http://schemas.openxmlformats.org/officeDocument/2006/relationships/customXml" Target="../ink/ink3422.xml"/><Relationship Id="rId80" Type="http://schemas.openxmlformats.org/officeDocument/2006/relationships/customXml" Target="../ink/ink3302.xml"/><Relationship Id="rId155" Type="http://schemas.openxmlformats.org/officeDocument/2006/relationships/image" Target="../media/image3333.png"/><Relationship Id="rId176" Type="http://schemas.openxmlformats.org/officeDocument/2006/relationships/customXml" Target="../ink/ink3350.xml"/><Relationship Id="rId197" Type="http://schemas.openxmlformats.org/officeDocument/2006/relationships/image" Target="../media/image3354.png"/><Relationship Id="rId341" Type="http://schemas.openxmlformats.org/officeDocument/2006/relationships/image" Target="../media/image3426.png"/><Relationship Id="rId362" Type="http://schemas.openxmlformats.org/officeDocument/2006/relationships/customXml" Target="../ink/ink3443.xml"/><Relationship Id="rId383" Type="http://schemas.openxmlformats.org/officeDocument/2006/relationships/image" Target="../media/image3447.png"/><Relationship Id="rId418" Type="http://schemas.openxmlformats.org/officeDocument/2006/relationships/customXml" Target="../ink/ink3471.xml"/><Relationship Id="rId439" Type="http://schemas.openxmlformats.org/officeDocument/2006/relationships/image" Target="../media/image3475.png"/><Relationship Id="rId201" Type="http://schemas.openxmlformats.org/officeDocument/2006/relationships/image" Target="../media/image3356.png"/><Relationship Id="rId222" Type="http://schemas.openxmlformats.org/officeDocument/2006/relationships/customXml" Target="../ink/ink3373.xml"/><Relationship Id="rId243" Type="http://schemas.openxmlformats.org/officeDocument/2006/relationships/image" Target="../media/image3377.png"/><Relationship Id="rId264" Type="http://schemas.openxmlformats.org/officeDocument/2006/relationships/customXml" Target="../ink/ink3394.xml"/><Relationship Id="rId285" Type="http://schemas.openxmlformats.org/officeDocument/2006/relationships/image" Target="../media/image3398.png"/><Relationship Id="rId450" Type="http://schemas.openxmlformats.org/officeDocument/2006/relationships/customXml" Target="../ink/ink3487.xml"/><Relationship Id="rId471" Type="http://schemas.openxmlformats.org/officeDocument/2006/relationships/image" Target="../media/image3491.png"/><Relationship Id="rId506" Type="http://schemas.openxmlformats.org/officeDocument/2006/relationships/customXml" Target="../ink/ink3515.xml"/><Relationship Id="rId17" Type="http://schemas.openxmlformats.org/officeDocument/2006/relationships/image" Target="../media/image3264.png"/><Relationship Id="rId38" Type="http://schemas.openxmlformats.org/officeDocument/2006/relationships/customXml" Target="../ink/ink3281.xml"/><Relationship Id="rId59" Type="http://schemas.openxmlformats.org/officeDocument/2006/relationships/image" Target="../media/image3285.png"/><Relationship Id="rId103" Type="http://schemas.openxmlformats.org/officeDocument/2006/relationships/image" Target="../media/image3307.png"/><Relationship Id="rId124" Type="http://schemas.openxmlformats.org/officeDocument/2006/relationships/customXml" Target="../ink/ink3324.xml"/><Relationship Id="rId310" Type="http://schemas.openxmlformats.org/officeDocument/2006/relationships/customXml" Target="../ink/ink3417.xml"/><Relationship Id="rId492" Type="http://schemas.openxmlformats.org/officeDocument/2006/relationships/customXml" Target="../ink/ink3508.xml"/><Relationship Id="rId527" Type="http://schemas.openxmlformats.org/officeDocument/2006/relationships/image" Target="../media/image3519.png"/><Relationship Id="rId70" Type="http://schemas.openxmlformats.org/officeDocument/2006/relationships/customXml" Target="../ink/ink3297.xml"/><Relationship Id="rId91" Type="http://schemas.openxmlformats.org/officeDocument/2006/relationships/image" Target="../media/image3301.png"/><Relationship Id="rId145" Type="http://schemas.openxmlformats.org/officeDocument/2006/relationships/image" Target="../media/image3328.png"/><Relationship Id="rId166" Type="http://schemas.openxmlformats.org/officeDocument/2006/relationships/customXml" Target="../ink/ink3345.xml"/><Relationship Id="rId187" Type="http://schemas.openxmlformats.org/officeDocument/2006/relationships/image" Target="../media/image3349.png"/><Relationship Id="rId331" Type="http://schemas.openxmlformats.org/officeDocument/2006/relationships/image" Target="../media/image3421.png"/><Relationship Id="rId352" Type="http://schemas.openxmlformats.org/officeDocument/2006/relationships/customXml" Target="../ink/ink3438.xml"/><Relationship Id="rId373" Type="http://schemas.openxmlformats.org/officeDocument/2006/relationships/image" Target="../media/image3442.png"/><Relationship Id="rId394" Type="http://schemas.openxmlformats.org/officeDocument/2006/relationships/customXml" Target="../ink/ink3459.xml"/><Relationship Id="rId408" Type="http://schemas.openxmlformats.org/officeDocument/2006/relationships/customXml" Target="../ink/ink3466.xml"/><Relationship Id="rId429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368.xml"/><Relationship Id="rId233" Type="http://schemas.openxmlformats.org/officeDocument/2006/relationships/image" Target="../media/image3372.png"/><Relationship Id="rId254" Type="http://schemas.openxmlformats.org/officeDocument/2006/relationships/customXml" Target="../ink/ink3389.xml"/><Relationship Id="rId440" Type="http://schemas.openxmlformats.org/officeDocument/2006/relationships/customXml" Target="../ink/ink3482.xml"/><Relationship Id="rId28" Type="http://schemas.openxmlformats.org/officeDocument/2006/relationships/customXml" Target="../ink/ink3276.xml"/><Relationship Id="rId49" Type="http://schemas.openxmlformats.org/officeDocument/2006/relationships/image" Target="../media/image3280.png"/><Relationship Id="rId114" Type="http://schemas.openxmlformats.org/officeDocument/2006/relationships/customXml" Target="../ink/ink3319.xml"/><Relationship Id="rId275" Type="http://schemas.openxmlformats.org/officeDocument/2006/relationships/image" Target="../media/image3393.png"/><Relationship Id="rId296" Type="http://schemas.openxmlformats.org/officeDocument/2006/relationships/customXml" Target="../ink/ink3410.xml"/><Relationship Id="rId300" Type="http://schemas.openxmlformats.org/officeDocument/2006/relationships/customXml" Target="../ink/ink3412.xml"/><Relationship Id="rId461" Type="http://schemas.openxmlformats.org/officeDocument/2006/relationships/image" Target="../media/image3486.png"/><Relationship Id="rId482" Type="http://schemas.openxmlformats.org/officeDocument/2006/relationships/customXml" Target="../ink/ink3503.xml"/><Relationship Id="rId517" Type="http://schemas.openxmlformats.org/officeDocument/2006/relationships/image" Target="../media/image3514.png"/><Relationship Id="rId60" Type="http://schemas.openxmlformats.org/officeDocument/2006/relationships/customXml" Target="../ink/ink3292.xml"/><Relationship Id="rId81" Type="http://schemas.openxmlformats.org/officeDocument/2006/relationships/image" Target="../media/image3296.png"/><Relationship Id="rId135" Type="http://schemas.openxmlformats.org/officeDocument/2006/relationships/image" Target="../media/image3323.png"/><Relationship Id="rId156" Type="http://schemas.openxmlformats.org/officeDocument/2006/relationships/customXml" Target="../ink/ink3340.xml"/><Relationship Id="rId177" Type="http://schemas.openxmlformats.org/officeDocument/2006/relationships/image" Target="../media/image3344.png"/><Relationship Id="rId198" Type="http://schemas.openxmlformats.org/officeDocument/2006/relationships/customXml" Target="../ink/ink3361.xml"/><Relationship Id="rId321" Type="http://schemas.openxmlformats.org/officeDocument/2006/relationships/image" Target="../media/image3416.png"/><Relationship Id="rId342" Type="http://schemas.openxmlformats.org/officeDocument/2006/relationships/customXml" Target="../ink/ink3433.xml"/><Relationship Id="rId363" Type="http://schemas.openxmlformats.org/officeDocument/2006/relationships/image" Target="../media/image3437.png"/><Relationship Id="rId384" Type="http://schemas.openxmlformats.org/officeDocument/2006/relationships/customXml" Target="../ink/ink3454.xml"/><Relationship Id="rId419" Type="http://schemas.openxmlformats.org/officeDocument/2006/relationships/image" Target="../media/image3465.png"/><Relationship Id="rId202" Type="http://schemas.openxmlformats.org/officeDocument/2006/relationships/customXml" Target="../ink/ink3363.xml"/><Relationship Id="rId223" Type="http://schemas.openxmlformats.org/officeDocument/2006/relationships/image" Target="../media/image3367.png"/><Relationship Id="rId244" Type="http://schemas.openxmlformats.org/officeDocument/2006/relationships/customXml" Target="../ink/ink3384.xml"/><Relationship Id="rId430" Type="http://schemas.openxmlformats.org/officeDocument/2006/relationships/customXml" Target="../ink/ink3477.xml"/><Relationship Id="rId18" Type="http://schemas.openxmlformats.org/officeDocument/2006/relationships/customXml" Target="../ink/ink3271.xml"/><Relationship Id="rId39" Type="http://schemas.openxmlformats.org/officeDocument/2006/relationships/image" Target="../media/image3275.png"/><Relationship Id="rId265" Type="http://schemas.openxmlformats.org/officeDocument/2006/relationships/image" Target="../media/image3388.png"/><Relationship Id="rId286" Type="http://schemas.openxmlformats.org/officeDocument/2006/relationships/customXml" Target="../ink/ink3405.xml"/><Relationship Id="rId451" Type="http://schemas.openxmlformats.org/officeDocument/2006/relationships/image" Target="../media/image3481.png"/><Relationship Id="rId472" Type="http://schemas.openxmlformats.org/officeDocument/2006/relationships/customXml" Target="../ink/ink3498.xml"/><Relationship Id="rId493" Type="http://schemas.openxmlformats.org/officeDocument/2006/relationships/image" Target="../media/image3502.png"/><Relationship Id="rId507" Type="http://schemas.openxmlformats.org/officeDocument/2006/relationships/image" Target="../media/image3509.png"/><Relationship Id="rId528" Type="http://schemas.openxmlformats.org/officeDocument/2006/relationships/customXml" Target="../ink/ink3526.xml"/><Relationship Id="rId50" Type="http://schemas.openxmlformats.org/officeDocument/2006/relationships/customXml" Target="../ink/ink3287.xml"/><Relationship Id="rId104" Type="http://schemas.openxmlformats.org/officeDocument/2006/relationships/customXml" Target="../ink/ink3314.xml"/><Relationship Id="rId125" Type="http://schemas.openxmlformats.org/officeDocument/2006/relationships/image" Target="../media/image3318.png"/><Relationship Id="rId146" Type="http://schemas.openxmlformats.org/officeDocument/2006/relationships/customXml" Target="../ink/ink3335.xml"/><Relationship Id="rId167" Type="http://schemas.openxmlformats.org/officeDocument/2006/relationships/image" Target="../media/image3339.png"/><Relationship Id="rId188" Type="http://schemas.openxmlformats.org/officeDocument/2006/relationships/customXml" Target="../ink/ink3356.xml"/><Relationship Id="rId311" Type="http://schemas.openxmlformats.org/officeDocument/2006/relationships/image" Target="../media/image3411.png"/><Relationship Id="rId332" Type="http://schemas.openxmlformats.org/officeDocument/2006/relationships/customXml" Target="../ink/ink3428.xml"/><Relationship Id="rId353" Type="http://schemas.openxmlformats.org/officeDocument/2006/relationships/image" Target="../media/image3432.png"/><Relationship Id="rId374" Type="http://schemas.openxmlformats.org/officeDocument/2006/relationships/customXml" Target="../ink/ink3449.xml"/><Relationship Id="rId395" Type="http://schemas.openxmlformats.org/officeDocument/2006/relationships/image" Target="../media/image3453.png"/><Relationship Id="rId409" Type="http://schemas.openxmlformats.org/officeDocument/2006/relationships/image" Target="../media/image3460.png"/><Relationship Id="rId71" Type="http://schemas.openxmlformats.org/officeDocument/2006/relationships/image" Target="../media/image3291.png"/><Relationship Id="rId92" Type="http://schemas.openxmlformats.org/officeDocument/2006/relationships/customXml" Target="../ink/ink3308.xml"/><Relationship Id="rId213" Type="http://schemas.openxmlformats.org/officeDocument/2006/relationships/image" Target="../media/image3362.png"/><Relationship Id="rId234" Type="http://schemas.openxmlformats.org/officeDocument/2006/relationships/customXml" Target="../ink/ink3379.xml"/><Relationship Id="rId420" Type="http://schemas.openxmlformats.org/officeDocument/2006/relationships/customXml" Target="../ink/ink3472.xml"/><Relationship Id="rId2" Type="http://schemas.openxmlformats.org/officeDocument/2006/relationships/customXml" Target="../ink/ink3263.xml"/><Relationship Id="rId29" Type="http://schemas.openxmlformats.org/officeDocument/2006/relationships/image" Target="../media/image3270.png"/><Relationship Id="rId255" Type="http://schemas.openxmlformats.org/officeDocument/2006/relationships/image" Target="../media/image3383.png"/><Relationship Id="rId276" Type="http://schemas.openxmlformats.org/officeDocument/2006/relationships/customXml" Target="../ink/ink3400.xml"/><Relationship Id="rId297" Type="http://schemas.openxmlformats.org/officeDocument/2006/relationships/image" Target="../media/image3404.png"/><Relationship Id="rId441" Type="http://schemas.openxmlformats.org/officeDocument/2006/relationships/image" Target="../media/image3476.png"/><Relationship Id="rId462" Type="http://schemas.openxmlformats.org/officeDocument/2006/relationships/customXml" Target="../ink/ink3493.xml"/><Relationship Id="rId483" Type="http://schemas.openxmlformats.org/officeDocument/2006/relationships/image" Target="../media/image3497.png"/><Relationship Id="rId518" Type="http://schemas.openxmlformats.org/officeDocument/2006/relationships/customXml" Target="../ink/ink3521.xml"/><Relationship Id="rId40" Type="http://schemas.openxmlformats.org/officeDocument/2006/relationships/customXml" Target="../ink/ink3282.xml"/><Relationship Id="rId115" Type="http://schemas.openxmlformats.org/officeDocument/2006/relationships/image" Target="../media/image3313.png"/><Relationship Id="rId136" Type="http://schemas.openxmlformats.org/officeDocument/2006/relationships/customXml" Target="../ink/ink3330.xml"/><Relationship Id="rId157" Type="http://schemas.openxmlformats.org/officeDocument/2006/relationships/image" Target="../media/image3334.png"/><Relationship Id="rId178" Type="http://schemas.openxmlformats.org/officeDocument/2006/relationships/customXml" Target="../ink/ink3351.xml"/><Relationship Id="rId301" Type="http://schemas.openxmlformats.org/officeDocument/2006/relationships/image" Target="../media/image3406.png"/><Relationship Id="rId322" Type="http://schemas.openxmlformats.org/officeDocument/2006/relationships/customXml" Target="../ink/ink3423.xml"/><Relationship Id="rId343" Type="http://schemas.openxmlformats.org/officeDocument/2006/relationships/image" Target="../media/image3427.png"/><Relationship Id="rId364" Type="http://schemas.openxmlformats.org/officeDocument/2006/relationships/customXml" Target="../ink/ink3444.xml"/><Relationship Id="rId61" Type="http://schemas.openxmlformats.org/officeDocument/2006/relationships/image" Target="../media/image3286.png"/><Relationship Id="rId82" Type="http://schemas.openxmlformats.org/officeDocument/2006/relationships/customXml" Target="../ink/ink3303.xml"/><Relationship Id="rId199" Type="http://schemas.openxmlformats.org/officeDocument/2006/relationships/image" Target="../media/image3355.png"/><Relationship Id="rId203" Type="http://schemas.openxmlformats.org/officeDocument/2006/relationships/image" Target="../media/image3357.png"/><Relationship Id="rId385" Type="http://schemas.openxmlformats.org/officeDocument/2006/relationships/image" Target="../media/image3448.png"/><Relationship Id="rId19" Type="http://schemas.openxmlformats.org/officeDocument/2006/relationships/image" Target="../media/image3265.png"/><Relationship Id="rId224" Type="http://schemas.openxmlformats.org/officeDocument/2006/relationships/customXml" Target="../ink/ink3374.xml"/><Relationship Id="rId245" Type="http://schemas.openxmlformats.org/officeDocument/2006/relationships/image" Target="../media/image3378.png"/><Relationship Id="rId266" Type="http://schemas.openxmlformats.org/officeDocument/2006/relationships/customXml" Target="../ink/ink3395.xml"/><Relationship Id="rId287" Type="http://schemas.openxmlformats.org/officeDocument/2006/relationships/image" Target="../media/image3399.png"/><Relationship Id="rId410" Type="http://schemas.openxmlformats.org/officeDocument/2006/relationships/customXml" Target="../ink/ink3467.xml"/><Relationship Id="rId431" Type="http://schemas.openxmlformats.org/officeDocument/2006/relationships/image" Target="../media/image3471.png"/><Relationship Id="rId452" Type="http://schemas.openxmlformats.org/officeDocument/2006/relationships/customXml" Target="../ink/ink3488.xml"/><Relationship Id="rId473" Type="http://schemas.openxmlformats.org/officeDocument/2006/relationships/image" Target="../media/image3492.png"/><Relationship Id="rId494" Type="http://schemas.openxmlformats.org/officeDocument/2006/relationships/customXml" Target="../ink/ink3509.xml"/><Relationship Id="rId508" Type="http://schemas.openxmlformats.org/officeDocument/2006/relationships/customXml" Target="../ink/ink3516.xml"/><Relationship Id="rId529" Type="http://schemas.openxmlformats.org/officeDocument/2006/relationships/image" Target="../media/image3520.png"/><Relationship Id="rId30" Type="http://schemas.openxmlformats.org/officeDocument/2006/relationships/customXml" Target="../ink/ink3277.xml"/><Relationship Id="rId105" Type="http://schemas.openxmlformats.org/officeDocument/2006/relationships/image" Target="../media/image3308.png"/><Relationship Id="rId126" Type="http://schemas.openxmlformats.org/officeDocument/2006/relationships/customXml" Target="../ink/ink3325.xml"/><Relationship Id="rId147" Type="http://schemas.openxmlformats.org/officeDocument/2006/relationships/image" Target="../media/image3329.png"/><Relationship Id="rId168" Type="http://schemas.openxmlformats.org/officeDocument/2006/relationships/customXml" Target="../ink/ink3346.xml"/><Relationship Id="rId312" Type="http://schemas.openxmlformats.org/officeDocument/2006/relationships/customXml" Target="../ink/ink3418.xml"/><Relationship Id="rId333" Type="http://schemas.openxmlformats.org/officeDocument/2006/relationships/image" Target="../media/image3422.png"/><Relationship Id="rId354" Type="http://schemas.openxmlformats.org/officeDocument/2006/relationships/customXml" Target="../ink/ink3439.xml"/><Relationship Id="rId51" Type="http://schemas.openxmlformats.org/officeDocument/2006/relationships/image" Target="../media/image3281.png"/><Relationship Id="rId72" Type="http://schemas.openxmlformats.org/officeDocument/2006/relationships/customXml" Target="../ink/ink3298.xml"/><Relationship Id="rId93" Type="http://schemas.openxmlformats.org/officeDocument/2006/relationships/image" Target="../media/image3302.png"/><Relationship Id="rId189" Type="http://schemas.openxmlformats.org/officeDocument/2006/relationships/image" Target="../media/image3350.png"/><Relationship Id="rId375" Type="http://schemas.openxmlformats.org/officeDocument/2006/relationships/image" Target="../media/image3443.png"/><Relationship Id="rId396" Type="http://schemas.openxmlformats.org/officeDocument/2006/relationships/customXml" Target="../ink/ink3460.xml"/><Relationship Id="rId3" Type="http://schemas.openxmlformats.org/officeDocument/2006/relationships/image" Target="../media/image3257.png"/><Relationship Id="rId214" Type="http://schemas.openxmlformats.org/officeDocument/2006/relationships/customXml" Target="../ink/ink3369.xml"/><Relationship Id="rId235" Type="http://schemas.openxmlformats.org/officeDocument/2006/relationships/image" Target="../media/image3373.png"/><Relationship Id="rId256" Type="http://schemas.openxmlformats.org/officeDocument/2006/relationships/customXml" Target="../ink/ink3390.xml"/><Relationship Id="rId277" Type="http://schemas.openxmlformats.org/officeDocument/2006/relationships/image" Target="../media/image3394.png"/><Relationship Id="rId298" Type="http://schemas.openxmlformats.org/officeDocument/2006/relationships/customXml" Target="../ink/ink3411.xml"/><Relationship Id="rId400" Type="http://schemas.openxmlformats.org/officeDocument/2006/relationships/customXml" Target="../ink/ink3462.xml"/><Relationship Id="rId421" Type="http://schemas.openxmlformats.org/officeDocument/2006/relationships/image" Target="../media/image3466.png"/><Relationship Id="rId442" Type="http://schemas.openxmlformats.org/officeDocument/2006/relationships/customXml" Target="../ink/ink3483.xml"/><Relationship Id="rId463" Type="http://schemas.openxmlformats.org/officeDocument/2006/relationships/image" Target="../media/image3487.png"/><Relationship Id="rId484" Type="http://schemas.openxmlformats.org/officeDocument/2006/relationships/customXml" Target="../ink/ink3504.xml"/><Relationship Id="rId519" Type="http://schemas.openxmlformats.org/officeDocument/2006/relationships/image" Target="../media/image3515.png"/><Relationship Id="rId116" Type="http://schemas.openxmlformats.org/officeDocument/2006/relationships/customXml" Target="../ink/ink3320.xml"/><Relationship Id="rId137" Type="http://schemas.openxmlformats.org/officeDocument/2006/relationships/image" Target="../media/image3324.png"/><Relationship Id="rId158" Type="http://schemas.openxmlformats.org/officeDocument/2006/relationships/customXml" Target="../ink/ink3341.xml"/><Relationship Id="rId302" Type="http://schemas.openxmlformats.org/officeDocument/2006/relationships/customXml" Target="../ink/ink3413.xml"/><Relationship Id="rId323" Type="http://schemas.openxmlformats.org/officeDocument/2006/relationships/image" Target="../media/image3417.png"/><Relationship Id="rId344" Type="http://schemas.openxmlformats.org/officeDocument/2006/relationships/customXml" Target="../ink/ink3434.xml"/><Relationship Id="rId20" Type="http://schemas.openxmlformats.org/officeDocument/2006/relationships/customXml" Target="../ink/ink3272.xml"/><Relationship Id="rId41" Type="http://schemas.openxmlformats.org/officeDocument/2006/relationships/image" Target="../media/image3276.png"/><Relationship Id="rId62" Type="http://schemas.openxmlformats.org/officeDocument/2006/relationships/customXml" Target="../ink/ink3293.xml"/><Relationship Id="rId83" Type="http://schemas.openxmlformats.org/officeDocument/2006/relationships/image" Target="../media/image3297.png"/><Relationship Id="rId179" Type="http://schemas.openxmlformats.org/officeDocument/2006/relationships/image" Target="../media/image3345.png"/><Relationship Id="rId365" Type="http://schemas.openxmlformats.org/officeDocument/2006/relationships/image" Target="../media/image3438.png"/><Relationship Id="rId386" Type="http://schemas.openxmlformats.org/officeDocument/2006/relationships/customXml" Target="../ink/ink3455.xml"/><Relationship Id="rId190" Type="http://schemas.openxmlformats.org/officeDocument/2006/relationships/customXml" Target="../ink/ink3357.xml"/><Relationship Id="rId204" Type="http://schemas.openxmlformats.org/officeDocument/2006/relationships/customXml" Target="../ink/ink3364.xml"/><Relationship Id="rId225" Type="http://schemas.openxmlformats.org/officeDocument/2006/relationships/image" Target="../media/image3368.png"/><Relationship Id="rId246" Type="http://schemas.openxmlformats.org/officeDocument/2006/relationships/customXml" Target="../ink/ink3385.xml"/><Relationship Id="rId267" Type="http://schemas.openxmlformats.org/officeDocument/2006/relationships/image" Target="../media/image3389.png"/><Relationship Id="rId288" Type="http://schemas.openxmlformats.org/officeDocument/2006/relationships/customXml" Target="../ink/ink3406.xml"/><Relationship Id="rId411" Type="http://schemas.openxmlformats.org/officeDocument/2006/relationships/image" Target="../media/image3461.png"/><Relationship Id="rId432" Type="http://schemas.openxmlformats.org/officeDocument/2006/relationships/customXml" Target="../ink/ink3478.xml"/><Relationship Id="rId453" Type="http://schemas.openxmlformats.org/officeDocument/2006/relationships/image" Target="../media/image3482.png"/><Relationship Id="rId474" Type="http://schemas.openxmlformats.org/officeDocument/2006/relationships/customXml" Target="../ink/ink3499.xml"/><Relationship Id="rId509" Type="http://schemas.openxmlformats.org/officeDocument/2006/relationships/image" Target="../media/image3510.png"/><Relationship Id="rId106" Type="http://schemas.openxmlformats.org/officeDocument/2006/relationships/customXml" Target="../ink/ink3315.xml"/><Relationship Id="rId127" Type="http://schemas.openxmlformats.org/officeDocument/2006/relationships/image" Target="../media/image3319.png"/><Relationship Id="rId313" Type="http://schemas.openxmlformats.org/officeDocument/2006/relationships/image" Target="../media/image3412.png"/><Relationship Id="rId495" Type="http://schemas.openxmlformats.org/officeDocument/2006/relationships/image" Target="../media/image3503.png"/><Relationship Id="rId10" Type="http://schemas.openxmlformats.org/officeDocument/2006/relationships/customXml" Target="../ink/ink3267.xml"/><Relationship Id="rId31" Type="http://schemas.openxmlformats.org/officeDocument/2006/relationships/image" Target="../media/image3271.png"/><Relationship Id="rId52" Type="http://schemas.openxmlformats.org/officeDocument/2006/relationships/customXml" Target="../ink/ink3288.xml"/><Relationship Id="rId73" Type="http://schemas.openxmlformats.org/officeDocument/2006/relationships/image" Target="../media/image3292.png"/><Relationship Id="rId94" Type="http://schemas.openxmlformats.org/officeDocument/2006/relationships/customXml" Target="../ink/ink3309.xml"/><Relationship Id="rId148" Type="http://schemas.openxmlformats.org/officeDocument/2006/relationships/customXml" Target="../ink/ink3336.xml"/><Relationship Id="rId169" Type="http://schemas.openxmlformats.org/officeDocument/2006/relationships/image" Target="../media/image3340.png"/><Relationship Id="rId334" Type="http://schemas.openxmlformats.org/officeDocument/2006/relationships/customXml" Target="../ink/ink3429.xml"/><Relationship Id="rId355" Type="http://schemas.openxmlformats.org/officeDocument/2006/relationships/image" Target="../media/image3433.png"/><Relationship Id="rId376" Type="http://schemas.openxmlformats.org/officeDocument/2006/relationships/customXml" Target="../ink/ink3450.xml"/><Relationship Id="rId397" Type="http://schemas.openxmlformats.org/officeDocument/2006/relationships/image" Target="../media/image3454.png"/><Relationship Id="rId520" Type="http://schemas.openxmlformats.org/officeDocument/2006/relationships/customXml" Target="../ink/ink3522.xml"/><Relationship Id="rId4" Type="http://schemas.openxmlformats.org/officeDocument/2006/relationships/customXml" Target="../ink/ink3264.xml"/><Relationship Id="rId180" Type="http://schemas.openxmlformats.org/officeDocument/2006/relationships/customXml" Target="../ink/ink3352.xml"/><Relationship Id="rId215" Type="http://schemas.openxmlformats.org/officeDocument/2006/relationships/image" Target="../media/image3363.png"/><Relationship Id="rId236" Type="http://schemas.openxmlformats.org/officeDocument/2006/relationships/customXml" Target="../ink/ink3380.xml"/><Relationship Id="rId257" Type="http://schemas.openxmlformats.org/officeDocument/2006/relationships/image" Target="../media/image3384.png"/><Relationship Id="rId278" Type="http://schemas.openxmlformats.org/officeDocument/2006/relationships/customXml" Target="../ink/ink3401.xml"/><Relationship Id="rId401" Type="http://schemas.openxmlformats.org/officeDocument/2006/relationships/image" Target="../media/image3456.png"/><Relationship Id="rId422" Type="http://schemas.openxmlformats.org/officeDocument/2006/relationships/customXml" Target="../ink/ink3473.xml"/><Relationship Id="rId443" Type="http://schemas.openxmlformats.org/officeDocument/2006/relationships/image" Target="../media/image3477.png"/><Relationship Id="rId464" Type="http://schemas.openxmlformats.org/officeDocument/2006/relationships/customXml" Target="../ink/ink3494.xml"/><Relationship Id="rId303" Type="http://schemas.openxmlformats.org/officeDocument/2006/relationships/image" Target="../media/image3407.png"/><Relationship Id="rId485" Type="http://schemas.openxmlformats.org/officeDocument/2006/relationships/image" Target="../media/image3498.png"/><Relationship Id="rId42" Type="http://schemas.openxmlformats.org/officeDocument/2006/relationships/customXml" Target="../ink/ink3283.xml"/><Relationship Id="rId84" Type="http://schemas.openxmlformats.org/officeDocument/2006/relationships/customXml" Target="../ink/ink3304.xml"/><Relationship Id="rId138" Type="http://schemas.openxmlformats.org/officeDocument/2006/relationships/customXml" Target="../ink/ink3331.xml"/><Relationship Id="rId345" Type="http://schemas.openxmlformats.org/officeDocument/2006/relationships/image" Target="../media/image3428.png"/><Relationship Id="rId387" Type="http://schemas.openxmlformats.org/officeDocument/2006/relationships/image" Target="../media/image3449.png"/><Relationship Id="rId510" Type="http://schemas.openxmlformats.org/officeDocument/2006/relationships/customXml" Target="../ink/ink3517.xml"/><Relationship Id="rId191" Type="http://schemas.openxmlformats.org/officeDocument/2006/relationships/image" Target="../media/image3351.png"/><Relationship Id="rId205" Type="http://schemas.openxmlformats.org/officeDocument/2006/relationships/image" Target="../media/image3358.png"/><Relationship Id="rId247" Type="http://schemas.openxmlformats.org/officeDocument/2006/relationships/image" Target="../media/image3379.png"/><Relationship Id="rId412" Type="http://schemas.openxmlformats.org/officeDocument/2006/relationships/customXml" Target="../ink/ink3468.xml"/><Relationship Id="rId107" Type="http://schemas.openxmlformats.org/officeDocument/2006/relationships/image" Target="../media/image3309.png"/><Relationship Id="rId289" Type="http://schemas.openxmlformats.org/officeDocument/2006/relationships/image" Target="../media/image3400.png"/><Relationship Id="rId454" Type="http://schemas.openxmlformats.org/officeDocument/2006/relationships/customXml" Target="../ink/ink3489.xml"/><Relationship Id="rId496" Type="http://schemas.openxmlformats.org/officeDocument/2006/relationships/customXml" Target="../ink/ink3510.xml"/><Relationship Id="rId11" Type="http://schemas.openxmlformats.org/officeDocument/2006/relationships/image" Target="../media/image3261.png"/><Relationship Id="rId53" Type="http://schemas.openxmlformats.org/officeDocument/2006/relationships/image" Target="../media/image3282.png"/><Relationship Id="rId149" Type="http://schemas.openxmlformats.org/officeDocument/2006/relationships/image" Target="../media/image3330.png"/><Relationship Id="rId314" Type="http://schemas.openxmlformats.org/officeDocument/2006/relationships/customXml" Target="../ink/ink3419.xml"/><Relationship Id="rId356" Type="http://schemas.openxmlformats.org/officeDocument/2006/relationships/customXml" Target="../ink/ink3440.xml"/><Relationship Id="rId398" Type="http://schemas.openxmlformats.org/officeDocument/2006/relationships/customXml" Target="../ink/ink3461.xml"/><Relationship Id="rId521" Type="http://schemas.openxmlformats.org/officeDocument/2006/relationships/image" Target="../media/image3516.png"/><Relationship Id="rId95" Type="http://schemas.openxmlformats.org/officeDocument/2006/relationships/image" Target="../media/image3303.png"/><Relationship Id="rId160" Type="http://schemas.openxmlformats.org/officeDocument/2006/relationships/customXml" Target="../ink/ink3342.xml"/><Relationship Id="rId216" Type="http://schemas.openxmlformats.org/officeDocument/2006/relationships/customXml" Target="../ink/ink3370.xml"/><Relationship Id="rId423" Type="http://schemas.openxmlformats.org/officeDocument/2006/relationships/image" Target="../media/image3467.png"/><Relationship Id="rId258" Type="http://schemas.openxmlformats.org/officeDocument/2006/relationships/customXml" Target="../ink/ink3391.xml"/><Relationship Id="rId465" Type="http://schemas.openxmlformats.org/officeDocument/2006/relationships/image" Target="../media/image3488.png"/><Relationship Id="rId22" Type="http://schemas.openxmlformats.org/officeDocument/2006/relationships/customXml" Target="../ink/ink3273.xml"/><Relationship Id="rId64" Type="http://schemas.openxmlformats.org/officeDocument/2006/relationships/customXml" Target="../ink/ink3294.xml"/><Relationship Id="rId118" Type="http://schemas.openxmlformats.org/officeDocument/2006/relationships/customXml" Target="../ink/ink3321.xml"/><Relationship Id="rId325" Type="http://schemas.openxmlformats.org/officeDocument/2006/relationships/image" Target="../media/image3418.png"/><Relationship Id="rId367" Type="http://schemas.openxmlformats.org/officeDocument/2006/relationships/image" Target="../media/image3439.png"/><Relationship Id="rId171" Type="http://schemas.openxmlformats.org/officeDocument/2006/relationships/image" Target="../media/image3341.png"/><Relationship Id="rId227" Type="http://schemas.openxmlformats.org/officeDocument/2006/relationships/image" Target="../media/image3369.png"/><Relationship Id="rId269" Type="http://schemas.openxmlformats.org/officeDocument/2006/relationships/image" Target="../media/image3390.png"/><Relationship Id="rId434" Type="http://schemas.openxmlformats.org/officeDocument/2006/relationships/customXml" Target="../ink/ink3479.xml"/><Relationship Id="rId476" Type="http://schemas.openxmlformats.org/officeDocument/2006/relationships/customXml" Target="../ink/ink3500.xml"/><Relationship Id="rId33" Type="http://schemas.openxmlformats.org/officeDocument/2006/relationships/image" Target="../media/image3272.png"/><Relationship Id="rId129" Type="http://schemas.openxmlformats.org/officeDocument/2006/relationships/image" Target="../media/image3320.png"/><Relationship Id="rId280" Type="http://schemas.openxmlformats.org/officeDocument/2006/relationships/customXml" Target="../ink/ink3402.xml"/><Relationship Id="rId336" Type="http://schemas.openxmlformats.org/officeDocument/2006/relationships/customXml" Target="../ink/ink3430.xml"/><Relationship Id="rId501" Type="http://schemas.openxmlformats.org/officeDocument/2006/relationships/image" Target="../media/image3506.png"/><Relationship Id="rId75" Type="http://schemas.openxmlformats.org/officeDocument/2006/relationships/image" Target="../media/image3293.png"/><Relationship Id="rId140" Type="http://schemas.openxmlformats.org/officeDocument/2006/relationships/customXml" Target="../ink/ink3332.xml"/><Relationship Id="rId182" Type="http://schemas.openxmlformats.org/officeDocument/2006/relationships/customXml" Target="../ink/ink3353.xml"/><Relationship Id="rId378" Type="http://schemas.openxmlformats.org/officeDocument/2006/relationships/customXml" Target="../ink/ink3451.xml"/><Relationship Id="rId403" Type="http://schemas.openxmlformats.org/officeDocument/2006/relationships/image" Target="../media/image3457.png"/><Relationship Id="rId6" Type="http://schemas.openxmlformats.org/officeDocument/2006/relationships/customXml" Target="../ink/ink3265.xml"/><Relationship Id="rId238" Type="http://schemas.openxmlformats.org/officeDocument/2006/relationships/customXml" Target="../ink/ink3381.xml"/><Relationship Id="rId445" Type="http://schemas.openxmlformats.org/officeDocument/2006/relationships/image" Target="../media/image3478.png"/><Relationship Id="rId487" Type="http://schemas.openxmlformats.org/officeDocument/2006/relationships/image" Target="../media/image3499.png"/><Relationship Id="rId291" Type="http://schemas.openxmlformats.org/officeDocument/2006/relationships/image" Target="../media/image3401.png"/><Relationship Id="rId305" Type="http://schemas.openxmlformats.org/officeDocument/2006/relationships/image" Target="../media/image3408.png"/><Relationship Id="rId347" Type="http://schemas.openxmlformats.org/officeDocument/2006/relationships/image" Target="../media/image3429.png"/><Relationship Id="rId512" Type="http://schemas.openxmlformats.org/officeDocument/2006/relationships/customXml" Target="../ink/ink3518.xml"/><Relationship Id="rId44" Type="http://schemas.openxmlformats.org/officeDocument/2006/relationships/customXml" Target="../ink/ink3284.xml"/><Relationship Id="rId86" Type="http://schemas.openxmlformats.org/officeDocument/2006/relationships/customXml" Target="../ink/ink3305.xml"/><Relationship Id="rId151" Type="http://schemas.openxmlformats.org/officeDocument/2006/relationships/image" Target="../media/image3331.png"/><Relationship Id="rId389" Type="http://schemas.openxmlformats.org/officeDocument/2006/relationships/image" Target="../media/image3450.png"/><Relationship Id="rId193" Type="http://schemas.openxmlformats.org/officeDocument/2006/relationships/image" Target="../media/image3352.png"/><Relationship Id="rId207" Type="http://schemas.openxmlformats.org/officeDocument/2006/relationships/image" Target="../media/image3359.png"/><Relationship Id="rId249" Type="http://schemas.openxmlformats.org/officeDocument/2006/relationships/image" Target="../media/image3380.png"/><Relationship Id="rId414" Type="http://schemas.openxmlformats.org/officeDocument/2006/relationships/customXml" Target="../ink/ink3469.xml"/><Relationship Id="rId456" Type="http://schemas.openxmlformats.org/officeDocument/2006/relationships/customXml" Target="../ink/ink3490.xml"/><Relationship Id="rId498" Type="http://schemas.openxmlformats.org/officeDocument/2006/relationships/customXml" Target="../ink/ink3511.xml"/><Relationship Id="rId13" Type="http://schemas.openxmlformats.org/officeDocument/2006/relationships/image" Target="../media/image3262.png"/><Relationship Id="rId109" Type="http://schemas.openxmlformats.org/officeDocument/2006/relationships/image" Target="../media/image3310.png"/><Relationship Id="rId260" Type="http://schemas.openxmlformats.org/officeDocument/2006/relationships/customXml" Target="../ink/ink3392.xml"/><Relationship Id="rId316" Type="http://schemas.openxmlformats.org/officeDocument/2006/relationships/customXml" Target="../ink/ink3420.xml"/><Relationship Id="rId523" Type="http://schemas.openxmlformats.org/officeDocument/2006/relationships/image" Target="../media/image3517.png"/><Relationship Id="rId55" Type="http://schemas.openxmlformats.org/officeDocument/2006/relationships/image" Target="../media/image3283.png"/><Relationship Id="rId97" Type="http://schemas.openxmlformats.org/officeDocument/2006/relationships/image" Target="../media/image3304.png"/><Relationship Id="rId120" Type="http://schemas.openxmlformats.org/officeDocument/2006/relationships/customXml" Target="../ink/ink3322.xml"/><Relationship Id="rId358" Type="http://schemas.openxmlformats.org/officeDocument/2006/relationships/customXml" Target="../ink/ink3441.xml"/><Relationship Id="rId162" Type="http://schemas.openxmlformats.org/officeDocument/2006/relationships/customXml" Target="../ink/ink3343.xml"/><Relationship Id="rId218" Type="http://schemas.openxmlformats.org/officeDocument/2006/relationships/customXml" Target="../ink/ink3371.xml"/><Relationship Id="rId425" Type="http://schemas.openxmlformats.org/officeDocument/2006/relationships/image" Target="../media/image3468.png"/><Relationship Id="rId467" Type="http://schemas.openxmlformats.org/officeDocument/2006/relationships/image" Target="../media/image3489.png"/><Relationship Id="rId271" Type="http://schemas.openxmlformats.org/officeDocument/2006/relationships/image" Target="../media/image3391.png"/><Relationship Id="rId24" Type="http://schemas.openxmlformats.org/officeDocument/2006/relationships/customXml" Target="../ink/ink3274.xml"/><Relationship Id="rId66" Type="http://schemas.openxmlformats.org/officeDocument/2006/relationships/customXml" Target="../ink/ink3295.xml"/><Relationship Id="rId131" Type="http://schemas.openxmlformats.org/officeDocument/2006/relationships/image" Target="../media/image3321.png"/><Relationship Id="rId327" Type="http://schemas.openxmlformats.org/officeDocument/2006/relationships/image" Target="../media/image3419.png"/><Relationship Id="rId369" Type="http://schemas.openxmlformats.org/officeDocument/2006/relationships/image" Target="../media/image3440.png"/><Relationship Id="rId173" Type="http://schemas.openxmlformats.org/officeDocument/2006/relationships/image" Target="../media/image3342.png"/><Relationship Id="rId229" Type="http://schemas.openxmlformats.org/officeDocument/2006/relationships/image" Target="../media/image3370.png"/><Relationship Id="rId380" Type="http://schemas.openxmlformats.org/officeDocument/2006/relationships/customXml" Target="../ink/ink3452.xml"/><Relationship Id="rId436" Type="http://schemas.openxmlformats.org/officeDocument/2006/relationships/customXml" Target="../ink/ink3480.xml"/><Relationship Id="rId240" Type="http://schemas.openxmlformats.org/officeDocument/2006/relationships/customXml" Target="../ink/ink3382.xml"/><Relationship Id="rId478" Type="http://schemas.openxmlformats.org/officeDocument/2006/relationships/customXml" Target="../ink/ink3501.xml"/><Relationship Id="rId35" Type="http://schemas.openxmlformats.org/officeDocument/2006/relationships/image" Target="../media/image3273.png"/><Relationship Id="rId77" Type="http://schemas.openxmlformats.org/officeDocument/2006/relationships/image" Target="../media/image3294.png"/><Relationship Id="rId100" Type="http://schemas.openxmlformats.org/officeDocument/2006/relationships/customXml" Target="../ink/ink3312.xml"/><Relationship Id="rId282" Type="http://schemas.openxmlformats.org/officeDocument/2006/relationships/customXml" Target="../ink/ink3403.xml"/><Relationship Id="rId338" Type="http://schemas.openxmlformats.org/officeDocument/2006/relationships/customXml" Target="../ink/ink3431.xml"/><Relationship Id="rId503" Type="http://schemas.openxmlformats.org/officeDocument/2006/relationships/image" Target="../media/image3507.png"/><Relationship Id="rId8" Type="http://schemas.openxmlformats.org/officeDocument/2006/relationships/customXml" Target="../ink/ink3266.xml"/><Relationship Id="rId142" Type="http://schemas.openxmlformats.org/officeDocument/2006/relationships/customXml" Target="../ink/ink3333.xml"/><Relationship Id="rId184" Type="http://schemas.openxmlformats.org/officeDocument/2006/relationships/customXml" Target="../ink/ink3354.xml"/><Relationship Id="rId391" Type="http://schemas.openxmlformats.org/officeDocument/2006/relationships/image" Target="../media/image3451.png"/><Relationship Id="rId405" Type="http://schemas.openxmlformats.org/officeDocument/2006/relationships/image" Target="../media/image3458.png"/><Relationship Id="rId447" Type="http://schemas.openxmlformats.org/officeDocument/2006/relationships/image" Target="../media/image3479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1" Type="http://schemas.openxmlformats.org/officeDocument/2006/relationships/image" Target="../media/image3530.png"/><Relationship Id="rId42" Type="http://schemas.openxmlformats.org/officeDocument/2006/relationships/customXml" Target="../ink/ink3547.xml"/><Relationship Id="rId63" Type="http://schemas.openxmlformats.org/officeDocument/2006/relationships/image" Target="../media/image3551.png"/><Relationship Id="rId84" Type="http://schemas.openxmlformats.org/officeDocument/2006/relationships/customXml" Target="../ink/ink3568.xml"/><Relationship Id="rId138" Type="http://schemas.openxmlformats.org/officeDocument/2006/relationships/customXml" Target="../ink/ink3595.xml"/><Relationship Id="rId159" Type="http://schemas.openxmlformats.org/officeDocument/2006/relationships/image" Target="../media/image3599.png"/><Relationship Id="rId170" Type="http://schemas.openxmlformats.org/officeDocument/2006/relationships/customXml" Target="../ink/ink3611.xml"/><Relationship Id="rId191" Type="http://schemas.openxmlformats.org/officeDocument/2006/relationships/image" Target="../media/image3615.png"/><Relationship Id="rId205" Type="http://schemas.openxmlformats.org/officeDocument/2006/relationships/image" Target="../media/image3622.png"/><Relationship Id="rId226" Type="http://schemas.openxmlformats.org/officeDocument/2006/relationships/customXml" Target="../ink/ink3639.xml"/><Relationship Id="rId107" Type="http://schemas.openxmlformats.org/officeDocument/2006/relationships/image" Target="../media/image3573.png"/><Relationship Id="rId11" Type="http://schemas.openxmlformats.org/officeDocument/2006/relationships/image" Target="../media/image3525.png"/><Relationship Id="rId32" Type="http://schemas.openxmlformats.org/officeDocument/2006/relationships/customXml" Target="../ink/ink3542.xml"/><Relationship Id="rId53" Type="http://schemas.openxmlformats.org/officeDocument/2006/relationships/image" Target="../media/image3546.png"/><Relationship Id="rId74" Type="http://schemas.openxmlformats.org/officeDocument/2006/relationships/customXml" Target="../ink/ink3563.xml"/><Relationship Id="rId128" Type="http://schemas.openxmlformats.org/officeDocument/2006/relationships/customXml" Target="../ink/ink3590.xml"/><Relationship Id="rId149" Type="http://schemas.openxmlformats.org/officeDocument/2006/relationships/image" Target="../media/image3594.png"/><Relationship Id="rId5" Type="http://schemas.openxmlformats.org/officeDocument/2006/relationships/image" Target="../media/image3522.png"/><Relationship Id="rId95" Type="http://schemas.openxmlformats.org/officeDocument/2006/relationships/image" Target="../media/image3567.png"/><Relationship Id="rId160" Type="http://schemas.openxmlformats.org/officeDocument/2006/relationships/customXml" Target="../ink/ink3606.xml"/><Relationship Id="rId181" Type="http://schemas.openxmlformats.org/officeDocument/2006/relationships/image" Target="../media/image3610.png"/><Relationship Id="rId216" Type="http://schemas.openxmlformats.org/officeDocument/2006/relationships/customXml" Target="../ink/ink3634.xml"/><Relationship Id="rId237" Type="http://schemas.openxmlformats.org/officeDocument/2006/relationships/image" Target="../media/image3638.png"/><Relationship Id="rId22" Type="http://schemas.openxmlformats.org/officeDocument/2006/relationships/customXml" Target="../ink/ink3537.xml"/><Relationship Id="rId43" Type="http://schemas.openxmlformats.org/officeDocument/2006/relationships/image" Target="../media/image3541.png"/><Relationship Id="rId64" Type="http://schemas.openxmlformats.org/officeDocument/2006/relationships/customXml" Target="../ink/ink3558.xml"/><Relationship Id="rId118" Type="http://schemas.openxmlformats.org/officeDocument/2006/relationships/customXml" Target="../ink/ink3585.xml"/><Relationship Id="rId139" Type="http://schemas.openxmlformats.org/officeDocument/2006/relationships/image" Target="../media/image3589.png"/><Relationship Id="rId85" Type="http://schemas.openxmlformats.org/officeDocument/2006/relationships/image" Target="../media/image3562.png"/><Relationship Id="rId150" Type="http://schemas.openxmlformats.org/officeDocument/2006/relationships/customXml" Target="../ink/ink3601.xml"/><Relationship Id="rId171" Type="http://schemas.openxmlformats.org/officeDocument/2006/relationships/image" Target="../media/image3605.png"/><Relationship Id="rId192" Type="http://schemas.openxmlformats.org/officeDocument/2006/relationships/customXml" Target="../ink/ink3622.xml"/><Relationship Id="rId206" Type="http://schemas.openxmlformats.org/officeDocument/2006/relationships/customXml" Target="../ink/ink3629.xml"/><Relationship Id="rId227" Type="http://schemas.openxmlformats.org/officeDocument/2006/relationships/image" Target="../media/image3633.png"/><Relationship Id="rId201" Type="http://schemas.openxmlformats.org/officeDocument/2006/relationships/image" Target="../media/image3620.png"/><Relationship Id="rId222" Type="http://schemas.openxmlformats.org/officeDocument/2006/relationships/customXml" Target="../ink/ink3637.xml"/><Relationship Id="rId243" Type="http://schemas.openxmlformats.org/officeDocument/2006/relationships/image" Target="../media/image3641.png"/><Relationship Id="rId12" Type="http://schemas.openxmlformats.org/officeDocument/2006/relationships/customXml" Target="../ink/ink3532.xml"/><Relationship Id="rId17" Type="http://schemas.openxmlformats.org/officeDocument/2006/relationships/image" Target="../media/image3528.png"/><Relationship Id="rId33" Type="http://schemas.openxmlformats.org/officeDocument/2006/relationships/image" Target="../media/image3536.png"/><Relationship Id="rId38" Type="http://schemas.openxmlformats.org/officeDocument/2006/relationships/customXml" Target="../ink/ink3545.xml"/><Relationship Id="rId59" Type="http://schemas.openxmlformats.org/officeDocument/2006/relationships/image" Target="../media/image3549.png"/><Relationship Id="rId103" Type="http://schemas.openxmlformats.org/officeDocument/2006/relationships/image" Target="../media/image3571.png"/><Relationship Id="rId108" Type="http://schemas.openxmlformats.org/officeDocument/2006/relationships/customXml" Target="../ink/ink3580.xml"/><Relationship Id="rId124" Type="http://schemas.openxmlformats.org/officeDocument/2006/relationships/customXml" Target="../ink/ink3588.xml"/><Relationship Id="rId129" Type="http://schemas.openxmlformats.org/officeDocument/2006/relationships/image" Target="../media/image3584.png"/><Relationship Id="rId54" Type="http://schemas.openxmlformats.org/officeDocument/2006/relationships/customXml" Target="../ink/ink3553.xml"/><Relationship Id="rId70" Type="http://schemas.openxmlformats.org/officeDocument/2006/relationships/customXml" Target="../ink/ink3561.xml"/><Relationship Id="rId75" Type="http://schemas.openxmlformats.org/officeDocument/2006/relationships/image" Target="../media/image3557.png"/><Relationship Id="rId91" Type="http://schemas.openxmlformats.org/officeDocument/2006/relationships/image" Target="../media/image3565.png"/><Relationship Id="rId96" Type="http://schemas.openxmlformats.org/officeDocument/2006/relationships/customXml" Target="../ink/ink3574.xml"/><Relationship Id="rId140" Type="http://schemas.openxmlformats.org/officeDocument/2006/relationships/customXml" Target="../ink/ink3596.xml"/><Relationship Id="rId145" Type="http://schemas.openxmlformats.org/officeDocument/2006/relationships/image" Target="../media/image3592.png"/><Relationship Id="rId161" Type="http://schemas.openxmlformats.org/officeDocument/2006/relationships/image" Target="../media/image3600.png"/><Relationship Id="rId166" Type="http://schemas.openxmlformats.org/officeDocument/2006/relationships/customXml" Target="../ink/ink3609.xml"/><Relationship Id="rId182" Type="http://schemas.openxmlformats.org/officeDocument/2006/relationships/customXml" Target="../ink/ink3617.xml"/><Relationship Id="rId187" Type="http://schemas.openxmlformats.org/officeDocument/2006/relationships/image" Target="../media/image3613.png"/><Relationship Id="rId217" Type="http://schemas.openxmlformats.org/officeDocument/2006/relationships/image" Target="../media/image36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29.xml"/><Relationship Id="rId212" Type="http://schemas.openxmlformats.org/officeDocument/2006/relationships/customXml" Target="../ink/ink3632.xml"/><Relationship Id="rId233" Type="http://schemas.openxmlformats.org/officeDocument/2006/relationships/image" Target="../media/image3636.png"/><Relationship Id="rId238" Type="http://schemas.openxmlformats.org/officeDocument/2006/relationships/customXml" Target="../ink/ink3645.xml"/><Relationship Id="rId23" Type="http://schemas.openxmlformats.org/officeDocument/2006/relationships/image" Target="../media/image3531.png"/><Relationship Id="rId28" Type="http://schemas.openxmlformats.org/officeDocument/2006/relationships/customXml" Target="../ink/ink3540.xml"/><Relationship Id="rId49" Type="http://schemas.openxmlformats.org/officeDocument/2006/relationships/image" Target="../media/image3544.png"/><Relationship Id="rId114" Type="http://schemas.openxmlformats.org/officeDocument/2006/relationships/customXml" Target="../ink/ink3583.xml"/><Relationship Id="rId119" Type="http://schemas.openxmlformats.org/officeDocument/2006/relationships/image" Target="../media/image3579.png"/><Relationship Id="rId44" Type="http://schemas.openxmlformats.org/officeDocument/2006/relationships/customXml" Target="../ink/ink3548.xml"/><Relationship Id="rId60" Type="http://schemas.openxmlformats.org/officeDocument/2006/relationships/customXml" Target="../ink/ink3556.xml"/><Relationship Id="rId65" Type="http://schemas.openxmlformats.org/officeDocument/2006/relationships/image" Target="../media/image3552.png"/><Relationship Id="rId81" Type="http://schemas.openxmlformats.org/officeDocument/2006/relationships/image" Target="../media/image3560.png"/><Relationship Id="rId86" Type="http://schemas.openxmlformats.org/officeDocument/2006/relationships/customXml" Target="../ink/ink3569.xml"/><Relationship Id="rId130" Type="http://schemas.openxmlformats.org/officeDocument/2006/relationships/customXml" Target="../ink/ink3591.xml"/><Relationship Id="rId135" Type="http://schemas.openxmlformats.org/officeDocument/2006/relationships/image" Target="../media/image3587.png"/><Relationship Id="rId151" Type="http://schemas.openxmlformats.org/officeDocument/2006/relationships/image" Target="../media/image3595.png"/><Relationship Id="rId156" Type="http://schemas.openxmlformats.org/officeDocument/2006/relationships/customXml" Target="../ink/ink3604.xml"/><Relationship Id="rId177" Type="http://schemas.openxmlformats.org/officeDocument/2006/relationships/image" Target="../media/image3608.png"/><Relationship Id="rId198" Type="http://schemas.openxmlformats.org/officeDocument/2006/relationships/customXml" Target="../ink/ink3625.xml"/><Relationship Id="rId172" Type="http://schemas.openxmlformats.org/officeDocument/2006/relationships/customXml" Target="../ink/ink3612.xml"/><Relationship Id="rId193" Type="http://schemas.openxmlformats.org/officeDocument/2006/relationships/image" Target="../media/image3616.png"/><Relationship Id="rId202" Type="http://schemas.openxmlformats.org/officeDocument/2006/relationships/customXml" Target="../ink/ink3627.xml"/><Relationship Id="rId207" Type="http://schemas.openxmlformats.org/officeDocument/2006/relationships/image" Target="../media/image3623.png"/><Relationship Id="rId223" Type="http://schemas.openxmlformats.org/officeDocument/2006/relationships/image" Target="../media/image3631.png"/><Relationship Id="rId228" Type="http://schemas.openxmlformats.org/officeDocument/2006/relationships/customXml" Target="../ink/ink3640.xml"/><Relationship Id="rId244" Type="http://schemas.openxmlformats.org/officeDocument/2006/relationships/customXml" Target="../ink/ink3648.xml"/><Relationship Id="rId13" Type="http://schemas.openxmlformats.org/officeDocument/2006/relationships/image" Target="../media/image3526.png"/><Relationship Id="rId18" Type="http://schemas.openxmlformats.org/officeDocument/2006/relationships/customXml" Target="../ink/ink3535.xml"/><Relationship Id="rId39" Type="http://schemas.openxmlformats.org/officeDocument/2006/relationships/image" Target="../media/image3539.png"/><Relationship Id="rId109" Type="http://schemas.openxmlformats.org/officeDocument/2006/relationships/image" Target="../media/image3574.png"/><Relationship Id="rId34" Type="http://schemas.openxmlformats.org/officeDocument/2006/relationships/customXml" Target="../ink/ink3543.xml"/><Relationship Id="rId50" Type="http://schemas.openxmlformats.org/officeDocument/2006/relationships/customXml" Target="../ink/ink3551.xml"/><Relationship Id="rId55" Type="http://schemas.openxmlformats.org/officeDocument/2006/relationships/image" Target="../media/image3547.png"/><Relationship Id="rId76" Type="http://schemas.openxmlformats.org/officeDocument/2006/relationships/customXml" Target="../ink/ink3564.xml"/><Relationship Id="rId97" Type="http://schemas.openxmlformats.org/officeDocument/2006/relationships/image" Target="../media/image3568.png"/><Relationship Id="rId104" Type="http://schemas.openxmlformats.org/officeDocument/2006/relationships/customXml" Target="../ink/ink3578.xml"/><Relationship Id="rId120" Type="http://schemas.openxmlformats.org/officeDocument/2006/relationships/customXml" Target="../ink/ink3586.xml"/><Relationship Id="rId125" Type="http://schemas.openxmlformats.org/officeDocument/2006/relationships/image" Target="../media/image3582.png"/><Relationship Id="rId141" Type="http://schemas.openxmlformats.org/officeDocument/2006/relationships/image" Target="../media/image3590.png"/><Relationship Id="rId146" Type="http://schemas.openxmlformats.org/officeDocument/2006/relationships/customXml" Target="../ink/ink3599.xml"/><Relationship Id="rId167" Type="http://schemas.openxmlformats.org/officeDocument/2006/relationships/image" Target="../media/image3603.png"/><Relationship Id="rId188" Type="http://schemas.openxmlformats.org/officeDocument/2006/relationships/customXml" Target="../ink/ink3620.xml"/><Relationship Id="rId7" Type="http://schemas.openxmlformats.org/officeDocument/2006/relationships/image" Target="../media/image3523.png"/><Relationship Id="rId71" Type="http://schemas.openxmlformats.org/officeDocument/2006/relationships/image" Target="../media/image3555.png"/><Relationship Id="rId92" Type="http://schemas.openxmlformats.org/officeDocument/2006/relationships/customXml" Target="../ink/ink3572.xml"/><Relationship Id="rId162" Type="http://schemas.openxmlformats.org/officeDocument/2006/relationships/customXml" Target="../ink/ink3607.xml"/><Relationship Id="rId183" Type="http://schemas.openxmlformats.org/officeDocument/2006/relationships/image" Target="../media/image3611.png"/><Relationship Id="rId213" Type="http://schemas.openxmlformats.org/officeDocument/2006/relationships/image" Target="../media/image3626.png"/><Relationship Id="rId218" Type="http://schemas.openxmlformats.org/officeDocument/2006/relationships/customXml" Target="../ink/ink3635.xml"/><Relationship Id="rId234" Type="http://schemas.openxmlformats.org/officeDocument/2006/relationships/customXml" Target="../ink/ink3643.xml"/><Relationship Id="rId239" Type="http://schemas.openxmlformats.org/officeDocument/2006/relationships/image" Target="../media/image3639.png"/><Relationship Id="rId2" Type="http://schemas.openxmlformats.org/officeDocument/2006/relationships/customXml" Target="../ink/ink3527.xml"/><Relationship Id="rId29" Type="http://schemas.openxmlformats.org/officeDocument/2006/relationships/image" Target="../media/image3534.png"/><Relationship Id="rId24" Type="http://schemas.openxmlformats.org/officeDocument/2006/relationships/customXml" Target="../ink/ink3538.xml"/><Relationship Id="rId40" Type="http://schemas.openxmlformats.org/officeDocument/2006/relationships/customXml" Target="../ink/ink3546.xml"/><Relationship Id="rId45" Type="http://schemas.openxmlformats.org/officeDocument/2006/relationships/image" Target="../media/image3542.png"/><Relationship Id="rId66" Type="http://schemas.openxmlformats.org/officeDocument/2006/relationships/customXml" Target="../ink/ink3559.xml"/><Relationship Id="rId87" Type="http://schemas.openxmlformats.org/officeDocument/2006/relationships/image" Target="../media/image3563.png"/><Relationship Id="rId110" Type="http://schemas.openxmlformats.org/officeDocument/2006/relationships/customXml" Target="../ink/ink3581.xml"/><Relationship Id="rId115" Type="http://schemas.openxmlformats.org/officeDocument/2006/relationships/image" Target="../media/image3577.png"/><Relationship Id="rId131" Type="http://schemas.openxmlformats.org/officeDocument/2006/relationships/image" Target="../media/image3585.png"/><Relationship Id="rId136" Type="http://schemas.openxmlformats.org/officeDocument/2006/relationships/customXml" Target="../ink/ink3594.xml"/><Relationship Id="rId157" Type="http://schemas.openxmlformats.org/officeDocument/2006/relationships/image" Target="../media/image3598.png"/><Relationship Id="rId178" Type="http://schemas.openxmlformats.org/officeDocument/2006/relationships/customXml" Target="../ink/ink3615.xml"/><Relationship Id="rId61" Type="http://schemas.openxmlformats.org/officeDocument/2006/relationships/image" Target="../media/image3550.png"/><Relationship Id="rId82" Type="http://schemas.openxmlformats.org/officeDocument/2006/relationships/customXml" Target="../ink/ink3567.xml"/><Relationship Id="rId152" Type="http://schemas.openxmlformats.org/officeDocument/2006/relationships/customXml" Target="../ink/ink3602.xml"/><Relationship Id="rId173" Type="http://schemas.openxmlformats.org/officeDocument/2006/relationships/image" Target="../media/image3606.png"/><Relationship Id="rId194" Type="http://schemas.openxmlformats.org/officeDocument/2006/relationships/customXml" Target="../ink/ink3623.xml"/><Relationship Id="rId199" Type="http://schemas.openxmlformats.org/officeDocument/2006/relationships/image" Target="../media/image3619.png"/><Relationship Id="rId203" Type="http://schemas.openxmlformats.org/officeDocument/2006/relationships/image" Target="../media/image3621.png"/><Relationship Id="rId208" Type="http://schemas.openxmlformats.org/officeDocument/2006/relationships/customXml" Target="../ink/ink3630.xml"/><Relationship Id="rId229" Type="http://schemas.openxmlformats.org/officeDocument/2006/relationships/image" Target="../media/image3634.png"/><Relationship Id="rId19" Type="http://schemas.openxmlformats.org/officeDocument/2006/relationships/image" Target="../media/image3529.png"/><Relationship Id="rId224" Type="http://schemas.openxmlformats.org/officeDocument/2006/relationships/customXml" Target="../ink/ink3638.xml"/><Relationship Id="rId240" Type="http://schemas.openxmlformats.org/officeDocument/2006/relationships/customXml" Target="../ink/ink3646.xml"/><Relationship Id="rId245" Type="http://schemas.openxmlformats.org/officeDocument/2006/relationships/image" Target="../media/image3642.png"/><Relationship Id="rId14" Type="http://schemas.openxmlformats.org/officeDocument/2006/relationships/customXml" Target="../ink/ink3533.xml"/><Relationship Id="rId30" Type="http://schemas.openxmlformats.org/officeDocument/2006/relationships/customXml" Target="../ink/ink3541.xml"/><Relationship Id="rId35" Type="http://schemas.openxmlformats.org/officeDocument/2006/relationships/image" Target="../media/image3537.png"/><Relationship Id="rId56" Type="http://schemas.openxmlformats.org/officeDocument/2006/relationships/customXml" Target="../ink/ink3554.xml"/><Relationship Id="rId77" Type="http://schemas.openxmlformats.org/officeDocument/2006/relationships/image" Target="../media/image3558.png"/><Relationship Id="rId100" Type="http://schemas.openxmlformats.org/officeDocument/2006/relationships/customXml" Target="../ink/ink3576.xml"/><Relationship Id="rId105" Type="http://schemas.openxmlformats.org/officeDocument/2006/relationships/image" Target="../media/image3572.png"/><Relationship Id="rId126" Type="http://schemas.openxmlformats.org/officeDocument/2006/relationships/customXml" Target="../ink/ink3589.xml"/><Relationship Id="rId147" Type="http://schemas.openxmlformats.org/officeDocument/2006/relationships/image" Target="../media/image3593.png"/><Relationship Id="rId168" Type="http://schemas.openxmlformats.org/officeDocument/2006/relationships/customXml" Target="../ink/ink3610.xml"/><Relationship Id="rId8" Type="http://schemas.openxmlformats.org/officeDocument/2006/relationships/customXml" Target="../ink/ink3530.xml"/><Relationship Id="rId51" Type="http://schemas.openxmlformats.org/officeDocument/2006/relationships/image" Target="../media/image3545.png"/><Relationship Id="rId72" Type="http://schemas.openxmlformats.org/officeDocument/2006/relationships/customXml" Target="../ink/ink3562.xml"/><Relationship Id="rId93" Type="http://schemas.openxmlformats.org/officeDocument/2006/relationships/image" Target="../media/image3566.png"/><Relationship Id="rId98" Type="http://schemas.openxmlformats.org/officeDocument/2006/relationships/customXml" Target="../ink/ink3575.xml"/><Relationship Id="rId121" Type="http://schemas.openxmlformats.org/officeDocument/2006/relationships/image" Target="../media/image3580.png"/><Relationship Id="rId142" Type="http://schemas.openxmlformats.org/officeDocument/2006/relationships/customXml" Target="../ink/ink3597.xml"/><Relationship Id="rId163" Type="http://schemas.openxmlformats.org/officeDocument/2006/relationships/image" Target="../media/image3601.png"/><Relationship Id="rId184" Type="http://schemas.openxmlformats.org/officeDocument/2006/relationships/customXml" Target="../ink/ink3618.xml"/><Relationship Id="rId189" Type="http://schemas.openxmlformats.org/officeDocument/2006/relationships/image" Target="../media/image3614.png"/><Relationship Id="rId219" Type="http://schemas.openxmlformats.org/officeDocument/2006/relationships/image" Target="../media/image3629.png"/><Relationship Id="rId3" Type="http://schemas.openxmlformats.org/officeDocument/2006/relationships/image" Target="../media/image3521.png"/><Relationship Id="rId214" Type="http://schemas.openxmlformats.org/officeDocument/2006/relationships/customXml" Target="../ink/ink3633.xml"/><Relationship Id="rId230" Type="http://schemas.openxmlformats.org/officeDocument/2006/relationships/customXml" Target="../ink/ink3641.xml"/><Relationship Id="rId235" Type="http://schemas.openxmlformats.org/officeDocument/2006/relationships/image" Target="../media/image3637.png"/><Relationship Id="rId25" Type="http://schemas.openxmlformats.org/officeDocument/2006/relationships/image" Target="../media/image3532.png"/><Relationship Id="rId46" Type="http://schemas.openxmlformats.org/officeDocument/2006/relationships/customXml" Target="../ink/ink3549.xml"/><Relationship Id="rId67" Type="http://schemas.openxmlformats.org/officeDocument/2006/relationships/image" Target="../media/image3553.png"/><Relationship Id="rId116" Type="http://schemas.openxmlformats.org/officeDocument/2006/relationships/customXml" Target="../ink/ink3584.xml"/><Relationship Id="rId137" Type="http://schemas.openxmlformats.org/officeDocument/2006/relationships/image" Target="../media/image3588.png"/><Relationship Id="rId158" Type="http://schemas.openxmlformats.org/officeDocument/2006/relationships/customXml" Target="../ink/ink3605.xml"/><Relationship Id="rId20" Type="http://schemas.openxmlformats.org/officeDocument/2006/relationships/customXml" Target="../ink/ink3536.xml"/><Relationship Id="rId41" Type="http://schemas.openxmlformats.org/officeDocument/2006/relationships/image" Target="../media/image3540.png"/><Relationship Id="rId62" Type="http://schemas.openxmlformats.org/officeDocument/2006/relationships/customXml" Target="../ink/ink3557.xml"/><Relationship Id="rId83" Type="http://schemas.openxmlformats.org/officeDocument/2006/relationships/image" Target="../media/image3561.png"/><Relationship Id="rId88" Type="http://schemas.openxmlformats.org/officeDocument/2006/relationships/customXml" Target="../ink/ink3570.xml"/><Relationship Id="rId111" Type="http://schemas.openxmlformats.org/officeDocument/2006/relationships/image" Target="../media/image3575.png"/><Relationship Id="rId132" Type="http://schemas.openxmlformats.org/officeDocument/2006/relationships/customXml" Target="../ink/ink3592.xml"/><Relationship Id="rId153" Type="http://schemas.openxmlformats.org/officeDocument/2006/relationships/image" Target="../media/image3596.png"/><Relationship Id="rId174" Type="http://schemas.openxmlformats.org/officeDocument/2006/relationships/customXml" Target="../ink/ink3613.xml"/><Relationship Id="rId179" Type="http://schemas.openxmlformats.org/officeDocument/2006/relationships/image" Target="../media/image3609.png"/><Relationship Id="rId195" Type="http://schemas.openxmlformats.org/officeDocument/2006/relationships/image" Target="../media/image3617.png"/><Relationship Id="rId209" Type="http://schemas.openxmlformats.org/officeDocument/2006/relationships/image" Target="../media/image3624.png"/><Relationship Id="rId190" Type="http://schemas.openxmlformats.org/officeDocument/2006/relationships/customXml" Target="../ink/ink3621.xml"/><Relationship Id="rId204" Type="http://schemas.openxmlformats.org/officeDocument/2006/relationships/customXml" Target="../ink/ink3628.xml"/><Relationship Id="rId220" Type="http://schemas.openxmlformats.org/officeDocument/2006/relationships/customXml" Target="../ink/ink3636.xml"/><Relationship Id="rId225" Type="http://schemas.openxmlformats.org/officeDocument/2006/relationships/image" Target="../media/image3632.png"/><Relationship Id="rId241" Type="http://schemas.openxmlformats.org/officeDocument/2006/relationships/image" Target="../media/image3640.png"/><Relationship Id="rId15" Type="http://schemas.openxmlformats.org/officeDocument/2006/relationships/image" Target="../media/image3527.png"/><Relationship Id="rId36" Type="http://schemas.openxmlformats.org/officeDocument/2006/relationships/customXml" Target="../ink/ink3544.xml"/><Relationship Id="rId57" Type="http://schemas.openxmlformats.org/officeDocument/2006/relationships/image" Target="../media/image3548.png"/><Relationship Id="rId106" Type="http://schemas.openxmlformats.org/officeDocument/2006/relationships/customXml" Target="../ink/ink3579.xml"/><Relationship Id="rId127" Type="http://schemas.openxmlformats.org/officeDocument/2006/relationships/image" Target="../media/image3583.png"/><Relationship Id="rId10" Type="http://schemas.openxmlformats.org/officeDocument/2006/relationships/customXml" Target="../ink/ink3531.xml"/><Relationship Id="rId31" Type="http://schemas.openxmlformats.org/officeDocument/2006/relationships/image" Target="../media/image3535.png"/><Relationship Id="rId52" Type="http://schemas.openxmlformats.org/officeDocument/2006/relationships/customXml" Target="../ink/ink3552.xml"/><Relationship Id="rId73" Type="http://schemas.openxmlformats.org/officeDocument/2006/relationships/image" Target="../media/image3556.png"/><Relationship Id="rId78" Type="http://schemas.openxmlformats.org/officeDocument/2006/relationships/customXml" Target="../ink/ink3565.xml"/><Relationship Id="rId94" Type="http://schemas.openxmlformats.org/officeDocument/2006/relationships/customXml" Target="../ink/ink3573.xml"/><Relationship Id="rId99" Type="http://schemas.openxmlformats.org/officeDocument/2006/relationships/image" Target="../media/image3569.png"/><Relationship Id="rId101" Type="http://schemas.openxmlformats.org/officeDocument/2006/relationships/image" Target="../media/image3570.png"/><Relationship Id="rId122" Type="http://schemas.openxmlformats.org/officeDocument/2006/relationships/customXml" Target="../ink/ink3587.xml"/><Relationship Id="rId143" Type="http://schemas.openxmlformats.org/officeDocument/2006/relationships/image" Target="../media/image3591.png"/><Relationship Id="rId148" Type="http://schemas.openxmlformats.org/officeDocument/2006/relationships/customXml" Target="../ink/ink3600.xml"/><Relationship Id="rId164" Type="http://schemas.openxmlformats.org/officeDocument/2006/relationships/customXml" Target="../ink/ink3608.xml"/><Relationship Id="rId169" Type="http://schemas.openxmlformats.org/officeDocument/2006/relationships/image" Target="../media/image3604.png"/><Relationship Id="rId185" Type="http://schemas.openxmlformats.org/officeDocument/2006/relationships/image" Target="../media/image3612.png"/><Relationship Id="rId4" Type="http://schemas.openxmlformats.org/officeDocument/2006/relationships/customXml" Target="../ink/ink3528.xml"/><Relationship Id="rId9" Type="http://schemas.openxmlformats.org/officeDocument/2006/relationships/image" Target="../media/image3524.png"/><Relationship Id="rId180" Type="http://schemas.openxmlformats.org/officeDocument/2006/relationships/customXml" Target="../ink/ink3616.xml"/><Relationship Id="rId210" Type="http://schemas.openxmlformats.org/officeDocument/2006/relationships/customXml" Target="../ink/ink3631.xml"/><Relationship Id="rId215" Type="http://schemas.openxmlformats.org/officeDocument/2006/relationships/image" Target="../media/image3627.png"/><Relationship Id="rId236" Type="http://schemas.openxmlformats.org/officeDocument/2006/relationships/customXml" Target="../ink/ink3644.xml"/><Relationship Id="rId26" Type="http://schemas.openxmlformats.org/officeDocument/2006/relationships/customXml" Target="../ink/ink3539.xml"/><Relationship Id="rId231" Type="http://schemas.openxmlformats.org/officeDocument/2006/relationships/image" Target="../media/image3635.png"/><Relationship Id="rId47" Type="http://schemas.openxmlformats.org/officeDocument/2006/relationships/image" Target="../media/image3543.png"/><Relationship Id="rId68" Type="http://schemas.openxmlformats.org/officeDocument/2006/relationships/customXml" Target="../ink/ink3560.xml"/><Relationship Id="rId89" Type="http://schemas.openxmlformats.org/officeDocument/2006/relationships/image" Target="../media/image3564.png"/><Relationship Id="rId112" Type="http://schemas.openxmlformats.org/officeDocument/2006/relationships/customXml" Target="../ink/ink3582.xml"/><Relationship Id="rId133" Type="http://schemas.openxmlformats.org/officeDocument/2006/relationships/image" Target="../media/image3586.png"/><Relationship Id="rId154" Type="http://schemas.openxmlformats.org/officeDocument/2006/relationships/customXml" Target="../ink/ink3603.xml"/><Relationship Id="rId175" Type="http://schemas.openxmlformats.org/officeDocument/2006/relationships/image" Target="../media/image3607.png"/><Relationship Id="rId196" Type="http://schemas.openxmlformats.org/officeDocument/2006/relationships/customXml" Target="../ink/ink3624.xml"/><Relationship Id="rId200" Type="http://schemas.openxmlformats.org/officeDocument/2006/relationships/customXml" Target="../ink/ink3626.xml"/><Relationship Id="rId16" Type="http://schemas.openxmlformats.org/officeDocument/2006/relationships/customXml" Target="../ink/ink3534.xml"/><Relationship Id="rId221" Type="http://schemas.openxmlformats.org/officeDocument/2006/relationships/image" Target="../media/image3630.png"/><Relationship Id="rId242" Type="http://schemas.openxmlformats.org/officeDocument/2006/relationships/customXml" Target="../ink/ink3647.xml"/><Relationship Id="rId37" Type="http://schemas.openxmlformats.org/officeDocument/2006/relationships/image" Target="../media/image3538.png"/><Relationship Id="rId58" Type="http://schemas.openxmlformats.org/officeDocument/2006/relationships/customXml" Target="../ink/ink3555.xml"/><Relationship Id="rId79" Type="http://schemas.openxmlformats.org/officeDocument/2006/relationships/image" Target="../media/image3559.png"/><Relationship Id="rId102" Type="http://schemas.openxmlformats.org/officeDocument/2006/relationships/customXml" Target="../ink/ink3577.xml"/><Relationship Id="rId123" Type="http://schemas.openxmlformats.org/officeDocument/2006/relationships/image" Target="../media/image3581.png"/><Relationship Id="rId144" Type="http://schemas.openxmlformats.org/officeDocument/2006/relationships/customXml" Target="../ink/ink3598.xml"/><Relationship Id="rId90" Type="http://schemas.openxmlformats.org/officeDocument/2006/relationships/customXml" Target="../ink/ink3571.xml"/><Relationship Id="rId165" Type="http://schemas.openxmlformats.org/officeDocument/2006/relationships/image" Target="../media/image3602.png"/><Relationship Id="rId186" Type="http://schemas.openxmlformats.org/officeDocument/2006/relationships/customXml" Target="../ink/ink3619.xml"/><Relationship Id="rId211" Type="http://schemas.openxmlformats.org/officeDocument/2006/relationships/image" Target="../media/image3625.png"/><Relationship Id="rId232" Type="http://schemas.openxmlformats.org/officeDocument/2006/relationships/customXml" Target="../ink/ink3642.xml"/><Relationship Id="rId27" Type="http://schemas.openxmlformats.org/officeDocument/2006/relationships/image" Target="../media/image3533.png"/><Relationship Id="rId48" Type="http://schemas.openxmlformats.org/officeDocument/2006/relationships/customXml" Target="../ink/ink3550.xml"/><Relationship Id="rId69" Type="http://schemas.openxmlformats.org/officeDocument/2006/relationships/image" Target="../media/image3554.png"/><Relationship Id="rId113" Type="http://schemas.openxmlformats.org/officeDocument/2006/relationships/image" Target="../media/image3576.png"/><Relationship Id="rId134" Type="http://schemas.openxmlformats.org/officeDocument/2006/relationships/customXml" Target="../ink/ink3593.xml"/><Relationship Id="rId80" Type="http://schemas.openxmlformats.org/officeDocument/2006/relationships/customXml" Target="../ink/ink3566.xml"/><Relationship Id="rId155" Type="http://schemas.openxmlformats.org/officeDocument/2006/relationships/image" Target="../media/image3597.png"/><Relationship Id="rId176" Type="http://schemas.openxmlformats.org/officeDocument/2006/relationships/customXml" Target="../ink/ink3614.xml"/><Relationship Id="rId197" Type="http://schemas.openxmlformats.org/officeDocument/2006/relationships/image" Target="../media/image36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49.xml"/><Relationship Id="rId2" Type="http://schemas.openxmlformats.org/officeDocument/2006/relationships/image" Target="../media/image29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303" Type="http://schemas.openxmlformats.org/officeDocument/2006/relationships/customXml" Target="../ink/ink151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63" Type="http://schemas.openxmlformats.org/officeDocument/2006/relationships/customXml" Target="../ink/ink31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59" Type="http://schemas.openxmlformats.org/officeDocument/2006/relationships/customXml" Target="../ink/ink79.xml"/><Relationship Id="rId170" Type="http://schemas.openxmlformats.org/officeDocument/2006/relationships/image" Target="../media/image85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26" Type="http://schemas.openxmlformats.org/officeDocument/2006/relationships/image" Target="../media/image113.png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68" Type="http://schemas.openxmlformats.org/officeDocument/2006/relationships/image" Target="../media/image134.png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53" Type="http://schemas.openxmlformats.org/officeDocument/2006/relationships/customXml" Target="../ink/ink26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181" Type="http://schemas.openxmlformats.org/officeDocument/2006/relationships/customXml" Target="../ink/ink90.xml"/><Relationship Id="rId216" Type="http://schemas.openxmlformats.org/officeDocument/2006/relationships/image" Target="../media/image108.png"/><Relationship Id="rId237" Type="http://schemas.openxmlformats.org/officeDocument/2006/relationships/customXml" Target="../ink/ink118.xml"/><Relationship Id="rId258" Type="http://schemas.openxmlformats.org/officeDocument/2006/relationships/image" Target="../media/image129.png"/><Relationship Id="rId279" Type="http://schemas.openxmlformats.org/officeDocument/2006/relationships/customXml" Target="../ink/ink139.xml"/><Relationship Id="rId22" Type="http://schemas.openxmlformats.org/officeDocument/2006/relationships/image" Target="../media/image11.png"/><Relationship Id="rId43" Type="http://schemas.openxmlformats.org/officeDocument/2006/relationships/customXml" Target="../ink/ink2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71" Type="http://schemas.openxmlformats.org/officeDocument/2006/relationships/customXml" Target="../ink/ink85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27" Type="http://schemas.openxmlformats.org/officeDocument/2006/relationships/customXml" Target="../ink/ink113.xml"/><Relationship Id="rId248" Type="http://schemas.openxmlformats.org/officeDocument/2006/relationships/image" Target="../media/image124.png"/><Relationship Id="rId269" Type="http://schemas.openxmlformats.org/officeDocument/2006/relationships/customXml" Target="../ink/ink134.xml"/><Relationship Id="rId12" Type="http://schemas.openxmlformats.org/officeDocument/2006/relationships/image" Target="../media/image6.png"/><Relationship Id="rId33" Type="http://schemas.openxmlformats.org/officeDocument/2006/relationships/customXml" Target="../ink/ink16.xml"/><Relationship Id="rId108" Type="http://schemas.openxmlformats.org/officeDocument/2006/relationships/image" Target="../media/image54.png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54" Type="http://schemas.openxmlformats.org/officeDocument/2006/relationships/image" Target="../media/image27.png"/><Relationship Id="rId75" Type="http://schemas.openxmlformats.org/officeDocument/2006/relationships/customXml" Target="../ink/ink37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80.xml"/><Relationship Id="rId182" Type="http://schemas.openxmlformats.org/officeDocument/2006/relationships/image" Target="../media/image91.png"/><Relationship Id="rId217" Type="http://schemas.openxmlformats.org/officeDocument/2006/relationships/customXml" Target="../ink/ink108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44" Type="http://schemas.openxmlformats.org/officeDocument/2006/relationships/image" Target="../media/image22.png"/><Relationship Id="rId65" Type="http://schemas.openxmlformats.org/officeDocument/2006/relationships/customXml" Target="../ink/ink32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51" Type="http://schemas.openxmlformats.org/officeDocument/2006/relationships/customXml" Target="../ink/ink75.xml"/><Relationship Id="rId172" Type="http://schemas.openxmlformats.org/officeDocument/2006/relationships/image" Target="../media/image86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28" Type="http://schemas.openxmlformats.org/officeDocument/2006/relationships/image" Target="../media/image114.png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281" Type="http://schemas.openxmlformats.org/officeDocument/2006/relationships/customXml" Target="../ink/ink140.xml"/><Relationship Id="rId34" Type="http://schemas.openxmlformats.org/officeDocument/2006/relationships/image" Target="../media/image17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81.png"/><Relationship Id="rId183" Type="http://schemas.openxmlformats.org/officeDocument/2006/relationships/customXml" Target="../ink/ink91.xml"/><Relationship Id="rId218" Type="http://schemas.openxmlformats.org/officeDocument/2006/relationships/image" Target="../media/image109.png"/><Relationship Id="rId239" Type="http://schemas.openxmlformats.org/officeDocument/2006/relationships/customXml" Target="../ink/ink119.xml"/><Relationship Id="rId250" Type="http://schemas.openxmlformats.org/officeDocument/2006/relationships/image" Target="../media/image125.png"/><Relationship Id="rId271" Type="http://schemas.openxmlformats.org/officeDocument/2006/relationships/customXml" Target="../ink/ink135.xml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24" Type="http://schemas.openxmlformats.org/officeDocument/2006/relationships/image" Target="../media/image12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31" Type="http://schemas.openxmlformats.org/officeDocument/2006/relationships/customXml" Target="../ink/ink65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52" Type="http://schemas.openxmlformats.org/officeDocument/2006/relationships/image" Target="../media/image76.png"/><Relationship Id="rId173" Type="http://schemas.openxmlformats.org/officeDocument/2006/relationships/customXml" Target="../ink/ink86.xml"/><Relationship Id="rId194" Type="http://schemas.openxmlformats.org/officeDocument/2006/relationships/image" Target="../media/image97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208" Type="http://schemas.openxmlformats.org/officeDocument/2006/relationships/image" Target="../media/image104.png"/><Relationship Id="rId229" Type="http://schemas.openxmlformats.org/officeDocument/2006/relationships/customXml" Target="../ink/ink114.xml"/><Relationship Id="rId19" Type="http://schemas.openxmlformats.org/officeDocument/2006/relationships/customXml" Target="../ink/ink9.xml"/><Relationship Id="rId224" Type="http://schemas.openxmlformats.org/officeDocument/2006/relationships/image" Target="../media/image112.png"/><Relationship Id="rId240" Type="http://schemas.openxmlformats.org/officeDocument/2006/relationships/image" Target="../media/image120.png"/><Relationship Id="rId245" Type="http://schemas.openxmlformats.org/officeDocument/2006/relationships/customXml" Target="../ink/ink122.xml"/><Relationship Id="rId261" Type="http://schemas.openxmlformats.org/officeDocument/2006/relationships/customXml" Target="../ink/ink130.xml"/><Relationship Id="rId266" Type="http://schemas.openxmlformats.org/officeDocument/2006/relationships/image" Target="../media/image133.png"/><Relationship Id="rId287" Type="http://schemas.openxmlformats.org/officeDocument/2006/relationships/customXml" Target="../ink/ink143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282" Type="http://schemas.openxmlformats.org/officeDocument/2006/relationships/image" Target="../media/image141.png"/><Relationship Id="rId312" Type="http://schemas.openxmlformats.org/officeDocument/2006/relationships/image" Target="../media/image156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42" Type="http://schemas.openxmlformats.org/officeDocument/2006/relationships/image" Target="../media/image71.png"/><Relationship Id="rId163" Type="http://schemas.openxmlformats.org/officeDocument/2006/relationships/customXml" Target="../ink/ink81.xml"/><Relationship Id="rId184" Type="http://schemas.openxmlformats.org/officeDocument/2006/relationships/image" Target="../media/image92.png"/><Relationship Id="rId189" Type="http://schemas.openxmlformats.org/officeDocument/2006/relationships/customXml" Target="../ink/ink94.xml"/><Relationship Id="rId219" Type="http://schemas.openxmlformats.org/officeDocument/2006/relationships/customXml" Target="../ink/ink109.xml"/><Relationship Id="rId3" Type="http://schemas.openxmlformats.org/officeDocument/2006/relationships/customXml" Target="../ink/ink1.xml"/><Relationship Id="rId214" Type="http://schemas.openxmlformats.org/officeDocument/2006/relationships/image" Target="../media/image107.png"/><Relationship Id="rId230" Type="http://schemas.openxmlformats.org/officeDocument/2006/relationships/image" Target="../media/image115.png"/><Relationship Id="rId235" Type="http://schemas.openxmlformats.org/officeDocument/2006/relationships/customXml" Target="../ink/ink117.xml"/><Relationship Id="rId251" Type="http://schemas.openxmlformats.org/officeDocument/2006/relationships/customXml" Target="../ink/ink125.xml"/><Relationship Id="rId256" Type="http://schemas.openxmlformats.org/officeDocument/2006/relationships/image" Target="../media/image128.png"/><Relationship Id="rId277" Type="http://schemas.openxmlformats.org/officeDocument/2006/relationships/customXml" Target="../ink/ink138.xml"/><Relationship Id="rId298" Type="http://schemas.openxmlformats.org/officeDocument/2006/relationships/image" Target="../media/image149.png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272" Type="http://schemas.openxmlformats.org/officeDocument/2006/relationships/image" Target="../media/image136.png"/><Relationship Id="rId293" Type="http://schemas.openxmlformats.org/officeDocument/2006/relationships/customXml" Target="../ink/ink146.xml"/><Relationship Id="rId302" Type="http://schemas.openxmlformats.org/officeDocument/2006/relationships/image" Target="../media/image151.png"/><Relationship Id="rId307" Type="http://schemas.openxmlformats.org/officeDocument/2006/relationships/customXml" Target="../ink/ink15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6.png"/><Relationship Id="rId153" Type="http://schemas.openxmlformats.org/officeDocument/2006/relationships/customXml" Target="../ink/ink76.xml"/><Relationship Id="rId174" Type="http://schemas.openxmlformats.org/officeDocument/2006/relationships/image" Target="../media/image87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0" Type="http://schemas.openxmlformats.org/officeDocument/2006/relationships/image" Target="../media/image110.png"/><Relationship Id="rId225" Type="http://schemas.openxmlformats.org/officeDocument/2006/relationships/customXml" Target="../ink/ink112.xml"/><Relationship Id="rId241" Type="http://schemas.openxmlformats.org/officeDocument/2006/relationships/customXml" Target="../ink/ink120.xml"/><Relationship Id="rId246" Type="http://schemas.openxmlformats.org/officeDocument/2006/relationships/image" Target="../media/image123.png"/><Relationship Id="rId267" Type="http://schemas.openxmlformats.org/officeDocument/2006/relationships/customXml" Target="../ink/ink133.xml"/><Relationship Id="rId288" Type="http://schemas.openxmlformats.org/officeDocument/2006/relationships/image" Target="../media/image144.png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262" Type="http://schemas.openxmlformats.org/officeDocument/2006/relationships/image" Target="../media/image131.png"/><Relationship Id="rId283" Type="http://schemas.openxmlformats.org/officeDocument/2006/relationships/customXml" Target="../ink/ink141.xml"/><Relationship Id="rId313" Type="http://schemas.openxmlformats.org/officeDocument/2006/relationships/customXml" Target="../ink/ink156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143" Type="http://schemas.openxmlformats.org/officeDocument/2006/relationships/customXml" Target="../ink/ink71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26" Type="http://schemas.openxmlformats.org/officeDocument/2006/relationships/image" Target="../media/image13.png"/><Relationship Id="rId231" Type="http://schemas.openxmlformats.org/officeDocument/2006/relationships/customXml" Target="../ink/ink115.xml"/><Relationship Id="rId252" Type="http://schemas.openxmlformats.org/officeDocument/2006/relationships/image" Target="../media/image126.png"/><Relationship Id="rId273" Type="http://schemas.openxmlformats.org/officeDocument/2006/relationships/customXml" Target="../ink/ink136.xml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75" Type="http://schemas.openxmlformats.org/officeDocument/2006/relationships/customXml" Target="../ink/ink87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image" Target="../media/image8.png"/><Relationship Id="rId221" Type="http://schemas.openxmlformats.org/officeDocument/2006/relationships/customXml" Target="../ink/ink110.xml"/><Relationship Id="rId242" Type="http://schemas.openxmlformats.org/officeDocument/2006/relationships/image" Target="../media/image121.png"/><Relationship Id="rId263" Type="http://schemas.openxmlformats.org/officeDocument/2006/relationships/customXml" Target="../ink/ink131.xml"/><Relationship Id="rId284" Type="http://schemas.openxmlformats.org/officeDocument/2006/relationships/image" Target="../media/image142.png"/><Relationship Id="rId37" Type="http://schemas.openxmlformats.org/officeDocument/2006/relationships/customXml" Target="../ink/ink18.xml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2.xml"/><Relationship Id="rId186" Type="http://schemas.openxmlformats.org/officeDocument/2006/relationships/image" Target="../media/image93.png"/><Relationship Id="rId211" Type="http://schemas.openxmlformats.org/officeDocument/2006/relationships/customXml" Target="../ink/ink105.xml"/><Relationship Id="rId232" Type="http://schemas.openxmlformats.org/officeDocument/2006/relationships/image" Target="../media/image116.png"/><Relationship Id="rId253" Type="http://schemas.openxmlformats.org/officeDocument/2006/relationships/customXml" Target="../ink/ink126.xml"/><Relationship Id="rId274" Type="http://schemas.openxmlformats.org/officeDocument/2006/relationships/image" Target="../media/image137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customXml" Target="../ink/ink13.xml"/><Relationship Id="rId48" Type="http://schemas.openxmlformats.org/officeDocument/2006/relationships/image" Target="../media/image2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55" Type="http://schemas.openxmlformats.org/officeDocument/2006/relationships/customXml" Target="../ink/ink77.xml"/><Relationship Id="rId176" Type="http://schemas.openxmlformats.org/officeDocument/2006/relationships/image" Target="../media/image88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22" Type="http://schemas.openxmlformats.org/officeDocument/2006/relationships/image" Target="../media/image111.png"/><Relationship Id="rId243" Type="http://schemas.openxmlformats.org/officeDocument/2006/relationships/customXml" Target="../ink/ink121.xml"/><Relationship Id="rId264" Type="http://schemas.openxmlformats.org/officeDocument/2006/relationships/image" Target="../media/image132.png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2.png"/><Relationship Id="rId310" Type="http://schemas.openxmlformats.org/officeDocument/2006/relationships/image" Target="../media/image155.png"/><Relationship Id="rId70" Type="http://schemas.openxmlformats.org/officeDocument/2006/relationships/image" Target="../media/image3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3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6.png"/><Relationship Id="rId233" Type="http://schemas.openxmlformats.org/officeDocument/2006/relationships/customXml" Target="../ink/ink116.xml"/><Relationship Id="rId254" Type="http://schemas.openxmlformats.org/officeDocument/2006/relationships/image" Target="../media/image127.png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75" Type="http://schemas.openxmlformats.org/officeDocument/2006/relationships/customXml" Target="../ink/ink137.xml"/><Relationship Id="rId296" Type="http://schemas.openxmlformats.org/officeDocument/2006/relationships/image" Target="../media/image148.png"/><Relationship Id="rId300" Type="http://schemas.openxmlformats.org/officeDocument/2006/relationships/image" Target="../media/image150.png"/><Relationship Id="rId60" Type="http://schemas.openxmlformats.org/officeDocument/2006/relationships/image" Target="../media/image3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customXml" Target="../ink/ink88.xml"/><Relationship Id="rId198" Type="http://schemas.openxmlformats.org/officeDocument/2006/relationships/image" Target="../media/image99.png"/><Relationship Id="rId202" Type="http://schemas.openxmlformats.org/officeDocument/2006/relationships/image" Target="../media/image101.png"/><Relationship Id="rId223" Type="http://schemas.openxmlformats.org/officeDocument/2006/relationships/customXml" Target="../ink/ink111.xml"/><Relationship Id="rId244" Type="http://schemas.openxmlformats.org/officeDocument/2006/relationships/image" Target="../media/image122.png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../media/image143.png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2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138.png"/><Relationship Id="rId297" Type="http://schemas.openxmlformats.org/officeDocument/2006/relationships/customXml" Target="../ink/ink148.xml"/><Relationship Id="rId40" Type="http://schemas.openxmlformats.org/officeDocument/2006/relationships/image" Target="../media/image20.png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6.png"/><Relationship Id="rId2" Type="http://schemas.openxmlformats.org/officeDocument/2006/relationships/image" Target="../media/image36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0.png"/><Relationship Id="rId21" Type="http://schemas.openxmlformats.org/officeDocument/2006/relationships/image" Target="../media/image15210.png"/><Relationship Id="rId42" Type="http://schemas.openxmlformats.org/officeDocument/2006/relationships/customXml" Target="../ink/ink177.xml"/><Relationship Id="rId63" Type="http://schemas.openxmlformats.org/officeDocument/2006/relationships/image" Target="../media/image173.png"/><Relationship Id="rId84" Type="http://schemas.openxmlformats.org/officeDocument/2006/relationships/customXml" Target="../ink/ink198.xml"/><Relationship Id="rId138" Type="http://schemas.openxmlformats.org/officeDocument/2006/relationships/customXml" Target="../ink/ink225.xml"/><Relationship Id="rId159" Type="http://schemas.openxmlformats.org/officeDocument/2006/relationships/image" Target="../media/image221.png"/><Relationship Id="rId170" Type="http://schemas.openxmlformats.org/officeDocument/2006/relationships/customXml" Target="../ink/ink241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26" Type="http://schemas.openxmlformats.org/officeDocument/2006/relationships/customXml" Target="../ink/ink269.xml"/><Relationship Id="rId247" Type="http://schemas.openxmlformats.org/officeDocument/2006/relationships/image" Target="../media/image265.png"/><Relationship Id="rId107" Type="http://schemas.openxmlformats.org/officeDocument/2006/relationships/image" Target="../media/image195.png"/><Relationship Id="rId268" Type="http://schemas.openxmlformats.org/officeDocument/2006/relationships/customXml" Target="../ink/ink290.xml"/><Relationship Id="rId11" Type="http://schemas.openxmlformats.org/officeDocument/2006/relationships/image" Target="../media/image14710.png"/><Relationship Id="rId32" Type="http://schemas.openxmlformats.org/officeDocument/2006/relationships/customXml" Target="../ink/ink172.xml"/><Relationship Id="rId53" Type="http://schemas.openxmlformats.org/officeDocument/2006/relationships/image" Target="../media/image168.png"/><Relationship Id="rId74" Type="http://schemas.openxmlformats.org/officeDocument/2006/relationships/customXml" Target="../ink/ink193.xml"/><Relationship Id="rId128" Type="http://schemas.openxmlformats.org/officeDocument/2006/relationships/customXml" Target="../ink/ink220.xml"/><Relationship Id="rId149" Type="http://schemas.openxmlformats.org/officeDocument/2006/relationships/image" Target="../media/image216.png"/><Relationship Id="rId5" Type="http://schemas.openxmlformats.org/officeDocument/2006/relationships/image" Target="../media/image14410.png"/><Relationship Id="rId95" Type="http://schemas.openxmlformats.org/officeDocument/2006/relationships/image" Target="../media/image189.png"/><Relationship Id="rId160" Type="http://schemas.openxmlformats.org/officeDocument/2006/relationships/customXml" Target="../ink/ink236.xml"/><Relationship Id="rId181" Type="http://schemas.openxmlformats.org/officeDocument/2006/relationships/image" Target="../media/image232.png"/><Relationship Id="rId216" Type="http://schemas.openxmlformats.org/officeDocument/2006/relationships/customXml" Target="../ink/ink264.xml"/><Relationship Id="rId237" Type="http://schemas.openxmlformats.org/officeDocument/2006/relationships/image" Target="../media/image260.png"/><Relationship Id="rId258" Type="http://schemas.openxmlformats.org/officeDocument/2006/relationships/customXml" Target="../ink/ink285.xml"/><Relationship Id="rId22" Type="http://schemas.openxmlformats.org/officeDocument/2006/relationships/customXml" Target="../ink/ink167.xml"/><Relationship Id="rId43" Type="http://schemas.openxmlformats.org/officeDocument/2006/relationships/image" Target="../media/image163.png"/><Relationship Id="rId64" Type="http://schemas.openxmlformats.org/officeDocument/2006/relationships/customXml" Target="../ink/ink188.xml"/><Relationship Id="rId118" Type="http://schemas.openxmlformats.org/officeDocument/2006/relationships/customXml" Target="../ink/ink215.xml"/><Relationship Id="rId139" Type="http://schemas.openxmlformats.org/officeDocument/2006/relationships/image" Target="../media/image211.png"/><Relationship Id="rId85" Type="http://schemas.openxmlformats.org/officeDocument/2006/relationships/image" Target="../media/image184.png"/><Relationship Id="rId150" Type="http://schemas.openxmlformats.org/officeDocument/2006/relationships/customXml" Target="../ink/ink231.xml"/><Relationship Id="rId171" Type="http://schemas.openxmlformats.org/officeDocument/2006/relationships/image" Target="../media/image227.png"/><Relationship Id="rId192" Type="http://schemas.openxmlformats.org/officeDocument/2006/relationships/customXml" Target="../ink/ink252.xml"/><Relationship Id="rId206" Type="http://schemas.openxmlformats.org/officeDocument/2006/relationships/customXml" Target="../ink/ink259.xml"/><Relationship Id="rId227" Type="http://schemas.openxmlformats.org/officeDocument/2006/relationships/image" Target="../media/image255.png"/><Relationship Id="rId248" Type="http://schemas.openxmlformats.org/officeDocument/2006/relationships/customXml" Target="../ink/ink280.xml"/><Relationship Id="rId269" Type="http://schemas.openxmlformats.org/officeDocument/2006/relationships/image" Target="../media/image276.png"/><Relationship Id="rId12" Type="http://schemas.openxmlformats.org/officeDocument/2006/relationships/customXml" Target="../ink/ink162.xml"/><Relationship Id="rId33" Type="http://schemas.openxmlformats.org/officeDocument/2006/relationships/image" Target="../media/image158.png"/><Relationship Id="rId108" Type="http://schemas.openxmlformats.org/officeDocument/2006/relationships/customXml" Target="../ink/ink210.xml"/><Relationship Id="rId129" Type="http://schemas.openxmlformats.org/officeDocument/2006/relationships/image" Target="../media/image206.png"/><Relationship Id="rId54" Type="http://schemas.openxmlformats.org/officeDocument/2006/relationships/customXml" Target="../ink/ink183.xml"/><Relationship Id="rId75" Type="http://schemas.openxmlformats.org/officeDocument/2006/relationships/image" Target="../media/image179.png"/><Relationship Id="rId96" Type="http://schemas.openxmlformats.org/officeDocument/2006/relationships/customXml" Target="../ink/ink204.xml"/><Relationship Id="rId140" Type="http://schemas.openxmlformats.org/officeDocument/2006/relationships/customXml" Target="../ink/ink226.xml"/><Relationship Id="rId161" Type="http://schemas.openxmlformats.org/officeDocument/2006/relationships/image" Target="../media/image222.png"/><Relationship Id="rId182" Type="http://schemas.openxmlformats.org/officeDocument/2006/relationships/customXml" Target="../ink/ink247.xml"/><Relationship Id="rId217" Type="http://schemas.openxmlformats.org/officeDocument/2006/relationships/image" Target="../media/image250.png"/><Relationship Id="rId6" Type="http://schemas.openxmlformats.org/officeDocument/2006/relationships/customXml" Target="../ink/ink159.xml"/><Relationship Id="rId238" Type="http://schemas.openxmlformats.org/officeDocument/2006/relationships/customXml" Target="../ink/ink275.xml"/><Relationship Id="rId259" Type="http://schemas.openxmlformats.org/officeDocument/2006/relationships/image" Target="../media/image271.png"/><Relationship Id="rId23" Type="http://schemas.openxmlformats.org/officeDocument/2006/relationships/image" Target="../media/image15310.png"/><Relationship Id="rId119" Type="http://schemas.openxmlformats.org/officeDocument/2006/relationships/image" Target="../media/image201.png"/><Relationship Id="rId270" Type="http://schemas.openxmlformats.org/officeDocument/2006/relationships/customXml" Target="../ink/ink291.xml"/><Relationship Id="rId44" Type="http://schemas.openxmlformats.org/officeDocument/2006/relationships/customXml" Target="../ink/ink178.xml"/><Relationship Id="rId60" Type="http://schemas.openxmlformats.org/officeDocument/2006/relationships/customXml" Target="../ink/ink186.xml"/><Relationship Id="rId65" Type="http://schemas.openxmlformats.org/officeDocument/2006/relationships/image" Target="../media/image174.png"/><Relationship Id="rId81" Type="http://schemas.openxmlformats.org/officeDocument/2006/relationships/image" Target="../media/image182.png"/><Relationship Id="rId86" Type="http://schemas.openxmlformats.org/officeDocument/2006/relationships/customXml" Target="../ink/ink199.xml"/><Relationship Id="rId130" Type="http://schemas.openxmlformats.org/officeDocument/2006/relationships/customXml" Target="../ink/ink221.xml"/><Relationship Id="rId135" Type="http://schemas.openxmlformats.org/officeDocument/2006/relationships/image" Target="../media/image209.png"/><Relationship Id="rId151" Type="http://schemas.openxmlformats.org/officeDocument/2006/relationships/image" Target="../media/image217.png"/><Relationship Id="rId156" Type="http://schemas.openxmlformats.org/officeDocument/2006/relationships/customXml" Target="../ink/ink234.xml"/><Relationship Id="rId177" Type="http://schemas.openxmlformats.org/officeDocument/2006/relationships/image" Target="../media/image230.png"/><Relationship Id="rId198" Type="http://schemas.openxmlformats.org/officeDocument/2006/relationships/customXml" Target="../ink/ink255.xml"/><Relationship Id="rId172" Type="http://schemas.openxmlformats.org/officeDocument/2006/relationships/customXml" Target="../ink/ink242.xml"/><Relationship Id="rId193" Type="http://schemas.openxmlformats.org/officeDocument/2006/relationships/image" Target="../media/image238.png"/><Relationship Id="rId202" Type="http://schemas.openxmlformats.org/officeDocument/2006/relationships/customXml" Target="../ink/ink257.xml"/><Relationship Id="rId207" Type="http://schemas.openxmlformats.org/officeDocument/2006/relationships/image" Target="../media/image245.png"/><Relationship Id="rId223" Type="http://schemas.openxmlformats.org/officeDocument/2006/relationships/image" Target="../media/image253.png"/><Relationship Id="rId228" Type="http://schemas.openxmlformats.org/officeDocument/2006/relationships/customXml" Target="../ink/ink270.xml"/><Relationship Id="rId244" Type="http://schemas.openxmlformats.org/officeDocument/2006/relationships/customXml" Target="../ink/ink278.xml"/><Relationship Id="rId249" Type="http://schemas.openxmlformats.org/officeDocument/2006/relationships/image" Target="../media/image266.png"/><Relationship Id="rId13" Type="http://schemas.openxmlformats.org/officeDocument/2006/relationships/image" Target="../media/image14810.png"/><Relationship Id="rId18" Type="http://schemas.openxmlformats.org/officeDocument/2006/relationships/customXml" Target="../ink/ink165.xml"/><Relationship Id="rId39" Type="http://schemas.openxmlformats.org/officeDocument/2006/relationships/image" Target="../media/image161.png"/><Relationship Id="rId109" Type="http://schemas.openxmlformats.org/officeDocument/2006/relationships/image" Target="../media/image196.png"/><Relationship Id="rId260" Type="http://schemas.openxmlformats.org/officeDocument/2006/relationships/customXml" Target="../ink/ink286.xml"/><Relationship Id="rId265" Type="http://schemas.openxmlformats.org/officeDocument/2006/relationships/image" Target="../media/image274.png"/><Relationship Id="rId34" Type="http://schemas.openxmlformats.org/officeDocument/2006/relationships/customXml" Target="../ink/ink173.xml"/><Relationship Id="rId50" Type="http://schemas.openxmlformats.org/officeDocument/2006/relationships/customXml" Target="../ink/ink181.xml"/><Relationship Id="rId55" Type="http://schemas.openxmlformats.org/officeDocument/2006/relationships/image" Target="../media/image169.png"/><Relationship Id="rId76" Type="http://schemas.openxmlformats.org/officeDocument/2006/relationships/customXml" Target="../ink/ink194.xml"/><Relationship Id="rId97" Type="http://schemas.openxmlformats.org/officeDocument/2006/relationships/image" Target="../media/image190.png"/><Relationship Id="rId104" Type="http://schemas.openxmlformats.org/officeDocument/2006/relationships/customXml" Target="../ink/ink208.xml"/><Relationship Id="rId120" Type="http://schemas.openxmlformats.org/officeDocument/2006/relationships/customXml" Target="../ink/ink216.xml"/><Relationship Id="rId125" Type="http://schemas.openxmlformats.org/officeDocument/2006/relationships/image" Target="../media/image204.png"/><Relationship Id="rId141" Type="http://schemas.openxmlformats.org/officeDocument/2006/relationships/image" Target="../media/image212.png"/><Relationship Id="rId146" Type="http://schemas.openxmlformats.org/officeDocument/2006/relationships/customXml" Target="../ink/ink229.xml"/><Relationship Id="rId167" Type="http://schemas.openxmlformats.org/officeDocument/2006/relationships/image" Target="../media/image225.png"/><Relationship Id="rId188" Type="http://schemas.openxmlformats.org/officeDocument/2006/relationships/customXml" Target="../ink/ink250.xml"/><Relationship Id="rId7" Type="http://schemas.openxmlformats.org/officeDocument/2006/relationships/image" Target="../media/image14510.png"/><Relationship Id="rId71" Type="http://schemas.openxmlformats.org/officeDocument/2006/relationships/image" Target="../media/image177.png"/><Relationship Id="rId92" Type="http://schemas.openxmlformats.org/officeDocument/2006/relationships/customXml" Target="../ink/ink202.xml"/><Relationship Id="rId162" Type="http://schemas.openxmlformats.org/officeDocument/2006/relationships/customXml" Target="../ink/ink237.xml"/><Relationship Id="rId183" Type="http://schemas.openxmlformats.org/officeDocument/2006/relationships/image" Target="../media/image233.png"/><Relationship Id="rId213" Type="http://schemas.openxmlformats.org/officeDocument/2006/relationships/image" Target="../media/image248.png"/><Relationship Id="rId218" Type="http://schemas.openxmlformats.org/officeDocument/2006/relationships/customXml" Target="../ink/ink265.xml"/><Relationship Id="rId234" Type="http://schemas.openxmlformats.org/officeDocument/2006/relationships/customXml" Target="../ink/ink273.xml"/><Relationship Id="rId239" Type="http://schemas.openxmlformats.org/officeDocument/2006/relationships/image" Target="../media/image261.png"/><Relationship Id="rId2" Type="http://schemas.openxmlformats.org/officeDocument/2006/relationships/customXml" Target="../ink/ink157.xml"/><Relationship Id="rId29" Type="http://schemas.openxmlformats.org/officeDocument/2006/relationships/image" Target="../media/image15610.png"/><Relationship Id="rId250" Type="http://schemas.openxmlformats.org/officeDocument/2006/relationships/customXml" Target="../ink/ink281.xml"/><Relationship Id="rId255" Type="http://schemas.openxmlformats.org/officeDocument/2006/relationships/image" Target="../media/image269.png"/><Relationship Id="rId271" Type="http://schemas.openxmlformats.org/officeDocument/2006/relationships/image" Target="../media/image277.png"/><Relationship Id="rId24" Type="http://schemas.openxmlformats.org/officeDocument/2006/relationships/customXml" Target="../ink/ink168.xml"/><Relationship Id="rId40" Type="http://schemas.openxmlformats.org/officeDocument/2006/relationships/customXml" Target="../ink/ink176.xml"/><Relationship Id="rId45" Type="http://schemas.openxmlformats.org/officeDocument/2006/relationships/image" Target="../media/image164.png"/><Relationship Id="rId66" Type="http://schemas.openxmlformats.org/officeDocument/2006/relationships/customXml" Target="../ink/ink189.xml"/><Relationship Id="rId87" Type="http://schemas.openxmlformats.org/officeDocument/2006/relationships/image" Target="../media/image185.png"/><Relationship Id="rId110" Type="http://schemas.openxmlformats.org/officeDocument/2006/relationships/customXml" Target="../ink/ink211.xml"/><Relationship Id="rId115" Type="http://schemas.openxmlformats.org/officeDocument/2006/relationships/image" Target="../media/image199.png"/><Relationship Id="rId131" Type="http://schemas.openxmlformats.org/officeDocument/2006/relationships/image" Target="../media/image207.png"/><Relationship Id="rId136" Type="http://schemas.openxmlformats.org/officeDocument/2006/relationships/customXml" Target="../ink/ink224.xml"/><Relationship Id="rId157" Type="http://schemas.openxmlformats.org/officeDocument/2006/relationships/image" Target="../media/image220.png"/><Relationship Id="rId178" Type="http://schemas.openxmlformats.org/officeDocument/2006/relationships/customXml" Target="../ink/ink245.xml"/><Relationship Id="rId61" Type="http://schemas.openxmlformats.org/officeDocument/2006/relationships/image" Target="../media/image172.png"/><Relationship Id="rId82" Type="http://schemas.openxmlformats.org/officeDocument/2006/relationships/customXml" Target="../ink/ink197.xml"/><Relationship Id="rId152" Type="http://schemas.openxmlformats.org/officeDocument/2006/relationships/customXml" Target="../ink/ink232.xml"/><Relationship Id="rId173" Type="http://schemas.openxmlformats.org/officeDocument/2006/relationships/image" Target="../media/image228.png"/><Relationship Id="rId194" Type="http://schemas.openxmlformats.org/officeDocument/2006/relationships/customXml" Target="../ink/ink253.xml"/><Relationship Id="rId199" Type="http://schemas.openxmlformats.org/officeDocument/2006/relationships/image" Target="../media/image241.png"/><Relationship Id="rId203" Type="http://schemas.openxmlformats.org/officeDocument/2006/relationships/image" Target="../media/image243.png"/><Relationship Id="rId208" Type="http://schemas.openxmlformats.org/officeDocument/2006/relationships/customXml" Target="../ink/ink260.xml"/><Relationship Id="rId229" Type="http://schemas.openxmlformats.org/officeDocument/2006/relationships/image" Target="../media/image256.png"/><Relationship Id="rId19" Type="http://schemas.openxmlformats.org/officeDocument/2006/relationships/image" Target="../media/image15110.png"/><Relationship Id="rId224" Type="http://schemas.openxmlformats.org/officeDocument/2006/relationships/customXml" Target="../ink/ink268.xml"/><Relationship Id="rId240" Type="http://schemas.openxmlformats.org/officeDocument/2006/relationships/customXml" Target="../ink/ink276.xml"/><Relationship Id="rId245" Type="http://schemas.openxmlformats.org/officeDocument/2006/relationships/image" Target="../media/image264.png"/><Relationship Id="rId261" Type="http://schemas.openxmlformats.org/officeDocument/2006/relationships/image" Target="../media/image272.png"/><Relationship Id="rId266" Type="http://schemas.openxmlformats.org/officeDocument/2006/relationships/customXml" Target="../ink/ink289.xml"/><Relationship Id="rId14" Type="http://schemas.openxmlformats.org/officeDocument/2006/relationships/customXml" Target="../ink/ink163.xml"/><Relationship Id="rId30" Type="http://schemas.openxmlformats.org/officeDocument/2006/relationships/customXml" Target="../ink/ink171.xml"/><Relationship Id="rId35" Type="http://schemas.openxmlformats.org/officeDocument/2006/relationships/image" Target="../media/image159.png"/><Relationship Id="rId56" Type="http://schemas.openxmlformats.org/officeDocument/2006/relationships/customXml" Target="../ink/ink184.xml"/><Relationship Id="rId77" Type="http://schemas.openxmlformats.org/officeDocument/2006/relationships/image" Target="../media/image180.png"/><Relationship Id="rId100" Type="http://schemas.openxmlformats.org/officeDocument/2006/relationships/customXml" Target="../ink/ink206.xml"/><Relationship Id="rId105" Type="http://schemas.openxmlformats.org/officeDocument/2006/relationships/image" Target="../media/image194.png"/><Relationship Id="rId126" Type="http://schemas.openxmlformats.org/officeDocument/2006/relationships/customXml" Target="../ink/ink219.xml"/><Relationship Id="rId147" Type="http://schemas.openxmlformats.org/officeDocument/2006/relationships/image" Target="../media/image215.png"/><Relationship Id="rId168" Type="http://schemas.openxmlformats.org/officeDocument/2006/relationships/customXml" Target="../ink/ink240.xml"/><Relationship Id="rId8" Type="http://schemas.openxmlformats.org/officeDocument/2006/relationships/customXml" Target="../ink/ink160.xml"/><Relationship Id="rId51" Type="http://schemas.openxmlformats.org/officeDocument/2006/relationships/image" Target="../media/image167.png"/><Relationship Id="rId72" Type="http://schemas.openxmlformats.org/officeDocument/2006/relationships/customXml" Target="../ink/ink192.xml"/><Relationship Id="rId93" Type="http://schemas.openxmlformats.org/officeDocument/2006/relationships/image" Target="../media/image188.png"/><Relationship Id="rId98" Type="http://schemas.openxmlformats.org/officeDocument/2006/relationships/customXml" Target="../ink/ink205.xml"/><Relationship Id="rId121" Type="http://schemas.openxmlformats.org/officeDocument/2006/relationships/image" Target="../media/image202.png"/><Relationship Id="rId142" Type="http://schemas.openxmlformats.org/officeDocument/2006/relationships/customXml" Target="../ink/ink227.xml"/><Relationship Id="rId163" Type="http://schemas.openxmlformats.org/officeDocument/2006/relationships/image" Target="../media/image223.png"/><Relationship Id="rId184" Type="http://schemas.openxmlformats.org/officeDocument/2006/relationships/customXml" Target="../ink/ink248.xml"/><Relationship Id="rId189" Type="http://schemas.openxmlformats.org/officeDocument/2006/relationships/image" Target="../media/image236.png"/><Relationship Id="rId219" Type="http://schemas.openxmlformats.org/officeDocument/2006/relationships/image" Target="../media/image251.png"/><Relationship Id="rId3" Type="http://schemas.openxmlformats.org/officeDocument/2006/relationships/image" Target="../media/image14310.png"/><Relationship Id="rId214" Type="http://schemas.openxmlformats.org/officeDocument/2006/relationships/customXml" Target="../ink/ink263.xml"/><Relationship Id="rId230" Type="http://schemas.openxmlformats.org/officeDocument/2006/relationships/customXml" Target="../ink/ink271.xml"/><Relationship Id="rId235" Type="http://schemas.openxmlformats.org/officeDocument/2006/relationships/image" Target="../media/image259.png"/><Relationship Id="rId251" Type="http://schemas.openxmlformats.org/officeDocument/2006/relationships/image" Target="../media/image267.png"/><Relationship Id="rId256" Type="http://schemas.openxmlformats.org/officeDocument/2006/relationships/customXml" Target="../ink/ink284.xml"/><Relationship Id="rId25" Type="http://schemas.openxmlformats.org/officeDocument/2006/relationships/image" Target="../media/image15410.png"/><Relationship Id="rId46" Type="http://schemas.openxmlformats.org/officeDocument/2006/relationships/customXml" Target="../ink/ink179.xml"/><Relationship Id="rId67" Type="http://schemas.openxmlformats.org/officeDocument/2006/relationships/image" Target="../media/image175.png"/><Relationship Id="rId116" Type="http://schemas.openxmlformats.org/officeDocument/2006/relationships/customXml" Target="../ink/ink214.xml"/><Relationship Id="rId137" Type="http://schemas.openxmlformats.org/officeDocument/2006/relationships/image" Target="../media/image210.png"/><Relationship Id="rId158" Type="http://schemas.openxmlformats.org/officeDocument/2006/relationships/customXml" Target="../ink/ink235.xml"/><Relationship Id="rId272" Type="http://schemas.openxmlformats.org/officeDocument/2006/relationships/customXml" Target="../ink/ink292.xml"/><Relationship Id="rId20" Type="http://schemas.openxmlformats.org/officeDocument/2006/relationships/customXml" Target="../ink/ink166.xml"/><Relationship Id="rId41" Type="http://schemas.openxmlformats.org/officeDocument/2006/relationships/image" Target="../media/image162.png"/><Relationship Id="rId62" Type="http://schemas.openxmlformats.org/officeDocument/2006/relationships/customXml" Target="../ink/ink187.xml"/><Relationship Id="rId83" Type="http://schemas.openxmlformats.org/officeDocument/2006/relationships/image" Target="../media/image183.png"/><Relationship Id="rId88" Type="http://schemas.openxmlformats.org/officeDocument/2006/relationships/customXml" Target="../ink/ink200.xml"/><Relationship Id="rId111" Type="http://schemas.openxmlformats.org/officeDocument/2006/relationships/image" Target="../media/image197.png"/><Relationship Id="rId132" Type="http://schemas.openxmlformats.org/officeDocument/2006/relationships/customXml" Target="../ink/ink222.xml"/><Relationship Id="rId153" Type="http://schemas.openxmlformats.org/officeDocument/2006/relationships/image" Target="../media/image218.png"/><Relationship Id="rId174" Type="http://schemas.openxmlformats.org/officeDocument/2006/relationships/customXml" Target="../ink/ink243.xml"/><Relationship Id="rId179" Type="http://schemas.openxmlformats.org/officeDocument/2006/relationships/image" Target="../media/image231.png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190" Type="http://schemas.openxmlformats.org/officeDocument/2006/relationships/customXml" Target="../ink/ink251.xml"/><Relationship Id="rId204" Type="http://schemas.openxmlformats.org/officeDocument/2006/relationships/customXml" Target="../ink/ink258.xml"/><Relationship Id="rId220" Type="http://schemas.openxmlformats.org/officeDocument/2006/relationships/customXml" Target="../ink/ink266.xml"/><Relationship Id="rId225" Type="http://schemas.openxmlformats.org/officeDocument/2006/relationships/image" Target="../media/image254.png"/><Relationship Id="rId241" Type="http://schemas.openxmlformats.org/officeDocument/2006/relationships/image" Target="../media/image262.png"/><Relationship Id="rId246" Type="http://schemas.openxmlformats.org/officeDocument/2006/relationships/customXml" Target="../ink/ink279.xml"/><Relationship Id="rId267" Type="http://schemas.openxmlformats.org/officeDocument/2006/relationships/image" Target="../media/image275.png"/><Relationship Id="rId15" Type="http://schemas.openxmlformats.org/officeDocument/2006/relationships/image" Target="../media/image14910.png"/><Relationship Id="rId36" Type="http://schemas.openxmlformats.org/officeDocument/2006/relationships/customXml" Target="../ink/ink174.xml"/><Relationship Id="rId57" Type="http://schemas.openxmlformats.org/officeDocument/2006/relationships/image" Target="../media/image170.png"/><Relationship Id="rId106" Type="http://schemas.openxmlformats.org/officeDocument/2006/relationships/customXml" Target="../ink/ink209.xml"/><Relationship Id="rId127" Type="http://schemas.openxmlformats.org/officeDocument/2006/relationships/image" Target="../media/image205.png"/><Relationship Id="rId262" Type="http://schemas.openxmlformats.org/officeDocument/2006/relationships/customXml" Target="../ink/ink287.xml"/><Relationship Id="rId10" Type="http://schemas.openxmlformats.org/officeDocument/2006/relationships/customXml" Target="../ink/ink161.xml"/><Relationship Id="rId31" Type="http://schemas.openxmlformats.org/officeDocument/2006/relationships/image" Target="../media/image15710.png"/><Relationship Id="rId52" Type="http://schemas.openxmlformats.org/officeDocument/2006/relationships/customXml" Target="../ink/ink182.xml"/><Relationship Id="rId73" Type="http://schemas.openxmlformats.org/officeDocument/2006/relationships/image" Target="../media/image178.png"/><Relationship Id="rId78" Type="http://schemas.openxmlformats.org/officeDocument/2006/relationships/customXml" Target="../ink/ink195.xml"/><Relationship Id="rId94" Type="http://schemas.openxmlformats.org/officeDocument/2006/relationships/customXml" Target="../ink/ink203.xml"/><Relationship Id="rId99" Type="http://schemas.openxmlformats.org/officeDocument/2006/relationships/image" Target="../media/image191.png"/><Relationship Id="rId101" Type="http://schemas.openxmlformats.org/officeDocument/2006/relationships/image" Target="../media/image192.png"/><Relationship Id="rId122" Type="http://schemas.openxmlformats.org/officeDocument/2006/relationships/customXml" Target="../ink/ink217.xml"/><Relationship Id="rId143" Type="http://schemas.openxmlformats.org/officeDocument/2006/relationships/image" Target="../media/image213.png"/><Relationship Id="rId148" Type="http://schemas.openxmlformats.org/officeDocument/2006/relationships/customXml" Target="../ink/ink230.xml"/><Relationship Id="rId164" Type="http://schemas.openxmlformats.org/officeDocument/2006/relationships/customXml" Target="../ink/ink238.xml"/><Relationship Id="rId169" Type="http://schemas.openxmlformats.org/officeDocument/2006/relationships/image" Target="../media/image226.png"/><Relationship Id="rId185" Type="http://schemas.openxmlformats.org/officeDocument/2006/relationships/image" Target="../media/image234.png"/><Relationship Id="rId4" Type="http://schemas.openxmlformats.org/officeDocument/2006/relationships/customXml" Target="../ink/ink158.xml"/><Relationship Id="rId9" Type="http://schemas.openxmlformats.org/officeDocument/2006/relationships/image" Target="../media/image14610.png"/><Relationship Id="rId180" Type="http://schemas.openxmlformats.org/officeDocument/2006/relationships/customXml" Target="../ink/ink246.xml"/><Relationship Id="rId210" Type="http://schemas.openxmlformats.org/officeDocument/2006/relationships/customXml" Target="../ink/ink261.xml"/><Relationship Id="rId215" Type="http://schemas.openxmlformats.org/officeDocument/2006/relationships/image" Target="../media/image249.png"/><Relationship Id="rId236" Type="http://schemas.openxmlformats.org/officeDocument/2006/relationships/customXml" Target="../ink/ink274.xml"/><Relationship Id="rId257" Type="http://schemas.openxmlformats.org/officeDocument/2006/relationships/image" Target="../media/image270.png"/><Relationship Id="rId26" Type="http://schemas.openxmlformats.org/officeDocument/2006/relationships/customXml" Target="../ink/ink169.xml"/><Relationship Id="rId231" Type="http://schemas.openxmlformats.org/officeDocument/2006/relationships/image" Target="../media/image257.png"/><Relationship Id="rId252" Type="http://schemas.openxmlformats.org/officeDocument/2006/relationships/customXml" Target="../ink/ink282.xml"/><Relationship Id="rId273" Type="http://schemas.openxmlformats.org/officeDocument/2006/relationships/image" Target="../media/image278.png"/><Relationship Id="rId47" Type="http://schemas.openxmlformats.org/officeDocument/2006/relationships/image" Target="../media/image165.png"/><Relationship Id="rId68" Type="http://schemas.openxmlformats.org/officeDocument/2006/relationships/customXml" Target="../ink/ink190.xml"/><Relationship Id="rId89" Type="http://schemas.openxmlformats.org/officeDocument/2006/relationships/image" Target="../media/image186.png"/><Relationship Id="rId112" Type="http://schemas.openxmlformats.org/officeDocument/2006/relationships/customXml" Target="../ink/ink212.xml"/><Relationship Id="rId133" Type="http://schemas.openxmlformats.org/officeDocument/2006/relationships/image" Target="../media/image208.png"/><Relationship Id="rId154" Type="http://schemas.openxmlformats.org/officeDocument/2006/relationships/customXml" Target="../ink/ink233.xml"/><Relationship Id="rId175" Type="http://schemas.openxmlformats.org/officeDocument/2006/relationships/image" Target="../media/image229.png"/><Relationship Id="rId196" Type="http://schemas.openxmlformats.org/officeDocument/2006/relationships/customXml" Target="../ink/ink254.xml"/><Relationship Id="rId200" Type="http://schemas.openxmlformats.org/officeDocument/2006/relationships/customXml" Target="../ink/ink256.xml"/><Relationship Id="rId16" Type="http://schemas.openxmlformats.org/officeDocument/2006/relationships/customXml" Target="../ink/ink164.xml"/><Relationship Id="rId221" Type="http://schemas.openxmlformats.org/officeDocument/2006/relationships/image" Target="../media/image252.png"/><Relationship Id="rId242" Type="http://schemas.openxmlformats.org/officeDocument/2006/relationships/customXml" Target="../ink/ink277.xml"/><Relationship Id="rId263" Type="http://schemas.openxmlformats.org/officeDocument/2006/relationships/image" Target="../media/image273.png"/><Relationship Id="rId37" Type="http://schemas.openxmlformats.org/officeDocument/2006/relationships/image" Target="../media/image160.png"/><Relationship Id="rId58" Type="http://schemas.openxmlformats.org/officeDocument/2006/relationships/customXml" Target="../ink/ink185.xml"/><Relationship Id="rId79" Type="http://schemas.openxmlformats.org/officeDocument/2006/relationships/image" Target="../media/image181.png"/><Relationship Id="rId102" Type="http://schemas.openxmlformats.org/officeDocument/2006/relationships/customXml" Target="../ink/ink207.xml"/><Relationship Id="rId123" Type="http://schemas.openxmlformats.org/officeDocument/2006/relationships/image" Target="../media/image203.png"/><Relationship Id="rId144" Type="http://schemas.openxmlformats.org/officeDocument/2006/relationships/customXml" Target="../ink/ink228.xml"/><Relationship Id="rId90" Type="http://schemas.openxmlformats.org/officeDocument/2006/relationships/customXml" Target="../ink/ink201.xml"/><Relationship Id="rId165" Type="http://schemas.openxmlformats.org/officeDocument/2006/relationships/image" Target="../media/image224.png"/><Relationship Id="rId186" Type="http://schemas.openxmlformats.org/officeDocument/2006/relationships/customXml" Target="../ink/ink249.xml"/><Relationship Id="rId211" Type="http://schemas.openxmlformats.org/officeDocument/2006/relationships/image" Target="../media/image247.png"/><Relationship Id="rId232" Type="http://schemas.openxmlformats.org/officeDocument/2006/relationships/customXml" Target="../ink/ink272.xml"/><Relationship Id="rId253" Type="http://schemas.openxmlformats.org/officeDocument/2006/relationships/image" Target="../media/image268.png"/><Relationship Id="rId274" Type="http://schemas.openxmlformats.org/officeDocument/2006/relationships/customXml" Target="../ink/ink293.xml"/><Relationship Id="rId27" Type="http://schemas.openxmlformats.org/officeDocument/2006/relationships/image" Target="../media/image15510.png"/><Relationship Id="rId48" Type="http://schemas.openxmlformats.org/officeDocument/2006/relationships/customXml" Target="../ink/ink180.xml"/><Relationship Id="rId69" Type="http://schemas.openxmlformats.org/officeDocument/2006/relationships/image" Target="../media/image176.png"/><Relationship Id="rId113" Type="http://schemas.openxmlformats.org/officeDocument/2006/relationships/image" Target="../media/image198.png"/><Relationship Id="rId134" Type="http://schemas.openxmlformats.org/officeDocument/2006/relationships/customXml" Target="../ink/ink223.xml"/><Relationship Id="rId80" Type="http://schemas.openxmlformats.org/officeDocument/2006/relationships/customXml" Target="../ink/ink196.xml"/><Relationship Id="rId155" Type="http://schemas.openxmlformats.org/officeDocument/2006/relationships/image" Target="../media/image219.png"/><Relationship Id="rId176" Type="http://schemas.openxmlformats.org/officeDocument/2006/relationships/customXml" Target="../ink/ink244.xml"/><Relationship Id="rId197" Type="http://schemas.openxmlformats.org/officeDocument/2006/relationships/image" Target="../media/image240.png"/><Relationship Id="rId201" Type="http://schemas.openxmlformats.org/officeDocument/2006/relationships/image" Target="../media/image242.png"/><Relationship Id="rId222" Type="http://schemas.openxmlformats.org/officeDocument/2006/relationships/customXml" Target="../ink/ink267.xml"/><Relationship Id="rId243" Type="http://schemas.openxmlformats.org/officeDocument/2006/relationships/image" Target="../media/image263.png"/><Relationship Id="rId264" Type="http://schemas.openxmlformats.org/officeDocument/2006/relationships/customXml" Target="../ink/ink288.xml"/><Relationship Id="rId17" Type="http://schemas.openxmlformats.org/officeDocument/2006/relationships/image" Target="../media/image15010.png"/><Relationship Id="rId38" Type="http://schemas.openxmlformats.org/officeDocument/2006/relationships/customXml" Target="../ink/ink175.xml"/><Relationship Id="rId59" Type="http://schemas.openxmlformats.org/officeDocument/2006/relationships/image" Target="../media/image171.png"/><Relationship Id="rId103" Type="http://schemas.openxmlformats.org/officeDocument/2006/relationships/image" Target="../media/image193.png"/><Relationship Id="rId124" Type="http://schemas.openxmlformats.org/officeDocument/2006/relationships/customXml" Target="../ink/ink218.xml"/><Relationship Id="rId70" Type="http://schemas.openxmlformats.org/officeDocument/2006/relationships/customXml" Target="../ink/ink191.xml"/><Relationship Id="rId91" Type="http://schemas.openxmlformats.org/officeDocument/2006/relationships/image" Target="../media/image187.png"/><Relationship Id="rId145" Type="http://schemas.openxmlformats.org/officeDocument/2006/relationships/image" Target="../media/image214.png"/><Relationship Id="rId166" Type="http://schemas.openxmlformats.org/officeDocument/2006/relationships/customXml" Target="../ink/ink239.xml"/><Relationship Id="rId18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2.xml"/><Relationship Id="rId233" Type="http://schemas.openxmlformats.org/officeDocument/2006/relationships/image" Target="../media/image258.png"/><Relationship Id="rId254" Type="http://schemas.openxmlformats.org/officeDocument/2006/relationships/customXml" Target="../ink/ink283.xml"/><Relationship Id="rId28" Type="http://schemas.openxmlformats.org/officeDocument/2006/relationships/customXml" Target="../ink/ink170.xml"/><Relationship Id="rId49" Type="http://schemas.openxmlformats.org/officeDocument/2006/relationships/image" Target="../media/image166.png"/><Relationship Id="rId114" Type="http://schemas.openxmlformats.org/officeDocument/2006/relationships/customXml" Target="../ink/ink213.xml"/><Relationship Id="rId275" Type="http://schemas.openxmlformats.org/officeDocument/2006/relationships/image" Target="../media/image27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4.png"/><Relationship Id="rId4" Type="http://schemas.openxmlformats.org/officeDocument/2006/relationships/image" Target="../media/image3653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7.png"/><Relationship Id="rId299" Type="http://schemas.openxmlformats.org/officeDocument/2006/relationships/image" Target="../media/image428.png"/><Relationship Id="rId303" Type="http://schemas.openxmlformats.org/officeDocument/2006/relationships/image" Target="../media/image430.png"/><Relationship Id="rId21" Type="http://schemas.openxmlformats.org/officeDocument/2006/relationships/image" Target="../media/image289.png"/><Relationship Id="rId42" Type="http://schemas.openxmlformats.org/officeDocument/2006/relationships/customXml" Target="../ink/ink314.xml"/><Relationship Id="rId63" Type="http://schemas.openxmlformats.org/officeDocument/2006/relationships/image" Target="../media/image310.png"/><Relationship Id="rId84" Type="http://schemas.openxmlformats.org/officeDocument/2006/relationships/customXml" Target="../ink/ink335.xml"/><Relationship Id="rId138" Type="http://schemas.openxmlformats.org/officeDocument/2006/relationships/customXml" Target="../ink/ink362.xml"/><Relationship Id="rId159" Type="http://schemas.openxmlformats.org/officeDocument/2006/relationships/image" Target="../media/image358.png"/><Relationship Id="rId324" Type="http://schemas.openxmlformats.org/officeDocument/2006/relationships/customXml" Target="../ink/ink455.xml"/><Relationship Id="rId345" Type="http://schemas.openxmlformats.org/officeDocument/2006/relationships/image" Target="../media/image451.png"/><Relationship Id="rId170" Type="http://schemas.openxmlformats.org/officeDocument/2006/relationships/customXml" Target="../ink/ink378.xml"/><Relationship Id="rId191" Type="http://schemas.openxmlformats.org/officeDocument/2006/relationships/image" Target="../media/image374.png"/><Relationship Id="rId205" Type="http://schemas.openxmlformats.org/officeDocument/2006/relationships/image" Target="../media/image381.png"/><Relationship Id="rId226" Type="http://schemas.openxmlformats.org/officeDocument/2006/relationships/customXml" Target="../ink/ink406.xml"/><Relationship Id="rId247" Type="http://schemas.openxmlformats.org/officeDocument/2006/relationships/image" Target="../media/image402.png"/><Relationship Id="rId107" Type="http://schemas.openxmlformats.org/officeDocument/2006/relationships/image" Target="../media/image332.png"/><Relationship Id="rId268" Type="http://schemas.openxmlformats.org/officeDocument/2006/relationships/customXml" Target="../ink/ink427.xml"/><Relationship Id="rId289" Type="http://schemas.openxmlformats.org/officeDocument/2006/relationships/image" Target="../media/image423.png"/><Relationship Id="rId11" Type="http://schemas.openxmlformats.org/officeDocument/2006/relationships/image" Target="../media/image284.png"/><Relationship Id="rId32" Type="http://schemas.openxmlformats.org/officeDocument/2006/relationships/customXml" Target="../ink/ink309.xml"/><Relationship Id="rId53" Type="http://schemas.openxmlformats.org/officeDocument/2006/relationships/image" Target="../media/image305.png"/><Relationship Id="rId74" Type="http://schemas.openxmlformats.org/officeDocument/2006/relationships/customXml" Target="../ink/ink330.xml"/><Relationship Id="rId128" Type="http://schemas.openxmlformats.org/officeDocument/2006/relationships/customXml" Target="../ink/ink357.xml"/><Relationship Id="rId149" Type="http://schemas.openxmlformats.org/officeDocument/2006/relationships/image" Target="../media/image353.png"/><Relationship Id="rId314" Type="http://schemas.openxmlformats.org/officeDocument/2006/relationships/customXml" Target="../ink/ink450.xml"/><Relationship Id="rId335" Type="http://schemas.openxmlformats.org/officeDocument/2006/relationships/image" Target="../media/image446.png"/><Relationship Id="rId5" Type="http://schemas.openxmlformats.org/officeDocument/2006/relationships/image" Target="../media/image281.png"/><Relationship Id="rId95" Type="http://schemas.openxmlformats.org/officeDocument/2006/relationships/image" Target="../media/image326.png"/><Relationship Id="rId160" Type="http://schemas.openxmlformats.org/officeDocument/2006/relationships/customXml" Target="../ink/ink373.xml"/><Relationship Id="rId181" Type="http://schemas.openxmlformats.org/officeDocument/2006/relationships/image" Target="../media/image369.png"/><Relationship Id="rId216" Type="http://schemas.openxmlformats.org/officeDocument/2006/relationships/customXml" Target="../ink/ink401.xml"/><Relationship Id="rId237" Type="http://schemas.openxmlformats.org/officeDocument/2006/relationships/image" Target="../media/image397.png"/><Relationship Id="rId258" Type="http://schemas.openxmlformats.org/officeDocument/2006/relationships/customXml" Target="../ink/ink422.xml"/><Relationship Id="rId279" Type="http://schemas.openxmlformats.org/officeDocument/2006/relationships/image" Target="../media/image418.png"/><Relationship Id="rId22" Type="http://schemas.openxmlformats.org/officeDocument/2006/relationships/customXml" Target="../ink/ink304.xml"/><Relationship Id="rId43" Type="http://schemas.openxmlformats.org/officeDocument/2006/relationships/image" Target="../media/image300.png"/><Relationship Id="rId64" Type="http://schemas.openxmlformats.org/officeDocument/2006/relationships/customXml" Target="../ink/ink325.xml"/><Relationship Id="rId118" Type="http://schemas.openxmlformats.org/officeDocument/2006/relationships/customXml" Target="../ink/ink352.xml"/><Relationship Id="rId139" Type="http://schemas.openxmlformats.org/officeDocument/2006/relationships/image" Target="../media/image348.png"/><Relationship Id="rId290" Type="http://schemas.openxmlformats.org/officeDocument/2006/relationships/customXml" Target="../ink/ink438.xml"/><Relationship Id="rId304" Type="http://schemas.openxmlformats.org/officeDocument/2006/relationships/customXml" Target="../ink/ink445.xml"/><Relationship Id="rId325" Type="http://schemas.openxmlformats.org/officeDocument/2006/relationships/image" Target="../media/image441.png"/><Relationship Id="rId346" Type="http://schemas.openxmlformats.org/officeDocument/2006/relationships/customXml" Target="../ink/ink466.xml"/><Relationship Id="rId85" Type="http://schemas.openxmlformats.org/officeDocument/2006/relationships/image" Target="../media/image321.png"/><Relationship Id="rId150" Type="http://schemas.openxmlformats.org/officeDocument/2006/relationships/customXml" Target="../ink/ink368.xml"/><Relationship Id="rId171" Type="http://schemas.openxmlformats.org/officeDocument/2006/relationships/image" Target="../media/image364.png"/><Relationship Id="rId192" Type="http://schemas.openxmlformats.org/officeDocument/2006/relationships/customXml" Target="../ink/ink389.xml"/><Relationship Id="rId206" Type="http://schemas.openxmlformats.org/officeDocument/2006/relationships/customXml" Target="../ink/ink396.xml"/><Relationship Id="rId227" Type="http://schemas.openxmlformats.org/officeDocument/2006/relationships/image" Target="../media/image392.png"/><Relationship Id="rId248" Type="http://schemas.openxmlformats.org/officeDocument/2006/relationships/customXml" Target="../ink/ink417.xml"/><Relationship Id="rId269" Type="http://schemas.openxmlformats.org/officeDocument/2006/relationships/image" Target="../media/image413.png"/><Relationship Id="rId12" Type="http://schemas.openxmlformats.org/officeDocument/2006/relationships/customXml" Target="../ink/ink299.xml"/><Relationship Id="rId33" Type="http://schemas.openxmlformats.org/officeDocument/2006/relationships/image" Target="../media/image295.png"/><Relationship Id="rId108" Type="http://schemas.openxmlformats.org/officeDocument/2006/relationships/customXml" Target="../ink/ink347.xml"/><Relationship Id="rId129" Type="http://schemas.openxmlformats.org/officeDocument/2006/relationships/image" Target="../media/image343.png"/><Relationship Id="rId280" Type="http://schemas.openxmlformats.org/officeDocument/2006/relationships/customXml" Target="../ink/ink433.xml"/><Relationship Id="rId315" Type="http://schemas.openxmlformats.org/officeDocument/2006/relationships/image" Target="../media/image436.png"/><Relationship Id="rId336" Type="http://schemas.openxmlformats.org/officeDocument/2006/relationships/customXml" Target="../ink/ink461.xml"/><Relationship Id="rId54" Type="http://schemas.openxmlformats.org/officeDocument/2006/relationships/customXml" Target="../ink/ink320.xml"/><Relationship Id="rId75" Type="http://schemas.openxmlformats.org/officeDocument/2006/relationships/image" Target="../media/image316.png"/><Relationship Id="rId96" Type="http://schemas.openxmlformats.org/officeDocument/2006/relationships/customXml" Target="../ink/ink341.xml"/><Relationship Id="rId140" Type="http://schemas.openxmlformats.org/officeDocument/2006/relationships/customXml" Target="../ink/ink363.xml"/><Relationship Id="rId161" Type="http://schemas.openxmlformats.org/officeDocument/2006/relationships/image" Target="../media/image359.png"/><Relationship Id="rId182" Type="http://schemas.openxmlformats.org/officeDocument/2006/relationships/customXml" Target="../ink/ink384.xml"/><Relationship Id="rId217" Type="http://schemas.openxmlformats.org/officeDocument/2006/relationships/image" Target="../media/image387.png"/><Relationship Id="rId6" Type="http://schemas.openxmlformats.org/officeDocument/2006/relationships/customXml" Target="../ink/ink296.xml"/><Relationship Id="rId238" Type="http://schemas.openxmlformats.org/officeDocument/2006/relationships/customXml" Target="../ink/ink412.xml"/><Relationship Id="rId259" Type="http://schemas.openxmlformats.org/officeDocument/2006/relationships/image" Target="../media/image408.png"/><Relationship Id="rId23" Type="http://schemas.openxmlformats.org/officeDocument/2006/relationships/image" Target="../media/image290.png"/><Relationship Id="rId119" Type="http://schemas.openxmlformats.org/officeDocument/2006/relationships/image" Target="../media/image338.png"/><Relationship Id="rId270" Type="http://schemas.openxmlformats.org/officeDocument/2006/relationships/customXml" Target="../ink/ink428.xml"/><Relationship Id="rId291" Type="http://schemas.openxmlformats.org/officeDocument/2006/relationships/image" Target="../media/image424.png"/><Relationship Id="rId305" Type="http://schemas.openxmlformats.org/officeDocument/2006/relationships/image" Target="../media/image431.png"/><Relationship Id="rId326" Type="http://schemas.openxmlformats.org/officeDocument/2006/relationships/customXml" Target="../ink/ink456.xml"/><Relationship Id="rId347" Type="http://schemas.openxmlformats.org/officeDocument/2006/relationships/image" Target="../media/image452.png"/><Relationship Id="rId44" Type="http://schemas.openxmlformats.org/officeDocument/2006/relationships/customXml" Target="../ink/ink315.xml"/><Relationship Id="rId65" Type="http://schemas.openxmlformats.org/officeDocument/2006/relationships/image" Target="../media/image311.png"/><Relationship Id="rId86" Type="http://schemas.openxmlformats.org/officeDocument/2006/relationships/customXml" Target="../ink/ink336.xml"/><Relationship Id="rId130" Type="http://schemas.openxmlformats.org/officeDocument/2006/relationships/customXml" Target="../ink/ink358.xml"/><Relationship Id="rId151" Type="http://schemas.openxmlformats.org/officeDocument/2006/relationships/image" Target="../media/image354.png"/><Relationship Id="rId172" Type="http://schemas.openxmlformats.org/officeDocument/2006/relationships/customXml" Target="../ink/ink379.xml"/><Relationship Id="rId193" Type="http://schemas.openxmlformats.org/officeDocument/2006/relationships/image" Target="../media/image375.png"/><Relationship Id="rId207" Type="http://schemas.openxmlformats.org/officeDocument/2006/relationships/image" Target="../media/image382.png"/><Relationship Id="rId228" Type="http://schemas.openxmlformats.org/officeDocument/2006/relationships/customXml" Target="../ink/ink407.xml"/><Relationship Id="rId249" Type="http://schemas.openxmlformats.org/officeDocument/2006/relationships/image" Target="../media/image403.png"/><Relationship Id="rId13" Type="http://schemas.openxmlformats.org/officeDocument/2006/relationships/image" Target="../media/image285.png"/><Relationship Id="rId109" Type="http://schemas.openxmlformats.org/officeDocument/2006/relationships/image" Target="../media/image333.png"/><Relationship Id="rId260" Type="http://schemas.openxmlformats.org/officeDocument/2006/relationships/customXml" Target="../ink/ink423.xml"/><Relationship Id="rId281" Type="http://schemas.openxmlformats.org/officeDocument/2006/relationships/image" Target="../media/image419.png"/><Relationship Id="rId316" Type="http://schemas.openxmlformats.org/officeDocument/2006/relationships/customXml" Target="../ink/ink451.xml"/><Relationship Id="rId337" Type="http://schemas.openxmlformats.org/officeDocument/2006/relationships/image" Target="../media/image447.png"/><Relationship Id="rId34" Type="http://schemas.openxmlformats.org/officeDocument/2006/relationships/customXml" Target="../ink/ink310.xml"/><Relationship Id="rId55" Type="http://schemas.openxmlformats.org/officeDocument/2006/relationships/image" Target="../media/image306.png"/><Relationship Id="rId76" Type="http://schemas.openxmlformats.org/officeDocument/2006/relationships/customXml" Target="../ink/ink331.xml"/><Relationship Id="rId97" Type="http://schemas.openxmlformats.org/officeDocument/2006/relationships/image" Target="../media/image327.png"/><Relationship Id="rId120" Type="http://schemas.openxmlformats.org/officeDocument/2006/relationships/customXml" Target="../ink/ink353.xml"/><Relationship Id="rId141" Type="http://schemas.openxmlformats.org/officeDocument/2006/relationships/image" Target="../media/image349.png"/><Relationship Id="rId7" Type="http://schemas.openxmlformats.org/officeDocument/2006/relationships/image" Target="../media/image282.png"/><Relationship Id="rId162" Type="http://schemas.openxmlformats.org/officeDocument/2006/relationships/customXml" Target="../ink/ink374.xml"/><Relationship Id="rId183" Type="http://schemas.openxmlformats.org/officeDocument/2006/relationships/image" Target="../media/image370.png"/><Relationship Id="rId218" Type="http://schemas.openxmlformats.org/officeDocument/2006/relationships/customXml" Target="../ink/ink402.xml"/><Relationship Id="rId239" Type="http://schemas.openxmlformats.org/officeDocument/2006/relationships/image" Target="../media/image398.png"/><Relationship Id="rId250" Type="http://schemas.openxmlformats.org/officeDocument/2006/relationships/customXml" Target="../ink/ink418.xml"/><Relationship Id="rId271" Type="http://schemas.openxmlformats.org/officeDocument/2006/relationships/image" Target="../media/image414.png"/><Relationship Id="rId292" Type="http://schemas.openxmlformats.org/officeDocument/2006/relationships/customXml" Target="../ink/ink439.xml"/><Relationship Id="rId306" Type="http://schemas.openxmlformats.org/officeDocument/2006/relationships/customXml" Target="../ink/ink446.xml"/><Relationship Id="rId24" Type="http://schemas.openxmlformats.org/officeDocument/2006/relationships/customXml" Target="../ink/ink305.xml"/><Relationship Id="rId45" Type="http://schemas.openxmlformats.org/officeDocument/2006/relationships/image" Target="../media/image301.png"/><Relationship Id="rId66" Type="http://schemas.openxmlformats.org/officeDocument/2006/relationships/customXml" Target="../ink/ink326.xml"/><Relationship Id="rId87" Type="http://schemas.openxmlformats.org/officeDocument/2006/relationships/image" Target="../media/image322.png"/><Relationship Id="rId110" Type="http://schemas.openxmlformats.org/officeDocument/2006/relationships/customXml" Target="../ink/ink348.xml"/><Relationship Id="rId131" Type="http://schemas.openxmlformats.org/officeDocument/2006/relationships/image" Target="../media/image344.png"/><Relationship Id="rId327" Type="http://schemas.openxmlformats.org/officeDocument/2006/relationships/image" Target="../media/image442.png"/><Relationship Id="rId348" Type="http://schemas.openxmlformats.org/officeDocument/2006/relationships/customXml" Target="../ink/ink467.xml"/><Relationship Id="rId152" Type="http://schemas.openxmlformats.org/officeDocument/2006/relationships/customXml" Target="../ink/ink369.xml"/><Relationship Id="rId173" Type="http://schemas.openxmlformats.org/officeDocument/2006/relationships/image" Target="../media/image365.png"/><Relationship Id="rId194" Type="http://schemas.openxmlformats.org/officeDocument/2006/relationships/customXml" Target="../ink/ink390.xml"/><Relationship Id="rId208" Type="http://schemas.openxmlformats.org/officeDocument/2006/relationships/customXml" Target="../ink/ink397.xml"/><Relationship Id="rId229" Type="http://schemas.openxmlformats.org/officeDocument/2006/relationships/image" Target="../media/image393.png"/><Relationship Id="rId240" Type="http://schemas.openxmlformats.org/officeDocument/2006/relationships/customXml" Target="../ink/ink413.xml"/><Relationship Id="rId261" Type="http://schemas.openxmlformats.org/officeDocument/2006/relationships/image" Target="../media/image409.png"/><Relationship Id="rId14" Type="http://schemas.openxmlformats.org/officeDocument/2006/relationships/customXml" Target="../ink/ink300.xml"/><Relationship Id="rId35" Type="http://schemas.openxmlformats.org/officeDocument/2006/relationships/image" Target="../media/image296.png"/><Relationship Id="rId56" Type="http://schemas.openxmlformats.org/officeDocument/2006/relationships/customXml" Target="../ink/ink321.xml"/><Relationship Id="rId77" Type="http://schemas.openxmlformats.org/officeDocument/2006/relationships/image" Target="../media/image317.png"/><Relationship Id="rId100" Type="http://schemas.openxmlformats.org/officeDocument/2006/relationships/customXml" Target="../ink/ink343.xml"/><Relationship Id="rId282" Type="http://schemas.openxmlformats.org/officeDocument/2006/relationships/customXml" Target="../ink/ink434.xml"/><Relationship Id="rId317" Type="http://schemas.openxmlformats.org/officeDocument/2006/relationships/image" Target="../media/image437.png"/><Relationship Id="rId338" Type="http://schemas.openxmlformats.org/officeDocument/2006/relationships/customXml" Target="../ink/ink462.xml"/><Relationship Id="rId8" Type="http://schemas.openxmlformats.org/officeDocument/2006/relationships/customXml" Target="../ink/ink297.xml"/><Relationship Id="rId98" Type="http://schemas.openxmlformats.org/officeDocument/2006/relationships/customXml" Target="../ink/ink342.xml"/><Relationship Id="rId121" Type="http://schemas.openxmlformats.org/officeDocument/2006/relationships/image" Target="../media/image339.png"/><Relationship Id="rId142" Type="http://schemas.openxmlformats.org/officeDocument/2006/relationships/customXml" Target="../ink/ink364.xml"/><Relationship Id="rId163" Type="http://schemas.openxmlformats.org/officeDocument/2006/relationships/image" Target="../media/image360.png"/><Relationship Id="rId184" Type="http://schemas.openxmlformats.org/officeDocument/2006/relationships/customXml" Target="../ink/ink385.xml"/><Relationship Id="rId219" Type="http://schemas.openxmlformats.org/officeDocument/2006/relationships/image" Target="../media/image388.png"/><Relationship Id="rId230" Type="http://schemas.openxmlformats.org/officeDocument/2006/relationships/customXml" Target="../ink/ink408.xml"/><Relationship Id="rId251" Type="http://schemas.openxmlformats.org/officeDocument/2006/relationships/image" Target="../media/image404.png"/><Relationship Id="rId25" Type="http://schemas.openxmlformats.org/officeDocument/2006/relationships/image" Target="../media/image291.png"/><Relationship Id="rId46" Type="http://schemas.openxmlformats.org/officeDocument/2006/relationships/customXml" Target="../ink/ink316.xml"/><Relationship Id="rId67" Type="http://schemas.openxmlformats.org/officeDocument/2006/relationships/image" Target="../media/image312.png"/><Relationship Id="rId272" Type="http://schemas.openxmlformats.org/officeDocument/2006/relationships/customXml" Target="../ink/ink429.xml"/><Relationship Id="rId293" Type="http://schemas.openxmlformats.org/officeDocument/2006/relationships/image" Target="../media/image425.png"/><Relationship Id="rId307" Type="http://schemas.openxmlformats.org/officeDocument/2006/relationships/image" Target="../media/image432.png"/><Relationship Id="rId328" Type="http://schemas.openxmlformats.org/officeDocument/2006/relationships/customXml" Target="../ink/ink457.xml"/><Relationship Id="rId349" Type="http://schemas.openxmlformats.org/officeDocument/2006/relationships/image" Target="../media/image453.png"/><Relationship Id="rId20" Type="http://schemas.openxmlformats.org/officeDocument/2006/relationships/customXml" Target="../ink/ink303.xml"/><Relationship Id="rId41" Type="http://schemas.openxmlformats.org/officeDocument/2006/relationships/image" Target="../media/image299.png"/><Relationship Id="rId62" Type="http://schemas.openxmlformats.org/officeDocument/2006/relationships/customXml" Target="../ink/ink324.xml"/><Relationship Id="rId83" Type="http://schemas.openxmlformats.org/officeDocument/2006/relationships/image" Target="../media/image320.png"/><Relationship Id="rId88" Type="http://schemas.openxmlformats.org/officeDocument/2006/relationships/customXml" Target="../ink/ink337.xml"/><Relationship Id="rId111" Type="http://schemas.openxmlformats.org/officeDocument/2006/relationships/image" Target="../media/image334.png"/><Relationship Id="rId132" Type="http://schemas.openxmlformats.org/officeDocument/2006/relationships/customXml" Target="../ink/ink359.xml"/><Relationship Id="rId153" Type="http://schemas.openxmlformats.org/officeDocument/2006/relationships/image" Target="../media/image355.png"/><Relationship Id="rId174" Type="http://schemas.openxmlformats.org/officeDocument/2006/relationships/customXml" Target="../ink/ink380.xml"/><Relationship Id="rId179" Type="http://schemas.openxmlformats.org/officeDocument/2006/relationships/image" Target="../media/image368.png"/><Relationship Id="rId195" Type="http://schemas.openxmlformats.org/officeDocument/2006/relationships/image" Target="../media/image376.png"/><Relationship Id="rId209" Type="http://schemas.openxmlformats.org/officeDocument/2006/relationships/image" Target="../media/image383.png"/><Relationship Id="rId190" Type="http://schemas.openxmlformats.org/officeDocument/2006/relationships/customXml" Target="../ink/ink388.xml"/><Relationship Id="rId204" Type="http://schemas.openxmlformats.org/officeDocument/2006/relationships/customXml" Target="../ink/ink395.xml"/><Relationship Id="rId220" Type="http://schemas.openxmlformats.org/officeDocument/2006/relationships/customXml" Target="../ink/ink403.xml"/><Relationship Id="rId225" Type="http://schemas.openxmlformats.org/officeDocument/2006/relationships/image" Target="../media/image391.png"/><Relationship Id="rId241" Type="http://schemas.openxmlformats.org/officeDocument/2006/relationships/image" Target="../media/image399.png"/><Relationship Id="rId246" Type="http://schemas.openxmlformats.org/officeDocument/2006/relationships/customXml" Target="../ink/ink416.xml"/><Relationship Id="rId267" Type="http://schemas.openxmlformats.org/officeDocument/2006/relationships/image" Target="../media/image412.png"/><Relationship Id="rId288" Type="http://schemas.openxmlformats.org/officeDocument/2006/relationships/customXml" Target="../ink/ink437.xml"/><Relationship Id="rId15" Type="http://schemas.openxmlformats.org/officeDocument/2006/relationships/image" Target="../media/image286.png"/><Relationship Id="rId36" Type="http://schemas.openxmlformats.org/officeDocument/2006/relationships/customXml" Target="../ink/ink311.xml"/><Relationship Id="rId57" Type="http://schemas.openxmlformats.org/officeDocument/2006/relationships/image" Target="../media/image307.png"/><Relationship Id="rId106" Type="http://schemas.openxmlformats.org/officeDocument/2006/relationships/customXml" Target="../ink/ink346.xml"/><Relationship Id="rId127" Type="http://schemas.openxmlformats.org/officeDocument/2006/relationships/image" Target="../media/image342.png"/><Relationship Id="rId262" Type="http://schemas.openxmlformats.org/officeDocument/2006/relationships/customXml" Target="../ink/ink424.xml"/><Relationship Id="rId283" Type="http://schemas.openxmlformats.org/officeDocument/2006/relationships/image" Target="../media/image420.png"/><Relationship Id="rId313" Type="http://schemas.openxmlformats.org/officeDocument/2006/relationships/image" Target="../media/image435.png"/><Relationship Id="rId318" Type="http://schemas.openxmlformats.org/officeDocument/2006/relationships/customXml" Target="../ink/ink452.xml"/><Relationship Id="rId339" Type="http://schemas.openxmlformats.org/officeDocument/2006/relationships/image" Target="../media/image448.png"/><Relationship Id="rId10" Type="http://schemas.openxmlformats.org/officeDocument/2006/relationships/customXml" Target="../ink/ink298.xml"/><Relationship Id="rId31" Type="http://schemas.openxmlformats.org/officeDocument/2006/relationships/image" Target="../media/image294.png"/><Relationship Id="rId52" Type="http://schemas.openxmlformats.org/officeDocument/2006/relationships/customXml" Target="../ink/ink319.xml"/><Relationship Id="rId73" Type="http://schemas.openxmlformats.org/officeDocument/2006/relationships/image" Target="../media/image315.png"/><Relationship Id="rId78" Type="http://schemas.openxmlformats.org/officeDocument/2006/relationships/customXml" Target="../ink/ink332.xml"/><Relationship Id="rId94" Type="http://schemas.openxmlformats.org/officeDocument/2006/relationships/customXml" Target="../ink/ink340.xml"/><Relationship Id="rId99" Type="http://schemas.openxmlformats.org/officeDocument/2006/relationships/image" Target="../media/image328.png"/><Relationship Id="rId101" Type="http://schemas.openxmlformats.org/officeDocument/2006/relationships/image" Target="../media/image329.png"/><Relationship Id="rId122" Type="http://schemas.openxmlformats.org/officeDocument/2006/relationships/customXml" Target="../ink/ink354.xml"/><Relationship Id="rId143" Type="http://schemas.openxmlformats.org/officeDocument/2006/relationships/image" Target="../media/image350.png"/><Relationship Id="rId148" Type="http://schemas.openxmlformats.org/officeDocument/2006/relationships/customXml" Target="../ink/ink367.xml"/><Relationship Id="rId164" Type="http://schemas.openxmlformats.org/officeDocument/2006/relationships/customXml" Target="../ink/ink375.xml"/><Relationship Id="rId169" Type="http://schemas.openxmlformats.org/officeDocument/2006/relationships/image" Target="../media/image363.png"/><Relationship Id="rId185" Type="http://schemas.openxmlformats.org/officeDocument/2006/relationships/image" Target="../media/image371.png"/><Relationship Id="rId334" Type="http://schemas.openxmlformats.org/officeDocument/2006/relationships/customXml" Target="../ink/ink460.xml"/><Relationship Id="rId350" Type="http://schemas.openxmlformats.org/officeDocument/2006/relationships/customXml" Target="../ink/ink468.xml"/><Relationship Id="rId4" Type="http://schemas.openxmlformats.org/officeDocument/2006/relationships/customXml" Target="../ink/ink295.xml"/><Relationship Id="rId9" Type="http://schemas.openxmlformats.org/officeDocument/2006/relationships/image" Target="../media/image283.png"/><Relationship Id="rId180" Type="http://schemas.openxmlformats.org/officeDocument/2006/relationships/customXml" Target="../ink/ink383.xml"/><Relationship Id="rId210" Type="http://schemas.openxmlformats.org/officeDocument/2006/relationships/customXml" Target="../ink/ink398.xml"/><Relationship Id="rId215" Type="http://schemas.openxmlformats.org/officeDocument/2006/relationships/image" Target="../media/image386.png"/><Relationship Id="rId236" Type="http://schemas.openxmlformats.org/officeDocument/2006/relationships/customXml" Target="../ink/ink411.xml"/><Relationship Id="rId257" Type="http://schemas.openxmlformats.org/officeDocument/2006/relationships/image" Target="../media/image407.png"/><Relationship Id="rId278" Type="http://schemas.openxmlformats.org/officeDocument/2006/relationships/customXml" Target="../ink/ink432.xml"/><Relationship Id="rId26" Type="http://schemas.openxmlformats.org/officeDocument/2006/relationships/customXml" Target="../ink/ink306.xml"/><Relationship Id="rId231" Type="http://schemas.openxmlformats.org/officeDocument/2006/relationships/image" Target="../media/image394.png"/><Relationship Id="rId252" Type="http://schemas.openxmlformats.org/officeDocument/2006/relationships/customXml" Target="../ink/ink419.xml"/><Relationship Id="rId273" Type="http://schemas.openxmlformats.org/officeDocument/2006/relationships/image" Target="../media/image415.png"/><Relationship Id="rId294" Type="http://schemas.openxmlformats.org/officeDocument/2006/relationships/customXml" Target="../ink/ink440.xml"/><Relationship Id="rId308" Type="http://schemas.openxmlformats.org/officeDocument/2006/relationships/customXml" Target="../ink/ink447.xml"/><Relationship Id="rId329" Type="http://schemas.openxmlformats.org/officeDocument/2006/relationships/image" Target="../media/image443.png"/><Relationship Id="rId47" Type="http://schemas.openxmlformats.org/officeDocument/2006/relationships/image" Target="../media/image302.png"/><Relationship Id="rId68" Type="http://schemas.openxmlformats.org/officeDocument/2006/relationships/customXml" Target="../ink/ink327.xml"/><Relationship Id="rId89" Type="http://schemas.openxmlformats.org/officeDocument/2006/relationships/image" Target="../media/image323.png"/><Relationship Id="rId112" Type="http://schemas.openxmlformats.org/officeDocument/2006/relationships/customXml" Target="../ink/ink349.xml"/><Relationship Id="rId133" Type="http://schemas.openxmlformats.org/officeDocument/2006/relationships/image" Target="../media/image345.png"/><Relationship Id="rId154" Type="http://schemas.openxmlformats.org/officeDocument/2006/relationships/customXml" Target="../ink/ink370.xml"/><Relationship Id="rId175" Type="http://schemas.openxmlformats.org/officeDocument/2006/relationships/image" Target="../media/image366.png"/><Relationship Id="rId340" Type="http://schemas.openxmlformats.org/officeDocument/2006/relationships/customXml" Target="../ink/ink463.xml"/><Relationship Id="rId196" Type="http://schemas.openxmlformats.org/officeDocument/2006/relationships/customXml" Target="../ink/ink391.xml"/><Relationship Id="rId200" Type="http://schemas.openxmlformats.org/officeDocument/2006/relationships/customXml" Target="../ink/ink393.xml"/><Relationship Id="rId16" Type="http://schemas.openxmlformats.org/officeDocument/2006/relationships/customXml" Target="../ink/ink301.xml"/><Relationship Id="rId221" Type="http://schemas.openxmlformats.org/officeDocument/2006/relationships/image" Target="../media/image389.png"/><Relationship Id="rId242" Type="http://schemas.openxmlformats.org/officeDocument/2006/relationships/customXml" Target="../ink/ink414.xml"/><Relationship Id="rId263" Type="http://schemas.openxmlformats.org/officeDocument/2006/relationships/image" Target="../media/image410.png"/><Relationship Id="rId284" Type="http://schemas.openxmlformats.org/officeDocument/2006/relationships/customXml" Target="../ink/ink435.xml"/><Relationship Id="rId319" Type="http://schemas.openxmlformats.org/officeDocument/2006/relationships/image" Target="../media/image438.png"/><Relationship Id="rId37" Type="http://schemas.openxmlformats.org/officeDocument/2006/relationships/image" Target="../media/image297.png"/><Relationship Id="rId58" Type="http://schemas.openxmlformats.org/officeDocument/2006/relationships/customXml" Target="../ink/ink322.xml"/><Relationship Id="rId79" Type="http://schemas.openxmlformats.org/officeDocument/2006/relationships/image" Target="../media/image318.png"/><Relationship Id="rId102" Type="http://schemas.openxmlformats.org/officeDocument/2006/relationships/customXml" Target="../ink/ink344.xml"/><Relationship Id="rId123" Type="http://schemas.openxmlformats.org/officeDocument/2006/relationships/image" Target="../media/image340.png"/><Relationship Id="rId144" Type="http://schemas.openxmlformats.org/officeDocument/2006/relationships/customXml" Target="../ink/ink365.xml"/><Relationship Id="rId330" Type="http://schemas.openxmlformats.org/officeDocument/2006/relationships/customXml" Target="../ink/ink458.xml"/><Relationship Id="rId90" Type="http://schemas.openxmlformats.org/officeDocument/2006/relationships/customXml" Target="../ink/ink338.xml"/><Relationship Id="rId165" Type="http://schemas.openxmlformats.org/officeDocument/2006/relationships/image" Target="../media/image361.png"/><Relationship Id="rId186" Type="http://schemas.openxmlformats.org/officeDocument/2006/relationships/customXml" Target="../ink/ink386.xml"/><Relationship Id="rId351" Type="http://schemas.openxmlformats.org/officeDocument/2006/relationships/image" Target="../media/image454.png"/><Relationship Id="rId211" Type="http://schemas.openxmlformats.org/officeDocument/2006/relationships/image" Target="../media/image384.png"/><Relationship Id="rId232" Type="http://schemas.openxmlformats.org/officeDocument/2006/relationships/customXml" Target="../ink/ink409.xml"/><Relationship Id="rId253" Type="http://schemas.openxmlformats.org/officeDocument/2006/relationships/image" Target="../media/image405.png"/><Relationship Id="rId274" Type="http://schemas.openxmlformats.org/officeDocument/2006/relationships/customXml" Target="../ink/ink430.xml"/><Relationship Id="rId295" Type="http://schemas.openxmlformats.org/officeDocument/2006/relationships/image" Target="../media/image426.png"/><Relationship Id="rId309" Type="http://schemas.openxmlformats.org/officeDocument/2006/relationships/image" Target="../media/image433.png"/><Relationship Id="rId27" Type="http://schemas.openxmlformats.org/officeDocument/2006/relationships/image" Target="../media/image292.png"/><Relationship Id="rId48" Type="http://schemas.openxmlformats.org/officeDocument/2006/relationships/customXml" Target="../ink/ink317.xml"/><Relationship Id="rId69" Type="http://schemas.openxmlformats.org/officeDocument/2006/relationships/image" Target="../media/image313.png"/><Relationship Id="rId113" Type="http://schemas.openxmlformats.org/officeDocument/2006/relationships/image" Target="../media/image335.png"/><Relationship Id="rId134" Type="http://schemas.openxmlformats.org/officeDocument/2006/relationships/customXml" Target="../ink/ink360.xml"/><Relationship Id="rId320" Type="http://schemas.openxmlformats.org/officeDocument/2006/relationships/customXml" Target="../ink/ink453.xml"/><Relationship Id="rId80" Type="http://schemas.openxmlformats.org/officeDocument/2006/relationships/customXml" Target="../ink/ink333.xml"/><Relationship Id="rId155" Type="http://schemas.openxmlformats.org/officeDocument/2006/relationships/image" Target="../media/image356.png"/><Relationship Id="rId176" Type="http://schemas.openxmlformats.org/officeDocument/2006/relationships/customXml" Target="../ink/ink381.xml"/><Relationship Id="rId197" Type="http://schemas.openxmlformats.org/officeDocument/2006/relationships/image" Target="../media/image377.png"/><Relationship Id="rId341" Type="http://schemas.openxmlformats.org/officeDocument/2006/relationships/image" Target="../media/image449.png"/><Relationship Id="rId201" Type="http://schemas.openxmlformats.org/officeDocument/2006/relationships/image" Target="../media/image379.png"/><Relationship Id="rId222" Type="http://schemas.openxmlformats.org/officeDocument/2006/relationships/customXml" Target="../ink/ink404.xml"/><Relationship Id="rId243" Type="http://schemas.openxmlformats.org/officeDocument/2006/relationships/image" Target="../media/image400.png"/><Relationship Id="rId264" Type="http://schemas.openxmlformats.org/officeDocument/2006/relationships/customXml" Target="../ink/ink425.xml"/><Relationship Id="rId285" Type="http://schemas.openxmlformats.org/officeDocument/2006/relationships/image" Target="../media/image421.png"/><Relationship Id="rId17" Type="http://schemas.openxmlformats.org/officeDocument/2006/relationships/image" Target="../media/image287.png"/><Relationship Id="rId38" Type="http://schemas.openxmlformats.org/officeDocument/2006/relationships/customXml" Target="../ink/ink312.xml"/><Relationship Id="rId59" Type="http://schemas.openxmlformats.org/officeDocument/2006/relationships/image" Target="../media/image308.png"/><Relationship Id="rId103" Type="http://schemas.openxmlformats.org/officeDocument/2006/relationships/image" Target="../media/image330.png"/><Relationship Id="rId124" Type="http://schemas.openxmlformats.org/officeDocument/2006/relationships/customXml" Target="../ink/ink355.xml"/><Relationship Id="rId310" Type="http://schemas.openxmlformats.org/officeDocument/2006/relationships/customXml" Target="../ink/ink448.xml"/><Relationship Id="rId70" Type="http://schemas.openxmlformats.org/officeDocument/2006/relationships/customXml" Target="../ink/ink328.xml"/><Relationship Id="rId91" Type="http://schemas.openxmlformats.org/officeDocument/2006/relationships/image" Target="../media/image324.png"/><Relationship Id="rId145" Type="http://schemas.openxmlformats.org/officeDocument/2006/relationships/image" Target="../media/image351.png"/><Relationship Id="rId166" Type="http://schemas.openxmlformats.org/officeDocument/2006/relationships/customXml" Target="../ink/ink376.xml"/><Relationship Id="rId187" Type="http://schemas.openxmlformats.org/officeDocument/2006/relationships/image" Target="../media/image372.png"/><Relationship Id="rId331" Type="http://schemas.openxmlformats.org/officeDocument/2006/relationships/image" Target="../media/image444.png"/><Relationship Id="rId352" Type="http://schemas.openxmlformats.org/officeDocument/2006/relationships/customXml" Target="../ink/ink46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9.xml"/><Relationship Id="rId233" Type="http://schemas.openxmlformats.org/officeDocument/2006/relationships/image" Target="../media/image395.png"/><Relationship Id="rId254" Type="http://schemas.openxmlformats.org/officeDocument/2006/relationships/customXml" Target="../ink/ink420.xml"/><Relationship Id="rId28" Type="http://schemas.openxmlformats.org/officeDocument/2006/relationships/customXml" Target="../ink/ink307.xml"/><Relationship Id="rId49" Type="http://schemas.openxmlformats.org/officeDocument/2006/relationships/image" Target="../media/image303.png"/><Relationship Id="rId114" Type="http://schemas.openxmlformats.org/officeDocument/2006/relationships/customXml" Target="../ink/ink350.xml"/><Relationship Id="rId275" Type="http://schemas.openxmlformats.org/officeDocument/2006/relationships/image" Target="../media/image416.png"/><Relationship Id="rId296" Type="http://schemas.openxmlformats.org/officeDocument/2006/relationships/customXml" Target="../ink/ink441.xml"/><Relationship Id="rId300" Type="http://schemas.openxmlformats.org/officeDocument/2006/relationships/customXml" Target="../ink/ink443.xml"/><Relationship Id="rId60" Type="http://schemas.openxmlformats.org/officeDocument/2006/relationships/customXml" Target="../ink/ink323.xml"/><Relationship Id="rId81" Type="http://schemas.openxmlformats.org/officeDocument/2006/relationships/image" Target="../media/image319.png"/><Relationship Id="rId135" Type="http://schemas.openxmlformats.org/officeDocument/2006/relationships/image" Target="../media/image346.png"/><Relationship Id="rId156" Type="http://schemas.openxmlformats.org/officeDocument/2006/relationships/customXml" Target="../ink/ink371.xml"/><Relationship Id="rId177" Type="http://schemas.openxmlformats.org/officeDocument/2006/relationships/image" Target="../media/image367.png"/><Relationship Id="rId198" Type="http://schemas.openxmlformats.org/officeDocument/2006/relationships/customXml" Target="../ink/ink392.xml"/><Relationship Id="rId321" Type="http://schemas.openxmlformats.org/officeDocument/2006/relationships/image" Target="../media/image439.png"/><Relationship Id="rId342" Type="http://schemas.openxmlformats.org/officeDocument/2006/relationships/customXml" Target="../ink/ink464.xml"/><Relationship Id="rId202" Type="http://schemas.openxmlformats.org/officeDocument/2006/relationships/customXml" Target="../ink/ink394.xml"/><Relationship Id="rId223" Type="http://schemas.openxmlformats.org/officeDocument/2006/relationships/image" Target="../media/image390.png"/><Relationship Id="rId244" Type="http://schemas.openxmlformats.org/officeDocument/2006/relationships/customXml" Target="../ink/ink415.xml"/><Relationship Id="rId18" Type="http://schemas.openxmlformats.org/officeDocument/2006/relationships/customXml" Target="../ink/ink302.xml"/><Relationship Id="rId39" Type="http://schemas.openxmlformats.org/officeDocument/2006/relationships/image" Target="../media/image298.png"/><Relationship Id="rId265" Type="http://schemas.openxmlformats.org/officeDocument/2006/relationships/image" Target="../media/image411.png"/><Relationship Id="rId286" Type="http://schemas.openxmlformats.org/officeDocument/2006/relationships/customXml" Target="../ink/ink436.xml"/><Relationship Id="rId50" Type="http://schemas.openxmlformats.org/officeDocument/2006/relationships/customXml" Target="../ink/ink318.xml"/><Relationship Id="rId104" Type="http://schemas.openxmlformats.org/officeDocument/2006/relationships/customXml" Target="../ink/ink345.xml"/><Relationship Id="rId125" Type="http://schemas.openxmlformats.org/officeDocument/2006/relationships/image" Target="../media/image341.png"/><Relationship Id="rId146" Type="http://schemas.openxmlformats.org/officeDocument/2006/relationships/customXml" Target="../ink/ink366.xml"/><Relationship Id="rId167" Type="http://schemas.openxmlformats.org/officeDocument/2006/relationships/image" Target="../media/image362.png"/><Relationship Id="rId188" Type="http://schemas.openxmlformats.org/officeDocument/2006/relationships/customXml" Target="../ink/ink387.xml"/><Relationship Id="rId311" Type="http://schemas.openxmlformats.org/officeDocument/2006/relationships/image" Target="../media/image434.png"/><Relationship Id="rId332" Type="http://schemas.openxmlformats.org/officeDocument/2006/relationships/customXml" Target="../ink/ink459.xml"/><Relationship Id="rId353" Type="http://schemas.openxmlformats.org/officeDocument/2006/relationships/image" Target="../media/image455.png"/><Relationship Id="rId71" Type="http://schemas.openxmlformats.org/officeDocument/2006/relationships/image" Target="../media/image314.png"/><Relationship Id="rId92" Type="http://schemas.openxmlformats.org/officeDocument/2006/relationships/customXml" Target="../ink/ink339.xml"/><Relationship Id="rId213" Type="http://schemas.openxmlformats.org/officeDocument/2006/relationships/image" Target="../media/image385.png"/><Relationship Id="rId234" Type="http://schemas.openxmlformats.org/officeDocument/2006/relationships/customXml" Target="../ink/ink410.xml"/><Relationship Id="rId2" Type="http://schemas.openxmlformats.org/officeDocument/2006/relationships/customXml" Target="../ink/ink294.xml"/><Relationship Id="rId29" Type="http://schemas.openxmlformats.org/officeDocument/2006/relationships/image" Target="../media/image293.png"/><Relationship Id="rId255" Type="http://schemas.openxmlformats.org/officeDocument/2006/relationships/image" Target="../media/image406.png"/><Relationship Id="rId276" Type="http://schemas.openxmlformats.org/officeDocument/2006/relationships/customXml" Target="../ink/ink431.xml"/><Relationship Id="rId297" Type="http://schemas.openxmlformats.org/officeDocument/2006/relationships/image" Target="../media/image427.png"/><Relationship Id="rId40" Type="http://schemas.openxmlformats.org/officeDocument/2006/relationships/customXml" Target="../ink/ink313.xml"/><Relationship Id="rId115" Type="http://schemas.openxmlformats.org/officeDocument/2006/relationships/image" Target="../media/image336.png"/><Relationship Id="rId136" Type="http://schemas.openxmlformats.org/officeDocument/2006/relationships/customXml" Target="../ink/ink361.xml"/><Relationship Id="rId157" Type="http://schemas.openxmlformats.org/officeDocument/2006/relationships/image" Target="../media/image357.png"/><Relationship Id="rId178" Type="http://schemas.openxmlformats.org/officeDocument/2006/relationships/customXml" Target="../ink/ink382.xml"/><Relationship Id="rId301" Type="http://schemas.openxmlformats.org/officeDocument/2006/relationships/image" Target="../media/image429.png"/><Relationship Id="rId322" Type="http://schemas.openxmlformats.org/officeDocument/2006/relationships/customXml" Target="../ink/ink454.xml"/><Relationship Id="rId343" Type="http://schemas.openxmlformats.org/officeDocument/2006/relationships/image" Target="../media/image450.png"/><Relationship Id="rId61" Type="http://schemas.openxmlformats.org/officeDocument/2006/relationships/image" Target="../media/image309.png"/><Relationship Id="rId82" Type="http://schemas.openxmlformats.org/officeDocument/2006/relationships/customXml" Target="../ink/ink334.xml"/><Relationship Id="rId199" Type="http://schemas.openxmlformats.org/officeDocument/2006/relationships/image" Target="../media/image378.png"/><Relationship Id="rId203" Type="http://schemas.openxmlformats.org/officeDocument/2006/relationships/image" Target="../media/image380.png"/><Relationship Id="rId19" Type="http://schemas.openxmlformats.org/officeDocument/2006/relationships/image" Target="../media/image288.png"/><Relationship Id="rId224" Type="http://schemas.openxmlformats.org/officeDocument/2006/relationships/customXml" Target="../ink/ink405.xml"/><Relationship Id="rId245" Type="http://schemas.openxmlformats.org/officeDocument/2006/relationships/image" Target="../media/image401.png"/><Relationship Id="rId266" Type="http://schemas.openxmlformats.org/officeDocument/2006/relationships/customXml" Target="../ink/ink426.xml"/><Relationship Id="rId287" Type="http://schemas.openxmlformats.org/officeDocument/2006/relationships/image" Target="../media/image422.png"/><Relationship Id="rId30" Type="http://schemas.openxmlformats.org/officeDocument/2006/relationships/customXml" Target="../ink/ink308.xml"/><Relationship Id="rId105" Type="http://schemas.openxmlformats.org/officeDocument/2006/relationships/image" Target="../media/image331.png"/><Relationship Id="rId126" Type="http://schemas.openxmlformats.org/officeDocument/2006/relationships/customXml" Target="../ink/ink356.xml"/><Relationship Id="rId147" Type="http://schemas.openxmlformats.org/officeDocument/2006/relationships/image" Target="../media/image352.png"/><Relationship Id="rId168" Type="http://schemas.openxmlformats.org/officeDocument/2006/relationships/customXml" Target="../ink/ink377.xml"/><Relationship Id="rId312" Type="http://schemas.openxmlformats.org/officeDocument/2006/relationships/customXml" Target="../ink/ink449.xml"/><Relationship Id="rId333" Type="http://schemas.openxmlformats.org/officeDocument/2006/relationships/image" Target="../media/image445.png"/><Relationship Id="rId51" Type="http://schemas.openxmlformats.org/officeDocument/2006/relationships/image" Target="../media/image304.png"/><Relationship Id="rId72" Type="http://schemas.openxmlformats.org/officeDocument/2006/relationships/customXml" Target="../ink/ink329.xml"/><Relationship Id="rId93" Type="http://schemas.openxmlformats.org/officeDocument/2006/relationships/image" Target="../media/image325.png"/><Relationship Id="rId189" Type="http://schemas.openxmlformats.org/officeDocument/2006/relationships/image" Target="../media/image373.png"/><Relationship Id="rId3" Type="http://schemas.openxmlformats.org/officeDocument/2006/relationships/image" Target="../media/image280.png"/><Relationship Id="rId214" Type="http://schemas.openxmlformats.org/officeDocument/2006/relationships/customXml" Target="../ink/ink400.xml"/><Relationship Id="rId235" Type="http://schemas.openxmlformats.org/officeDocument/2006/relationships/image" Target="../media/image396.png"/><Relationship Id="rId256" Type="http://schemas.openxmlformats.org/officeDocument/2006/relationships/customXml" Target="../ink/ink421.xml"/><Relationship Id="rId277" Type="http://schemas.openxmlformats.org/officeDocument/2006/relationships/image" Target="../media/image417.png"/><Relationship Id="rId298" Type="http://schemas.openxmlformats.org/officeDocument/2006/relationships/customXml" Target="../ink/ink442.xml"/><Relationship Id="rId116" Type="http://schemas.openxmlformats.org/officeDocument/2006/relationships/customXml" Target="../ink/ink351.xml"/><Relationship Id="rId137" Type="http://schemas.openxmlformats.org/officeDocument/2006/relationships/image" Target="../media/image347.png"/><Relationship Id="rId158" Type="http://schemas.openxmlformats.org/officeDocument/2006/relationships/customXml" Target="../ink/ink372.xml"/><Relationship Id="rId302" Type="http://schemas.openxmlformats.org/officeDocument/2006/relationships/customXml" Target="../ink/ink444.xml"/><Relationship Id="rId323" Type="http://schemas.openxmlformats.org/officeDocument/2006/relationships/image" Target="../media/image440.png"/><Relationship Id="rId344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7.png"/><Relationship Id="rId4" Type="http://schemas.openxmlformats.org/officeDocument/2006/relationships/customXml" Target="../ink/ink4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>
            <a:extLst>
              <a:ext uri="{FF2B5EF4-FFF2-40B4-BE49-F238E27FC236}">
                <a16:creationId xmlns:a16="http://schemas.microsoft.com/office/drawing/2014/main" id="{5483B2CD-D175-42DE-9DD4-86CD72F988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Indexing and Hashing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7C00FD8F-3A90-4A18-9657-A17D96502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Dense Index Files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3A06D03-0D2A-4127-91EC-B81D51D03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966787"/>
          </a:xfrm>
        </p:spPr>
        <p:txBody>
          <a:bodyPr/>
          <a:lstStyle/>
          <a:p>
            <a:r>
              <a:rPr lang="en-US" altLang="en-US" sz="2000"/>
              <a:t>Dense index on </a:t>
            </a:r>
            <a:r>
              <a:rPr lang="en-US" altLang="en-US" sz="2000" i="1"/>
              <a:t>dept_name</a:t>
            </a:r>
            <a:r>
              <a:rPr lang="en-US" altLang="en-US" sz="2000"/>
              <a:t>, with </a:t>
            </a:r>
            <a:r>
              <a:rPr lang="en-US" altLang="en-US" sz="2000" i="1"/>
              <a:t>instructor </a:t>
            </a:r>
            <a:r>
              <a:rPr lang="en-US" altLang="en-US" sz="2000"/>
              <a:t>file sorted on </a:t>
            </a:r>
            <a:r>
              <a:rPr lang="en-US" altLang="en-US" sz="2000" i="1"/>
              <a:t>dept_name</a:t>
            </a:r>
            <a:endParaRPr lang="en-US" altLang="en-US" sz="2000"/>
          </a:p>
        </p:txBody>
      </p:sp>
      <p:pic>
        <p:nvPicPr>
          <p:cNvPr id="11268" name="Picture 7">
            <a:extLst>
              <a:ext uri="{FF2B5EF4-FFF2-40B4-BE49-F238E27FC236}">
                <a16:creationId xmlns:a16="http://schemas.microsoft.com/office/drawing/2014/main" id="{EE256286-3377-46D0-8DD3-3DF9115D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79650"/>
            <a:ext cx="850741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FE341D-1C39-4751-9D84-A6F75DA5B8EF}"/>
                  </a:ext>
                </a:extLst>
              </p14:cNvPr>
              <p14:cNvContentPartPr/>
              <p14:nvPr/>
            </p14:nvContentPartPr>
            <p14:xfrm>
              <a:off x="447480" y="689760"/>
              <a:ext cx="6705720" cy="570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FE341D-1C39-4751-9D84-A6F75DA5B8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20" y="680400"/>
                <a:ext cx="6724440" cy="572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ACF157FA-5F01-4E8D-A78B-FC5FB243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Definition in SQL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93AE5C17-6E8C-4CC7-A248-DAB254F60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/>
              <a:t>Create an index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>
                <a:ea typeface="ＭＳ Ｐゴシック" panose="020B0600070205080204" pitchFamily="34" charset="-128"/>
              </a:rPr>
              <a:t>		</a:t>
            </a:r>
            <a:r>
              <a:rPr lang="en-US" altLang="en-US" sz="1800" b="1">
                <a:ea typeface="ＭＳ Ｐゴシック" panose="020B0600070205080204" pitchFamily="34" charset="-128"/>
              </a:rPr>
              <a:t>create index</a:t>
            </a:r>
            <a:r>
              <a:rPr lang="en-US" altLang="en-US" sz="1800">
                <a:ea typeface="ＭＳ Ｐゴシック" panose="020B0600070205080204" pitchFamily="34" charset="-128"/>
              </a:rPr>
              <a:t> &lt;index-name&gt; </a:t>
            </a:r>
            <a:r>
              <a:rPr lang="en-US" altLang="en-US" sz="1800" b="1">
                <a:ea typeface="ＭＳ Ｐゴシック" panose="020B0600070205080204" pitchFamily="34" charset="-128"/>
              </a:rPr>
              <a:t>on</a:t>
            </a:r>
            <a:r>
              <a:rPr lang="en-US" altLang="en-US" sz="1800">
                <a:ea typeface="ＭＳ Ｐゴシック" panose="020B0600070205080204" pitchFamily="34" charset="-128"/>
              </a:rPr>
              <a:t> &lt;relation-name&gt;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			(&lt;attribute-list&gt;)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>
                <a:ea typeface="ＭＳ Ｐゴシック" panose="020B0600070205080204" pitchFamily="34" charset="-128"/>
              </a:rPr>
              <a:t>E.g.:  </a:t>
            </a:r>
            <a:r>
              <a:rPr lang="en-US" altLang="en-US" sz="1800" b="1">
                <a:ea typeface="ＭＳ Ｐゴシック" panose="020B0600070205080204" pitchFamily="34" charset="-128"/>
              </a:rPr>
              <a:t>create index </a:t>
            </a:r>
            <a:r>
              <a:rPr lang="en-US" altLang="en-US" sz="1800" i="1">
                <a:ea typeface="ＭＳ Ｐゴシック" panose="020B0600070205080204" pitchFamily="34" charset="-128"/>
              </a:rPr>
              <a:t> b-index </a:t>
            </a:r>
            <a:r>
              <a:rPr lang="en-US" altLang="en-US" sz="1800" b="1">
                <a:ea typeface="ＭＳ Ｐゴシック" panose="020B0600070205080204" pitchFamily="34" charset="-128"/>
              </a:rPr>
              <a:t>on</a:t>
            </a:r>
            <a:r>
              <a:rPr lang="en-US" altLang="en-US" sz="1800" i="1">
                <a:ea typeface="ＭＳ Ｐゴシック" panose="020B0600070205080204" pitchFamily="34" charset="-128"/>
              </a:rPr>
              <a:t> branch(branch_name)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/>
              <a:t>Use </a:t>
            </a:r>
            <a:r>
              <a:rPr lang="en-US" altLang="en-US" sz="1800" b="1"/>
              <a:t>create unique index</a:t>
            </a:r>
            <a:r>
              <a:rPr lang="en-US" altLang="en-US" sz="1800"/>
              <a:t> to indirectly specify and enforce the condition that the search key is a candidate key is a candidate key.</a:t>
            </a:r>
          </a:p>
          <a:p>
            <a:pPr lvl="1"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>
                <a:ea typeface="ＭＳ Ｐゴシック" panose="020B0600070205080204" pitchFamily="34" charset="-128"/>
              </a:rPr>
              <a:t>Not really required if SQL </a:t>
            </a:r>
            <a:r>
              <a:rPr lang="en-US" altLang="en-US" sz="1800" b="1">
                <a:ea typeface="ＭＳ Ｐゴシック" panose="020B0600070205080204" pitchFamily="34" charset="-128"/>
              </a:rPr>
              <a:t>unique</a:t>
            </a:r>
            <a:r>
              <a:rPr lang="en-US" altLang="en-US" sz="1800">
                <a:ea typeface="ＭＳ Ｐゴシック" panose="020B0600070205080204" pitchFamily="34" charset="-128"/>
              </a:rPr>
              <a:t> integrity constraint is supported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/>
              <a:t>To drop an index 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>
                <a:ea typeface="ＭＳ Ｐゴシック" panose="020B0600070205080204" pitchFamily="34" charset="-128"/>
              </a:rPr>
              <a:t>			</a:t>
            </a:r>
            <a:r>
              <a:rPr lang="en-US" altLang="en-US" sz="1800" b="1">
                <a:ea typeface="ＭＳ Ｐゴシック" panose="020B0600070205080204" pitchFamily="34" charset="-128"/>
              </a:rPr>
              <a:t>drop index </a:t>
            </a:r>
            <a:r>
              <a:rPr lang="en-US" altLang="en-US" sz="1800">
                <a:ea typeface="ＭＳ Ｐゴシック" panose="020B0600070205080204" pitchFamily="34" charset="-128"/>
              </a:rPr>
              <a:t>&lt;index-name&gt;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1800"/>
              <a:t>Most database systems allow specification of type of index, and clustering.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>
            <a:extLst>
              <a:ext uri="{FF2B5EF4-FFF2-40B4-BE49-F238E27FC236}">
                <a16:creationId xmlns:a16="http://schemas.microsoft.com/office/drawing/2014/main" id="{D14DC812-590A-4676-B974-AE7A84892E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F421D3B-529D-4282-94F7-A21E19523B0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>
            <a:extLst>
              <a:ext uri="{FF2B5EF4-FFF2-40B4-BE49-F238E27FC236}">
                <a16:creationId xmlns:a16="http://schemas.microsoft.com/office/drawing/2014/main" id="{C6B5E381-A20D-4F86-8B89-FC35C4A86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11.15 </a:t>
            </a:r>
          </a:p>
        </p:txBody>
      </p:sp>
      <p:pic>
        <p:nvPicPr>
          <p:cNvPr id="90115" name="Picture 5">
            <a:extLst>
              <a:ext uri="{FF2B5EF4-FFF2-40B4-BE49-F238E27FC236}">
                <a16:creationId xmlns:a16="http://schemas.microsoft.com/office/drawing/2014/main" id="{06333CA4-940D-4E09-BB06-32DAAD44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11250"/>
            <a:ext cx="8462963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Rectangle 2">
            <a:extLst>
              <a:ext uri="{FF2B5EF4-FFF2-40B4-BE49-F238E27FC236}">
                <a16:creationId xmlns:a16="http://schemas.microsoft.com/office/drawing/2014/main" id="{0DE5DE55-C725-4BD0-94A9-6E8CF46AB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Partitioned Hashing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3BE98AB1-FAAF-4475-B932-6147F5085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48500" cy="4114800"/>
          </a:xfrm>
        </p:spPr>
        <p:txBody>
          <a:bodyPr/>
          <a:lstStyle/>
          <a:p>
            <a:pPr>
              <a:tabLst>
                <a:tab pos="1774825" algn="l"/>
                <a:tab pos="3997325" algn="l"/>
              </a:tabLst>
            </a:pPr>
            <a:r>
              <a:rPr lang="en-US" altLang="en-US" sz="1800"/>
              <a:t>Hash values are split into segments that depend on each attribute of the search-key.</a:t>
            </a:r>
          </a:p>
          <a:p>
            <a:pPr>
              <a:buFont typeface="Monotype Sorts" charset="2"/>
              <a:buNone/>
              <a:tabLst>
                <a:tab pos="1774825" algn="l"/>
                <a:tab pos="3997325" algn="l"/>
              </a:tabLst>
            </a:pPr>
            <a:r>
              <a:rPr lang="en-US" altLang="en-US" sz="1800"/>
              <a:t>		(</a:t>
            </a:r>
            <a:r>
              <a:rPr lang="en-US" altLang="en-US" sz="1800" i="1"/>
              <a:t>A</a:t>
            </a:r>
            <a:r>
              <a:rPr lang="en-US" altLang="en-US" sz="1800" baseline="-25000"/>
              <a:t>1</a:t>
            </a:r>
            <a:r>
              <a:rPr lang="en-US" altLang="en-US" sz="1800" i="1"/>
              <a:t>, A</a:t>
            </a:r>
            <a:r>
              <a:rPr lang="en-US" altLang="en-US" sz="1800" baseline="-25000"/>
              <a:t>2</a:t>
            </a:r>
            <a:r>
              <a:rPr lang="en-US" altLang="en-US" sz="1800"/>
              <a:t>, . . . , </a:t>
            </a:r>
            <a:r>
              <a:rPr lang="en-US" altLang="en-US" sz="1800" i="1"/>
              <a:t>A</a:t>
            </a:r>
            <a:r>
              <a:rPr lang="en-US" altLang="en-US" sz="1800" i="1" baseline="-25000"/>
              <a:t>n</a:t>
            </a:r>
            <a:r>
              <a:rPr lang="en-US" altLang="en-US" sz="1800" i="1"/>
              <a:t>) </a:t>
            </a:r>
            <a:r>
              <a:rPr lang="en-US" altLang="en-US" sz="1800"/>
              <a:t>for </a:t>
            </a:r>
            <a:r>
              <a:rPr lang="en-US" altLang="en-US" sz="1800" i="1"/>
              <a:t>n</a:t>
            </a:r>
            <a:r>
              <a:rPr lang="en-US" altLang="en-US" sz="1800"/>
              <a:t> attribute search-key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altLang="en-US" sz="1800"/>
              <a:t>Example:  </a:t>
            </a:r>
            <a:r>
              <a:rPr lang="en-US" altLang="en-US" sz="1800" i="1"/>
              <a:t>n = </a:t>
            </a:r>
            <a:r>
              <a:rPr lang="en-US" altLang="en-US" sz="1800"/>
              <a:t>2, for </a:t>
            </a:r>
            <a:r>
              <a:rPr lang="en-US" altLang="en-US" sz="1800" i="1"/>
              <a:t>customer, </a:t>
            </a:r>
            <a:r>
              <a:rPr lang="en-US" altLang="en-US" sz="1800"/>
              <a:t> search-key being </a:t>
            </a:r>
            <a:br>
              <a:rPr lang="en-US" altLang="en-US" sz="1800"/>
            </a:br>
            <a:r>
              <a:rPr lang="en-US" altLang="en-US" sz="1800"/>
              <a:t>(</a:t>
            </a:r>
            <a:r>
              <a:rPr lang="en-US" altLang="en-US" sz="1800" i="1"/>
              <a:t>customer-street, customer-city</a:t>
            </a:r>
            <a:r>
              <a:rPr lang="en-US" altLang="en-US" sz="1800"/>
              <a:t>)</a:t>
            </a:r>
          </a:p>
          <a:p>
            <a:pPr>
              <a:buFont typeface="Monotype Sorts" charset="2"/>
              <a:buNone/>
              <a:tabLst>
                <a:tab pos="1774825" algn="l"/>
                <a:tab pos="3997325" algn="l"/>
              </a:tabLst>
            </a:pPr>
            <a:r>
              <a:rPr lang="en-US" altLang="en-US" sz="1800"/>
              <a:t>		</a:t>
            </a:r>
            <a:r>
              <a:rPr lang="en-US" altLang="en-US" sz="1800" i="1"/>
              <a:t>search-key value	hash value</a:t>
            </a:r>
            <a:br>
              <a:rPr lang="en-US" altLang="en-US" sz="1800" i="1"/>
            </a:br>
            <a:r>
              <a:rPr lang="en-US" altLang="en-US" sz="1800" i="1"/>
              <a:t>	</a:t>
            </a:r>
            <a:r>
              <a:rPr lang="en-US" altLang="en-US" sz="1800"/>
              <a:t>(Main, Harrison)	101 111</a:t>
            </a:r>
            <a:br>
              <a:rPr lang="en-US" altLang="en-US" sz="1800"/>
            </a:br>
            <a:r>
              <a:rPr lang="en-US" altLang="en-US" sz="1800"/>
              <a:t>	(Main, Brooklyn)	101 001</a:t>
            </a:r>
            <a:br>
              <a:rPr lang="en-US" altLang="en-US" sz="1800"/>
            </a:br>
            <a:r>
              <a:rPr lang="en-US" altLang="en-US" sz="1800"/>
              <a:t>	(Park, Palo Alto)	010 010</a:t>
            </a:r>
            <a:br>
              <a:rPr lang="en-US" altLang="en-US" sz="1800"/>
            </a:br>
            <a:r>
              <a:rPr lang="en-US" altLang="en-US" sz="1800"/>
              <a:t>	(Spring, Brooklyn)	001 001</a:t>
            </a:r>
            <a:br>
              <a:rPr lang="en-US" altLang="en-US" sz="1800"/>
            </a:br>
            <a:r>
              <a:rPr lang="en-US" altLang="en-US" sz="1800"/>
              <a:t>	(Alma, Palo Alto)	110 010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altLang="en-US" sz="1800"/>
              <a:t>To answer equality query on single attribute, need to look up multiple buckets.  Similar in effect to grid files.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>
            <a:extLst>
              <a:ext uri="{FF2B5EF4-FFF2-40B4-BE49-F238E27FC236}">
                <a16:creationId xmlns:a16="http://schemas.microsoft.com/office/drawing/2014/main" id="{3E02794B-B2AE-4721-A560-86ADD0DA8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3C70A4F-FE6A-414D-B69C-1D085BE99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464425" cy="5232400"/>
          </a:xfrm>
        </p:spPr>
        <p:txBody>
          <a:bodyPr/>
          <a:lstStyle/>
          <a:p>
            <a:r>
              <a:rPr lang="en-US" altLang="en-US" sz="1800"/>
              <a:t>Structure used to speed the processing of general multiple search-key queries involving one or more comparison operators.</a:t>
            </a:r>
          </a:p>
          <a:p>
            <a:r>
              <a:rPr lang="en-US" altLang="en-US" sz="1800"/>
              <a:t>The </a:t>
            </a:r>
            <a:r>
              <a:rPr lang="en-US" altLang="en-US" sz="1800">
                <a:solidFill>
                  <a:schemeClr val="tx2"/>
                </a:solidFill>
              </a:rPr>
              <a:t>grid file</a:t>
            </a:r>
            <a:r>
              <a:rPr lang="en-US" altLang="en-US" sz="1800"/>
              <a:t> has a single grid array and one linear scale for each search-key attribute.  The grid array has number of dimensions equal to number of search-key attributes.</a:t>
            </a:r>
          </a:p>
          <a:p>
            <a:r>
              <a:rPr lang="en-US" altLang="en-US" sz="1800"/>
              <a:t>Multiple cells of grid array can point to same bucket</a:t>
            </a:r>
          </a:p>
          <a:p>
            <a:r>
              <a:rPr lang="en-US" altLang="en-US" sz="1800"/>
              <a:t>To find the bucket for a search-key value, locate the row and column of its cell using the linear scales and follow pointer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>
            <a:extLst>
              <a:ext uri="{FF2B5EF4-FFF2-40B4-BE49-F238E27FC236}">
                <a16:creationId xmlns:a16="http://schemas.microsoft.com/office/drawing/2014/main" id="{14CA7E00-A1F2-4D3F-A434-3FD6DEE00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Grid File for </a:t>
            </a:r>
            <a:r>
              <a:rPr lang="en-US" alt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account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3187" name="Picture 3">
            <a:extLst>
              <a:ext uri="{FF2B5EF4-FFF2-40B4-BE49-F238E27FC236}">
                <a16:creationId xmlns:a16="http://schemas.microsoft.com/office/drawing/2014/main" id="{939F30F2-4B0A-434D-8E29-325D21D3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6027" r="410" b="6575"/>
          <a:stretch>
            <a:fillRect/>
          </a:stretch>
        </p:blipFill>
        <p:spPr bwMode="auto">
          <a:xfrm>
            <a:off x="1285875" y="1135063"/>
            <a:ext cx="6896100" cy="455771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>
            <a:extLst>
              <a:ext uri="{FF2B5EF4-FFF2-40B4-BE49-F238E27FC236}">
                <a16:creationId xmlns:a16="http://schemas.microsoft.com/office/drawing/2014/main" id="{752E8C77-1A33-40F7-B536-F7A70B0D80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a Grid File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887D8EBA-484D-4E66-A3E0-7416236A1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A grid file on two attributes </a:t>
            </a:r>
            <a:r>
              <a:rPr lang="en-US" altLang="en-US" sz="1800" i="1"/>
              <a:t>A</a:t>
            </a:r>
            <a:r>
              <a:rPr lang="en-US" altLang="en-US" sz="1800"/>
              <a:t> and </a:t>
            </a:r>
            <a:r>
              <a:rPr lang="en-US" altLang="en-US" sz="1800" i="1"/>
              <a:t>B</a:t>
            </a:r>
            <a:r>
              <a:rPr lang="en-US" altLang="en-US" sz="1800"/>
              <a:t> can handle queries of all following forms </a:t>
            </a:r>
            <a:r>
              <a:rPr lang="en-US" altLang="en-US" sz="1800">
                <a:sym typeface="Symbol" panose="05050102010706020507" pitchFamily="18" charset="2"/>
              </a:rPr>
              <a:t>with reasonable efficiency</a:t>
            </a:r>
            <a:r>
              <a:rPr lang="en-US" altLang="en-US" sz="1800"/>
              <a:t>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(</a:t>
            </a:r>
            <a:r>
              <a:rPr lang="en-US" altLang="en-US" sz="1800" i="1">
                <a:ea typeface="ＭＳ Ｐゴシック" panose="020B0600070205080204" pitchFamily="34" charset="-128"/>
              </a:rPr>
              <a:t>a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sz="1800" i="1">
                <a:ea typeface="ＭＳ Ｐゴシック" panose="020B0600070205080204" pitchFamily="34" charset="-128"/>
              </a:rPr>
              <a:t>a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  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),.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E.g., to answer (</a:t>
            </a:r>
            <a:r>
              <a:rPr lang="en-US" altLang="en-US" sz="1800" i="1"/>
              <a:t>a</a:t>
            </a:r>
            <a:r>
              <a:rPr lang="en-US" altLang="en-US" sz="1800" baseline="-25000"/>
              <a:t>1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sym typeface="Symbol" panose="05050102010706020507" pitchFamily="18" charset="2"/>
              </a:rPr>
              <a:t>A </a:t>
            </a:r>
            <a:r>
              <a:rPr lang="en-US" altLang="en-US" sz="1800"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sym typeface="Symbol" panose="05050102010706020507" pitchFamily="18" charset="2"/>
              </a:rPr>
              <a:t>a</a:t>
            </a:r>
            <a:r>
              <a:rPr lang="en-US" altLang="en-US" sz="1800" baseline="-25000">
                <a:sym typeface="Symbol" panose="05050102010706020507" pitchFamily="18" charset="2"/>
              </a:rPr>
              <a:t>2</a:t>
            </a:r>
            <a:r>
              <a:rPr lang="en-US" altLang="en-US" sz="1800">
                <a:sym typeface="Symbol" panose="05050102010706020507" pitchFamily="18" charset="2"/>
              </a:rPr>
              <a:t>    </a:t>
            </a:r>
            <a:r>
              <a:rPr lang="en-US" altLang="en-US" sz="1800" i="1"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sym typeface="Symbol" panose="05050102010706020507" pitchFamily="18" charset="2"/>
              </a:rPr>
              <a:t>1</a:t>
            </a:r>
            <a:r>
              <a:rPr lang="en-US" altLang="en-US" sz="1800"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sym typeface="Symbol" panose="05050102010706020507" pitchFamily="18" charset="2"/>
              </a:rPr>
              <a:t>B</a:t>
            </a:r>
            <a:r>
              <a:rPr lang="en-US" altLang="en-US" sz="1800">
                <a:sym typeface="Symbol" panose="05050102010706020507" pitchFamily="18" charset="2"/>
              </a:rPr>
              <a:t>  </a:t>
            </a:r>
            <a:r>
              <a:rPr lang="en-US" altLang="en-US" sz="1800" i="1">
                <a:sym typeface="Symbol" panose="05050102010706020507" pitchFamily="18" charset="2"/>
              </a:rPr>
              <a:t>b</a:t>
            </a:r>
            <a:r>
              <a:rPr lang="en-US" altLang="en-US" sz="1800" baseline="-25000">
                <a:sym typeface="Symbol" panose="05050102010706020507" pitchFamily="18" charset="2"/>
              </a:rPr>
              <a:t>2</a:t>
            </a:r>
            <a:r>
              <a:rPr lang="en-US" altLang="en-US" sz="1800">
                <a:sym typeface="Symbol" panose="05050102010706020507" pitchFamily="18" charset="2"/>
              </a:rPr>
              <a:t>), use linear scales to find corresponding candidate grid array cells, and look up all the buckets pointed to from those cells.</a:t>
            </a:r>
          </a:p>
          <a:p>
            <a:endParaRPr lang="en-US" altLang="en-US" sz="1800"/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66" name="Rectangle 2">
            <a:extLst>
              <a:ext uri="{FF2B5EF4-FFF2-40B4-BE49-F238E27FC236}">
                <a16:creationId xmlns:a16="http://schemas.microsoft.com/office/drawing/2014/main" id="{963E0731-1172-4B94-A698-1A9F5A5B6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 (Cont.)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CDAFD3F-7BCA-463C-A221-F4EF6B38BD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53325" cy="4665662"/>
          </a:xfrm>
        </p:spPr>
        <p:txBody>
          <a:bodyPr/>
          <a:lstStyle/>
          <a:p>
            <a:r>
              <a:rPr lang="en-US" altLang="en-US" sz="1800"/>
              <a:t>During insertion, if a bucket becomes full, new bucket can be created if more than one cell points to it.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Idea similar to extendable hashing, but on multiple dimensions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 If only one cell points to it, either an overflow bucket must be created or the grid size must be increased</a:t>
            </a:r>
            <a:endParaRPr lang="en-US" altLang="en-US" sz="180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sz="1800">
                <a:sym typeface="Symbol" panose="05050102010706020507" pitchFamily="18" charset="2"/>
              </a:rPr>
              <a:t>Linear scales must be chosen to uniformly distribute records across cells.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Otherwise there will be too many overflow buckets.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Periodic re-organization to increase grid size will help.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But reorganization can be very expensive.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Space overhead of grid array can be high.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R-trees (Chapter 23) are an alternative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EF54949F-D827-46FE-850D-650E3AC17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Sparse Index Files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048E66A-28E2-4DA9-9917-F56509338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32675" cy="2495550"/>
          </a:xfrm>
        </p:spPr>
        <p:txBody>
          <a:bodyPr/>
          <a:lstStyle/>
          <a:p>
            <a:r>
              <a:rPr lang="en-US" altLang="en-US" sz="1800" b="1">
                <a:solidFill>
                  <a:srgbClr val="000099"/>
                </a:solidFill>
              </a:rPr>
              <a:t>Sparse Index</a:t>
            </a:r>
            <a:r>
              <a:rPr lang="en-US" altLang="en-US" sz="1800"/>
              <a:t>:  contains index records for only some search-key values.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Applicable when records are sequentially ordered on search-key</a:t>
            </a:r>
          </a:p>
          <a:p>
            <a:r>
              <a:rPr lang="en-US" altLang="en-US" sz="1800"/>
              <a:t>To locate a record with search-key value </a:t>
            </a:r>
            <a:r>
              <a:rPr lang="en-US" altLang="en-US" sz="1800" i="1"/>
              <a:t>K</a:t>
            </a:r>
            <a:r>
              <a:rPr lang="en-US" altLang="en-US" sz="1800"/>
              <a:t> we: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Find index record with largest search-key value &lt; </a:t>
            </a:r>
            <a:r>
              <a:rPr lang="en-US" altLang="en-US" sz="1800" i="1">
                <a:ea typeface="ＭＳ Ｐゴシック" panose="020B0600070205080204" pitchFamily="34" charset="-128"/>
              </a:rPr>
              <a:t>K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Search file sequentially starting at the record to which the index record points</a:t>
            </a:r>
          </a:p>
        </p:txBody>
      </p:sp>
      <p:pic>
        <p:nvPicPr>
          <p:cNvPr id="12292" name="Picture 7">
            <a:extLst>
              <a:ext uri="{FF2B5EF4-FFF2-40B4-BE49-F238E27FC236}">
                <a16:creationId xmlns:a16="http://schemas.microsoft.com/office/drawing/2014/main" id="{BD2ED6E6-32FC-47B0-9AE5-F8345FD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3532188"/>
            <a:ext cx="68548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4518C3-29EE-495C-B68A-A72EC237C1F8}"/>
                  </a:ext>
                </a:extLst>
              </p14:cNvPr>
              <p14:cNvContentPartPr/>
              <p14:nvPr/>
            </p14:nvContentPartPr>
            <p14:xfrm>
              <a:off x="126360" y="1441080"/>
              <a:ext cx="8867160" cy="491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4518C3-29EE-495C-B68A-A72EC237C1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00" y="1431720"/>
                <a:ext cx="8885880" cy="493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62BB-AE39-485B-A480-56D6F2A4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CB2509-2929-492E-ADE3-38F833903DD2}"/>
              </a:ext>
            </a:extLst>
          </p:cNvPr>
          <p:cNvGrpSpPr/>
          <p:nvPr/>
        </p:nvGrpSpPr>
        <p:grpSpPr>
          <a:xfrm>
            <a:off x="438410" y="1066285"/>
            <a:ext cx="4010040" cy="476280"/>
            <a:chOff x="438410" y="1066285"/>
            <a:chExt cx="40100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431DCF-95FB-414E-9445-5FC642118F63}"/>
                    </a:ext>
                  </a:extLst>
                </p14:cNvPr>
                <p14:cNvContentPartPr/>
                <p14:nvPr/>
              </p14:nvContentPartPr>
              <p14:xfrm>
                <a:off x="505370" y="1128565"/>
                <a:ext cx="31320" cy="22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431DCF-95FB-414E-9445-5FC642118F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7730" y="1110565"/>
                  <a:ext cx="66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F1C7A0-C021-4276-8877-7683DB80DF9F}"/>
                    </a:ext>
                  </a:extLst>
                </p14:cNvPr>
                <p14:cNvContentPartPr/>
                <p14:nvPr/>
              </p14:nvContentPartPr>
              <p14:xfrm>
                <a:off x="438410" y="1066285"/>
                <a:ext cx="195120" cy="274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F1C7A0-C021-4276-8877-7683DB80DF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0410" y="1048645"/>
                  <a:ext cx="230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84C90F-348E-48F8-B50F-5D1AF3768AB8}"/>
                    </a:ext>
                  </a:extLst>
                </p14:cNvPr>
                <p14:cNvContentPartPr/>
                <p14:nvPr/>
              </p14:nvContentPartPr>
              <p14:xfrm>
                <a:off x="704090" y="1214965"/>
                <a:ext cx="131040" cy="139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84C90F-348E-48F8-B50F-5D1AF3768A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090" y="1196965"/>
                  <a:ext cx="166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0AAA10-8BC5-4D10-965C-01B893DE78D6}"/>
                    </a:ext>
                  </a:extLst>
                </p14:cNvPr>
                <p14:cNvContentPartPr/>
                <p14:nvPr/>
              </p14:nvContentPartPr>
              <p14:xfrm>
                <a:off x="844850" y="1230085"/>
                <a:ext cx="108360" cy="108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0AAA10-8BC5-4D10-965C-01B893DE78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210" y="1212445"/>
                  <a:ext cx="144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97C921B-5E28-4CCB-9969-DE8BBAE40BC5}"/>
                    </a:ext>
                  </a:extLst>
                </p14:cNvPr>
                <p14:cNvContentPartPr/>
                <p14:nvPr/>
              </p14:nvContentPartPr>
              <p14:xfrm>
                <a:off x="992810" y="1228285"/>
                <a:ext cx="105480" cy="12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97C921B-5E28-4CCB-9969-DE8BBAE40B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170" y="1210285"/>
                  <a:ext cx="14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67FD6-D911-47E7-80EF-C18FF6961264}"/>
                    </a:ext>
                  </a:extLst>
                </p14:cNvPr>
                <p14:cNvContentPartPr/>
                <p14:nvPr/>
              </p14:nvContentPartPr>
              <p14:xfrm>
                <a:off x="1172450" y="1232245"/>
                <a:ext cx="1242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67FD6-D911-47E7-80EF-C18FF69612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4450" y="1214245"/>
                  <a:ext cx="15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DFE84B-E1DA-4D7E-B766-63179E9576E7}"/>
                    </a:ext>
                  </a:extLst>
                </p14:cNvPr>
                <p14:cNvContentPartPr/>
                <p14:nvPr/>
              </p14:nvContentPartPr>
              <p14:xfrm>
                <a:off x="1580330" y="1220725"/>
                <a:ext cx="111240" cy="12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DFE84B-E1DA-4D7E-B766-63179E9576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2690" y="1203085"/>
                  <a:ext cx="146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FF6706-719A-4EC3-A792-33A7BB4CE163}"/>
                    </a:ext>
                  </a:extLst>
                </p14:cNvPr>
                <p14:cNvContentPartPr/>
                <p14:nvPr/>
              </p14:nvContentPartPr>
              <p14:xfrm>
                <a:off x="1757450" y="1225045"/>
                <a:ext cx="9972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FF6706-719A-4EC3-A792-33A7BB4CE1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39810" y="1207405"/>
                  <a:ext cx="135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C1FD8-94A2-4714-8A82-CAB1865F61DA}"/>
                    </a:ext>
                  </a:extLst>
                </p14:cNvPr>
                <p14:cNvContentPartPr/>
                <p14:nvPr/>
              </p14:nvContentPartPr>
              <p14:xfrm>
                <a:off x="1967330" y="1330525"/>
                <a:ext cx="28080" cy="1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C1FD8-94A2-4714-8A82-CAB1865F61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9690" y="1312885"/>
                  <a:ext cx="6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F566C8-DE02-4F91-BD0F-D87B7F54C42A}"/>
                    </a:ext>
                  </a:extLst>
                </p14:cNvPr>
                <p14:cNvContentPartPr/>
                <p14:nvPr/>
              </p14:nvContentPartPr>
              <p14:xfrm>
                <a:off x="2293130" y="1098325"/>
                <a:ext cx="141480" cy="22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F566C8-DE02-4F91-BD0F-D87B7F54C4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5130" y="1080325"/>
                  <a:ext cx="177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F4F33D-C659-4FB6-B87C-6BAEDDC7AAAA}"/>
                    </a:ext>
                  </a:extLst>
                </p14:cNvPr>
                <p14:cNvContentPartPr/>
                <p14:nvPr/>
              </p14:nvContentPartPr>
              <p14:xfrm>
                <a:off x="2479970" y="1236565"/>
                <a:ext cx="36720" cy="24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F4F33D-C659-4FB6-B87C-6BAEDDC7AA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2330" y="1218925"/>
                  <a:ext cx="72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673182-55A8-4261-8EF2-502CF7EF0548}"/>
                    </a:ext>
                  </a:extLst>
                </p14:cNvPr>
                <p14:cNvContentPartPr/>
                <p14:nvPr/>
              </p14:nvContentPartPr>
              <p14:xfrm>
                <a:off x="2477450" y="1233685"/>
                <a:ext cx="12024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673182-55A8-4261-8EF2-502CF7EF05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9450" y="1215685"/>
                  <a:ext cx="155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9E77B2-AD58-439B-8C4B-20F5DD8F9AD9}"/>
                    </a:ext>
                  </a:extLst>
                </p14:cNvPr>
                <p14:cNvContentPartPr/>
                <p14:nvPr/>
              </p14:nvContentPartPr>
              <p14:xfrm>
                <a:off x="2667170" y="1254925"/>
                <a:ext cx="138240" cy="12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9E77B2-AD58-439B-8C4B-20F5DD8F9A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49530" y="1236925"/>
                  <a:ext cx="173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BB2D8F-4BCC-4053-ACE8-D75A7E52D009}"/>
                    </a:ext>
                  </a:extLst>
                </p14:cNvPr>
                <p14:cNvContentPartPr/>
                <p14:nvPr/>
              </p14:nvContentPartPr>
              <p14:xfrm>
                <a:off x="2834930" y="1245565"/>
                <a:ext cx="74520" cy="13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BB2D8F-4BCC-4053-ACE8-D75A7E52D0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6930" y="1227565"/>
                  <a:ext cx="110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C31590-CE0E-4E53-8187-9A056011BF01}"/>
                    </a:ext>
                  </a:extLst>
                </p14:cNvPr>
                <p14:cNvContentPartPr/>
                <p14:nvPr/>
              </p14:nvContentPartPr>
              <p14:xfrm>
                <a:off x="2994050" y="1257445"/>
                <a:ext cx="86040" cy="12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C31590-CE0E-4E53-8187-9A056011BF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6050" y="1239805"/>
                  <a:ext cx="12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D3641E-983D-444D-8D11-E9290CC6DD5F}"/>
                    </a:ext>
                  </a:extLst>
                </p14:cNvPr>
                <p14:cNvContentPartPr/>
                <p14:nvPr/>
              </p14:nvContentPartPr>
              <p14:xfrm>
                <a:off x="3126170" y="1258885"/>
                <a:ext cx="119880" cy="12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D3641E-983D-444D-8D11-E9290CC6D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08530" y="1241245"/>
                  <a:ext cx="155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FF827A-A4D6-49D0-9685-9D7A9BFC64AB}"/>
                    </a:ext>
                  </a:extLst>
                </p14:cNvPr>
                <p14:cNvContentPartPr/>
                <p14:nvPr/>
              </p14:nvContentPartPr>
              <p14:xfrm>
                <a:off x="3539810" y="1137205"/>
                <a:ext cx="25920" cy="18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FF827A-A4D6-49D0-9685-9D7A9BFC64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2170" y="1119205"/>
                  <a:ext cx="61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49279D-205B-4EFB-B29B-CA3861FD009A}"/>
                    </a:ext>
                  </a:extLst>
                </p14:cNvPr>
                <p14:cNvContentPartPr/>
                <p14:nvPr/>
              </p14:nvContentPartPr>
              <p14:xfrm>
                <a:off x="3494450" y="1122445"/>
                <a:ext cx="168840" cy="3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49279D-205B-4EFB-B29B-CA3861FD00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6810" y="1104445"/>
                  <a:ext cx="20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B0C3E9-4690-408F-9CFF-E508272DFF61}"/>
                    </a:ext>
                  </a:extLst>
                </p14:cNvPr>
                <p14:cNvContentPartPr/>
                <p14:nvPr/>
              </p14:nvContentPartPr>
              <p14:xfrm>
                <a:off x="3468890" y="1352845"/>
                <a:ext cx="174240" cy="1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B0C3E9-4690-408F-9CFF-E508272DFF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51250" y="1334845"/>
                  <a:ext cx="209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6B54F1-0B22-4BE3-8B7D-3541F8BE4A96}"/>
                    </a:ext>
                  </a:extLst>
                </p14:cNvPr>
                <p14:cNvContentPartPr/>
                <p14:nvPr/>
              </p14:nvContentPartPr>
              <p14:xfrm>
                <a:off x="3662570" y="1278325"/>
                <a:ext cx="96120" cy="7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6B54F1-0B22-4BE3-8B7D-3541F8BE4A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44930" y="1260685"/>
                  <a:ext cx="131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907BFE-53D3-4DF1-AA23-FEDD91068D76}"/>
                    </a:ext>
                  </a:extLst>
                </p14:cNvPr>
                <p14:cNvContentPartPr/>
                <p14:nvPr/>
              </p14:nvContentPartPr>
              <p14:xfrm>
                <a:off x="3832850" y="1126765"/>
                <a:ext cx="103680" cy="22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907BFE-53D3-4DF1-AA23-FEDD91068D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14850" y="1109125"/>
                  <a:ext cx="139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735698-0552-4CA4-99D7-FEDF3A8AA6D9}"/>
                    </a:ext>
                  </a:extLst>
                </p14:cNvPr>
                <p14:cNvContentPartPr/>
                <p14:nvPr/>
              </p14:nvContentPartPr>
              <p14:xfrm>
                <a:off x="4003490" y="1234405"/>
                <a:ext cx="102600" cy="12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735698-0552-4CA4-99D7-FEDF3A8AA6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5850" y="1216765"/>
                  <a:ext cx="13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3E9248-F5B7-499A-8E26-6FF09038CE7F}"/>
                    </a:ext>
                  </a:extLst>
                </p14:cNvPr>
                <p14:cNvContentPartPr/>
                <p14:nvPr/>
              </p14:nvContentPartPr>
              <p14:xfrm>
                <a:off x="4189610" y="1267525"/>
                <a:ext cx="100800" cy="65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3E9248-F5B7-499A-8E26-6FF09038CE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71970" y="1249885"/>
                  <a:ext cx="136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1AEF38-A8DD-4082-867B-3F4894B6E86C}"/>
                    </a:ext>
                  </a:extLst>
                </p14:cNvPr>
                <p14:cNvContentPartPr/>
                <p14:nvPr/>
              </p14:nvContentPartPr>
              <p14:xfrm>
                <a:off x="4219130" y="1263205"/>
                <a:ext cx="68760" cy="11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1AEF38-A8DD-4082-867B-3F4894B6E8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1490" y="1245205"/>
                  <a:ext cx="104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8A4997-4C1A-46FD-B7D5-2B158AD7373C}"/>
                    </a:ext>
                  </a:extLst>
                </p14:cNvPr>
                <p14:cNvContentPartPr/>
                <p14:nvPr/>
              </p14:nvContentPartPr>
              <p14:xfrm>
                <a:off x="497810" y="1471285"/>
                <a:ext cx="3950640" cy="71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8A4997-4C1A-46FD-B7D5-2B158AD737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0170" y="1453645"/>
                  <a:ext cx="398628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410C7C-D7B2-48ED-A338-4896BC591062}"/>
              </a:ext>
            </a:extLst>
          </p:cNvPr>
          <p:cNvGrpSpPr/>
          <p:nvPr/>
        </p:nvGrpSpPr>
        <p:grpSpPr>
          <a:xfrm>
            <a:off x="497450" y="1750645"/>
            <a:ext cx="8272440" cy="4085640"/>
            <a:chOff x="497450" y="1750645"/>
            <a:chExt cx="8272440" cy="40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488745-51ED-4EA2-ADE3-79187EEB1E53}"/>
                    </a:ext>
                  </a:extLst>
                </p14:cNvPr>
                <p14:cNvContentPartPr/>
                <p14:nvPr/>
              </p14:nvContentPartPr>
              <p14:xfrm>
                <a:off x="580610" y="1777285"/>
                <a:ext cx="3816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488745-51ED-4EA2-ADE3-79187EEB1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610" y="1759645"/>
                  <a:ext cx="73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008CED-1DE6-40E0-98B5-00B2A7EBEA2C}"/>
                    </a:ext>
                  </a:extLst>
                </p14:cNvPr>
                <p14:cNvContentPartPr/>
                <p14:nvPr/>
              </p14:nvContentPartPr>
              <p14:xfrm>
                <a:off x="497450" y="1800325"/>
                <a:ext cx="276840" cy="248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008CED-1DE6-40E0-98B5-00B2A7EBEA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9450" y="1782685"/>
                  <a:ext cx="312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EFA25B-5E65-408E-8FB7-46BB911EA59C}"/>
                    </a:ext>
                  </a:extLst>
                </p14:cNvPr>
                <p14:cNvContentPartPr/>
                <p14:nvPr/>
              </p14:nvContentPartPr>
              <p14:xfrm>
                <a:off x="845570" y="1918045"/>
                <a:ext cx="134640" cy="12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EFA25B-5E65-408E-8FB7-46BB911EA5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7570" y="1900045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63DA4C-48E4-4F6C-8F72-236675CCD442}"/>
                    </a:ext>
                  </a:extLst>
                </p14:cNvPr>
                <p14:cNvContentPartPr/>
                <p14:nvPr/>
              </p14:nvContentPartPr>
              <p14:xfrm>
                <a:off x="1029170" y="1895725"/>
                <a:ext cx="134640" cy="13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63DA4C-48E4-4F6C-8F72-236675CCD4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1530" y="1877725"/>
                  <a:ext cx="170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B0BCB7-E460-4E46-B15C-163DC31CF17D}"/>
                    </a:ext>
                  </a:extLst>
                </p14:cNvPr>
                <p14:cNvContentPartPr/>
                <p14:nvPr/>
              </p14:nvContentPartPr>
              <p14:xfrm>
                <a:off x="1199810" y="1914805"/>
                <a:ext cx="106200" cy="118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B0BCB7-E460-4E46-B15C-163DC31CF1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1810" y="1897165"/>
                  <a:ext cx="14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2A25FD-A258-44ED-8074-1E631ED98920}"/>
                    </a:ext>
                  </a:extLst>
                </p14:cNvPr>
                <p14:cNvContentPartPr/>
                <p14:nvPr/>
              </p14:nvContentPartPr>
              <p14:xfrm>
                <a:off x="1394210" y="1906885"/>
                <a:ext cx="147600" cy="11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2A25FD-A258-44ED-8074-1E631ED989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76570" y="1889245"/>
                  <a:ext cx="183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CD8D20-6A74-4650-8EDD-C0A5565EC749}"/>
                    </a:ext>
                  </a:extLst>
                </p14:cNvPr>
                <p14:cNvContentPartPr/>
                <p14:nvPr/>
              </p14:nvContentPartPr>
              <p14:xfrm>
                <a:off x="4891970" y="1750645"/>
                <a:ext cx="107640" cy="4085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CD8D20-6A74-4650-8EDD-C0A5565EC7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74330" y="1733005"/>
                  <a:ext cx="143280" cy="41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C3E7A4-0664-46C8-8CD3-2621E47A6D76}"/>
                    </a:ext>
                  </a:extLst>
                </p14:cNvPr>
                <p14:cNvContentPartPr/>
                <p14:nvPr/>
              </p14:nvContentPartPr>
              <p14:xfrm>
                <a:off x="5843810" y="1810045"/>
                <a:ext cx="137880" cy="20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C3E7A4-0664-46C8-8CD3-2621E47A6D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5810" y="1792045"/>
                  <a:ext cx="173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017C93-2A6B-46B6-B43C-A7CF9A9FD1FE}"/>
                    </a:ext>
                  </a:extLst>
                </p14:cNvPr>
                <p14:cNvContentPartPr/>
                <p14:nvPr/>
              </p14:nvContentPartPr>
              <p14:xfrm>
                <a:off x="6061610" y="1887085"/>
                <a:ext cx="44640" cy="30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017C93-2A6B-46B6-B43C-A7CF9A9FD1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43970" y="1869445"/>
                  <a:ext cx="802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CF05E0-512F-4B87-84E9-746D676D86F7}"/>
                    </a:ext>
                  </a:extLst>
                </p14:cNvPr>
                <p14:cNvContentPartPr/>
                <p14:nvPr/>
              </p14:nvContentPartPr>
              <p14:xfrm>
                <a:off x="6051530" y="1873765"/>
                <a:ext cx="98280" cy="162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CF05E0-512F-4B87-84E9-746D676D86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33890" y="1856125"/>
                  <a:ext cx="133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2546FA-D04C-406E-B1AE-FD9174B1A017}"/>
                    </a:ext>
                  </a:extLst>
                </p14:cNvPr>
                <p14:cNvContentPartPr/>
                <p14:nvPr/>
              </p14:nvContentPartPr>
              <p14:xfrm>
                <a:off x="6262490" y="1886365"/>
                <a:ext cx="150840" cy="115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2546FA-D04C-406E-B1AE-FD9174B1A0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44490" y="1868365"/>
                  <a:ext cx="186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48559F-5D27-49E3-ACD4-15C4FCC9DC04}"/>
                    </a:ext>
                  </a:extLst>
                </p14:cNvPr>
                <p14:cNvContentPartPr/>
                <p14:nvPr/>
              </p14:nvContentPartPr>
              <p14:xfrm>
                <a:off x="6452210" y="1876285"/>
                <a:ext cx="92520" cy="163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48559F-5D27-49E3-ACD4-15C4FCC9DC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4210" y="1858645"/>
                  <a:ext cx="128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FE5821-B1D2-4684-864D-DC6087B11DD0}"/>
                    </a:ext>
                  </a:extLst>
                </p14:cNvPr>
                <p14:cNvContentPartPr/>
                <p14:nvPr/>
              </p14:nvContentPartPr>
              <p14:xfrm>
                <a:off x="6562010" y="1878445"/>
                <a:ext cx="87840" cy="14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FE5821-B1D2-4684-864D-DC6087B11D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44010" y="1860805"/>
                  <a:ext cx="123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05A9B5-4ABD-410D-8C21-61786CA5D911}"/>
                    </a:ext>
                  </a:extLst>
                </p14:cNvPr>
                <p14:cNvContentPartPr/>
                <p14:nvPr/>
              </p14:nvContentPartPr>
              <p14:xfrm>
                <a:off x="6745610" y="1898605"/>
                <a:ext cx="120600" cy="13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05A9B5-4ABD-410D-8C21-61786CA5D9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7970" y="1880605"/>
                  <a:ext cx="156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A8E378-E0F2-4781-A37A-29DC8F71B498}"/>
                    </a:ext>
                  </a:extLst>
                </p14:cNvPr>
                <p14:cNvContentPartPr/>
                <p14:nvPr/>
              </p14:nvContentPartPr>
              <p14:xfrm>
                <a:off x="551450" y="2272285"/>
                <a:ext cx="821844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A8E378-E0F2-4781-A37A-29DC8F71B4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450" y="2254645"/>
                  <a:ext cx="82540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347B51-C758-4EE5-99C0-255DF56D093C}"/>
              </a:ext>
            </a:extLst>
          </p:cNvPr>
          <p:cNvGrpSpPr/>
          <p:nvPr/>
        </p:nvGrpSpPr>
        <p:grpSpPr>
          <a:xfrm>
            <a:off x="512930" y="2703565"/>
            <a:ext cx="169920" cy="158760"/>
            <a:chOff x="512930" y="2703565"/>
            <a:chExt cx="1699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1882BB-C7FF-4B59-839D-F3309456AF8B}"/>
                    </a:ext>
                  </a:extLst>
                </p14:cNvPr>
                <p14:cNvContentPartPr/>
                <p14:nvPr/>
              </p14:nvContentPartPr>
              <p14:xfrm>
                <a:off x="512930" y="2703565"/>
                <a:ext cx="46080" cy="15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1882BB-C7FF-4B59-839D-F3309456AF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5290" y="2685925"/>
                  <a:ext cx="8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98ED41-C14E-4A07-BC0C-E98ABD6DA961}"/>
                    </a:ext>
                  </a:extLst>
                </p14:cNvPr>
                <p14:cNvContentPartPr/>
                <p14:nvPr/>
              </p14:nvContentPartPr>
              <p14:xfrm>
                <a:off x="682130" y="2830285"/>
                <a:ext cx="720" cy="3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98ED41-C14E-4A07-BC0C-E98ABD6DA9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130" y="2812285"/>
                  <a:ext cx="36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A079D7-34AE-4684-A525-6E5C75AE0409}"/>
              </a:ext>
            </a:extLst>
          </p:cNvPr>
          <p:cNvGrpSpPr/>
          <p:nvPr/>
        </p:nvGrpSpPr>
        <p:grpSpPr>
          <a:xfrm>
            <a:off x="1059410" y="2580445"/>
            <a:ext cx="1753920" cy="679320"/>
            <a:chOff x="1059410" y="2580445"/>
            <a:chExt cx="1753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6165BC-4B76-4E8F-BAB2-ECDECF822B59}"/>
                    </a:ext>
                  </a:extLst>
                </p14:cNvPr>
                <p14:cNvContentPartPr/>
                <p14:nvPr/>
              </p14:nvContentPartPr>
              <p14:xfrm>
                <a:off x="1094330" y="2581165"/>
                <a:ext cx="32400" cy="26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6165BC-4B76-4E8F-BAB2-ECDECF822B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6330" y="2563525"/>
                  <a:ext cx="68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B79C04F-3907-4C07-92AE-83F33A44E3D2}"/>
                    </a:ext>
                  </a:extLst>
                </p14:cNvPr>
                <p14:cNvContentPartPr/>
                <p14:nvPr/>
              </p14:nvContentPartPr>
              <p14:xfrm>
                <a:off x="1059410" y="2580445"/>
                <a:ext cx="168120" cy="15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B79C04F-3907-4C07-92AE-83F33A44E3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1770" y="2562805"/>
                  <a:ext cx="203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39D063-D447-4C5E-88CF-384FAC5243D8}"/>
                    </a:ext>
                  </a:extLst>
                </p14:cNvPr>
                <p14:cNvContentPartPr/>
                <p14:nvPr/>
              </p14:nvContentPartPr>
              <p14:xfrm>
                <a:off x="1279730" y="2741725"/>
                <a:ext cx="13176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39D063-D447-4C5E-88CF-384FAC5243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1730" y="2723725"/>
                  <a:ext cx="167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FB6301E-7493-47CB-9E79-05319A5983D7}"/>
                    </a:ext>
                  </a:extLst>
                </p14:cNvPr>
                <p14:cNvContentPartPr/>
                <p14:nvPr/>
              </p14:nvContentPartPr>
              <p14:xfrm>
                <a:off x="1477730" y="2734525"/>
                <a:ext cx="87480" cy="11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FB6301E-7493-47CB-9E79-05319A5983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0090" y="2716525"/>
                  <a:ext cx="123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A3C3D9-9F16-46BE-942B-CACA28F164A7}"/>
                    </a:ext>
                  </a:extLst>
                </p14:cNvPr>
                <p14:cNvContentPartPr/>
                <p14:nvPr/>
              </p14:nvContentPartPr>
              <p14:xfrm>
                <a:off x="1678970" y="2737765"/>
                <a:ext cx="54720" cy="10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A3C3D9-9F16-46BE-942B-CACA28F164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60970" y="2720125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9C7F40-D886-4934-815C-AFF54A5501DD}"/>
                    </a:ext>
                  </a:extLst>
                </p14:cNvPr>
                <p14:cNvContentPartPr/>
                <p14:nvPr/>
              </p14:nvContentPartPr>
              <p14:xfrm>
                <a:off x="1833050" y="2725165"/>
                <a:ext cx="312840" cy="11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9C7F40-D886-4934-815C-AFF54A5501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15050" y="2707525"/>
                  <a:ext cx="348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B4E3E7-4C98-4A56-9411-DA3CFF718F4F}"/>
                    </a:ext>
                  </a:extLst>
                </p14:cNvPr>
                <p14:cNvContentPartPr/>
                <p14:nvPr/>
              </p14:nvContentPartPr>
              <p14:xfrm>
                <a:off x="2185850" y="2727325"/>
                <a:ext cx="140040" cy="103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B4E3E7-4C98-4A56-9411-DA3CFF718F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8210" y="2709685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3BF6AD-8292-40DF-B74D-0974EF03038E}"/>
                    </a:ext>
                  </a:extLst>
                </p14:cNvPr>
                <p14:cNvContentPartPr/>
                <p14:nvPr/>
              </p14:nvContentPartPr>
              <p14:xfrm>
                <a:off x="2351450" y="2616085"/>
                <a:ext cx="72720" cy="220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3BF6AD-8292-40DF-B74D-0974EF0303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33450" y="2598085"/>
                  <a:ext cx="108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4A8DB2-E71B-4F92-A01D-0C0584796D82}"/>
                    </a:ext>
                  </a:extLst>
                </p14:cNvPr>
                <p14:cNvContentPartPr/>
                <p14:nvPr/>
              </p14:nvContentPartPr>
              <p14:xfrm>
                <a:off x="2515970" y="2715085"/>
                <a:ext cx="100800" cy="12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4A8DB2-E71B-4F92-A01D-0C0584796D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97970" y="2697085"/>
                  <a:ext cx="136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00623C-E67D-4538-AABC-3F57CF6C644B}"/>
                    </a:ext>
                  </a:extLst>
                </p14:cNvPr>
                <p14:cNvContentPartPr/>
                <p14:nvPr/>
              </p14:nvContentPartPr>
              <p14:xfrm>
                <a:off x="2652050" y="2733805"/>
                <a:ext cx="161280" cy="52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00623C-E67D-4538-AABC-3F57CF6C64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34410" y="2716165"/>
                  <a:ext cx="19692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B778ECA-63FC-4973-9A7D-484763A0DFEF}"/>
              </a:ext>
            </a:extLst>
          </p:cNvPr>
          <p:cNvGrpSpPr/>
          <p:nvPr/>
        </p:nvGrpSpPr>
        <p:grpSpPr>
          <a:xfrm>
            <a:off x="3128330" y="2589805"/>
            <a:ext cx="247680" cy="220320"/>
            <a:chOff x="3128330" y="2589805"/>
            <a:chExt cx="2476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63454E-A4CD-4E17-9567-EACF7E57014D}"/>
                    </a:ext>
                  </a:extLst>
                </p14:cNvPr>
                <p14:cNvContentPartPr/>
                <p14:nvPr/>
              </p14:nvContentPartPr>
              <p14:xfrm>
                <a:off x="3167570" y="2691325"/>
                <a:ext cx="9720" cy="10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63454E-A4CD-4E17-9567-EACF7E5701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49930" y="2673685"/>
                  <a:ext cx="45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E1EE86-0104-46C0-AC11-B0D0D94DA37B}"/>
                    </a:ext>
                  </a:extLst>
                </p14:cNvPr>
                <p14:cNvContentPartPr/>
                <p14:nvPr/>
              </p14:nvContentPartPr>
              <p14:xfrm>
                <a:off x="3128330" y="2589805"/>
                <a:ext cx="38160" cy="2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E1EE86-0104-46C0-AC11-B0D0D94DA3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10330" y="2572165"/>
                  <a:ext cx="73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8997A5-1E15-4D57-A6C5-8D7687AB6F55}"/>
                    </a:ext>
                  </a:extLst>
                </p14:cNvPr>
                <p14:cNvContentPartPr/>
                <p14:nvPr/>
              </p14:nvContentPartPr>
              <p14:xfrm>
                <a:off x="3274490" y="2668645"/>
                <a:ext cx="101520" cy="14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8997A5-1E15-4D57-A6C5-8D7687AB6F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56490" y="2651005"/>
                  <a:ext cx="137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F4B1705-0594-4588-8636-35E9AF533BC0}"/>
              </a:ext>
            </a:extLst>
          </p:cNvPr>
          <p:cNvGrpSpPr/>
          <p:nvPr/>
        </p:nvGrpSpPr>
        <p:grpSpPr>
          <a:xfrm>
            <a:off x="3671210" y="2441845"/>
            <a:ext cx="1077480" cy="391680"/>
            <a:chOff x="3671210" y="2441845"/>
            <a:chExt cx="107748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40F308-B091-479C-9C1A-65379689F7E2}"/>
                    </a:ext>
                  </a:extLst>
                </p14:cNvPr>
                <p14:cNvContentPartPr/>
                <p14:nvPr/>
              </p14:nvContentPartPr>
              <p14:xfrm>
                <a:off x="3766250" y="2441845"/>
                <a:ext cx="72720" cy="358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40F308-B091-479C-9C1A-65379689F7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48610" y="2423845"/>
                  <a:ext cx="108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66BC0A-B89F-450C-82BE-2606B38BB771}"/>
                    </a:ext>
                  </a:extLst>
                </p14:cNvPr>
                <p14:cNvContentPartPr/>
                <p14:nvPr/>
              </p14:nvContentPartPr>
              <p14:xfrm>
                <a:off x="3671210" y="2690245"/>
                <a:ext cx="2124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66BC0A-B89F-450C-82BE-2606B38BB7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3570" y="2672605"/>
                  <a:ext cx="24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4A1678-9A29-4869-812F-7902B8DEF73F}"/>
                    </a:ext>
                  </a:extLst>
                </p14:cNvPr>
                <p14:cNvContentPartPr/>
                <p14:nvPr/>
              </p14:nvContentPartPr>
              <p14:xfrm>
                <a:off x="3868490" y="2679445"/>
                <a:ext cx="182880" cy="129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4A1678-9A29-4869-812F-7902B8DEF7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50490" y="2661805"/>
                  <a:ext cx="21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AE752E-6746-43F2-BD4D-00D92E62795F}"/>
                    </a:ext>
                  </a:extLst>
                </p14:cNvPr>
                <p14:cNvContentPartPr/>
                <p14:nvPr/>
              </p14:nvContentPartPr>
              <p14:xfrm>
                <a:off x="4056050" y="2688085"/>
                <a:ext cx="116640" cy="12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AE752E-6746-43F2-BD4D-00D92E6279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8410" y="2670085"/>
                  <a:ext cx="152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5F7624B-764C-4B25-8014-B453B1C7B25C}"/>
                    </a:ext>
                  </a:extLst>
                </p14:cNvPr>
                <p14:cNvContentPartPr/>
                <p14:nvPr/>
              </p14:nvContentPartPr>
              <p14:xfrm>
                <a:off x="4205090" y="2516725"/>
                <a:ext cx="135720" cy="316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5F7624B-764C-4B25-8014-B453B1C7B2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87090" y="2498725"/>
                  <a:ext cx="171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4E38CC-9A19-4BB1-86A3-43C935BFE05D}"/>
                    </a:ext>
                  </a:extLst>
                </p14:cNvPr>
                <p14:cNvContentPartPr/>
                <p14:nvPr/>
              </p14:nvContentPartPr>
              <p14:xfrm>
                <a:off x="4361690" y="2685565"/>
                <a:ext cx="112680" cy="143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4E38CC-9A19-4BB1-86A3-43C935BFE0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44050" y="2667925"/>
                  <a:ext cx="148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D494AC-083B-44B2-958F-DBF38C745C52}"/>
                    </a:ext>
                  </a:extLst>
                </p14:cNvPr>
                <p14:cNvContentPartPr/>
                <p14:nvPr/>
              </p14:nvContentPartPr>
              <p14:xfrm>
                <a:off x="4495250" y="2683405"/>
                <a:ext cx="171720" cy="13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D494AC-083B-44B2-958F-DBF38C745C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77610" y="2665765"/>
                  <a:ext cx="20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A7AD7ED-F237-4738-A181-96EBFBF1731E}"/>
                    </a:ext>
                  </a:extLst>
                </p14:cNvPr>
                <p14:cNvContentPartPr/>
                <p14:nvPr/>
              </p14:nvContentPartPr>
              <p14:xfrm>
                <a:off x="4737530" y="2778445"/>
                <a:ext cx="11160" cy="16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A7AD7ED-F237-4738-A181-96EBFBF173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19890" y="2760805"/>
                  <a:ext cx="4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C47A537-D597-4A02-A534-4E5951751217}"/>
              </a:ext>
            </a:extLst>
          </p:cNvPr>
          <p:cNvGrpSpPr/>
          <p:nvPr/>
        </p:nvGrpSpPr>
        <p:grpSpPr>
          <a:xfrm>
            <a:off x="5305610" y="2676925"/>
            <a:ext cx="160560" cy="177120"/>
            <a:chOff x="5305610" y="2676925"/>
            <a:chExt cx="1605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FA6175-3674-4D9D-96DA-AD8CF29A90E2}"/>
                    </a:ext>
                  </a:extLst>
                </p14:cNvPr>
                <p14:cNvContentPartPr/>
                <p14:nvPr/>
              </p14:nvContentPartPr>
              <p14:xfrm>
                <a:off x="5305610" y="2676925"/>
                <a:ext cx="23040" cy="168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FA6175-3674-4D9D-96DA-AD8CF29A90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87970" y="2659285"/>
                  <a:ext cx="58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C2CF95-2002-45CA-9A48-2C1F420917F9}"/>
                    </a:ext>
                  </a:extLst>
                </p14:cNvPr>
                <p14:cNvContentPartPr/>
                <p14:nvPr/>
              </p14:nvContentPartPr>
              <p14:xfrm>
                <a:off x="5448530" y="2845405"/>
                <a:ext cx="1764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C2CF95-2002-45CA-9A48-2C1F420917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0530" y="2827765"/>
                  <a:ext cx="532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7CA9FD2-A0AD-4314-B5CF-A4167BE1441C}"/>
              </a:ext>
            </a:extLst>
          </p:cNvPr>
          <p:cNvGrpSpPr/>
          <p:nvPr/>
        </p:nvGrpSpPr>
        <p:grpSpPr>
          <a:xfrm>
            <a:off x="7842170" y="2639845"/>
            <a:ext cx="264960" cy="245520"/>
            <a:chOff x="7842170" y="2639845"/>
            <a:chExt cx="2649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C19D48-5433-40C0-95BF-CD1A5CAD509E}"/>
                    </a:ext>
                  </a:extLst>
                </p14:cNvPr>
                <p14:cNvContentPartPr/>
                <p14:nvPr/>
              </p14:nvContentPartPr>
              <p14:xfrm>
                <a:off x="7973210" y="2708965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C19D48-5433-40C0-95BF-CD1A5CAD50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55210" y="26913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6BFDB8-95C5-4F5D-8DE0-EAC88C335557}"/>
                    </a:ext>
                  </a:extLst>
                </p14:cNvPr>
                <p14:cNvContentPartPr/>
                <p14:nvPr/>
              </p14:nvContentPartPr>
              <p14:xfrm>
                <a:off x="7854410" y="2714365"/>
                <a:ext cx="30600" cy="112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6BFDB8-95C5-4F5D-8DE0-EAC88C3355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36770" y="2696365"/>
                  <a:ext cx="66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FBE693-3BCD-4A59-88AC-091FA0B022CB}"/>
                    </a:ext>
                  </a:extLst>
                </p14:cNvPr>
                <p14:cNvContentPartPr/>
                <p14:nvPr/>
              </p14:nvContentPartPr>
              <p14:xfrm>
                <a:off x="7842170" y="2639845"/>
                <a:ext cx="44640" cy="1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FBE693-3BCD-4A59-88AC-091FA0B022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4170" y="2621845"/>
                  <a:ext cx="80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776401-E1C6-447C-A225-508D1A406AD3}"/>
                    </a:ext>
                  </a:extLst>
                </p14:cNvPr>
                <p14:cNvContentPartPr/>
                <p14:nvPr/>
              </p14:nvContentPartPr>
              <p14:xfrm>
                <a:off x="7990130" y="2733805"/>
                <a:ext cx="117000" cy="151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776401-E1C6-447C-A225-508D1A406A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72490" y="2715805"/>
                  <a:ext cx="1526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AA5E177-15F4-4B7D-8B90-18A38DE2EB6B}"/>
              </a:ext>
            </a:extLst>
          </p:cNvPr>
          <p:cNvGrpSpPr/>
          <p:nvPr/>
        </p:nvGrpSpPr>
        <p:grpSpPr>
          <a:xfrm>
            <a:off x="5730770" y="2548045"/>
            <a:ext cx="1811520" cy="923040"/>
            <a:chOff x="5730770" y="2548045"/>
            <a:chExt cx="1811520" cy="9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F69AE2B-5C1B-4BC7-A142-89F2D38A9E00}"/>
                    </a:ext>
                  </a:extLst>
                </p14:cNvPr>
                <p14:cNvContentPartPr/>
                <p14:nvPr/>
              </p14:nvContentPartPr>
              <p14:xfrm>
                <a:off x="5793770" y="2585125"/>
                <a:ext cx="27000" cy="239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F69AE2B-5C1B-4BC7-A142-89F2D38A9E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5770" y="2567125"/>
                  <a:ext cx="62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23F626-730B-40C2-B94F-587D0CA8C08E}"/>
                    </a:ext>
                  </a:extLst>
                </p14:cNvPr>
                <p14:cNvContentPartPr/>
                <p14:nvPr/>
              </p14:nvContentPartPr>
              <p14:xfrm>
                <a:off x="5730770" y="2548045"/>
                <a:ext cx="173520" cy="14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23F626-730B-40C2-B94F-587D0CA8C0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12770" y="2530405"/>
                  <a:ext cx="209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6B327E-B8A6-47BC-BEFD-534F77F093D4}"/>
                    </a:ext>
                  </a:extLst>
                </p14:cNvPr>
                <p14:cNvContentPartPr/>
                <p14:nvPr/>
              </p14:nvContentPartPr>
              <p14:xfrm>
                <a:off x="5942090" y="2723005"/>
                <a:ext cx="117720" cy="10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6B327E-B8A6-47BC-BEFD-534F77F093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24090" y="2705005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45E8DC-BA2B-4E1C-B4B5-271C183330FC}"/>
                    </a:ext>
                  </a:extLst>
                </p14:cNvPr>
                <p14:cNvContentPartPr/>
                <p14:nvPr/>
              </p14:nvContentPartPr>
              <p14:xfrm>
                <a:off x="6143330" y="2736685"/>
                <a:ext cx="87480" cy="10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45E8DC-BA2B-4E1C-B4B5-271C183330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5330" y="2719045"/>
                  <a:ext cx="123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F946B2-E93C-4F78-9C65-D249BD2685D9}"/>
                    </a:ext>
                  </a:extLst>
                </p14:cNvPr>
                <p14:cNvContentPartPr/>
                <p14:nvPr/>
              </p14:nvContentPartPr>
              <p14:xfrm>
                <a:off x="6331610" y="2746045"/>
                <a:ext cx="96120" cy="10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F946B2-E93C-4F78-9C65-D249BD2685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13610" y="2728045"/>
                  <a:ext cx="131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B1CECD-1C67-4A83-A37B-242E1B736987}"/>
                    </a:ext>
                  </a:extLst>
                </p14:cNvPr>
                <p14:cNvContentPartPr/>
                <p14:nvPr/>
              </p14:nvContentPartPr>
              <p14:xfrm>
                <a:off x="6514490" y="2726245"/>
                <a:ext cx="431280" cy="12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B1CECD-1C67-4A83-A37B-242E1B7369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96490" y="2708245"/>
                  <a:ext cx="466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007201-AFF8-437F-AECB-0D332458FEAF}"/>
                    </a:ext>
                  </a:extLst>
                </p14:cNvPr>
                <p14:cNvContentPartPr/>
                <p14:nvPr/>
              </p14:nvContentPartPr>
              <p14:xfrm>
                <a:off x="7056290" y="2743525"/>
                <a:ext cx="8640" cy="12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007201-AFF8-437F-AECB-0D332458FE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38650" y="2725885"/>
                  <a:ext cx="44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1EF62B3-F79B-451B-BCB1-E05697B9FCE6}"/>
                    </a:ext>
                  </a:extLst>
                </p14:cNvPr>
                <p14:cNvContentPartPr/>
                <p14:nvPr/>
              </p14:nvContentPartPr>
              <p14:xfrm>
                <a:off x="7003370" y="2657845"/>
                <a:ext cx="56880" cy="14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1EF62B3-F79B-451B-BCB1-E05697B9FC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85370" y="264020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AA4E27-3882-4C9A-A5AA-DC4C49545193}"/>
                    </a:ext>
                  </a:extLst>
                </p14:cNvPr>
                <p14:cNvContentPartPr/>
                <p14:nvPr/>
              </p14:nvContentPartPr>
              <p14:xfrm>
                <a:off x="7145930" y="2746045"/>
                <a:ext cx="132120" cy="6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AA4E27-3882-4C9A-A5AA-DC4C495451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28290" y="2728045"/>
                  <a:ext cx="167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389A78A-9BA3-4E78-B056-B384FC542AA6}"/>
                    </a:ext>
                  </a:extLst>
                </p14:cNvPr>
                <p14:cNvContentPartPr/>
                <p14:nvPr/>
              </p14:nvContentPartPr>
              <p14:xfrm>
                <a:off x="7298210" y="2735965"/>
                <a:ext cx="244080" cy="500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389A78A-9BA3-4E78-B056-B384FC542A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80570" y="2717965"/>
                  <a:ext cx="2797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F585E1-DB31-451C-AB19-EBA107BD6D22}"/>
                    </a:ext>
                  </a:extLst>
                </p14:cNvPr>
                <p14:cNvContentPartPr/>
                <p14:nvPr/>
              </p14:nvContentPartPr>
              <p14:xfrm>
                <a:off x="5732570" y="3267325"/>
                <a:ext cx="137880" cy="148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F585E1-DB31-451C-AB19-EBA107BD6D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14930" y="3249685"/>
                  <a:ext cx="173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69F8A4-C7B6-4878-ACAE-5A46FD2050A1}"/>
                    </a:ext>
                  </a:extLst>
                </p14:cNvPr>
                <p14:cNvContentPartPr/>
                <p14:nvPr/>
              </p14:nvContentPartPr>
              <p14:xfrm>
                <a:off x="5949650" y="3178045"/>
                <a:ext cx="50400" cy="293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69F8A4-C7B6-4878-ACAE-5A46FD2050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32010" y="3160045"/>
                  <a:ext cx="86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0021FA-AAC4-49A8-A8B7-A80D7370C15B}"/>
                    </a:ext>
                  </a:extLst>
                </p14:cNvPr>
                <p14:cNvContentPartPr/>
                <p14:nvPr/>
              </p14:nvContentPartPr>
              <p14:xfrm>
                <a:off x="6079610" y="3346525"/>
                <a:ext cx="70920" cy="83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0021FA-AAC4-49A8-A8B7-A80D7370C1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1610" y="3328885"/>
                  <a:ext cx="106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A5C763-25A8-4882-BC8D-8216337C0781}"/>
                    </a:ext>
                  </a:extLst>
                </p14:cNvPr>
                <p14:cNvContentPartPr/>
                <p14:nvPr/>
              </p14:nvContentPartPr>
              <p14:xfrm>
                <a:off x="6238010" y="3325645"/>
                <a:ext cx="191520" cy="10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A5C763-25A8-4882-BC8D-8216337C07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20370" y="3307645"/>
                  <a:ext cx="227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FF1793-6D49-461F-AB85-DD9292FDD8E6}"/>
                    </a:ext>
                  </a:extLst>
                </p14:cNvPr>
                <p14:cNvContentPartPr/>
                <p14:nvPr/>
              </p14:nvContentPartPr>
              <p14:xfrm>
                <a:off x="6536810" y="3311245"/>
                <a:ext cx="139680" cy="149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FF1793-6D49-461F-AB85-DD9292FDD8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19170" y="3293605"/>
                  <a:ext cx="175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0DA87AE-837A-41F0-B669-7DE53980DE20}"/>
                    </a:ext>
                  </a:extLst>
                </p14:cNvPr>
                <p14:cNvContentPartPr/>
                <p14:nvPr/>
              </p14:nvContentPartPr>
              <p14:xfrm>
                <a:off x="6724730" y="3292525"/>
                <a:ext cx="90360" cy="16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0DA87AE-837A-41F0-B669-7DE53980DE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06730" y="3274885"/>
                  <a:ext cx="12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BC1390-267D-4E99-9667-BE9FA83C5A1B}"/>
                    </a:ext>
                  </a:extLst>
                </p14:cNvPr>
                <p14:cNvContentPartPr/>
                <p14:nvPr/>
              </p14:nvContentPartPr>
              <p14:xfrm>
                <a:off x="7017410" y="3393325"/>
                <a:ext cx="24120" cy="10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BC1390-267D-4E99-9667-BE9FA83C5A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99770" y="3375685"/>
                  <a:ext cx="597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07022A8-E4F0-4263-BCFD-C22FF7D8C0C9}"/>
              </a:ext>
            </a:extLst>
          </p:cNvPr>
          <p:cNvGrpSpPr/>
          <p:nvPr/>
        </p:nvGrpSpPr>
        <p:grpSpPr>
          <a:xfrm>
            <a:off x="579170" y="4224205"/>
            <a:ext cx="391680" cy="169920"/>
            <a:chOff x="579170" y="4224205"/>
            <a:chExt cx="39168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2E8257-65E4-4EE6-BACD-2E1D9CF9B6A2}"/>
                    </a:ext>
                  </a:extLst>
                </p14:cNvPr>
                <p14:cNvContentPartPr/>
                <p14:nvPr/>
              </p14:nvContentPartPr>
              <p14:xfrm>
                <a:off x="579170" y="4224205"/>
                <a:ext cx="20412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2E8257-65E4-4EE6-BACD-2E1D9CF9B6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1170" y="4206565"/>
                  <a:ext cx="23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F196C5-1951-410A-B98B-97D3F227A3E4}"/>
                    </a:ext>
                  </a:extLst>
                </p14:cNvPr>
                <p14:cNvContentPartPr/>
                <p14:nvPr/>
              </p14:nvContentPartPr>
              <p14:xfrm>
                <a:off x="956810" y="4367125"/>
                <a:ext cx="14040" cy="11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F196C5-1951-410A-B98B-97D3F227A3E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8810" y="4349485"/>
                  <a:ext cx="496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819A1D-D4A9-4679-83A4-0C399031F97F}"/>
              </a:ext>
            </a:extLst>
          </p:cNvPr>
          <p:cNvGrpSpPr/>
          <p:nvPr/>
        </p:nvGrpSpPr>
        <p:grpSpPr>
          <a:xfrm>
            <a:off x="1225370" y="4085245"/>
            <a:ext cx="967320" cy="367920"/>
            <a:chOff x="1225370" y="4085245"/>
            <a:chExt cx="9673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1E5D6F-B0A8-4CD7-8AC1-E9A53D3EB32B}"/>
                    </a:ext>
                  </a:extLst>
                </p14:cNvPr>
                <p14:cNvContentPartPr/>
                <p14:nvPr/>
              </p14:nvContentPartPr>
              <p14:xfrm>
                <a:off x="1225370" y="4085245"/>
                <a:ext cx="395280" cy="2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1E5D6F-B0A8-4CD7-8AC1-E9A53D3EB3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07730" y="4067245"/>
                  <a:ext cx="430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AB511C-DA74-47F7-8E79-629B3CAD13A7}"/>
                    </a:ext>
                  </a:extLst>
                </p14:cNvPr>
                <p14:cNvContentPartPr/>
                <p14:nvPr/>
              </p14:nvContentPartPr>
              <p14:xfrm>
                <a:off x="1398170" y="4107565"/>
                <a:ext cx="43200" cy="345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AB511C-DA74-47F7-8E79-629B3CAD13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80530" y="4089925"/>
                  <a:ext cx="78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38D0E0-0056-4A58-AD1D-1E4047C24188}"/>
                    </a:ext>
                  </a:extLst>
                </p14:cNvPr>
                <p14:cNvContentPartPr/>
                <p14:nvPr/>
              </p14:nvContentPartPr>
              <p14:xfrm>
                <a:off x="1549730" y="4320325"/>
                <a:ext cx="148680" cy="93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38D0E0-0056-4A58-AD1D-1E4047C241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31730" y="4302325"/>
                  <a:ext cx="184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52C9C6-52EA-4C25-B45D-E8E0D1D1099D}"/>
                    </a:ext>
                  </a:extLst>
                </p14:cNvPr>
                <p14:cNvContentPartPr/>
                <p14:nvPr/>
              </p14:nvContentPartPr>
              <p14:xfrm>
                <a:off x="1709570" y="4174165"/>
                <a:ext cx="65160" cy="221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52C9C6-52EA-4C25-B45D-E8E0D1D109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91930" y="4156165"/>
                  <a:ext cx="100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8A3BC8-016E-4739-AB11-8620CCC0F89F}"/>
                    </a:ext>
                  </a:extLst>
                </p14:cNvPr>
                <p14:cNvContentPartPr/>
                <p14:nvPr/>
              </p14:nvContentPartPr>
              <p14:xfrm>
                <a:off x="1769330" y="4282525"/>
                <a:ext cx="171360" cy="11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8A3BC8-016E-4739-AB11-8620CCC0F8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51690" y="4264525"/>
                  <a:ext cx="207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E374C25-9893-42B6-8832-55467A0B192A}"/>
                    </a:ext>
                  </a:extLst>
                </p14:cNvPr>
                <p14:cNvContentPartPr/>
                <p14:nvPr/>
              </p14:nvContentPartPr>
              <p14:xfrm>
                <a:off x="1952930" y="4278565"/>
                <a:ext cx="239760" cy="11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E374C25-9893-42B6-8832-55467A0B19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35290" y="4260565"/>
                  <a:ext cx="27540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1ED53F6-C1D5-4B99-A69B-66E6C3334450}"/>
                  </a:ext>
                </a:extLst>
              </p14:cNvPr>
              <p14:cNvContentPartPr/>
              <p14:nvPr/>
            </p14:nvContentPartPr>
            <p14:xfrm>
              <a:off x="2677250" y="4275325"/>
              <a:ext cx="165600" cy="116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1ED53F6-C1D5-4B99-A69B-66E6C333445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59610" y="4257685"/>
                <a:ext cx="2012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C519266-C74C-46A3-B4B2-9E0E1924CBC5}"/>
              </a:ext>
            </a:extLst>
          </p:cNvPr>
          <p:cNvGrpSpPr/>
          <p:nvPr/>
        </p:nvGrpSpPr>
        <p:grpSpPr>
          <a:xfrm>
            <a:off x="3176570" y="4088125"/>
            <a:ext cx="432720" cy="306360"/>
            <a:chOff x="3176570" y="4088125"/>
            <a:chExt cx="4327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5B2002-76CA-4FAB-BB7F-F105832C9684}"/>
                    </a:ext>
                  </a:extLst>
                </p14:cNvPr>
                <p14:cNvContentPartPr/>
                <p14:nvPr/>
              </p14:nvContentPartPr>
              <p14:xfrm>
                <a:off x="3176570" y="4095685"/>
                <a:ext cx="29520" cy="262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5B2002-76CA-4FAB-BB7F-F105832C96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58930" y="4077685"/>
                  <a:ext cx="65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789E2AC-2CF9-456E-9B51-258F4E6D7425}"/>
                    </a:ext>
                  </a:extLst>
                </p14:cNvPr>
                <p14:cNvContentPartPr/>
                <p14:nvPr/>
              </p14:nvContentPartPr>
              <p14:xfrm>
                <a:off x="3290330" y="4252645"/>
                <a:ext cx="88200" cy="11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789E2AC-2CF9-456E-9B51-258F4E6D742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72330" y="4235005"/>
                  <a:ext cx="123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211F66-FE3E-41C7-A500-0021DE6DC040}"/>
                    </a:ext>
                  </a:extLst>
                </p14:cNvPr>
                <p14:cNvContentPartPr/>
                <p14:nvPr/>
              </p14:nvContentPartPr>
              <p14:xfrm>
                <a:off x="3505610" y="4088125"/>
                <a:ext cx="23040" cy="30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211F66-FE3E-41C7-A500-0021DE6DC0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87970" y="4070485"/>
                  <a:ext cx="58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0EC70DE-DADB-49DC-8492-AF52869D4B8F}"/>
                    </a:ext>
                  </a:extLst>
                </p14:cNvPr>
                <p14:cNvContentPartPr/>
                <p14:nvPr/>
              </p14:nvContentPartPr>
              <p14:xfrm>
                <a:off x="3437570" y="4258405"/>
                <a:ext cx="171720" cy="3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0EC70DE-DADB-49DC-8492-AF52869D4B8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19570" y="4240405"/>
                  <a:ext cx="207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5DFD58C-B6C1-4114-96F3-FC2829DDF501}"/>
              </a:ext>
            </a:extLst>
          </p:cNvPr>
          <p:cNvGrpSpPr/>
          <p:nvPr/>
        </p:nvGrpSpPr>
        <p:grpSpPr>
          <a:xfrm>
            <a:off x="3889010" y="3984085"/>
            <a:ext cx="318240" cy="405360"/>
            <a:chOff x="3889010" y="3984085"/>
            <a:chExt cx="31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CCAE47-565A-47C4-901C-B6E91D35FB1C}"/>
                    </a:ext>
                  </a:extLst>
                </p14:cNvPr>
                <p14:cNvContentPartPr/>
                <p14:nvPr/>
              </p14:nvContentPartPr>
              <p14:xfrm>
                <a:off x="3889010" y="4267045"/>
                <a:ext cx="69120" cy="10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CCAE47-565A-47C4-901C-B6E91D35FB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71370" y="4249405"/>
                  <a:ext cx="10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0D4742-392E-4800-BDDD-4DC15B9B7CE2}"/>
                    </a:ext>
                  </a:extLst>
                </p14:cNvPr>
                <p14:cNvContentPartPr/>
                <p14:nvPr/>
              </p14:nvContentPartPr>
              <p14:xfrm>
                <a:off x="4085210" y="3984085"/>
                <a:ext cx="71280" cy="405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0D4742-392E-4800-BDDD-4DC15B9B7C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67210" y="3966445"/>
                  <a:ext cx="1069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6A75E69-7A6E-4EDD-AC79-0FB2CF75F14B}"/>
                    </a:ext>
                  </a:extLst>
                </p14:cNvPr>
                <p14:cNvContentPartPr/>
                <p14:nvPr/>
              </p14:nvContentPartPr>
              <p14:xfrm>
                <a:off x="4030130" y="4250485"/>
                <a:ext cx="177120" cy="14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6A75E69-7A6E-4EDD-AC79-0FB2CF75F14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12490" y="4232845"/>
                  <a:ext cx="2127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FA0E961-650F-42F9-B2A4-9F67D5E71029}"/>
              </a:ext>
            </a:extLst>
          </p:cNvPr>
          <p:cNvGrpSpPr/>
          <p:nvPr/>
        </p:nvGrpSpPr>
        <p:grpSpPr>
          <a:xfrm>
            <a:off x="2154890" y="4731085"/>
            <a:ext cx="924480" cy="367200"/>
            <a:chOff x="2154890" y="4731085"/>
            <a:chExt cx="92448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9FDDC5-0FAF-48C6-91FC-44B8B97C3A7C}"/>
                    </a:ext>
                  </a:extLst>
                </p14:cNvPr>
                <p14:cNvContentPartPr/>
                <p14:nvPr/>
              </p14:nvContentPartPr>
              <p14:xfrm>
                <a:off x="2154890" y="4731085"/>
                <a:ext cx="171000" cy="159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9FDDC5-0FAF-48C6-91FC-44B8B97C3A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37250" y="4713085"/>
                  <a:ext cx="206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F9F767-449B-4508-9CF3-C14883A2C089}"/>
                    </a:ext>
                  </a:extLst>
                </p14:cNvPr>
                <p14:cNvContentPartPr/>
                <p14:nvPr/>
              </p14:nvContentPartPr>
              <p14:xfrm>
                <a:off x="2337770" y="4788685"/>
                <a:ext cx="32400" cy="309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F9F767-449B-4508-9CF3-C14883A2C0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9770" y="4770685"/>
                  <a:ext cx="68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B39C3CF-859E-4070-951A-5B0C5DBCFA80}"/>
                    </a:ext>
                  </a:extLst>
                </p14:cNvPr>
                <p14:cNvContentPartPr/>
                <p14:nvPr/>
              </p14:nvContentPartPr>
              <p14:xfrm>
                <a:off x="2312210" y="4774285"/>
                <a:ext cx="136080" cy="108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B39C3CF-859E-4070-951A-5B0C5DBCFA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94210" y="4756645"/>
                  <a:ext cx="17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7470FB-99E2-4077-9232-61DC165BA790}"/>
                    </a:ext>
                  </a:extLst>
                </p14:cNvPr>
                <p14:cNvContentPartPr/>
                <p14:nvPr/>
              </p14:nvContentPartPr>
              <p14:xfrm>
                <a:off x="2472770" y="4799125"/>
                <a:ext cx="187560" cy="94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7470FB-99E2-4077-9232-61DC165BA79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54770" y="4781485"/>
                  <a:ext cx="22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D69723-4120-454C-84BA-2BDCA22E2D74}"/>
                    </a:ext>
                  </a:extLst>
                </p14:cNvPr>
                <p14:cNvContentPartPr/>
                <p14:nvPr/>
              </p14:nvContentPartPr>
              <p14:xfrm>
                <a:off x="2696330" y="4785085"/>
                <a:ext cx="73440" cy="9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D69723-4120-454C-84BA-2BDCA22E2D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78330" y="4767085"/>
                  <a:ext cx="10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0F1C8B-5071-4D1B-AB0D-CCF4CA0CC761}"/>
                    </a:ext>
                  </a:extLst>
                </p14:cNvPr>
                <p14:cNvContentPartPr/>
                <p14:nvPr/>
              </p14:nvContentPartPr>
              <p14:xfrm>
                <a:off x="2849690" y="4765645"/>
                <a:ext cx="229680" cy="12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0F1C8B-5071-4D1B-AB0D-CCF4CA0CC7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32050" y="4748005"/>
                  <a:ext cx="2653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016B41-E972-4A95-AC94-343A5172F9C9}"/>
              </a:ext>
            </a:extLst>
          </p:cNvPr>
          <p:cNvGrpSpPr/>
          <p:nvPr/>
        </p:nvGrpSpPr>
        <p:grpSpPr>
          <a:xfrm>
            <a:off x="5244770" y="4162645"/>
            <a:ext cx="343080" cy="197280"/>
            <a:chOff x="5244770" y="4162645"/>
            <a:chExt cx="34308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AF1458-EF3F-4193-8E73-C54320DCAD5C}"/>
                    </a:ext>
                  </a:extLst>
                </p14:cNvPr>
                <p14:cNvContentPartPr/>
                <p14:nvPr/>
              </p14:nvContentPartPr>
              <p14:xfrm>
                <a:off x="5244770" y="4162645"/>
                <a:ext cx="213480" cy="19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AF1458-EF3F-4193-8E73-C54320DCAD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26770" y="4144645"/>
                  <a:ext cx="249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2BC5141-5F36-4FB6-9B0D-6145A68CBD5E}"/>
                    </a:ext>
                  </a:extLst>
                </p14:cNvPr>
                <p14:cNvContentPartPr/>
                <p14:nvPr/>
              </p14:nvContentPartPr>
              <p14:xfrm>
                <a:off x="5570930" y="4305565"/>
                <a:ext cx="16920" cy="20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2BC5141-5F36-4FB6-9B0D-6145A68CBD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53290" y="4287925"/>
                  <a:ext cx="525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556D619-C322-4C3A-B0BE-E719756BFFAD}"/>
              </a:ext>
            </a:extLst>
          </p:cNvPr>
          <p:cNvGrpSpPr/>
          <p:nvPr/>
        </p:nvGrpSpPr>
        <p:grpSpPr>
          <a:xfrm>
            <a:off x="5831570" y="4091365"/>
            <a:ext cx="929880" cy="362160"/>
            <a:chOff x="5831570" y="4091365"/>
            <a:chExt cx="9298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A6E764-08FE-4A23-8B93-387D9543E60A}"/>
                    </a:ext>
                  </a:extLst>
                </p14:cNvPr>
                <p14:cNvContentPartPr/>
                <p14:nvPr/>
              </p14:nvContentPartPr>
              <p14:xfrm>
                <a:off x="5831570" y="4091365"/>
                <a:ext cx="347760" cy="2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A6E764-08FE-4A23-8B93-387D9543E6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13570" y="4073725"/>
                  <a:ext cx="383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6F96974-7292-4664-BEC3-4D269B55222E}"/>
                    </a:ext>
                  </a:extLst>
                </p14:cNvPr>
                <p14:cNvContentPartPr/>
                <p14:nvPr/>
              </p14:nvContentPartPr>
              <p14:xfrm>
                <a:off x="5968370" y="4097845"/>
                <a:ext cx="32400" cy="312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6F96974-7292-4664-BEC3-4D269B5522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50730" y="4080205"/>
                  <a:ext cx="68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8D8DE6-0CFF-4B53-9FA7-EB61D247BD83}"/>
                    </a:ext>
                  </a:extLst>
                </p14:cNvPr>
                <p14:cNvContentPartPr/>
                <p14:nvPr/>
              </p14:nvContentPartPr>
              <p14:xfrm>
                <a:off x="6099050" y="4290805"/>
                <a:ext cx="151200" cy="100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8D8DE6-0CFF-4B53-9FA7-EB61D247BD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81410" y="4273165"/>
                  <a:ext cx="186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51A4558-C4A3-41D4-8347-9F53ABB8B643}"/>
                    </a:ext>
                  </a:extLst>
                </p14:cNvPr>
                <p14:cNvContentPartPr/>
                <p14:nvPr/>
              </p14:nvContentPartPr>
              <p14:xfrm>
                <a:off x="6314690" y="4169485"/>
                <a:ext cx="29160" cy="284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51A4558-C4A3-41D4-8347-9F53ABB8B64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96690" y="4151845"/>
                  <a:ext cx="64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039C7FD-C986-4757-B68D-AEC3DF42219E}"/>
                    </a:ext>
                  </a:extLst>
                </p14:cNvPr>
                <p14:cNvContentPartPr/>
                <p14:nvPr/>
              </p14:nvContentPartPr>
              <p14:xfrm>
                <a:off x="6372650" y="4311685"/>
                <a:ext cx="119880" cy="129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39C7FD-C986-4757-B68D-AEC3DF4221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54650" y="4293685"/>
                  <a:ext cx="15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0C5487-6595-41CA-A997-B798FB6D3BF9}"/>
                    </a:ext>
                  </a:extLst>
                </p14:cNvPr>
                <p14:cNvContentPartPr/>
                <p14:nvPr/>
              </p14:nvContentPartPr>
              <p14:xfrm>
                <a:off x="6562370" y="4289005"/>
                <a:ext cx="199080" cy="140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0C5487-6595-41CA-A997-B798FB6D3B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44730" y="4271365"/>
                  <a:ext cx="2347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B155AF5-61D1-451B-9780-5D3323F6747C}"/>
              </a:ext>
            </a:extLst>
          </p:cNvPr>
          <p:cNvGrpSpPr/>
          <p:nvPr/>
        </p:nvGrpSpPr>
        <p:grpSpPr>
          <a:xfrm>
            <a:off x="7125770" y="4146445"/>
            <a:ext cx="486000" cy="252720"/>
            <a:chOff x="7125770" y="4146445"/>
            <a:chExt cx="4860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0AB44D5-8EF4-460C-9C33-9153C5CD6976}"/>
                    </a:ext>
                  </a:extLst>
                </p14:cNvPr>
                <p14:cNvContentPartPr/>
                <p14:nvPr/>
              </p14:nvContentPartPr>
              <p14:xfrm>
                <a:off x="7125770" y="4146445"/>
                <a:ext cx="30240" cy="252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0AB44D5-8EF4-460C-9C33-9153C5CD69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08130" y="4128445"/>
                  <a:ext cx="65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72EAEF-8384-45C4-813D-BC7C075AC9C0}"/>
                    </a:ext>
                  </a:extLst>
                </p14:cNvPr>
                <p14:cNvContentPartPr/>
                <p14:nvPr/>
              </p14:nvContentPartPr>
              <p14:xfrm>
                <a:off x="7227650" y="4252645"/>
                <a:ext cx="154440" cy="115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72EAEF-8384-45C4-813D-BC7C075AC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0010" y="4235005"/>
                  <a:ext cx="190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B4CEF4A-F6A4-4AD3-B122-95F75F576C9B}"/>
                    </a:ext>
                  </a:extLst>
                </p14:cNvPr>
                <p14:cNvContentPartPr/>
                <p14:nvPr/>
              </p14:nvContentPartPr>
              <p14:xfrm>
                <a:off x="7433930" y="4291885"/>
                <a:ext cx="177840" cy="86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B4CEF4A-F6A4-4AD3-B122-95F75F576C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16290" y="4274245"/>
                  <a:ext cx="2134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300F9B1-CB5C-47C0-8BC9-CCE87AAF583A}"/>
              </a:ext>
            </a:extLst>
          </p:cNvPr>
          <p:cNvGrpSpPr/>
          <p:nvPr/>
        </p:nvGrpSpPr>
        <p:grpSpPr>
          <a:xfrm>
            <a:off x="7957730" y="4279645"/>
            <a:ext cx="953640" cy="413640"/>
            <a:chOff x="7957730" y="4279645"/>
            <a:chExt cx="95364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647AB41-C64E-4F75-BE23-1F28560EBBB3}"/>
                    </a:ext>
                  </a:extLst>
                </p14:cNvPr>
                <p14:cNvContentPartPr/>
                <p14:nvPr/>
              </p14:nvContentPartPr>
              <p14:xfrm>
                <a:off x="7957730" y="4296925"/>
                <a:ext cx="127440" cy="102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647AB41-C64E-4F75-BE23-1F28560EBB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39730" y="4278925"/>
                  <a:ext cx="163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6F1147-F7D1-4C94-AEDE-9DA989827E53}"/>
                    </a:ext>
                  </a:extLst>
                </p14:cNvPr>
                <p14:cNvContentPartPr/>
                <p14:nvPr/>
              </p14:nvContentPartPr>
              <p14:xfrm>
                <a:off x="8118290" y="4279645"/>
                <a:ext cx="41400" cy="41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6F1147-F7D1-4C94-AEDE-9DA989827E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0650" y="4262005"/>
                  <a:ext cx="770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8B976A-D328-42DD-A1AE-A175EE641F1E}"/>
                    </a:ext>
                  </a:extLst>
                </p14:cNvPr>
                <p14:cNvContentPartPr/>
                <p14:nvPr/>
              </p14:nvContentPartPr>
              <p14:xfrm>
                <a:off x="8150690" y="4290805"/>
                <a:ext cx="103680" cy="11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8B976A-D328-42DD-A1AE-A175EE641F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33050" y="4273165"/>
                  <a:ext cx="139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93DC27-D94B-4CD2-A75C-DFFBE026FB6D}"/>
                    </a:ext>
                  </a:extLst>
                </p14:cNvPr>
                <p14:cNvContentPartPr/>
                <p14:nvPr/>
              </p14:nvContentPartPr>
              <p14:xfrm>
                <a:off x="8348330" y="4334365"/>
                <a:ext cx="115560" cy="80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93DC27-D94B-4CD2-A75C-DFFBE026FB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30690" y="4316365"/>
                  <a:ext cx="151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B59C308-0D6A-466C-8800-2F01E6FF694E}"/>
                    </a:ext>
                  </a:extLst>
                </p14:cNvPr>
                <p14:cNvContentPartPr/>
                <p14:nvPr/>
              </p14:nvContentPartPr>
              <p14:xfrm>
                <a:off x="8530850" y="4303405"/>
                <a:ext cx="60840" cy="122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B59C308-0D6A-466C-8800-2F01E6FF69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12850" y="4285765"/>
                  <a:ext cx="96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99E05DB-88AA-408F-8375-DF08B312679E}"/>
                    </a:ext>
                  </a:extLst>
                </p14:cNvPr>
                <p14:cNvContentPartPr/>
                <p14:nvPr/>
              </p14:nvContentPartPr>
              <p14:xfrm>
                <a:off x="8689250" y="4301965"/>
                <a:ext cx="87480" cy="116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99E05DB-88AA-408F-8375-DF08B312679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71610" y="4284325"/>
                  <a:ext cx="123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8BD10F5-B24C-45A7-8487-8C3E5A529CA9}"/>
                    </a:ext>
                  </a:extLst>
                </p14:cNvPr>
                <p14:cNvContentPartPr/>
                <p14:nvPr/>
              </p14:nvContentPartPr>
              <p14:xfrm>
                <a:off x="8887250" y="4384405"/>
                <a:ext cx="24120" cy="4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8BD10F5-B24C-45A7-8487-8C3E5A529C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69610" y="4366765"/>
                  <a:ext cx="5976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317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>
            <a:extLst>
              <a:ext uri="{FF2B5EF4-FFF2-40B4-BE49-F238E27FC236}">
                <a16:creationId xmlns:a16="http://schemas.microsoft.com/office/drawing/2014/main" id="{CEB29895-D8C2-46AC-B98B-E09F7AADF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Sparse Index Files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121C3B8-D91F-4C83-94DB-955634176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Compared to dense indices: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Less space and less maintenance overhead for insertions and deletions.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Generally slower than dense index for locating records.</a:t>
            </a:r>
          </a:p>
          <a:p>
            <a:r>
              <a:rPr lang="en-US" altLang="en-US" sz="1800" b="1"/>
              <a:t>Good tradeoff</a:t>
            </a:r>
            <a:r>
              <a:rPr lang="en-US" altLang="en-US" sz="1800"/>
              <a:t>: sparse index with an index entry for every block in file, corresponding to least search-key value in the block.</a:t>
            </a:r>
          </a:p>
        </p:txBody>
      </p:sp>
      <p:grpSp>
        <p:nvGrpSpPr>
          <p:cNvPr id="13316" name="Group 8">
            <a:extLst>
              <a:ext uri="{FF2B5EF4-FFF2-40B4-BE49-F238E27FC236}">
                <a16:creationId xmlns:a16="http://schemas.microsoft.com/office/drawing/2014/main" id="{13259D15-4ACC-47BF-A356-7EA8A06C28CE}"/>
              </a:ext>
            </a:extLst>
          </p:cNvPr>
          <p:cNvGrpSpPr>
            <a:grpSpLocks/>
          </p:cNvGrpSpPr>
          <p:nvPr/>
        </p:nvGrpSpPr>
        <p:grpSpPr bwMode="auto">
          <a:xfrm>
            <a:off x="3009900" y="3348038"/>
            <a:ext cx="3024188" cy="2862262"/>
            <a:chOff x="3486" y="2060"/>
            <a:chExt cx="1905" cy="1803"/>
          </a:xfrm>
        </p:grpSpPr>
        <p:pic>
          <p:nvPicPr>
            <p:cNvPr id="13317" name="Picture 5">
              <a:extLst>
                <a:ext uri="{FF2B5EF4-FFF2-40B4-BE49-F238E27FC236}">
                  <a16:creationId xmlns:a16="http://schemas.microsoft.com/office/drawing/2014/main" id="{0192D732-6716-4482-BE1B-6B0EC3DD8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5" b="53145"/>
            <a:stretch>
              <a:fillRect/>
            </a:stretch>
          </p:blipFill>
          <p:spPr bwMode="auto">
            <a:xfrm>
              <a:off x="3517" y="2060"/>
              <a:ext cx="1874" cy="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Rectangle 6">
              <a:extLst>
                <a:ext uri="{FF2B5EF4-FFF2-40B4-BE49-F238E27FC236}">
                  <a16:creationId xmlns:a16="http://schemas.microsoft.com/office/drawing/2014/main" id="{D4E337BE-CDB9-42E8-92D5-2C98388C5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2999"/>
              <a:ext cx="794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19" name="Rectangle 7">
              <a:extLst>
                <a:ext uri="{FF2B5EF4-FFF2-40B4-BE49-F238E27FC236}">
                  <a16:creationId xmlns:a16="http://schemas.microsoft.com/office/drawing/2014/main" id="{71569248-54BF-4C4C-AFB6-B6F40D06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360"/>
              <a:ext cx="1046" cy="4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F39492-9D73-42D2-857E-7280D899150A}"/>
                  </a:ext>
                </a:extLst>
              </p14:cNvPr>
              <p14:cNvContentPartPr/>
              <p14:nvPr/>
            </p14:nvContentPartPr>
            <p14:xfrm>
              <a:off x="224280" y="981000"/>
              <a:ext cx="8103240" cy="508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F39492-9D73-42D2-857E-7280D89915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0" y="971640"/>
                <a:ext cx="8121960" cy="510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>
            <a:extLst>
              <a:ext uri="{FF2B5EF4-FFF2-40B4-BE49-F238E27FC236}">
                <a16:creationId xmlns:a16="http://schemas.microsoft.com/office/drawing/2014/main" id="{3469D52C-C3D8-45F1-A6AD-C3C384A22F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968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Secondary Indices Example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024A549-8AA4-4FAB-A5CF-502D56CE77D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00113" y="5140325"/>
            <a:ext cx="7661275" cy="1189038"/>
          </a:xfrm>
        </p:spPr>
        <p:txBody>
          <a:bodyPr/>
          <a:lstStyle/>
          <a:p>
            <a:r>
              <a:rPr lang="en-US" altLang="en-US" sz="2000"/>
              <a:t>Index record points to a bucket that contains pointers to all the actual records with that particular search-key value.</a:t>
            </a:r>
          </a:p>
          <a:p>
            <a:r>
              <a:rPr lang="en-US" altLang="en-US" sz="2000"/>
              <a:t>Secondary indices have to be dense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EB9CA2C6-462B-4215-BF6E-391F0D157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4602163"/>
            <a:ext cx="448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Secondary index on </a:t>
            </a:r>
            <a:r>
              <a:rPr lang="en-US" altLang="en-US" b="1" i="1"/>
              <a:t>salary </a:t>
            </a:r>
            <a:r>
              <a:rPr lang="en-US" altLang="en-US" b="1"/>
              <a:t>field of </a:t>
            </a:r>
            <a:r>
              <a:rPr lang="en-US" altLang="en-US" b="1" i="1"/>
              <a:t>instructor</a:t>
            </a:r>
            <a:endParaRPr lang="en-US" altLang="en-US" b="1"/>
          </a:p>
        </p:txBody>
      </p:sp>
      <p:pic>
        <p:nvPicPr>
          <p:cNvPr id="14341" name="Picture 7">
            <a:extLst>
              <a:ext uri="{FF2B5EF4-FFF2-40B4-BE49-F238E27FC236}">
                <a16:creationId xmlns:a16="http://schemas.microsoft.com/office/drawing/2014/main" id="{78CA2984-4091-4F39-B18A-ADF49DE4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74700"/>
            <a:ext cx="79248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67D0BC-BFE0-4EEB-8B59-11A809AE5F8C}"/>
                  </a:ext>
                </a:extLst>
              </p14:cNvPr>
              <p14:cNvContentPartPr/>
              <p14:nvPr/>
            </p14:nvContentPartPr>
            <p14:xfrm>
              <a:off x="844920" y="662400"/>
              <a:ext cx="8161200" cy="559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67D0BC-BFE0-4EEB-8B59-11A809AE5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560" y="653040"/>
                <a:ext cx="8179920" cy="56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70BE51-5C18-4207-A172-226B1419C40F}"/>
                  </a:ext>
                </a:extLst>
              </p14:cNvPr>
              <p14:cNvContentPartPr/>
              <p14:nvPr/>
            </p14:nvContentPartPr>
            <p14:xfrm>
              <a:off x="7077890" y="3360688"/>
              <a:ext cx="665280" cy="25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70BE51-5C18-4207-A172-226B1419C4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890" y="3342688"/>
                <a:ext cx="700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57606A-E69D-4D27-BE76-FBDD839EC3CF}"/>
                  </a:ext>
                </a:extLst>
              </p14:cNvPr>
              <p14:cNvContentPartPr/>
              <p14:nvPr/>
            </p14:nvContentPartPr>
            <p14:xfrm>
              <a:off x="7091210" y="4087168"/>
              <a:ext cx="625680" cy="29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57606A-E69D-4D27-BE76-FBDD839EC3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3210" y="4069168"/>
                <a:ext cx="6613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5973BD-BFC6-42C6-A908-534062083CB9}"/>
                  </a:ext>
                </a:extLst>
              </p14:cNvPr>
              <p14:cNvContentPartPr/>
              <p14:nvPr/>
            </p14:nvContentPartPr>
            <p14:xfrm>
              <a:off x="2641250" y="2705128"/>
              <a:ext cx="472320" cy="66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5973BD-BFC6-42C6-A908-534062083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3610" y="2687128"/>
                <a:ext cx="507960" cy="69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331A43E-7E2B-492B-809C-8C85F0709696}"/>
              </a:ext>
            </a:extLst>
          </p:cNvPr>
          <p:cNvGrpSpPr/>
          <p:nvPr/>
        </p:nvGrpSpPr>
        <p:grpSpPr>
          <a:xfrm>
            <a:off x="3301490" y="762568"/>
            <a:ext cx="1482120" cy="699120"/>
            <a:chOff x="3301490" y="762568"/>
            <a:chExt cx="148212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2887A2-FA5E-4C59-A8E3-82731C0D37E0}"/>
                    </a:ext>
                  </a:extLst>
                </p14:cNvPr>
                <p14:cNvContentPartPr/>
                <p14:nvPr/>
              </p14:nvContentPartPr>
              <p14:xfrm>
                <a:off x="3301490" y="1038328"/>
                <a:ext cx="156240" cy="171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2887A2-FA5E-4C59-A8E3-82731C0D37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3850" y="1020688"/>
                  <a:ext cx="191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FE100A-1C93-4B4B-BF9D-1D46B24D8D10}"/>
                    </a:ext>
                  </a:extLst>
                </p14:cNvPr>
                <p14:cNvContentPartPr/>
                <p14:nvPr/>
              </p14:nvContentPartPr>
              <p14:xfrm>
                <a:off x="3505610" y="1067488"/>
                <a:ext cx="137520" cy="11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FE100A-1C93-4B4B-BF9D-1D46B24D8D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87970" y="1049488"/>
                  <a:ext cx="173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EA1F81-9178-4B70-BA8E-59B334B8EBD7}"/>
                    </a:ext>
                  </a:extLst>
                </p14:cNvPr>
                <p14:cNvContentPartPr/>
                <p14:nvPr/>
              </p14:nvContentPartPr>
              <p14:xfrm>
                <a:off x="3653570" y="1016368"/>
                <a:ext cx="108720" cy="13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EA1F81-9178-4B70-BA8E-59B334B8EB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5570" y="998728"/>
                  <a:ext cx="144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1B64EC-80EC-48AB-B85F-4A64FCEF61C5}"/>
                    </a:ext>
                  </a:extLst>
                </p14:cNvPr>
                <p14:cNvContentPartPr/>
                <p14:nvPr/>
              </p14:nvContentPartPr>
              <p14:xfrm>
                <a:off x="3709010" y="824128"/>
                <a:ext cx="217080" cy="28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1B64EC-80EC-48AB-B85F-4A64FCEF61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91010" y="806128"/>
                  <a:ext cx="252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549DE5-7BED-4DFE-843F-3335D248A407}"/>
                    </a:ext>
                  </a:extLst>
                </p14:cNvPr>
                <p14:cNvContentPartPr/>
                <p14:nvPr/>
              </p14:nvContentPartPr>
              <p14:xfrm>
                <a:off x="3937250" y="914848"/>
                <a:ext cx="96840" cy="9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549DE5-7BED-4DFE-843F-3335D248A4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9250" y="896848"/>
                  <a:ext cx="132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8C4ABD-7A25-45CA-8F23-761CD8E63999}"/>
                    </a:ext>
                  </a:extLst>
                </p14:cNvPr>
                <p14:cNvContentPartPr/>
                <p14:nvPr/>
              </p14:nvContentPartPr>
              <p14:xfrm>
                <a:off x="4028330" y="762568"/>
                <a:ext cx="8244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8C4ABD-7A25-45CA-8F23-761CD8E639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10330" y="744928"/>
                  <a:ext cx="11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6D3D8A-248F-4F4F-8E99-72296D27F352}"/>
                    </a:ext>
                  </a:extLst>
                </p14:cNvPr>
                <p14:cNvContentPartPr/>
                <p14:nvPr/>
              </p14:nvContentPartPr>
              <p14:xfrm>
                <a:off x="4036610" y="782728"/>
                <a:ext cx="17856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6D3D8A-248F-4F4F-8E99-72296D27F3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8610" y="765088"/>
                  <a:ext cx="21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C9257C-C57A-4E84-9511-8DF28224F567}"/>
                    </a:ext>
                  </a:extLst>
                </p14:cNvPr>
                <p14:cNvContentPartPr/>
                <p14:nvPr/>
              </p14:nvContentPartPr>
              <p14:xfrm>
                <a:off x="3581570" y="1364488"/>
                <a:ext cx="75240" cy="9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C9257C-C57A-4E84-9511-8DF28224F5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63570" y="1346848"/>
                  <a:ext cx="110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450BA6-79E9-4BBE-A175-587D5BA370C7}"/>
                    </a:ext>
                  </a:extLst>
                </p14:cNvPr>
                <p14:cNvContentPartPr/>
                <p14:nvPr/>
              </p14:nvContentPartPr>
              <p14:xfrm>
                <a:off x="3658970" y="1194208"/>
                <a:ext cx="112320" cy="21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450BA6-79E9-4BBE-A175-587D5BA370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1330" y="1176208"/>
                  <a:ext cx="147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ABFC77-701D-4247-B334-35EBB6E56BE5}"/>
                    </a:ext>
                  </a:extLst>
                </p14:cNvPr>
                <p14:cNvContentPartPr/>
                <p14:nvPr/>
              </p14:nvContentPartPr>
              <p14:xfrm>
                <a:off x="3657170" y="1256488"/>
                <a:ext cx="147240" cy="6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ABFC77-701D-4247-B334-35EBB6E56B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9170" y="1238488"/>
                  <a:ext cx="182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C0B3B1-9665-4ECB-8CAE-4826810E294B}"/>
                    </a:ext>
                  </a:extLst>
                </p14:cNvPr>
                <p14:cNvContentPartPr/>
                <p14:nvPr/>
              </p14:nvContentPartPr>
              <p14:xfrm>
                <a:off x="3861290" y="1173328"/>
                <a:ext cx="13356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C0B3B1-9665-4ECB-8CAE-4826810E2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3650" y="1155328"/>
                  <a:ext cx="169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7B243C-1AB9-40C7-9826-83F22154C509}"/>
                    </a:ext>
                  </a:extLst>
                </p14:cNvPr>
                <p14:cNvContentPartPr/>
                <p14:nvPr/>
              </p14:nvContentPartPr>
              <p14:xfrm>
                <a:off x="4039130" y="1097008"/>
                <a:ext cx="115200" cy="10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7B243C-1AB9-40C7-9826-83F22154C5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1130" y="1079008"/>
                  <a:ext cx="150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7009F7-D1F7-4E59-9440-5FC5ACB4C388}"/>
                    </a:ext>
                  </a:extLst>
                </p14:cNvPr>
                <p14:cNvContentPartPr/>
                <p14:nvPr/>
              </p14:nvContentPartPr>
              <p14:xfrm>
                <a:off x="4039850" y="1019608"/>
                <a:ext cx="19440" cy="1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7009F7-D1F7-4E59-9440-5FC5ACB4C3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2210" y="1001608"/>
                  <a:ext cx="55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C6D550-D42C-4406-84F5-6F1B36354E14}"/>
                    </a:ext>
                  </a:extLst>
                </p14:cNvPr>
                <p14:cNvContentPartPr/>
                <p14:nvPr/>
              </p14:nvContentPartPr>
              <p14:xfrm>
                <a:off x="4165490" y="1062088"/>
                <a:ext cx="106200" cy="58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C6D550-D42C-4406-84F5-6F1B36354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47850" y="1044088"/>
                  <a:ext cx="141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FA04A-C42E-44F1-AD5C-41CBC93E8577}"/>
                    </a:ext>
                  </a:extLst>
                </p14:cNvPr>
                <p14:cNvContentPartPr/>
                <p14:nvPr/>
              </p14:nvContentPartPr>
              <p14:xfrm>
                <a:off x="4240370" y="876688"/>
                <a:ext cx="133920" cy="23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FA04A-C42E-44F1-AD5C-41CBC93E85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2730" y="859048"/>
                  <a:ext cx="169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165207-4A3B-4202-BE3B-4D69170BF5F1}"/>
                    </a:ext>
                  </a:extLst>
                </p14:cNvPr>
                <p14:cNvContentPartPr/>
                <p14:nvPr/>
              </p14:nvContentPartPr>
              <p14:xfrm>
                <a:off x="4379690" y="941488"/>
                <a:ext cx="12348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165207-4A3B-4202-BE3B-4D69170BF5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1690" y="923488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205A7B-B484-4480-A347-C722B6C0FDB3}"/>
                    </a:ext>
                  </a:extLst>
                </p14:cNvPr>
                <p14:cNvContentPartPr/>
                <p14:nvPr/>
              </p14:nvContentPartPr>
              <p14:xfrm>
                <a:off x="4477970" y="879208"/>
                <a:ext cx="44280" cy="11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205A7B-B484-4480-A347-C722B6C0FD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9970" y="861568"/>
                  <a:ext cx="79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F196AD-4487-4DE6-A6BA-875ECC26B57E}"/>
                    </a:ext>
                  </a:extLst>
                </p14:cNvPr>
                <p14:cNvContentPartPr/>
                <p14:nvPr/>
              </p14:nvContentPartPr>
              <p14:xfrm>
                <a:off x="4600010" y="814768"/>
                <a:ext cx="76680" cy="16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F196AD-4487-4DE6-A6BA-875ECC26B5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2370" y="796768"/>
                  <a:ext cx="112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17F2AC-B977-49F1-93FF-5CDAAA8BC355}"/>
                    </a:ext>
                  </a:extLst>
                </p14:cNvPr>
                <p14:cNvContentPartPr/>
                <p14:nvPr/>
              </p14:nvContentPartPr>
              <p14:xfrm>
                <a:off x="4781810" y="861568"/>
                <a:ext cx="1800" cy="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17F2AC-B977-49F1-93FF-5CDAAA8BC3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4170" y="843928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DEB45A-90EC-4060-BCE6-EADC05B3E04D}"/>
              </a:ext>
            </a:extLst>
          </p:cNvPr>
          <p:cNvGrpSpPr/>
          <p:nvPr/>
        </p:nvGrpSpPr>
        <p:grpSpPr>
          <a:xfrm>
            <a:off x="5620970" y="5983376"/>
            <a:ext cx="500400" cy="184320"/>
            <a:chOff x="5620970" y="5983376"/>
            <a:chExt cx="5004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6231F4-C24C-48D4-91EE-858533ABEBDA}"/>
                    </a:ext>
                  </a:extLst>
                </p14:cNvPr>
                <p14:cNvContentPartPr/>
                <p14:nvPr/>
              </p14:nvContentPartPr>
              <p14:xfrm>
                <a:off x="5620970" y="5989496"/>
                <a:ext cx="303120" cy="178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6231F4-C24C-48D4-91EE-858533ABEB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02970" y="5971496"/>
                  <a:ext cx="338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ED0CD9-FFE8-49CF-9DCD-1B39482F8263}"/>
                    </a:ext>
                  </a:extLst>
                </p14:cNvPr>
                <p14:cNvContentPartPr/>
                <p14:nvPr/>
              </p14:nvContentPartPr>
              <p14:xfrm>
                <a:off x="5770370" y="5983376"/>
                <a:ext cx="351000" cy="179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ED0CD9-FFE8-49CF-9DCD-1B39482F82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52730" y="5965736"/>
                  <a:ext cx="386640" cy="215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1B8FAB-4B33-4706-B762-6F7457BDE2A2}"/>
                  </a:ext>
                </a:extLst>
              </p14:cNvPr>
              <p14:cNvContentPartPr/>
              <p14:nvPr/>
            </p14:nvContentPartPr>
            <p14:xfrm>
              <a:off x="5267810" y="1721336"/>
              <a:ext cx="160920" cy="355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1B8FAB-4B33-4706-B762-6F7457BDE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9810" y="1703336"/>
                <a:ext cx="196560" cy="358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0F04097-3D26-406F-93AB-5D0EA21A12F0}"/>
              </a:ext>
            </a:extLst>
          </p:cNvPr>
          <p:cNvGrpSpPr/>
          <p:nvPr/>
        </p:nvGrpSpPr>
        <p:grpSpPr>
          <a:xfrm>
            <a:off x="6454730" y="5559296"/>
            <a:ext cx="1149120" cy="260280"/>
            <a:chOff x="6454730" y="5559296"/>
            <a:chExt cx="11491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8C9919-396B-44D3-87D0-7ADC356183D9}"/>
                    </a:ext>
                  </a:extLst>
                </p14:cNvPr>
                <p14:cNvContentPartPr/>
                <p14:nvPr/>
              </p14:nvContentPartPr>
              <p14:xfrm>
                <a:off x="6454730" y="5573696"/>
                <a:ext cx="137880" cy="237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8C9919-396B-44D3-87D0-7ADC35618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37090" y="5556056"/>
                  <a:ext cx="173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D9B697-3651-4D27-9367-801C91A4175A}"/>
                    </a:ext>
                  </a:extLst>
                </p14:cNvPr>
                <p14:cNvContentPartPr/>
                <p14:nvPr/>
              </p14:nvContentPartPr>
              <p14:xfrm>
                <a:off x="6654170" y="5738576"/>
                <a:ext cx="12024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D9B697-3651-4D27-9367-801C91A417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6170" y="5720936"/>
                  <a:ext cx="155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F034D7-CE37-4AC2-ABB5-833E5B7EFC6B}"/>
                    </a:ext>
                  </a:extLst>
                </p14:cNvPr>
                <p14:cNvContentPartPr/>
                <p14:nvPr/>
              </p14:nvContentPartPr>
              <p14:xfrm>
                <a:off x="6825530" y="5589896"/>
                <a:ext cx="41400" cy="22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F034D7-CE37-4AC2-ABB5-833E5B7EFC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7530" y="5571896"/>
                  <a:ext cx="77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359501-58AA-4953-8A9A-56B656544505}"/>
                    </a:ext>
                  </a:extLst>
                </p14:cNvPr>
                <p14:cNvContentPartPr/>
                <p14:nvPr/>
              </p14:nvContentPartPr>
              <p14:xfrm>
                <a:off x="6785570" y="5696456"/>
                <a:ext cx="159480" cy="12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359501-58AA-4953-8A9A-56B6565445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7930" y="5678816"/>
                  <a:ext cx="195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5658B8-82C9-4108-AE3D-B5F2BA829632}"/>
                    </a:ext>
                  </a:extLst>
                </p14:cNvPr>
                <p14:cNvContentPartPr/>
                <p14:nvPr/>
              </p14:nvContentPartPr>
              <p14:xfrm>
                <a:off x="6938210" y="5711576"/>
                <a:ext cx="113400" cy="87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5658B8-82C9-4108-AE3D-B5F2BA829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570" y="5693576"/>
                  <a:ext cx="149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506BC2-2562-4EEC-87AD-D7655DE834EB}"/>
                    </a:ext>
                  </a:extLst>
                </p14:cNvPr>
                <p14:cNvContentPartPr/>
                <p14:nvPr/>
              </p14:nvContentPartPr>
              <p14:xfrm>
                <a:off x="7254650" y="5559296"/>
                <a:ext cx="35280" cy="26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6506BC2-2562-4EEC-87AD-D7655DE83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37010" y="5541296"/>
                  <a:ext cx="70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35F5B71-4D3E-4802-AA8E-6074B6A14DEA}"/>
                    </a:ext>
                  </a:extLst>
                </p14:cNvPr>
                <p14:cNvContentPartPr/>
                <p14:nvPr/>
              </p14:nvContentPartPr>
              <p14:xfrm>
                <a:off x="7180130" y="5710496"/>
                <a:ext cx="163440" cy="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35F5B71-4D3E-4802-AA8E-6074B6A14D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2130" y="5692496"/>
                  <a:ext cx="199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F37EC0-E3ED-47D8-B0BF-E5CA855627B0}"/>
                    </a:ext>
                  </a:extLst>
                </p14:cNvPr>
                <p14:cNvContentPartPr/>
                <p14:nvPr/>
              </p14:nvContentPartPr>
              <p14:xfrm>
                <a:off x="7357250" y="5615816"/>
                <a:ext cx="64440" cy="17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F37EC0-E3ED-47D8-B0BF-E5CA855627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39250" y="5598176"/>
                  <a:ext cx="100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0BE3FE-012D-430B-A1AF-115F166BD46F}"/>
                    </a:ext>
                  </a:extLst>
                </p14:cNvPr>
                <p14:cNvContentPartPr/>
                <p14:nvPr/>
              </p14:nvContentPartPr>
              <p14:xfrm>
                <a:off x="7445450" y="5600696"/>
                <a:ext cx="36360" cy="190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0BE3FE-012D-430B-A1AF-115F166BD4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27450" y="5582696"/>
                  <a:ext cx="72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17B9B8-764B-4308-8DEC-D25FDC41B3E6}"/>
                    </a:ext>
                  </a:extLst>
                </p14:cNvPr>
                <p14:cNvContentPartPr/>
                <p14:nvPr/>
              </p14:nvContentPartPr>
              <p14:xfrm>
                <a:off x="7552730" y="5691416"/>
                <a:ext cx="51120" cy="105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17B9B8-764B-4308-8DEC-D25FDC41B3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35090" y="5673776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9B56FB2-0737-4169-9D2D-74D908FF00D5}"/>
                  </a:ext>
                </a:extLst>
              </p14:cNvPr>
              <p14:cNvContentPartPr/>
              <p14:nvPr/>
            </p14:nvContentPartPr>
            <p14:xfrm>
              <a:off x="1659170" y="1802696"/>
              <a:ext cx="138960" cy="1841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9B56FB2-0737-4169-9D2D-74D908FF00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41530" y="1785056"/>
                <a:ext cx="17460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DEFE83A-56C2-4AE4-9865-7EB3C594F10B}"/>
                  </a:ext>
                </a:extLst>
              </p14:cNvPr>
              <p14:cNvContentPartPr/>
              <p14:nvPr/>
            </p14:nvContentPartPr>
            <p14:xfrm>
              <a:off x="580610" y="1513976"/>
              <a:ext cx="5760" cy="28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DEFE83A-56C2-4AE4-9865-7EB3C594F1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610" y="1495976"/>
                <a:ext cx="41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D6A0770-FA51-4E47-9ED8-D513707D2D48}"/>
                  </a:ext>
                </a:extLst>
              </p14:cNvPr>
              <p14:cNvContentPartPr/>
              <p14:nvPr/>
            </p14:nvContentPartPr>
            <p14:xfrm>
              <a:off x="3965330" y="1745728"/>
              <a:ext cx="1235520" cy="478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D6A0770-FA51-4E47-9ED8-D513707D2D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47690" y="1727728"/>
                <a:ext cx="127116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30119F1-44AB-4115-868D-21146F5EA499}"/>
                  </a:ext>
                </a:extLst>
              </p14:cNvPr>
              <p14:cNvContentPartPr/>
              <p14:nvPr/>
            </p14:nvContentPartPr>
            <p14:xfrm>
              <a:off x="4081250" y="2882968"/>
              <a:ext cx="1160280" cy="295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30119F1-44AB-4115-868D-21146F5EA4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63250" y="2865328"/>
                <a:ext cx="119592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8D66471-A72B-4F22-988C-0CA8D088725A}"/>
              </a:ext>
            </a:extLst>
          </p:cNvPr>
          <p:cNvGrpSpPr/>
          <p:nvPr/>
        </p:nvGrpSpPr>
        <p:grpSpPr>
          <a:xfrm>
            <a:off x="3986930" y="2083048"/>
            <a:ext cx="1416240" cy="3104640"/>
            <a:chOff x="3986930" y="2083048"/>
            <a:chExt cx="1416240" cy="31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B757DEF-3EA0-41C2-A564-40970E60464C}"/>
                    </a:ext>
                  </a:extLst>
                </p14:cNvPr>
                <p14:cNvContentPartPr/>
                <p14:nvPr/>
              </p14:nvContentPartPr>
              <p14:xfrm>
                <a:off x="4042010" y="2434048"/>
                <a:ext cx="1154160" cy="267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B757DEF-3EA0-41C2-A564-40970E6046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4370" y="2416048"/>
                  <a:ext cx="1189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4695AC-E035-4582-9936-EAB47C2B1374}"/>
                    </a:ext>
                  </a:extLst>
                </p14:cNvPr>
                <p14:cNvContentPartPr/>
                <p14:nvPr/>
              </p14:nvContentPartPr>
              <p14:xfrm>
                <a:off x="5248010" y="4094368"/>
                <a:ext cx="18000" cy="1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4695AC-E035-4582-9936-EAB47C2B13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0370" y="4076728"/>
                  <a:ext cx="53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36C40F6-F003-4530-953E-4E22C3E87752}"/>
                    </a:ext>
                  </a:extLst>
                </p14:cNvPr>
                <p14:cNvContentPartPr/>
                <p14:nvPr/>
              </p14:nvContentPartPr>
              <p14:xfrm>
                <a:off x="4544210" y="3362488"/>
                <a:ext cx="737640" cy="70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36C40F6-F003-4530-953E-4E22C3E877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6210" y="3344488"/>
                  <a:ext cx="77328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42A13D-9641-4A84-86B6-11B0B40DC648}"/>
                    </a:ext>
                  </a:extLst>
                </p14:cNvPr>
                <p14:cNvContentPartPr/>
                <p14:nvPr/>
              </p14:nvContentPartPr>
              <p14:xfrm>
                <a:off x="5067290" y="3917248"/>
                <a:ext cx="231840" cy="165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42A13D-9641-4A84-86B6-11B0B40DC6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9650" y="3899608"/>
                  <a:ext cx="267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92431A-21E7-4F06-A328-4553DD6EDE95}"/>
                    </a:ext>
                  </a:extLst>
                </p14:cNvPr>
                <p14:cNvContentPartPr/>
                <p14:nvPr/>
              </p14:nvContentPartPr>
              <p14:xfrm>
                <a:off x="4030850" y="2656168"/>
                <a:ext cx="1174680" cy="1355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92431A-21E7-4F06-A328-4553DD6EDE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12850" y="2638168"/>
                  <a:ext cx="12103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8F1219-1FEB-4087-BCDA-08F02617CFD5}"/>
                    </a:ext>
                  </a:extLst>
                </p14:cNvPr>
                <p14:cNvContentPartPr/>
                <p14:nvPr/>
              </p14:nvContentPartPr>
              <p14:xfrm>
                <a:off x="5261330" y="3348088"/>
                <a:ext cx="15480" cy="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8F1219-1FEB-4087-BCDA-08F02617CF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3690" y="3330448"/>
                  <a:ext cx="51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C86C380-7750-4F03-B142-E96FBC662086}"/>
                    </a:ext>
                  </a:extLst>
                </p14:cNvPr>
                <p14:cNvContentPartPr/>
                <p14:nvPr/>
              </p14:nvContentPartPr>
              <p14:xfrm>
                <a:off x="3991610" y="2083048"/>
                <a:ext cx="1273320" cy="1420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C86C380-7750-4F03-B142-E96FBC662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3970" y="2065048"/>
                  <a:ext cx="130896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6CF96D-9647-4C6F-BE8A-8AD294C57FED}"/>
                    </a:ext>
                  </a:extLst>
                </p14:cNvPr>
                <p14:cNvContentPartPr/>
                <p14:nvPr/>
              </p14:nvContentPartPr>
              <p14:xfrm>
                <a:off x="3988730" y="3708088"/>
                <a:ext cx="62280" cy="40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6CF96D-9647-4C6F-BE8A-8AD294C57F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1090" y="3690088"/>
                  <a:ext cx="97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84820E-403F-486A-9398-DA3E57FD8083}"/>
                    </a:ext>
                  </a:extLst>
                </p14:cNvPr>
                <p14:cNvContentPartPr/>
                <p14:nvPr/>
              </p14:nvContentPartPr>
              <p14:xfrm>
                <a:off x="3986930" y="3721408"/>
                <a:ext cx="1416240" cy="1427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84820E-403F-486A-9398-DA3E57FD80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8930" y="3703408"/>
                  <a:ext cx="1451880" cy="14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1BD1D40-B23B-49B0-98BE-BD804F3AC7F7}"/>
                    </a:ext>
                  </a:extLst>
                </p14:cNvPr>
                <p14:cNvContentPartPr/>
                <p14:nvPr/>
              </p14:nvContentPartPr>
              <p14:xfrm>
                <a:off x="5213090" y="4979608"/>
                <a:ext cx="171000" cy="208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1BD1D40-B23B-49B0-98BE-BD804F3AC7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95450" y="4961968"/>
                  <a:ext cx="2066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175A6D-8CA0-4100-B005-104E7AB26D56}"/>
              </a:ext>
            </a:extLst>
          </p:cNvPr>
          <p:cNvGrpSpPr/>
          <p:nvPr/>
        </p:nvGrpSpPr>
        <p:grpSpPr>
          <a:xfrm>
            <a:off x="889490" y="4062688"/>
            <a:ext cx="2854440" cy="1195920"/>
            <a:chOff x="889490" y="4062688"/>
            <a:chExt cx="2854440" cy="11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EDE8CE6-C231-454F-ADCA-E08CF55FA4F9}"/>
                    </a:ext>
                  </a:extLst>
                </p14:cNvPr>
                <p14:cNvContentPartPr/>
                <p14:nvPr/>
              </p14:nvContentPartPr>
              <p14:xfrm>
                <a:off x="889490" y="4087168"/>
                <a:ext cx="813960" cy="597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EDE8CE6-C231-454F-ADCA-E08CF55FA4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1490" y="4069528"/>
                  <a:ext cx="8496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0545AE-89D0-4B04-B13F-A73AD98645B3}"/>
                    </a:ext>
                  </a:extLst>
                </p14:cNvPr>
                <p14:cNvContentPartPr/>
                <p14:nvPr/>
              </p14:nvContentPartPr>
              <p14:xfrm>
                <a:off x="1299890" y="4681168"/>
                <a:ext cx="127800" cy="160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0545AE-89D0-4B04-B13F-A73AD98645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1890" y="4663528"/>
                  <a:ext cx="163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22379A-FAB0-4D50-8AA8-50E81DCFE46D}"/>
                    </a:ext>
                  </a:extLst>
                </p14:cNvPr>
                <p14:cNvContentPartPr/>
                <p14:nvPr/>
              </p14:nvContentPartPr>
              <p14:xfrm>
                <a:off x="1466930" y="4722568"/>
                <a:ext cx="184320" cy="85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22379A-FAB0-4D50-8AA8-50E81DCFE4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9290" y="4704928"/>
                  <a:ext cx="219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7DE5DBE-BC81-438F-821D-2A2245D7945A}"/>
                    </a:ext>
                  </a:extLst>
                </p14:cNvPr>
                <p14:cNvContentPartPr/>
                <p14:nvPr/>
              </p14:nvContentPartPr>
              <p14:xfrm>
                <a:off x="1625330" y="4577848"/>
                <a:ext cx="50040" cy="263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7DE5DBE-BC81-438F-821D-2A2245D794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07330" y="4560208"/>
                  <a:ext cx="85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1ABD4D-7A5C-4549-A81B-B3B9669D0995}"/>
                    </a:ext>
                  </a:extLst>
                </p14:cNvPr>
                <p14:cNvContentPartPr/>
                <p14:nvPr/>
              </p14:nvContentPartPr>
              <p14:xfrm>
                <a:off x="1705250" y="4727608"/>
                <a:ext cx="150840" cy="102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1ABD4D-7A5C-4549-A81B-B3B9669D09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87610" y="4709968"/>
                  <a:ext cx="186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E1EF2EB-9469-45F4-9D2B-54D2561F89FF}"/>
                    </a:ext>
                  </a:extLst>
                </p14:cNvPr>
                <p14:cNvContentPartPr/>
                <p14:nvPr/>
              </p14:nvContentPartPr>
              <p14:xfrm>
                <a:off x="1857170" y="4734808"/>
                <a:ext cx="102600" cy="113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E1EF2EB-9469-45F4-9D2B-54D2561F89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9170" y="4717168"/>
                  <a:ext cx="138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4DA4AF5-620F-42ED-850F-713ED67FBC2B}"/>
                    </a:ext>
                  </a:extLst>
                </p14:cNvPr>
                <p14:cNvContentPartPr/>
                <p14:nvPr/>
              </p14:nvContentPartPr>
              <p14:xfrm>
                <a:off x="2009090" y="4739848"/>
                <a:ext cx="135360" cy="463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4DA4AF5-620F-42ED-850F-713ED67FBC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91450" y="4722208"/>
                  <a:ext cx="1710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BEDBF1-38A1-4D69-89CA-B77E73923DC1}"/>
                    </a:ext>
                  </a:extLst>
                </p14:cNvPr>
                <p14:cNvContentPartPr/>
                <p14:nvPr/>
              </p14:nvContentPartPr>
              <p14:xfrm>
                <a:off x="2272250" y="4770808"/>
                <a:ext cx="115200" cy="15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BEDBF1-38A1-4D69-89CA-B77E73923D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54250" y="4753168"/>
                  <a:ext cx="150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23E5F7-02F8-4B97-9BE1-DB1B7211A888}"/>
                    </a:ext>
                  </a:extLst>
                </p14:cNvPr>
                <p14:cNvContentPartPr/>
                <p14:nvPr/>
              </p14:nvContentPartPr>
              <p14:xfrm>
                <a:off x="2278370" y="4821208"/>
                <a:ext cx="128880" cy="14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23E5F7-02F8-4B97-9BE1-DB1B7211A8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0730" y="4803208"/>
                  <a:ext cx="164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937F321-DAF2-47B1-878D-2E1E1F0A1402}"/>
                    </a:ext>
                  </a:extLst>
                </p14:cNvPr>
                <p14:cNvContentPartPr/>
                <p14:nvPr/>
              </p14:nvContentPartPr>
              <p14:xfrm>
                <a:off x="2573570" y="4636528"/>
                <a:ext cx="174240" cy="124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937F321-DAF2-47B1-878D-2E1E1F0A14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55570" y="4618888"/>
                  <a:ext cx="20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5FA2494-89E6-4B5D-9F14-377246BA9D77}"/>
                    </a:ext>
                  </a:extLst>
                </p14:cNvPr>
                <p14:cNvContentPartPr/>
                <p14:nvPr/>
              </p14:nvContentPartPr>
              <p14:xfrm>
                <a:off x="2655650" y="4665688"/>
                <a:ext cx="28800" cy="278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5FA2494-89E6-4B5D-9F14-377246BA9D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7650" y="4647688"/>
                  <a:ext cx="64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88747C0-D83D-4EFA-B7A3-9C81F6C8FEFA}"/>
                    </a:ext>
                  </a:extLst>
                </p14:cNvPr>
                <p14:cNvContentPartPr/>
                <p14:nvPr/>
              </p14:nvContentPartPr>
              <p14:xfrm>
                <a:off x="2801810" y="4681888"/>
                <a:ext cx="133560" cy="157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88747C0-D83D-4EFA-B7A3-9C81F6C8FE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84170" y="4664248"/>
                  <a:ext cx="16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E3F8C5-4604-40EC-85CE-310F14D849A2}"/>
                    </a:ext>
                  </a:extLst>
                </p14:cNvPr>
                <p14:cNvContentPartPr/>
                <p14:nvPr/>
              </p14:nvContentPartPr>
              <p14:xfrm>
                <a:off x="3141650" y="4062688"/>
                <a:ext cx="244440" cy="773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E3F8C5-4604-40EC-85CE-310F14D849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3650" y="4044688"/>
                  <a:ext cx="28008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97E6EE-3C78-4018-B233-DDD29F639D00}"/>
                    </a:ext>
                  </a:extLst>
                </p14:cNvPr>
                <p14:cNvContentPartPr/>
                <p14:nvPr/>
              </p14:nvContentPartPr>
              <p14:xfrm>
                <a:off x="3339290" y="4355728"/>
                <a:ext cx="185400" cy="18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97E6EE-3C78-4018-B233-DDD29F639D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1650" y="4337728"/>
                  <a:ext cx="221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1F6884-E91C-4407-A57D-8969655095BD}"/>
                    </a:ext>
                  </a:extLst>
                </p14:cNvPr>
                <p14:cNvContentPartPr/>
                <p14:nvPr/>
              </p14:nvContentPartPr>
              <p14:xfrm>
                <a:off x="3634850" y="4160608"/>
                <a:ext cx="109080" cy="780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1F6884-E91C-4407-A57D-8969655095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6850" y="4142608"/>
                  <a:ext cx="14472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542FF1D-A366-4326-A0A1-BE5B2AADBF3A}"/>
                    </a:ext>
                  </a:extLst>
                </p14:cNvPr>
                <p14:cNvContentPartPr/>
                <p14:nvPr/>
              </p14:nvContentPartPr>
              <p14:xfrm>
                <a:off x="2521370" y="4938208"/>
                <a:ext cx="593280" cy="2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542FF1D-A366-4326-A0A1-BE5B2AADBF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3730" y="4920208"/>
                  <a:ext cx="628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89D8AF-FCB0-41F8-A089-BCE149EA4BCF}"/>
                    </a:ext>
                  </a:extLst>
                </p14:cNvPr>
                <p14:cNvContentPartPr/>
                <p14:nvPr/>
              </p14:nvContentPartPr>
              <p14:xfrm>
                <a:off x="2787410" y="5091568"/>
                <a:ext cx="22320" cy="155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89D8AF-FCB0-41F8-A089-BCE149EA4B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69410" y="5073928"/>
                  <a:ext cx="57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CD4CCB-2121-4437-8636-7978F5FFCDB9}"/>
                    </a:ext>
                  </a:extLst>
                </p14:cNvPr>
                <p14:cNvContentPartPr/>
                <p14:nvPr/>
              </p14:nvContentPartPr>
              <p14:xfrm>
                <a:off x="2824130" y="5105248"/>
                <a:ext cx="159480" cy="153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CD4CCB-2121-4437-8636-7978F5FFCD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06130" y="5087248"/>
                  <a:ext cx="1951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EE4FC05-5941-4783-9646-AE9EE815FB28}"/>
              </a:ext>
            </a:extLst>
          </p:cNvPr>
          <p:cNvGrpSpPr/>
          <p:nvPr/>
        </p:nvGrpSpPr>
        <p:grpSpPr>
          <a:xfrm>
            <a:off x="488090" y="5379208"/>
            <a:ext cx="3912480" cy="520560"/>
            <a:chOff x="488090" y="5379208"/>
            <a:chExt cx="391248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93ED7F6-722B-49BA-BC32-96D72658AC91}"/>
                    </a:ext>
                  </a:extLst>
                </p14:cNvPr>
                <p14:cNvContentPartPr/>
                <p14:nvPr/>
              </p14:nvContentPartPr>
              <p14:xfrm>
                <a:off x="488090" y="5392888"/>
                <a:ext cx="28080" cy="333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93ED7F6-722B-49BA-BC32-96D72658AC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0090" y="5374888"/>
                  <a:ext cx="63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9C40F4-8881-475E-8C1A-3AF7F018B580}"/>
                    </a:ext>
                  </a:extLst>
                </p14:cNvPr>
                <p14:cNvContentPartPr/>
                <p14:nvPr/>
              </p14:nvContentPartPr>
              <p14:xfrm>
                <a:off x="595370" y="5545528"/>
                <a:ext cx="168840" cy="12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9C40F4-8881-475E-8C1A-3AF7F018B5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370" y="5527888"/>
                  <a:ext cx="20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96ADA4C-B7C5-43DB-99BC-468477091366}"/>
                    </a:ext>
                  </a:extLst>
                </p14:cNvPr>
                <p14:cNvContentPartPr/>
                <p14:nvPr/>
              </p14:nvContentPartPr>
              <p14:xfrm>
                <a:off x="780410" y="5546608"/>
                <a:ext cx="104400" cy="110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96ADA4C-B7C5-43DB-99BC-4684770913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2770" y="5528968"/>
                  <a:ext cx="140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07DDA3-02A2-4ECD-A736-D1AA31D976B5}"/>
                    </a:ext>
                  </a:extLst>
                </p14:cNvPr>
                <p14:cNvContentPartPr/>
                <p14:nvPr/>
              </p14:nvContentPartPr>
              <p14:xfrm>
                <a:off x="714890" y="5543728"/>
                <a:ext cx="326160" cy="31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07DDA3-02A2-4ECD-A736-D1AA31D976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7250" y="5526088"/>
                  <a:ext cx="361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2F4934-02DA-4C88-8AEE-263239EBE754}"/>
                    </a:ext>
                  </a:extLst>
                </p14:cNvPr>
                <p14:cNvContentPartPr/>
                <p14:nvPr/>
              </p14:nvContentPartPr>
              <p14:xfrm>
                <a:off x="1053290" y="5379208"/>
                <a:ext cx="378360" cy="284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2F4934-02DA-4C88-8AEE-263239EBE7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5650" y="5361568"/>
                  <a:ext cx="414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3B1638-989C-4F0A-BE90-4FFB292A2B8E}"/>
                    </a:ext>
                  </a:extLst>
                </p14:cNvPr>
                <p14:cNvContentPartPr/>
                <p14:nvPr/>
              </p14:nvContentPartPr>
              <p14:xfrm>
                <a:off x="1353890" y="5485768"/>
                <a:ext cx="162720" cy="28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3B1638-989C-4F0A-BE90-4FFB292A2B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36250" y="5468128"/>
                  <a:ext cx="198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7D5CC3-19A0-4761-AFE8-889926069919}"/>
                    </a:ext>
                  </a:extLst>
                </p14:cNvPr>
                <p14:cNvContentPartPr/>
                <p14:nvPr/>
              </p14:nvContentPartPr>
              <p14:xfrm>
                <a:off x="1717490" y="5536888"/>
                <a:ext cx="123480" cy="152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7D5CC3-19A0-4761-AFE8-8899260699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99850" y="5519248"/>
                  <a:ext cx="159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119E11F-324C-464E-AD27-2422379A72C7}"/>
                    </a:ext>
                  </a:extLst>
                </p14:cNvPr>
                <p14:cNvContentPartPr/>
                <p14:nvPr/>
              </p14:nvContentPartPr>
              <p14:xfrm>
                <a:off x="1887050" y="5551288"/>
                <a:ext cx="298080" cy="101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119E11F-324C-464E-AD27-2422379A72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69410" y="5533288"/>
                  <a:ext cx="333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72ED47C-3C2A-4E7D-B20F-B38B725D496B}"/>
                    </a:ext>
                  </a:extLst>
                </p14:cNvPr>
                <p14:cNvContentPartPr/>
                <p14:nvPr/>
              </p14:nvContentPartPr>
              <p14:xfrm>
                <a:off x="2192330" y="5563888"/>
                <a:ext cx="85680" cy="84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72ED47C-3C2A-4E7D-B20F-B38B725D49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74690" y="5546248"/>
                  <a:ext cx="12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9BA304A-2E70-4C87-A7F2-6B087A9D6F05}"/>
                    </a:ext>
                  </a:extLst>
                </p14:cNvPr>
                <p14:cNvContentPartPr/>
                <p14:nvPr/>
              </p14:nvContentPartPr>
              <p14:xfrm>
                <a:off x="2299610" y="5562088"/>
                <a:ext cx="190080" cy="5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9BA304A-2E70-4C87-A7F2-6B087A9D6F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81610" y="5544088"/>
                  <a:ext cx="225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992A85A-341C-47D8-AFC4-6B40E6E305CD}"/>
                    </a:ext>
                  </a:extLst>
                </p14:cNvPr>
                <p14:cNvContentPartPr/>
                <p14:nvPr/>
              </p14:nvContentPartPr>
              <p14:xfrm>
                <a:off x="2457650" y="5392528"/>
                <a:ext cx="117000" cy="244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992A85A-341C-47D8-AFC4-6B40E6E305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40010" y="5374528"/>
                  <a:ext cx="152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9C0E019-0991-4DE7-9914-4FF969CDD990}"/>
                    </a:ext>
                  </a:extLst>
                </p14:cNvPr>
                <p14:cNvContentPartPr/>
                <p14:nvPr/>
              </p14:nvContentPartPr>
              <p14:xfrm>
                <a:off x="2836730" y="5452648"/>
                <a:ext cx="40320" cy="177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9C0E019-0991-4DE7-9914-4FF969CDD9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8730" y="5435008"/>
                  <a:ext cx="7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887689-EF67-48D3-8A73-2C579E6ECC81}"/>
                    </a:ext>
                  </a:extLst>
                </p14:cNvPr>
                <p14:cNvContentPartPr/>
                <p14:nvPr/>
              </p14:nvContentPartPr>
              <p14:xfrm>
                <a:off x="2891450" y="5527528"/>
                <a:ext cx="145440" cy="103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887689-EF67-48D3-8A73-2C579E6ECC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3810" y="5509888"/>
                  <a:ext cx="181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E3E324F-2C37-4727-93F0-692BFBCA81BB}"/>
                    </a:ext>
                  </a:extLst>
                </p14:cNvPr>
                <p14:cNvContentPartPr/>
                <p14:nvPr/>
              </p14:nvContentPartPr>
              <p14:xfrm>
                <a:off x="3064250" y="5522128"/>
                <a:ext cx="198720" cy="377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E3E324F-2C37-4727-93F0-692BFBCA81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6610" y="5504488"/>
                  <a:ext cx="234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F3E57F-43FA-465D-B48F-B3C1FDD4B327}"/>
                    </a:ext>
                  </a:extLst>
                </p14:cNvPr>
                <p14:cNvContentPartPr/>
                <p14:nvPr/>
              </p14:nvContentPartPr>
              <p14:xfrm>
                <a:off x="3718730" y="5400088"/>
                <a:ext cx="174960" cy="278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F3E57F-43FA-465D-B48F-B3C1FDD4B3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01090" y="5382448"/>
                  <a:ext cx="210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ADDD54-0048-4DF8-B034-9A6B15B04B22}"/>
                    </a:ext>
                  </a:extLst>
                </p14:cNvPr>
                <p14:cNvContentPartPr/>
                <p14:nvPr/>
              </p14:nvContentPartPr>
              <p14:xfrm>
                <a:off x="3643850" y="5795368"/>
                <a:ext cx="208440" cy="2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ADDD54-0048-4DF8-B034-9A6B15B04B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5850" y="5777728"/>
                  <a:ext cx="244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191BA83-B24C-4EDB-9EB7-698D43BE2DEF}"/>
                    </a:ext>
                  </a:extLst>
                </p14:cNvPr>
                <p14:cNvContentPartPr/>
                <p14:nvPr/>
              </p14:nvContentPartPr>
              <p14:xfrm>
                <a:off x="4078010" y="5495128"/>
                <a:ext cx="23400" cy="147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191BA83-B24C-4EDB-9EB7-698D43BE2D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60370" y="5477128"/>
                  <a:ext cx="59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3CA13F5-0BCE-4451-AED3-665392E0DF7A}"/>
                    </a:ext>
                  </a:extLst>
                </p14:cNvPr>
                <p14:cNvContentPartPr/>
                <p14:nvPr/>
              </p14:nvContentPartPr>
              <p14:xfrm>
                <a:off x="4106810" y="5516728"/>
                <a:ext cx="293760" cy="170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3CA13F5-0BCE-4451-AED3-665392E0DF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89170" y="5499088"/>
                  <a:ext cx="3294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5B14425-1438-41E4-B4EF-1130850F88F1}"/>
              </a:ext>
            </a:extLst>
          </p:cNvPr>
          <p:cNvGrpSpPr/>
          <p:nvPr/>
        </p:nvGrpSpPr>
        <p:grpSpPr>
          <a:xfrm>
            <a:off x="561890" y="1719536"/>
            <a:ext cx="3181320" cy="2018520"/>
            <a:chOff x="561890" y="1719536"/>
            <a:chExt cx="3181320" cy="20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A7456A-D0C0-4741-AB51-60DC3A2E08E7}"/>
                    </a:ext>
                  </a:extLst>
                </p14:cNvPr>
                <p14:cNvContentPartPr/>
                <p14:nvPr/>
              </p14:nvContentPartPr>
              <p14:xfrm>
                <a:off x="561890" y="1719536"/>
                <a:ext cx="50400" cy="56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A7456A-D0C0-4741-AB51-60DC3A2E08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4250" y="1701536"/>
                  <a:ext cx="860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5D5588-DC99-41D6-A6C1-C5EC0818D32A}"/>
                    </a:ext>
                  </a:extLst>
                </p14:cNvPr>
                <p14:cNvContentPartPr/>
                <p14:nvPr/>
              </p14:nvContentPartPr>
              <p14:xfrm>
                <a:off x="572330" y="1755536"/>
                <a:ext cx="2278440" cy="23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5D5588-DC99-41D6-A6C1-C5EC0818D3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330" y="1737896"/>
                  <a:ext cx="2314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D8C269-872D-4871-92CC-034B7E4B4E74}"/>
                    </a:ext>
                  </a:extLst>
                </p14:cNvPr>
                <p14:cNvContentPartPr/>
                <p14:nvPr/>
              </p14:nvContentPartPr>
              <p14:xfrm>
                <a:off x="592490" y="2185376"/>
                <a:ext cx="2277000" cy="46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D8C269-872D-4871-92CC-034B7E4B4E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4850" y="2167736"/>
                  <a:ext cx="2312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83C9B5-B1EA-400E-A5A1-3B8438D16C02}"/>
                    </a:ext>
                  </a:extLst>
                </p14:cNvPr>
                <p14:cNvContentPartPr/>
                <p14:nvPr/>
              </p14:nvContentPartPr>
              <p14:xfrm>
                <a:off x="649010" y="2661656"/>
                <a:ext cx="2182680" cy="47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83C9B5-B1EA-400E-A5A1-3B8438D16C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1010" y="2643656"/>
                  <a:ext cx="2218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F3EC61-2CEF-4CB8-979C-2D35856BC4BB}"/>
                    </a:ext>
                  </a:extLst>
                </p14:cNvPr>
                <p14:cNvContentPartPr/>
                <p14:nvPr/>
              </p14:nvContentPartPr>
              <p14:xfrm>
                <a:off x="681770" y="3118856"/>
                <a:ext cx="2133720" cy="3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F3EC61-2CEF-4CB8-979C-2D35856BC4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770" y="3100856"/>
                  <a:ext cx="2169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7D2B4E-E8DF-4223-B68D-6ED7F4E067B5}"/>
                    </a:ext>
                  </a:extLst>
                </p14:cNvPr>
                <p14:cNvContentPartPr/>
                <p14:nvPr/>
              </p14:nvContentPartPr>
              <p14:xfrm>
                <a:off x="594290" y="2197616"/>
                <a:ext cx="97200" cy="1242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7D2B4E-E8DF-4223-B68D-6ED7F4E067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6650" y="2179976"/>
                  <a:ext cx="132840" cy="12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754214-2EBB-43E6-8C74-CF1B5778F30B}"/>
                    </a:ext>
                  </a:extLst>
                </p14:cNvPr>
                <p14:cNvContentPartPr/>
                <p14:nvPr/>
              </p14:nvContentPartPr>
              <p14:xfrm>
                <a:off x="664850" y="3341336"/>
                <a:ext cx="39240" cy="29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754214-2EBB-43E6-8C74-CF1B5778F3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6850" y="3323336"/>
                  <a:ext cx="74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AE1CC9-06F4-4CE1-9AD4-0F0158A73969}"/>
                    </a:ext>
                  </a:extLst>
                </p14:cNvPr>
                <p14:cNvContentPartPr/>
                <p14:nvPr/>
              </p14:nvContentPartPr>
              <p14:xfrm>
                <a:off x="672050" y="3648776"/>
                <a:ext cx="2373120" cy="24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AE1CC9-06F4-4CE1-9AD4-0F0158A739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4410" y="3630776"/>
                  <a:ext cx="2408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FFDA28-DDB6-49ED-ADD4-44C4681B91BD}"/>
                    </a:ext>
                  </a:extLst>
                </p14:cNvPr>
                <p14:cNvContentPartPr/>
                <p14:nvPr/>
              </p14:nvContentPartPr>
              <p14:xfrm>
                <a:off x="2827010" y="1769576"/>
                <a:ext cx="23400" cy="30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FFDA28-DDB6-49ED-ADD4-44C4681B91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09010" y="1751576"/>
                  <a:ext cx="59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5ABDC9-FB01-4F25-A562-D328DE376C59}"/>
                    </a:ext>
                  </a:extLst>
                </p14:cNvPr>
                <p14:cNvContentPartPr/>
                <p14:nvPr/>
              </p14:nvContentPartPr>
              <p14:xfrm>
                <a:off x="2852210" y="1877216"/>
                <a:ext cx="171360" cy="186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5ABDC9-FB01-4F25-A562-D328DE376C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34210" y="1859576"/>
                  <a:ext cx="207000" cy="18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A82746-075A-4CFA-B97F-597BD5428603}"/>
                    </a:ext>
                  </a:extLst>
                </p14:cNvPr>
                <p14:cNvContentPartPr/>
                <p14:nvPr/>
              </p14:nvContentPartPr>
              <p14:xfrm>
                <a:off x="2751770" y="3153416"/>
                <a:ext cx="168840" cy="27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A82746-075A-4CFA-B97F-597BD54286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3770" y="3135416"/>
                  <a:ext cx="204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5AADA3A-C3D9-4EAD-8CCC-6D8A8B6A1802}"/>
                    </a:ext>
                  </a:extLst>
                </p14:cNvPr>
                <p14:cNvContentPartPr/>
                <p14:nvPr/>
              </p14:nvContentPartPr>
              <p14:xfrm>
                <a:off x="2755010" y="2647616"/>
                <a:ext cx="192960" cy="13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5AADA3A-C3D9-4EAD-8CCC-6D8A8B6A18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37370" y="2629976"/>
                  <a:ext cx="22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BF3A6B-222A-488C-BBD2-BDBFFABEDA69}"/>
                    </a:ext>
                  </a:extLst>
                </p14:cNvPr>
                <p14:cNvContentPartPr/>
                <p14:nvPr/>
              </p14:nvContentPartPr>
              <p14:xfrm>
                <a:off x="2755370" y="1857688"/>
                <a:ext cx="891360" cy="19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BF3A6B-222A-488C-BBD2-BDBFFABEDA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37370" y="1839688"/>
                  <a:ext cx="927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011BACF-E224-4F63-9E51-F1BA93336E8B}"/>
                    </a:ext>
                  </a:extLst>
                </p14:cNvPr>
                <p14:cNvContentPartPr/>
                <p14:nvPr/>
              </p14:nvContentPartPr>
              <p14:xfrm>
                <a:off x="2716850" y="2455288"/>
                <a:ext cx="944640" cy="23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011BACF-E224-4F63-9E51-F1BA93336E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98850" y="2437648"/>
                  <a:ext cx="980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2DE34AA-38D9-47C3-8124-A23506E3CEBD}"/>
                    </a:ext>
                  </a:extLst>
                </p14:cNvPr>
                <p14:cNvContentPartPr/>
                <p14:nvPr/>
              </p14:nvContentPartPr>
              <p14:xfrm>
                <a:off x="2791010" y="2949568"/>
                <a:ext cx="868680" cy="25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2DE34AA-38D9-47C3-8124-A23506E3CE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73370" y="2931568"/>
                  <a:ext cx="904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C95C04-8C17-461B-8B3B-98535394648E}"/>
                    </a:ext>
                  </a:extLst>
                </p14:cNvPr>
                <p14:cNvContentPartPr/>
                <p14:nvPr/>
              </p14:nvContentPartPr>
              <p14:xfrm>
                <a:off x="2771930" y="3396688"/>
                <a:ext cx="971280" cy="27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C95C04-8C17-461B-8B3B-9853539464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53930" y="3378688"/>
                  <a:ext cx="1006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FD963D-86F5-4A6F-B171-2B16AC94E7DC}"/>
                    </a:ext>
                  </a:extLst>
                </p14:cNvPr>
                <p14:cNvContentPartPr/>
                <p14:nvPr/>
              </p14:nvContentPartPr>
              <p14:xfrm>
                <a:off x="804890" y="3094648"/>
                <a:ext cx="654120" cy="622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FD963D-86F5-4A6F-B171-2B16AC94E7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7250" y="3077008"/>
                  <a:ext cx="689760" cy="65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29004B5-804B-4BD3-879A-3BB721483ACF}"/>
                  </a:ext>
                </a:extLst>
              </p14:cNvPr>
              <p14:cNvContentPartPr/>
              <p14:nvPr/>
            </p14:nvContentPartPr>
            <p14:xfrm>
              <a:off x="2787050" y="3352768"/>
              <a:ext cx="8280" cy="27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29004B5-804B-4BD3-879A-3BB721483AC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51410" y="3280768"/>
                <a:ext cx="79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61F4008-278C-4AD7-90E0-B090EAA223B7}"/>
                  </a:ext>
                </a:extLst>
              </p14:cNvPr>
              <p14:cNvContentPartPr/>
              <p14:nvPr/>
            </p14:nvContentPartPr>
            <p14:xfrm>
              <a:off x="2932850" y="3404248"/>
              <a:ext cx="850320" cy="270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61F4008-278C-4AD7-90E0-B090EAA223B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6850" y="3332608"/>
                <a:ext cx="9219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B35610C-EFE3-481B-9972-F4974C7ACA32}"/>
                  </a:ext>
                </a:extLst>
              </p14:cNvPr>
              <p14:cNvContentPartPr/>
              <p14:nvPr/>
            </p14:nvContentPartPr>
            <p14:xfrm>
              <a:off x="2757530" y="3406408"/>
              <a:ext cx="892800" cy="258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B35610C-EFE3-481B-9972-F4974C7ACA3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21890" y="3334408"/>
                <a:ext cx="9644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23C444C-C64F-4218-A2BA-68237AA78C7D}"/>
                  </a:ext>
                </a:extLst>
              </p14:cNvPr>
              <p14:cNvContentPartPr/>
              <p14:nvPr/>
            </p14:nvContentPartPr>
            <p14:xfrm>
              <a:off x="2769410" y="3365008"/>
              <a:ext cx="816480" cy="281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23C444C-C64F-4218-A2BA-68237AA78C7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33410" y="3293008"/>
                <a:ext cx="888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F595C40-1683-4CAF-B257-079B8FAF8306}"/>
                  </a:ext>
                </a:extLst>
              </p14:cNvPr>
              <p14:cNvContentPartPr/>
              <p14:nvPr/>
            </p14:nvContentPartPr>
            <p14:xfrm>
              <a:off x="2830970" y="3414328"/>
              <a:ext cx="520200" cy="1850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F595C40-1683-4CAF-B257-079B8FAF830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94970" y="3342328"/>
                <a:ext cx="5918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DE16C17-DE64-4592-A2A9-F7BF826B4C68}"/>
                  </a:ext>
                </a:extLst>
              </p14:cNvPr>
              <p14:cNvContentPartPr/>
              <p14:nvPr/>
            </p14:nvContentPartPr>
            <p14:xfrm>
              <a:off x="4070450" y="3815728"/>
              <a:ext cx="1404720" cy="13845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DE16C17-DE64-4592-A2A9-F7BF826B4C6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34450" y="3743728"/>
                <a:ext cx="1476360" cy="15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79D2645-49A9-42E8-8EBD-084F7C3F739A}"/>
                  </a:ext>
                </a:extLst>
              </p14:cNvPr>
              <p14:cNvContentPartPr/>
              <p14:nvPr/>
            </p14:nvContentPartPr>
            <p14:xfrm>
              <a:off x="4296890" y="4070968"/>
              <a:ext cx="928800" cy="903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79D2645-49A9-42E8-8EBD-084F7C3F739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61250" y="3999328"/>
                <a:ext cx="1000440" cy="10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2422BFA-04E1-44AC-A7D0-F7EEF4AF5412}"/>
              </a:ext>
            </a:extLst>
          </p:cNvPr>
          <p:cNvGrpSpPr/>
          <p:nvPr/>
        </p:nvGrpSpPr>
        <p:grpSpPr>
          <a:xfrm>
            <a:off x="8802290" y="1803688"/>
            <a:ext cx="300960" cy="3541320"/>
            <a:chOff x="8802290" y="1803688"/>
            <a:chExt cx="300960" cy="35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AC9CE28-E6BF-4304-9D5D-F18472A4D48B}"/>
                    </a:ext>
                  </a:extLst>
                </p14:cNvPr>
                <p14:cNvContentPartPr/>
                <p14:nvPr/>
              </p14:nvContentPartPr>
              <p14:xfrm>
                <a:off x="8920010" y="1803688"/>
                <a:ext cx="149400" cy="348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AC9CE28-E6BF-4304-9D5D-F18472A4D4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02010" y="1785688"/>
                  <a:ext cx="185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1E1482F-8079-4386-849B-2FA9F6D5F26A}"/>
                    </a:ext>
                  </a:extLst>
                </p14:cNvPr>
                <p14:cNvContentPartPr/>
                <p14:nvPr/>
              </p14:nvContentPartPr>
              <p14:xfrm>
                <a:off x="8978330" y="2084488"/>
                <a:ext cx="76320" cy="48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1E1482F-8079-4386-849B-2FA9F6D5F2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60690" y="2066488"/>
                  <a:ext cx="11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EE4CAD3-B099-4FB0-A8C7-F8A7B490E25D}"/>
                    </a:ext>
                  </a:extLst>
                </p14:cNvPr>
                <p14:cNvContentPartPr/>
                <p14:nvPr/>
              </p14:nvContentPartPr>
              <p14:xfrm>
                <a:off x="9000650" y="2136688"/>
                <a:ext cx="76680" cy="46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EE4CAD3-B099-4FB0-A8C7-F8A7B490E2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82650" y="2118688"/>
                  <a:ext cx="112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F25976A-FFD4-4FA7-B6C7-295D230EABA6}"/>
                    </a:ext>
                  </a:extLst>
                </p14:cNvPr>
                <p14:cNvContentPartPr/>
                <p14:nvPr/>
              </p14:nvContentPartPr>
              <p14:xfrm>
                <a:off x="8893730" y="2215168"/>
                <a:ext cx="186840" cy="345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F25976A-FFD4-4FA7-B6C7-295D230EAB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6090" y="2197168"/>
                  <a:ext cx="222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102322-84F4-4D86-B2AC-DFBD769C358C}"/>
                    </a:ext>
                  </a:extLst>
                </p14:cNvPr>
                <p14:cNvContentPartPr/>
                <p14:nvPr/>
              </p14:nvContentPartPr>
              <p14:xfrm>
                <a:off x="8946290" y="2491648"/>
                <a:ext cx="132120" cy="86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B102322-84F4-4D86-B2AC-DFBD769C35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8650" y="2474008"/>
                  <a:ext cx="16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1B2680C-FD3D-4B84-B149-0BEF85FEB9A3}"/>
                    </a:ext>
                  </a:extLst>
                </p14:cNvPr>
                <p14:cNvContentPartPr/>
                <p14:nvPr/>
              </p14:nvContentPartPr>
              <p14:xfrm>
                <a:off x="8927570" y="2573368"/>
                <a:ext cx="148680" cy="293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1B2680C-FD3D-4B84-B149-0BEF85FEB9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09930" y="2555368"/>
                  <a:ext cx="184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6E4951-A824-479E-A82F-A47ADB0B632E}"/>
                    </a:ext>
                  </a:extLst>
                </p14:cNvPr>
                <p14:cNvContentPartPr/>
                <p14:nvPr/>
              </p14:nvContentPartPr>
              <p14:xfrm>
                <a:off x="8959970" y="2793328"/>
                <a:ext cx="93960" cy="111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6E4951-A824-479E-A82F-A47ADB0B63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42330" y="2775688"/>
                  <a:ext cx="129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79E13B-D378-4D3B-A13B-6019FDCBDBE5}"/>
                    </a:ext>
                  </a:extLst>
                </p14:cNvPr>
                <p14:cNvContentPartPr/>
                <p14:nvPr/>
              </p14:nvContentPartPr>
              <p14:xfrm>
                <a:off x="8885450" y="2942728"/>
                <a:ext cx="187200" cy="365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79E13B-D378-4D3B-A13B-6019FDCBDB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67810" y="2924728"/>
                  <a:ext cx="222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A6EAAD9-9491-4540-A615-A3DEA481FD1E}"/>
                    </a:ext>
                  </a:extLst>
                </p14:cNvPr>
                <p14:cNvContentPartPr/>
                <p14:nvPr/>
              </p14:nvContentPartPr>
              <p14:xfrm>
                <a:off x="8915330" y="3223168"/>
                <a:ext cx="150840" cy="153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A6EAAD9-9491-4540-A615-A3DEA481FD1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97330" y="3205528"/>
                  <a:ext cx="186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4132B4F-2DF2-43E8-AE09-468514CA0638}"/>
                    </a:ext>
                  </a:extLst>
                </p14:cNvPr>
                <p14:cNvContentPartPr/>
                <p14:nvPr/>
              </p14:nvContentPartPr>
              <p14:xfrm>
                <a:off x="8930450" y="3347008"/>
                <a:ext cx="172800" cy="308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4132B4F-2DF2-43E8-AE09-468514CA06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12810" y="3329008"/>
                  <a:ext cx="208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C844071-E20B-4269-B96B-EDE5781A9792}"/>
                    </a:ext>
                  </a:extLst>
                </p14:cNvPr>
                <p14:cNvContentPartPr/>
                <p14:nvPr/>
              </p14:nvContentPartPr>
              <p14:xfrm>
                <a:off x="8911010" y="3571288"/>
                <a:ext cx="117000" cy="13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C844071-E20B-4269-B96B-EDE5781A97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93010" y="3553648"/>
                  <a:ext cx="152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EDDE66-393A-4282-B991-F6E3A9EAB974}"/>
                    </a:ext>
                  </a:extLst>
                </p14:cNvPr>
                <p14:cNvContentPartPr/>
                <p14:nvPr/>
              </p14:nvContentPartPr>
              <p14:xfrm>
                <a:off x="8885810" y="3706288"/>
                <a:ext cx="160200" cy="279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EDDE66-393A-4282-B991-F6E3A9EAB9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67810" y="3688648"/>
                  <a:ext cx="195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30D251B-26E2-479D-A326-7AE431FC004D}"/>
                    </a:ext>
                  </a:extLst>
                </p14:cNvPr>
                <p14:cNvContentPartPr/>
                <p14:nvPr/>
              </p14:nvContentPartPr>
              <p14:xfrm>
                <a:off x="8898410" y="3907888"/>
                <a:ext cx="122760" cy="13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30D251B-26E2-479D-A326-7AE431FC00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80410" y="3890248"/>
                  <a:ext cx="158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93AD178-510F-4BF9-8B81-2DFDF1B1B468}"/>
                    </a:ext>
                  </a:extLst>
                </p14:cNvPr>
                <p14:cNvContentPartPr/>
                <p14:nvPr/>
              </p14:nvContentPartPr>
              <p14:xfrm>
                <a:off x="8885090" y="4028488"/>
                <a:ext cx="165240" cy="303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93AD178-510F-4BF9-8B81-2DFDF1B1B4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67090" y="4010848"/>
                  <a:ext cx="20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F8092E-8BD0-4478-AE2A-0C2FA245413B}"/>
                    </a:ext>
                  </a:extLst>
                </p14:cNvPr>
                <p14:cNvContentPartPr/>
                <p14:nvPr/>
              </p14:nvContentPartPr>
              <p14:xfrm>
                <a:off x="8893010" y="4273648"/>
                <a:ext cx="93240" cy="114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F8092E-8BD0-4478-AE2A-0C2FA24541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75010" y="4256008"/>
                  <a:ext cx="128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AA52DE1-C993-4D35-9503-8B258E3F82F4}"/>
                    </a:ext>
                  </a:extLst>
                </p14:cNvPr>
                <p14:cNvContentPartPr/>
                <p14:nvPr/>
              </p14:nvContentPartPr>
              <p14:xfrm>
                <a:off x="8823170" y="4405768"/>
                <a:ext cx="215640" cy="285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AA52DE1-C993-4D35-9503-8B258E3F82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05530" y="4387768"/>
                  <a:ext cx="251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75C4BA6-FFAC-4084-95B3-FA24F2407BE5}"/>
                    </a:ext>
                  </a:extLst>
                </p14:cNvPr>
                <p14:cNvContentPartPr/>
                <p14:nvPr/>
              </p14:nvContentPartPr>
              <p14:xfrm>
                <a:off x="8845850" y="4628248"/>
                <a:ext cx="50400" cy="59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75C4BA6-FFAC-4084-95B3-FA24F2407B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28210" y="4610248"/>
                  <a:ext cx="8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F017811-1B78-4A63-872D-E12138DDF290}"/>
                    </a:ext>
                  </a:extLst>
                </p14:cNvPr>
                <p14:cNvContentPartPr/>
                <p14:nvPr/>
              </p14:nvContentPartPr>
              <p14:xfrm>
                <a:off x="8847290" y="4687288"/>
                <a:ext cx="110520" cy="50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F017811-1B78-4A63-872D-E12138DDF2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29650" y="4669288"/>
                  <a:ext cx="146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2FF4D68-1C6A-4CA9-99BB-AC8D095692B9}"/>
                    </a:ext>
                  </a:extLst>
                </p14:cNvPr>
                <p14:cNvContentPartPr/>
                <p14:nvPr/>
              </p14:nvContentPartPr>
              <p14:xfrm>
                <a:off x="8802290" y="4777648"/>
                <a:ext cx="264960" cy="444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2FF4D68-1C6A-4CA9-99BB-AC8D095692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84650" y="4760008"/>
                  <a:ext cx="300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038ECF7-91B5-4E9F-B6B8-96BAD61E1ACD}"/>
                    </a:ext>
                  </a:extLst>
                </p14:cNvPr>
                <p14:cNvContentPartPr/>
                <p14:nvPr/>
              </p14:nvContentPartPr>
              <p14:xfrm>
                <a:off x="8862770" y="5144488"/>
                <a:ext cx="33840" cy="73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038ECF7-91B5-4E9F-B6B8-96BAD61E1A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44770" y="5126848"/>
                  <a:ext cx="69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312B1E5-2699-4386-8AC5-4299864C15B7}"/>
                    </a:ext>
                  </a:extLst>
                </p14:cNvPr>
                <p14:cNvContentPartPr/>
                <p14:nvPr/>
              </p14:nvContentPartPr>
              <p14:xfrm>
                <a:off x="8848010" y="5225488"/>
                <a:ext cx="131400" cy="119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312B1E5-2699-4386-8AC5-4299864C15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30010" y="5207488"/>
                  <a:ext cx="1670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23D484E-3638-4BEB-B76E-B3A73DA3F0CA}"/>
              </a:ext>
            </a:extLst>
          </p:cNvPr>
          <p:cNvGrpSpPr/>
          <p:nvPr/>
        </p:nvGrpSpPr>
        <p:grpSpPr>
          <a:xfrm>
            <a:off x="181010" y="4365808"/>
            <a:ext cx="539640" cy="309240"/>
            <a:chOff x="181010" y="4365808"/>
            <a:chExt cx="5396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37E605-1C51-4CA4-8D0E-88528CD3EC9D}"/>
                    </a:ext>
                  </a:extLst>
                </p14:cNvPr>
                <p14:cNvContentPartPr/>
                <p14:nvPr/>
              </p14:nvContentPartPr>
              <p14:xfrm>
                <a:off x="181010" y="4365808"/>
                <a:ext cx="384480" cy="25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37E605-1C51-4CA4-8D0E-88528CD3EC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3370" y="4347808"/>
                  <a:ext cx="420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15B0BFE-EBEA-4574-AC21-2DD03C46E7DB}"/>
                    </a:ext>
                  </a:extLst>
                </p14:cNvPr>
                <p14:cNvContentPartPr/>
                <p14:nvPr/>
              </p14:nvContentPartPr>
              <p14:xfrm>
                <a:off x="381530" y="4456528"/>
                <a:ext cx="339120" cy="218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15B0BFE-EBEA-4574-AC21-2DD03C46E7D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3890" y="4438528"/>
                  <a:ext cx="37476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5B700BC-F0F3-44D4-8457-FD623FC3EAB2}"/>
                  </a:ext>
                </a:extLst>
              </p14:cNvPr>
              <p14:cNvContentPartPr/>
              <p14:nvPr/>
            </p14:nvContentPartPr>
            <p14:xfrm>
              <a:off x="8122610" y="4507288"/>
              <a:ext cx="559800" cy="4399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5B700BC-F0F3-44D4-8457-FD623FC3EAB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04970" y="4489648"/>
                <a:ext cx="595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A77354-BE69-4DC7-B23A-ACD9FEC8BC2B}"/>
                  </a:ext>
                </a:extLst>
              </p14:cNvPr>
              <p14:cNvContentPartPr/>
              <p14:nvPr/>
            </p14:nvContentPartPr>
            <p14:xfrm>
              <a:off x="5273210" y="1642136"/>
              <a:ext cx="3687840" cy="387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A77354-BE69-4DC7-B23A-ACD9FEC8BC2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255570" y="1624136"/>
                <a:ext cx="3723480" cy="39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B90464-8ABB-475E-85E0-177883C6A9D6}"/>
                  </a:ext>
                </a:extLst>
              </p14:cNvPr>
              <p14:cNvContentPartPr/>
              <p14:nvPr/>
            </p14:nvContentPartPr>
            <p14:xfrm>
              <a:off x="5345210" y="5164016"/>
              <a:ext cx="56520" cy="27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B90464-8ABB-475E-85E0-177883C6A9D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327210" y="5146376"/>
                <a:ext cx="921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B429AC-EFEF-4A7C-9060-2DE3087A4EBB}"/>
                  </a:ext>
                </a:extLst>
              </p14:cNvPr>
              <p14:cNvContentPartPr/>
              <p14:nvPr/>
            </p14:nvContentPartPr>
            <p14:xfrm>
              <a:off x="5330090" y="5405216"/>
              <a:ext cx="3552480" cy="10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B429AC-EFEF-4A7C-9060-2DE3087A4EB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312450" y="5387576"/>
                <a:ext cx="3588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0DA14D-90BC-4EF7-A09D-7EF1AF8638AC}"/>
                  </a:ext>
                </a:extLst>
              </p14:cNvPr>
              <p14:cNvContentPartPr/>
              <p14:nvPr/>
            </p14:nvContentPartPr>
            <p14:xfrm>
              <a:off x="5300930" y="4525016"/>
              <a:ext cx="3468600" cy="5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0DA14D-90BC-4EF7-A09D-7EF1AF8638A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282930" y="4507016"/>
                <a:ext cx="3504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D8CBC6-3105-4C95-B0C7-6E52F48801E9}"/>
                  </a:ext>
                </a:extLst>
              </p14:cNvPr>
              <p14:cNvContentPartPr/>
              <p14:nvPr/>
            </p14:nvContentPartPr>
            <p14:xfrm>
              <a:off x="5406770" y="4894376"/>
              <a:ext cx="3339720" cy="76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D8CBC6-3105-4C95-B0C7-6E52F48801E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388770" y="4876376"/>
                <a:ext cx="3375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3B66B4-960E-431A-B753-5A1DC0BF0807}"/>
                  </a:ext>
                </a:extLst>
              </p14:cNvPr>
              <p14:cNvContentPartPr/>
              <p14:nvPr/>
            </p14:nvContentPartPr>
            <p14:xfrm>
              <a:off x="7956290" y="1699376"/>
              <a:ext cx="53640" cy="379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3B66B4-960E-431A-B753-5A1DC0BF080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938290" y="1681736"/>
                <a:ext cx="89280" cy="38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3B94DF-5F9F-45FD-A956-7B7DC800DD22}"/>
                  </a:ext>
                </a:extLst>
              </p14:cNvPr>
              <p14:cNvContentPartPr/>
              <p14:nvPr/>
            </p14:nvContentPartPr>
            <p14:xfrm>
              <a:off x="5345570" y="3820856"/>
              <a:ext cx="3474000" cy="5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3B94DF-5F9F-45FD-A956-7B7DC800DD2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327570" y="3803216"/>
                <a:ext cx="3509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EB015E9-BA78-4A50-9BD1-44ECDA2B1621}"/>
                  </a:ext>
                </a:extLst>
              </p14:cNvPr>
              <p14:cNvContentPartPr/>
              <p14:nvPr/>
            </p14:nvContentPartPr>
            <p14:xfrm>
              <a:off x="5317490" y="4114976"/>
              <a:ext cx="3597840" cy="102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EB015E9-BA78-4A50-9BD1-44ECDA2B162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299850" y="4096976"/>
                <a:ext cx="3633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D2F1E3-6C78-4227-ABEB-6B83A5F39BB7}"/>
                  </a:ext>
                </a:extLst>
              </p14:cNvPr>
              <p14:cNvContentPartPr/>
              <p14:nvPr/>
            </p14:nvContentPartPr>
            <p14:xfrm>
              <a:off x="5286170" y="1966136"/>
              <a:ext cx="3572280" cy="160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D2F1E3-6C78-4227-ABEB-6B83A5F39BB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68530" y="1948136"/>
                <a:ext cx="3607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86B491-C9F8-4DC0-A039-45F25A45C61A}"/>
                  </a:ext>
                </a:extLst>
              </p14:cNvPr>
              <p14:cNvContentPartPr/>
              <p14:nvPr/>
            </p14:nvContentPartPr>
            <p14:xfrm>
              <a:off x="5209490" y="2273936"/>
              <a:ext cx="3727080" cy="176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86B491-C9F8-4DC0-A039-45F25A45C61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91490" y="2256296"/>
                <a:ext cx="3762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AF8830-BF86-425A-A2E9-D3C5CE00E1E4}"/>
                  </a:ext>
                </a:extLst>
              </p14:cNvPr>
              <p14:cNvContentPartPr/>
              <p14:nvPr/>
            </p14:nvContentPartPr>
            <p14:xfrm>
              <a:off x="5282210" y="2655536"/>
              <a:ext cx="3637800" cy="135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AF8830-BF86-425A-A2E9-D3C5CE00E1E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64210" y="2637536"/>
                <a:ext cx="3673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D9CAE8-BAD0-400D-A684-5CB4D2A44D7E}"/>
                  </a:ext>
                </a:extLst>
              </p14:cNvPr>
              <p14:cNvContentPartPr/>
              <p14:nvPr/>
            </p14:nvContentPartPr>
            <p14:xfrm>
              <a:off x="5304170" y="3067376"/>
              <a:ext cx="3564720" cy="9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D9CAE8-BAD0-400D-A684-5CB4D2A44D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286530" y="3049736"/>
                <a:ext cx="3600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9B1B7D-E2A4-4444-8C4C-1512510753C7}"/>
                  </a:ext>
                </a:extLst>
              </p14:cNvPr>
              <p14:cNvContentPartPr/>
              <p14:nvPr/>
            </p14:nvContentPartPr>
            <p14:xfrm>
              <a:off x="5294810" y="3414776"/>
              <a:ext cx="361368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9B1B7D-E2A4-4444-8C4C-1512510753C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77170" y="3396776"/>
                <a:ext cx="3649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21FEEC-3EA9-4F97-B7FE-58CBF4C02C44}"/>
                  </a:ext>
                </a:extLst>
              </p14:cNvPr>
              <p14:cNvContentPartPr/>
              <p14:nvPr/>
            </p14:nvContentPartPr>
            <p14:xfrm>
              <a:off x="8334290" y="1756616"/>
              <a:ext cx="16200" cy="159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21FEEC-3EA9-4F97-B7FE-58CBF4C02C4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16290" y="1738976"/>
                <a:ext cx="51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3450C34-5CB3-494A-9244-F811D1524F98}"/>
                  </a:ext>
                </a:extLst>
              </p14:cNvPr>
              <p14:cNvContentPartPr/>
              <p14:nvPr/>
            </p14:nvContentPartPr>
            <p14:xfrm>
              <a:off x="8451650" y="1754816"/>
              <a:ext cx="121680" cy="16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3450C34-5CB3-494A-9244-F811D1524F9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433650" y="1737176"/>
                <a:ext cx="157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1FFF5E-30A3-478E-B02B-96FD7FB376CE}"/>
                  </a:ext>
                </a:extLst>
              </p14:cNvPr>
              <p14:cNvContentPartPr/>
              <p14:nvPr/>
            </p14:nvContentPartPr>
            <p14:xfrm>
              <a:off x="8450930" y="2090336"/>
              <a:ext cx="117000" cy="155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1FFF5E-30A3-478E-B02B-96FD7FB376C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32930" y="2072696"/>
                <a:ext cx="152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FF5637-F6EC-4EE6-BE80-814DB7A9F40A}"/>
                  </a:ext>
                </a:extLst>
              </p14:cNvPr>
              <p14:cNvContentPartPr/>
              <p14:nvPr/>
            </p14:nvContentPartPr>
            <p14:xfrm>
              <a:off x="8450210" y="2078096"/>
              <a:ext cx="192960" cy="1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FF5637-F6EC-4EE6-BE80-814DB7A9F4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32210" y="2060456"/>
                <a:ext cx="2286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0B70040-FF79-49FE-AA4B-5D242A9B169F}"/>
                  </a:ext>
                </a:extLst>
              </p14:cNvPr>
              <p14:cNvContentPartPr/>
              <p14:nvPr/>
            </p14:nvContentPartPr>
            <p14:xfrm>
              <a:off x="8356250" y="2393816"/>
              <a:ext cx="17640" cy="176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0B70040-FF79-49FE-AA4B-5D242A9B169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338250" y="2375816"/>
                <a:ext cx="532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8FDE752-8FB8-41A1-85C9-760A6C9BEAC8}"/>
                  </a:ext>
                </a:extLst>
              </p14:cNvPr>
              <p14:cNvContentPartPr/>
              <p14:nvPr/>
            </p14:nvContentPartPr>
            <p14:xfrm>
              <a:off x="8482970" y="2433776"/>
              <a:ext cx="113400" cy="145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8FDE752-8FB8-41A1-85C9-760A6C9BEAC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464970" y="2415776"/>
                <a:ext cx="149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5F3D5B-7B99-4B9E-82D8-22F4E7EDED80}"/>
                  </a:ext>
                </a:extLst>
              </p14:cNvPr>
              <p14:cNvContentPartPr/>
              <p14:nvPr/>
            </p14:nvContentPartPr>
            <p14:xfrm>
              <a:off x="8472170" y="2419736"/>
              <a:ext cx="170640" cy="11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5F3D5B-7B99-4B9E-82D8-22F4E7EDED8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454530" y="2402096"/>
                <a:ext cx="2062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67BD03-82F0-43ED-9769-B2FF7A92226F}"/>
                  </a:ext>
                </a:extLst>
              </p14:cNvPr>
              <p14:cNvContentPartPr/>
              <p14:nvPr/>
            </p14:nvContentPartPr>
            <p14:xfrm>
              <a:off x="8328530" y="2777216"/>
              <a:ext cx="154080" cy="15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67BD03-82F0-43ED-9769-B2FF7A92226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310530" y="2759216"/>
                <a:ext cx="189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A9938E-95CA-4280-A592-DE6D7CDF3074}"/>
                  </a:ext>
                </a:extLst>
              </p14:cNvPr>
              <p14:cNvContentPartPr/>
              <p14:nvPr/>
            </p14:nvContentPartPr>
            <p14:xfrm>
              <a:off x="8488370" y="2794856"/>
              <a:ext cx="120240" cy="172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A9938E-95CA-4280-A592-DE6D7CDF307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70370" y="2777216"/>
                <a:ext cx="155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71A9DC-7C75-40BA-9B71-8C90CD9997F5}"/>
                  </a:ext>
                </a:extLst>
              </p14:cNvPr>
              <p14:cNvContentPartPr/>
              <p14:nvPr/>
            </p14:nvContentPartPr>
            <p14:xfrm>
              <a:off x="8488010" y="2772176"/>
              <a:ext cx="191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71A9DC-7C75-40BA-9B71-8C90CD9997F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470370" y="2754536"/>
                <a:ext cx="227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397A257-5F54-455E-97AC-F84A1F54DA73}"/>
                  </a:ext>
                </a:extLst>
              </p14:cNvPr>
              <p14:cNvContentPartPr/>
              <p14:nvPr/>
            </p14:nvContentPartPr>
            <p14:xfrm>
              <a:off x="8473610" y="3182576"/>
              <a:ext cx="133200" cy="154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397A257-5F54-455E-97AC-F84A1F54DA7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455610" y="3164936"/>
                <a:ext cx="168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B31A79-4BF0-48A3-8978-C01756686BFA}"/>
                  </a:ext>
                </a:extLst>
              </p14:cNvPr>
              <p14:cNvContentPartPr/>
              <p14:nvPr/>
            </p14:nvContentPartPr>
            <p14:xfrm>
              <a:off x="8482250" y="3157736"/>
              <a:ext cx="199080" cy="24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B31A79-4BF0-48A3-8978-C01756686BF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464250" y="3140096"/>
                <a:ext cx="234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97D9F7-0B15-428C-9BE5-F7C3EE1AF281}"/>
                  </a:ext>
                </a:extLst>
              </p14:cNvPr>
              <p14:cNvContentPartPr/>
              <p14:nvPr/>
            </p14:nvContentPartPr>
            <p14:xfrm>
              <a:off x="8267330" y="3560216"/>
              <a:ext cx="122400" cy="164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97D9F7-0B15-428C-9BE5-F7C3EE1AF28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249690" y="3542216"/>
                <a:ext cx="1580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AD6B863-23F8-40F8-914B-DCA94591E029}"/>
                  </a:ext>
                </a:extLst>
              </p14:cNvPr>
              <p14:cNvContentPartPr/>
              <p14:nvPr/>
            </p14:nvContentPartPr>
            <p14:xfrm>
              <a:off x="8484410" y="3550856"/>
              <a:ext cx="161640" cy="191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AD6B863-23F8-40F8-914B-DCA94591E02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466410" y="3533216"/>
                <a:ext cx="197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C5441BC-5B9A-4C47-83A3-ACCE217C3E16}"/>
                  </a:ext>
                </a:extLst>
              </p14:cNvPr>
              <p14:cNvContentPartPr/>
              <p14:nvPr/>
            </p14:nvContentPartPr>
            <p14:xfrm>
              <a:off x="8356970" y="3908336"/>
              <a:ext cx="21240" cy="131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C5441BC-5B9A-4C47-83A3-ACCE217C3E1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338970" y="3890336"/>
                <a:ext cx="56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8D24127-D68A-43EF-87F1-6C6594C39422}"/>
                  </a:ext>
                </a:extLst>
              </p14:cNvPr>
              <p14:cNvContentPartPr/>
              <p14:nvPr/>
            </p14:nvContentPartPr>
            <p14:xfrm>
              <a:off x="8464970" y="3938936"/>
              <a:ext cx="109080" cy="123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8D24127-D68A-43EF-87F1-6C6594C3942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447330" y="3920936"/>
                <a:ext cx="1447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21605C-CE21-4E89-9A03-A9F3C57A8D7E}"/>
                  </a:ext>
                </a:extLst>
              </p14:cNvPr>
              <p14:cNvContentPartPr/>
              <p14:nvPr/>
            </p14:nvContentPartPr>
            <p14:xfrm>
              <a:off x="8473250" y="3894656"/>
              <a:ext cx="202680" cy="27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21605C-CE21-4E89-9A03-A9F3C57A8D7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55610" y="3877016"/>
                <a:ext cx="2383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13CD375-B937-446D-8BC9-C8E40227BA25}"/>
                  </a:ext>
                </a:extLst>
              </p14:cNvPr>
              <p14:cNvContentPartPr/>
              <p14:nvPr/>
            </p14:nvContentPartPr>
            <p14:xfrm>
              <a:off x="8359490" y="4242416"/>
              <a:ext cx="6840" cy="177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13CD375-B937-446D-8BC9-C8E40227BA2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341850" y="4224416"/>
                <a:ext cx="42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FB4901A-0332-4BDD-A2C3-2170C3D199CA}"/>
                  </a:ext>
                </a:extLst>
              </p14:cNvPr>
              <p14:cNvContentPartPr/>
              <p14:nvPr/>
            </p14:nvContentPartPr>
            <p14:xfrm>
              <a:off x="8464970" y="4264376"/>
              <a:ext cx="99000" cy="114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FB4901A-0332-4BDD-A2C3-2170C3D199C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446970" y="4246376"/>
                <a:ext cx="134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E0FCAC-57D8-4DC0-9C9B-A87D103F0B73}"/>
                  </a:ext>
                </a:extLst>
              </p14:cNvPr>
              <p14:cNvContentPartPr/>
              <p14:nvPr/>
            </p14:nvContentPartPr>
            <p14:xfrm>
              <a:off x="8266610" y="4625096"/>
              <a:ext cx="101160" cy="10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E0FCAC-57D8-4DC0-9C9B-A87D103F0B7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248610" y="4607456"/>
                <a:ext cx="136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3D6033F-59C0-455D-A1D3-0E4C404D8F4F}"/>
                  </a:ext>
                </a:extLst>
              </p14:cNvPr>
              <p14:cNvContentPartPr/>
              <p14:nvPr/>
            </p14:nvContentPartPr>
            <p14:xfrm>
              <a:off x="8338610" y="4618256"/>
              <a:ext cx="46800" cy="21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3D6033F-59C0-455D-A1D3-0E4C404D8F4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320970" y="4600616"/>
                <a:ext cx="824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5859ED-6D3B-4D11-939C-31158179464B}"/>
                  </a:ext>
                </a:extLst>
              </p14:cNvPr>
              <p14:cNvContentPartPr/>
              <p14:nvPr/>
            </p14:nvContentPartPr>
            <p14:xfrm>
              <a:off x="8472170" y="4672616"/>
              <a:ext cx="83520" cy="120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5859ED-6D3B-4D11-939C-31158179464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454170" y="4654616"/>
                <a:ext cx="1191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C0D1399-EAD5-4817-8CFE-7B56E45E0790}"/>
                  </a:ext>
                </a:extLst>
              </p14:cNvPr>
              <p14:cNvContentPartPr/>
              <p14:nvPr/>
            </p14:nvContentPartPr>
            <p14:xfrm>
              <a:off x="8283890" y="5042696"/>
              <a:ext cx="108360" cy="226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C0D1399-EAD5-4817-8CFE-7B56E45E079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266250" y="5024696"/>
                <a:ext cx="144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2932AE9-623D-442B-A819-B356C33155CE}"/>
                  </a:ext>
                </a:extLst>
              </p14:cNvPr>
              <p14:cNvContentPartPr/>
              <p14:nvPr/>
            </p14:nvContentPartPr>
            <p14:xfrm>
              <a:off x="8446250" y="5069696"/>
              <a:ext cx="107640" cy="188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2932AE9-623D-442B-A819-B356C33155C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428250" y="5052056"/>
                <a:ext cx="143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1B05E30-E7AC-4FD9-B90B-6B998B9FB29C}"/>
                  </a:ext>
                </a:extLst>
              </p14:cNvPr>
              <p14:cNvContentPartPr/>
              <p14:nvPr/>
            </p14:nvContentPartPr>
            <p14:xfrm>
              <a:off x="8458490" y="5062856"/>
              <a:ext cx="243000" cy="31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1B05E30-E7AC-4FD9-B90B-6B998B9FB29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440850" y="5045216"/>
                <a:ext cx="27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ED85948-431F-40BF-BF9C-6DC915CCAF77}"/>
                  </a:ext>
                </a:extLst>
              </p14:cNvPr>
              <p14:cNvContentPartPr/>
              <p14:nvPr/>
            </p14:nvContentPartPr>
            <p14:xfrm>
              <a:off x="5826170" y="1781816"/>
              <a:ext cx="66960" cy="3559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ED85948-431F-40BF-BF9C-6DC915CCAF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808170" y="1764176"/>
                <a:ext cx="102600" cy="35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A5F11CA-BB9E-47C3-A8B9-3EC6570A7181}"/>
                  </a:ext>
                </a:extLst>
              </p14:cNvPr>
              <p14:cNvContentPartPr/>
              <p14:nvPr/>
            </p14:nvContentPartPr>
            <p14:xfrm>
              <a:off x="5618450" y="1871816"/>
              <a:ext cx="8280" cy="10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A5F11CA-BB9E-47C3-A8B9-3EC6570A718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600450" y="1854176"/>
                <a:ext cx="43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4BF4F23-4CCD-4CA4-9B96-8BAD03EB8A17}"/>
                  </a:ext>
                </a:extLst>
              </p14:cNvPr>
              <p14:cNvContentPartPr/>
              <p14:nvPr/>
            </p14:nvContentPartPr>
            <p14:xfrm>
              <a:off x="5590370" y="2151896"/>
              <a:ext cx="155880" cy="119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4BF4F23-4CCD-4CA4-9B96-8BAD03EB8A1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72370" y="2133896"/>
                <a:ext cx="1915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0C079A5-EFD8-4DF4-8BFD-BA75B1195A2E}"/>
                  </a:ext>
                </a:extLst>
              </p14:cNvPr>
              <p14:cNvContentPartPr/>
              <p14:nvPr/>
            </p14:nvContentPartPr>
            <p14:xfrm>
              <a:off x="5551850" y="2516216"/>
              <a:ext cx="156600" cy="153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0C079A5-EFD8-4DF4-8BFD-BA75B1195A2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534210" y="2498216"/>
                <a:ext cx="1922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02842A3-D965-4E7A-993E-6BEF5091B27E}"/>
                  </a:ext>
                </a:extLst>
              </p14:cNvPr>
              <p14:cNvContentPartPr/>
              <p14:nvPr/>
            </p14:nvContentPartPr>
            <p14:xfrm>
              <a:off x="5569490" y="2883776"/>
              <a:ext cx="145080" cy="117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02842A3-D965-4E7A-993E-6BEF5091B27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551850" y="2865776"/>
                <a:ext cx="180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8BCAD43-53E7-4B8E-B90E-230DCD0CB8D7}"/>
                  </a:ext>
                </a:extLst>
              </p14:cNvPr>
              <p14:cNvContentPartPr/>
              <p14:nvPr/>
            </p14:nvContentPartPr>
            <p14:xfrm>
              <a:off x="5650850" y="2888456"/>
              <a:ext cx="53280" cy="217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8BCAD43-53E7-4B8E-B90E-230DCD0CB8D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632850" y="2870816"/>
                <a:ext cx="889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2BEFE-CD26-4460-ACED-1D26727CBF55}"/>
                  </a:ext>
                </a:extLst>
              </p14:cNvPr>
              <p14:cNvContentPartPr/>
              <p14:nvPr/>
            </p14:nvContentPartPr>
            <p14:xfrm>
              <a:off x="5572730" y="3260696"/>
              <a:ext cx="107640" cy="140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2BEFE-CD26-4460-ACED-1D26727CBF5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554730" y="3242696"/>
                <a:ext cx="143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0FC15FE-33DE-4540-8BAF-E426197F720E}"/>
                  </a:ext>
                </a:extLst>
              </p14:cNvPr>
              <p14:cNvContentPartPr/>
              <p14:nvPr/>
            </p14:nvContentPartPr>
            <p14:xfrm>
              <a:off x="5591810" y="3256736"/>
              <a:ext cx="146160" cy="10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0FC15FE-33DE-4540-8BAF-E426197F720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73810" y="3238736"/>
                <a:ext cx="181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FED9F2A-B4C2-49E3-BB2A-FEAB8AAEE3D3}"/>
                  </a:ext>
                </a:extLst>
              </p14:cNvPr>
              <p14:cNvContentPartPr/>
              <p14:nvPr/>
            </p14:nvContentPartPr>
            <p14:xfrm>
              <a:off x="5572010" y="3585416"/>
              <a:ext cx="131040" cy="170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FED9F2A-B4C2-49E3-BB2A-FEAB8AAEE3D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554010" y="3567776"/>
                <a:ext cx="1666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64B42DF-5EC7-4E44-8B99-694E5DB6F769}"/>
                  </a:ext>
                </a:extLst>
              </p14:cNvPr>
              <p14:cNvContentPartPr/>
              <p14:nvPr/>
            </p14:nvContentPartPr>
            <p14:xfrm>
              <a:off x="5577770" y="3998696"/>
              <a:ext cx="128520" cy="195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64B42DF-5EC7-4E44-8B99-694E5DB6F76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559770" y="3981056"/>
                <a:ext cx="164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E376FAC-EBEE-45AA-A338-175EFCDD6334}"/>
                  </a:ext>
                </a:extLst>
              </p14:cNvPr>
              <p14:cNvContentPartPr/>
              <p14:nvPr/>
            </p14:nvContentPartPr>
            <p14:xfrm>
              <a:off x="5555810" y="4325576"/>
              <a:ext cx="139680" cy="168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E376FAC-EBEE-45AA-A338-175EFCDD633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38170" y="4307936"/>
                <a:ext cx="175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7C9D359-4FDC-47A7-83BB-AEE56927965E}"/>
                  </a:ext>
                </a:extLst>
              </p14:cNvPr>
              <p14:cNvContentPartPr/>
              <p14:nvPr/>
            </p14:nvContentPartPr>
            <p14:xfrm>
              <a:off x="5553650" y="4663256"/>
              <a:ext cx="100080" cy="28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7C9D359-4FDC-47A7-83BB-AEE5692796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536010" y="4645256"/>
                <a:ext cx="135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EDF7EC3-6312-4B2F-A913-2BDC1EEF9AAF}"/>
                  </a:ext>
                </a:extLst>
              </p14:cNvPr>
              <p14:cNvContentPartPr/>
              <p14:nvPr/>
            </p14:nvContentPartPr>
            <p14:xfrm>
              <a:off x="5494610" y="5109296"/>
              <a:ext cx="20520" cy="167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EDF7EC3-6312-4B2F-A913-2BDC1EEF9AA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476970" y="5091296"/>
                <a:ext cx="56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20708F5-FC9F-43E5-BF8E-EC7F42460D2D}"/>
                  </a:ext>
                </a:extLst>
              </p14:cNvPr>
              <p14:cNvContentPartPr/>
              <p14:nvPr/>
            </p14:nvContentPartPr>
            <p14:xfrm>
              <a:off x="5592530" y="5081576"/>
              <a:ext cx="92520" cy="157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20708F5-FC9F-43E5-BF8E-EC7F42460D2D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574890" y="5063576"/>
                <a:ext cx="1281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76F2E9-CAED-43B7-8528-7B80D86C1210}"/>
                  </a:ext>
                </a:extLst>
              </p14:cNvPr>
              <p14:cNvContentPartPr/>
              <p14:nvPr/>
            </p14:nvContentPartPr>
            <p14:xfrm>
              <a:off x="5412530" y="1480136"/>
              <a:ext cx="23400" cy="143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76F2E9-CAED-43B7-8528-7B80D86C121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394890" y="1462136"/>
                <a:ext cx="59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65ABE14-F45E-4E23-B8F0-0973CC0F5573}"/>
                  </a:ext>
                </a:extLst>
              </p14:cNvPr>
              <p14:cNvContentPartPr/>
              <p14:nvPr/>
            </p14:nvContentPartPr>
            <p14:xfrm>
              <a:off x="5405690" y="1395176"/>
              <a:ext cx="35640" cy="21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65ABE14-F45E-4E23-B8F0-0973CC0F557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387690" y="1377536"/>
                <a:ext cx="71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A40520D-5F55-4116-B84B-52F12C9CA213}"/>
                  </a:ext>
                </a:extLst>
              </p14:cNvPr>
              <p14:cNvContentPartPr/>
              <p14:nvPr/>
            </p14:nvContentPartPr>
            <p14:xfrm>
              <a:off x="5500370" y="1444136"/>
              <a:ext cx="122040" cy="201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A40520D-5F55-4116-B84B-52F12C9CA21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482730" y="1426136"/>
                <a:ext cx="1576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355D1BD-70DD-4B99-A7A9-0F522F36C685}"/>
                  </a:ext>
                </a:extLst>
              </p14:cNvPr>
              <p14:cNvContentPartPr/>
              <p14:nvPr/>
            </p14:nvContentPartPr>
            <p14:xfrm>
              <a:off x="8008130" y="1427936"/>
              <a:ext cx="98280" cy="146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355D1BD-70DD-4B99-A7A9-0F522F36C68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990130" y="1409936"/>
                <a:ext cx="133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FF430F7-751B-4886-BC3F-6ABCB908346E}"/>
                  </a:ext>
                </a:extLst>
              </p14:cNvPr>
              <p14:cNvContentPartPr/>
              <p14:nvPr/>
            </p14:nvContentPartPr>
            <p14:xfrm>
              <a:off x="8155370" y="1457816"/>
              <a:ext cx="133560" cy="118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FF430F7-751B-4886-BC3F-6ABCB908346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137730" y="1440176"/>
                <a:ext cx="1692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EDA6863-60E1-452B-AC73-00D79AF8FCC5}"/>
                  </a:ext>
                </a:extLst>
              </p14:cNvPr>
              <p14:cNvContentPartPr/>
              <p14:nvPr/>
            </p14:nvContentPartPr>
            <p14:xfrm>
              <a:off x="8347250" y="1357736"/>
              <a:ext cx="28440" cy="194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EDA6863-60E1-452B-AC73-00D79AF8FCC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329250" y="1340096"/>
                <a:ext cx="64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041ED0D-C3A4-40DD-8CF3-87D3556C8CC5}"/>
                  </a:ext>
                </a:extLst>
              </p14:cNvPr>
              <p14:cNvContentPartPr/>
              <p14:nvPr/>
            </p14:nvContentPartPr>
            <p14:xfrm>
              <a:off x="8434370" y="1477256"/>
              <a:ext cx="115560" cy="87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041ED0D-C3A4-40DD-8CF3-87D3556C8CC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416730" y="1459256"/>
                <a:ext cx="151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623CAE5-AC88-4079-98CB-C1780151C797}"/>
                  </a:ext>
                </a:extLst>
              </p14:cNvPr>
              <p14:cNvContentPartPr/>
              <p14:nvPr/>
            </p14:nvContentPartPr>
            <p14:xfrm>
              <a:off x="8582330" y="1471856"/>
              <a:ext cx="90720" cy="73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623CAE5-AC88-4079-98CB-C1780151C79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564690" y="1454216"/>
                <a:ext cx="1263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6A3CCF2-86E9-4EC4-A925-2121104303E4}"/>
                  </a:ext>
                </a:extLst>
              </p14:cNvPr>
              <p14:cNvContentPartPr/>
              <p14:nvPr/>
            </p14:nvContentPartPr>
            <p14:xfrm>
              <a:off x="8704730" y="1453856"/>
              <a:ext cx="77040" cy="209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6A3CCF2-86E9-4EC4-A925-2121104303E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86730" y="1436216"/>
                <a:ext cx="112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E842DA6-918E-4A8A-BDFF-12E730A0292C}"/>
                  </a:ext>
                </a:extLst>
              </p14:cNvPr>
              <p14:cNvContentPartPr/>
              <p14:nvPr/>
            </p14:nvContentPartPr>
            <p14:xfrm>
              <a:off x="874370" y="2373656"/>
              <a:ext cx="23400" cy="197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E842DA6-918E-4A8A-BDFF-12E730A0292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56730" y="2355656"/>
                <a:ext cx="59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7A92A33-D534-4137-A578-9BB61C3B332B}"/>
                  </a:ext>
                </a:extLst>
              </p14:cNvPr>
              <p14:cNvContentPartPr/>
              <p14:nvPr/>
            </p14:nvContentPartPr>
            <p14:xfrm>
              <a:off x="1007570" y="2384816"/>
              <a:ext cx="107280" cy="212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7A92A33-D534-4137-A578-9BB61C3B332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89930" y="2366816"/>
                <a:ext cx="1429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E43BC2-EDE4-424B-B317-FB8C9096A7A4}"/>
                  </a:ext>
                </a:extLst>
              </p14:cNvPr>
              <p14:cNvContentPartPr/>
              <p14:nvPr/>
            </p14:nvContentPartPr>
            <p14:xfrm>
              <a:off x="1009730" y="2368616"/>
              <a:ext cx="203040" cy="19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E43BC2-EDE4-424B-B317-FB8C9096A7A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92090" y="2350616"/>
                <a:ext cx="238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FCD9A5D-C38D-4491-A43C-C7EFF08CD496}"/>
                  </a:ext>
                </a:extLst>
              </p14:cNvPr>
              <p14:cNvContentPartPr/>
              <p14:nvPr/>
            </p14:nvContentPartPr>
            <p14:xfrm>
              <a:off x="862850" y="2856776"/>
              <a:ext cx="161640" cy="152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FCD9A5D-C38D-4491-A43C-C7EFF08CD49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45210" y="2838776"/>
                <a:ext cx="197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88C4FE-52BD-45CD-808E-FAAA17FA85A6}"/>
                  </a:ext>
                </a:extLst>
              </p14:cNvPr>
              <p14:cNvContentPartPr/>
              <p14:nvPr/>
            </p14:nvContentPartPr>
            <p14:xfrm>
              <a:off x="1079930" y="2869736"/>
              <a:ext cx="126720" cy="186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88C4FE-52BD-45CD-808E-FAAA17FA85A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62290" y="2852096"/>
                <a:ext cx="1623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D88EAE7-2599-4F30-8588-04CBCF8CE6D5}"/>
                  </a:ext>
                </a:extLst>
              </p14:cNvPr>
              <p14:cNvContentPartPr/>
              <p14:nvPr/>
            </p14:nvContentPartPr>
            <p14:xfrm>
              <a:off x="1092170" y="2846696"/>
              <a:ext cx="192240" cy="11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D88EAE7-2599-4F30-8588-04CBCF8CE6D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74170" y="2828696"/>
                <a:ext cx="227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2F92D33-A29F-4E36-9BA8-4B0981C1268B}"/>
                  </a:ext>
                </a:extLst>
              </p14:cNvPr>
              <p14:cNvContentPartPr/>
              <p14:nvPr/>
            </p14:nvContentPartPr>
            <p14:xfrm>
              <a:off x="906410" y="3304256"/>
              <a:ext cx="137880" cy="198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2F92D33-A29F-4E36-9BA8-4B0981C1268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88410" y="3286256"/>
                <a:ext cx="173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5CF7B1D-AD83-44D3-AD1A-CD98AB193215}"/>
                  </a:ext>
                </a:extLst>
              </p14:cNvPr>
              <p14:cNvContentPartPr/>
              <p14:nvPr/>
            </p14:nvContentPartPr>
            <p14:xfrm>
              <a:off x="1107290" y="3343136"/>
              <a:ext cx="103680" cy="203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5CF7B1D-AD83-44D3-AD1A-CD98AB19321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89290" y="3325136"/>
                <a:ext cx="139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79B094F-C2D0-432E-94DB-38B168E2C237}"/>
                  </a:ext>
                </a:extLst>
              </p14:cNvPr>
              <p14:cNvContentPartPr/>
              <p14:nvPr/>
            </p14:nvContentPartPr>
            <p14:xfrm>
              <a:off x="1142930" y="3314336"/>
              <a:ext cx="115200" cy="82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79B094F-C2D0-432E-94DB-38B168E2C23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124930" y="3296336"/>
                <a:ext cx="150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68D1A59-2077-45CB-A630-0F353FF1AAA5}"/>
                  </a:ext>
                </a:extLst>
              </p14:cNvPr>
              <p14:cNvContentPartPr/>
              <p14:nvPr/>
            </p14:nvContentPartPr>
            <p14:xfrm>
              <a:off x="3723770" y="2357368"/>
              <a:ext cx="58680" cy="439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68D1A59-2077-45CB-A630-0F353FF1AAA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706130" y="2339368"/>
                <a:ext cx="943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7AB4905-9703-4C79-A940-9E3E487A18C0}"/>
                  </a:ext>
                </a:extLst>
              </p14:cNvPr>
              <p14:cNvContentPartPr/>
              <p14:nvPr/>
            </p14:nvContentPartPr>
            <p14:xfrm>
              <a:off x="3706130" y="2326768"/>
              <a:ext cx="345960" cy="461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7AB4905-9703-4C79-A940-9E3E487A18C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688130" y="2308768"/>
                <a:ext cx="38160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B23D29A-6A03-417C-8033-3EAC7D7E07BD}"/>
                  </a:ext>
                </a:extLst>
              </p14:cNvPr>
              <p14:cNvContentPartPr/>
              <p14:nvPr/>
            </p14:nvContentPartPr>
            <p14:xfrm>
              <a:off x="3754010" y="2795848"/>
              <a:ext cx="319320" cy="52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B23D29A-6A03-417C-8033-3EAC7D7E07B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736010" y="2777848"/>
                <a:ext cx="354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7453610-691B-4DD4-99CC-C14CF5CE872A}"/>
                  </a:ext>
                </a:extLst>
              </p14:cNvPr>
              <p14:cNvContentPartPr/>
              <p14:nvPr/>
            </p14:nvContentPartPr>
            <p14:xfrm>
              <a:off x="3745010" y="2590648"/>
              <a:ext cx="284040" cy="28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7453610-691B-4DD4-99CC-C14CF5CE872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727370" y="2572648"/>
                <a:ext cx="31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1855A98-6A3E-4143-8A3F-4EAB650B57FF}"/>
                  </a:ext>
                </a:extLst>
              </p14:cNvPr>
              <p14:cNvContentPartPr/>
              <p14:nvPr/>
            </p14:nvContentPartPr>
            <p14:xfrm>
              <a:off x="3762290" y="2979808"/>
              <a:ext cx="28800" cy="276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1855A98-6A3E-4143-8A3F-4EAB650B57F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744650" y="2961808"/>
                <a:ext cx="644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F0143A6-52D5-4605-A4A1-68A54B1823E5}"/>
                  </a:ext>
                </a:extLst>
              </p14:cNvPr>
              <p14:cNvContentPartPr/>
              <p14:nvPr/>
            </p14:nvContentPartPr>
            <p14:xfrm>
              <a:off x="3769130" y="2974048"/>
              <a:ext cx="325800" cy="289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F0143A6-52D5-4605-A4A1-68A54B1823E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751130" y="2956408"/>
                <a:ext cx="3614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F549A75-030B-4ED3-B92C-227218FEC3F3}"/>
                  </a:ext>
                </a:extLst>
              </p14:cNvPr>
              <p14:cNvContentPartPr/>
              <p14:nvPr/>
            </p14:nvContentPartPr>
            <p14:xfrm>
              <a:off x="3757250" y="3251608"/>
              <a:ext cx="331560" cy="16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F549A75-030B-4ED3-B92C-227218FEC3F3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739610" y="3233968"/>
                <a:ext cx="367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07242DC-C4B7-4EE7-9C6B-53A50B38B192}"/>
                  </a:ext>
                </a:extLst>
              </p14:cNvPr>
              <p14:cNvContentPartPr/>
              <p14:nvPr/>
            </p14:nvContentPartPr>
            <p14:xfrm>
              <a:off x="3808730" y="3505408"/>
              <a:ext cx="12600" cy="252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07242DC-C4B7-4EE7-9C6B-53A50B38B19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791090" y="3487408"/>
                <a:ext cx="48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61DEA63-9632-47E8-890A-399AA815238B}"/>
                  </a:ext>
                </a:extLst>
              </p14:cNvPr>
              <p14:cNvContentPartPr/>
              <p14:nvPr/>
            </p14:nvContentPartPr>
            <p14:xfrm>
              <a:off x="3796850" y="3476248"/>
              <a:ext cx="289800" cy="330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61DEA63-9632-47E8-890A-399AA815238B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778850" y="3458248"/>
                <a:ext cx="3254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F1F1457-D61A-4A46-A850-0458ADB860AE}"/>
                  </a:ext>
                </a:extLst>
              </p14:cNvPr>
              <p14:cNvContentPartPr/>
              <p14:nvPr/>
            </p14:nvContentPartPr>
            <p14:xfrm>
              <a:off x="3778490" y="3773608"/>
              <a:ext cx="350280" cy="12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F1F1457-D61A-4A46-A850-0458ADB860A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760850" y="3755608"/>
                <a:ext cx="385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178D9AA-AC20-48C0-9A70-9E2B98D096F1}"/>
                  </a:ext>
                </a:extLst>
              </p14:cNvPr>
              <p14:cNvContentPartPr/>
              <p14:nvPr/>
            </p14:nvContentPartPr>
            <p14:xfrm>
              <a:off x="4798370" y="625048"/>
              <a:ext cx="42480" cy="298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178D9AA-AC20-48C0-9A70-9E2B98D096F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780730" y="607048"/>
                <a:ext cx="78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2D0019F-71E1-4F35-8635-C24FBAF6C8A2}"/>
                  </a:ext>
                </a:extLst>
              </p14:cNvPr>
              <p14:cNvContentPartPr/>
              <p14:nvPr/>
            </p14:nvContentPartPr>
            <p14:xfrm>
              <a:off x="4705130" y="605968"/>
              <a:ext cx="225720" cy="2995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2D0019F-71E1-4F35-8635-C24FBAF6C8A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87130" y="588328"/>
                <a:ext cx="2613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9191216-DAD0-423F-8643-2719E3FB81E6}"/>
                  </a:ext>
                </a:extLst>
              </p14:cNvPr>
              <p14:cNvContentPartPr/>
              <p14:nvPr/>
            </p14:nvContentPartPr>
            <p14:xfrm>
              <a:off x="4988450" y="814048"/>
              <a:ext cx="146880" cy="1058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9191216-DAD0-423F-8643-2719E3FB81E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970810" y="796408"/>
                <a:ext cx="182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B473065-2DB3-42AA-836F-C5C07DD4CFD7}"/>
                  </a:ext>
                </a:extLst>
              </p14:cNvPr>
              <p14:cNvContentPartPr/>
              <p14:nvPr/>
            </p14:nvContentPartPr>
            <p14:xfrm>
              <a:off x="5224250" y="609928"/>
              <a:ext cx="190080" cy="299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B473065-2DB3-42AA-836F-C5C07DD4CFD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206610" y="592288"/>
                <a:ext cx="2257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C31D4E1-2DD7-4F55-ABA3-68ED0ED3ECE5}"/>
                  </a:ext>
                </a:extLst>
              </p14:cNvPr>
              <p14:cNvContentPartPr/>
              <p14:nvPr/>
            </p14:nvContentPartPr>
            <p14:xfrm>
              <a:off x="5457170" y="755008"/>
              <a:ext cx="122400" cy="1620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C31D4E1-2DD7-4F55-ABA3-68ED0ED3ECE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39530" y="737008"/>
                <a:ext cx="158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DEA5335-A63E-40CE-AED0-B64C8C706024}"/>
                  </a:ext>
                </a:extLst>
              </p14:cNvPr>
              <p14:cNvContentPartPr/>
              <p14:nvPr/>
            </p14:nvContentPartPr>
            <p14:xfrm>
              <a:off x="5649050" y="782728"/>
              <a:ext cx="159840" cy="1501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DEA5335-A63E-40CE-AED0-B64C8C70602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631050" y="765088"/>
                <a:ext cx="195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0D9AEAD-8D8F-4DC5-94B4-0F45B4E8BDFF}"/>
                  </a:ext>
                </a:extLst>
              </p14:cNvPr>
              <p14:cNvContentPartPr/>
              <p14:nvPr/>
            </p14:nvContentPartPr>
            <p14:xfrm>
              <a:off x="6130370" y="728728"/>
              <a:ext cx="154440" cy="162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0D9AEAD-8D8F-4DC5-94B4-0F45B4E8BDF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112370" y="710728"/>
                <a:ext cx="190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49F1172-1C1B-41F7-9217-51D9C0EB1DDE}"/>
                  </a:ext>
                </a:extLst>
              </p14:cNvPr>
              <p14:cNvContentPartPr/>
              <p14:nvPr/>
            </p14:nvContentPartPr>
            <p14:xfrm>
              <a:off x="6385970" y="748168"/>
              <a:ext cx="153360" cy="1022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49F1172-1C1B-41F7-9217-51D9C0EB1DD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368330" y="730528"/>
                <a:ext cx="189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BF6D042-3546-4D27-A157-39A44E0470EB}"/>
                  </a:ext>
                </a:extLst>
              </p14:cNvPr>
              <p14:cNvContentPartPr/>
              <p14:nvPr/>
            </p14:nvContentPartPr>
            <p14:xfrm>
              <a:off x="6588650" y="733048"/>
              <a:ext cx="93960" cy="1231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BF6D042-3546-4D27-A157-39A44E0470EB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570650" y="715048"/>
                <a:ext cx="129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7DFEACF-5F6C-41AF-8965-FE3B96D32C57}"/>
                  </a:ext>
                </a:extLst>
              </p14:cNvPr>
              <p14:cNvContentPartPr/>
              <p14:nvPr/>
            </p14:nvContentPartPr>
            <p14:xfrm>
              <a:off x="6761090" y="628648"/>
              <a:ext cx="25920" cy="1058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7DFEACF-5F6C-41AF-8965-FE3B96D32C57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743090" y="611008"/>
                <a:ext cx="61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B8B2E20-39CF-47AB-ADBA-4B52FBD011B8}"/>
                  </a:ext>
                </a:extLst>
              </p14:cNvPr>
              <p14:cNvContentPartPr/>
              <p14:nvPr/>
            </p14:nvContentPartPr>
            <p14:xfrm>
              <a:off x="6896450" y="598768"/>
              <a:ext cx="273960" cy="3369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B8B2E20-39CF-47AB-ADBA-4B52FBD011B8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878450" y="580768"/>
                <a:ext cx="3096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61AD5D97-41EA-45B0-9E1E-512BC30EADA1}"/>
                  </a:ext>
                </a:extLst>
              </p14:cNvPr>
              <p14:cNvContentPartPr/>
              <p14:nvPr/>
            </p14:nvContentPartPr>
            <p14:xfrm>
              <a:off x="7550570" y="517408"/>
              <a:ext cx="133920" cy="3859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61AD5D97-41EA-45B0-9E1E-512BC30EADA1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532930" y="499408"/>
                <a:ext cx="1695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480D9DC-0215-49C3-A0E9-00EE6FE62563}"/>
                  </a:ext>
                </a:extLst>
              </p14:cNvPr>
              <p14:cNvContentPartPr/>
              <p14:nvPr/>
            </p14:nvContentPartPr>
            <p14:xfrm>
              <a:off x="7456970" y="758248"/>
              <a:ext cx="226800" cy="111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480D9DC-0215-49C3-A0E9-00EE6FE62563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439330" y="740248"/>
                <a:ext cx="26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37785ED-E281-4FBE-9603-C8384BD38E56}"/>
                  </a:ext>
                </a:extLst>
              </p14:cNvPr>
              <p14:cNvContentPartPr/>
              <p14:nvPr/>
            </p14:nvContentPartPr>
            <p14:xfrm>
              <a:off x="7652450" y="685888"/>
              <a:ext cx="57600" cy="1947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37785ED-E281-4FBE-9603-C8384BD38E5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634810" y="667888"/>
                <a:ext cx="932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046639E-B0C9-48A6-AD84-699C307DFED1}"/>
                  </a:ext>
                </a:extLst>
              </p14:cNvPr>
              <p14:cNvContentPartPr/>
              <p14:nvPr/>
            </p14:nvContentPartPr>
            <p14:xfrm>
              <a:off x="7807970" y="754648"/>
              <a:ext cx="98640" cy="1159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046639E-B0C9-48A6-AD84-699C307DFED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90330" y="736648"/>
                <a:ext cx="134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C1B6881-3C68-4783-91AD-7E5D95F2A2C9}"/>
                  </a:ext>
                </a:extLst>
              </p14:cNvPr>
              <p14:cNvContentPartPr/>
              <p14:nvPr/>
            </p14:nvContentPartPr>
            <p14:xfrm>
              <a:off x="7990130" y="555208"/>
              <a:ext cx="173520" cy="3366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C1B6881-3C68-4783-91AD-7E5D95F2A2C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972130" y="537208"/>
                <a:ext cx="209160" cy="37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BF2738E-48D8-489F-8B5F-BD6ECEC44A9E}"/>
              </a:ext>
            </a:extLst>
          </p:cNvPr>
          <p:cNvGrpSpPr/>
          <p:nvPr/>
        </p:nvGrpSpPr>
        <p:grpSpPr>
          <a:xfrm>
            <a:off x="946370" y="646288"/>
            <a:ext cx="3368880" cy="1549800"/>
            <a:chOff x="946370" y="646288"/>
            <a:chExt cx="3368880" cy="15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704DA33-1225-4E09-8FD9-D37C9C947C30}"/>
                    </a:ext>
                  </a:extLst>
                </p14:cNvPr>
                <p14:cNvContentPartPr/>
                <p14:nvPr/>
              </p14:nvContentPartPr>
              <p14:xfrm>
                <a:off x="946370" y="1916816"/>
                <a:ext cx="131760" cy="18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704DA33-1225-4E09-8FD9-D37C9C947C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370" y="1898816"/>
                  <a:ext cx="167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0B166EA-968E-4226-931E-3778BDD0BAC9}"/>
                    </a:ext>
                  </a:extLst>
                </p14:cNvPr>
                <p14:cNvContentPartPr/>
                <p14:nvPr/>
              </p14:nvContentPartPr>
              <p14:xfrm>
                <a:off x="966890" y="1899536"/>
                <a:ext cx="181080" cy="2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0B166EA-968E-4226-931E-3778BDD0BA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49250" y="1881536"/>
                  <a:ext cx="216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4CEC55-A54D-47BC-A167-5FA68A57D3A1}"/>
                    </a:ext>
                  </a:extLst>
                </p14:cNvPr>
                <p14:cNvContentPartPr/>
                <p14:nvPr/>
              </p14:nvContentPartPr>
              <p14:xfrm>
                <a:off x="3691010" y="1684888"/>
                <a:ext cx="33120" cy="367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4CEC55-A54D-47BC-A167-5FA68A57D3A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73010" y="1666888"/>
                  <a:ext cx="68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77EF75-6DE1-4DD5-B890-067FB794419E}"/>
                    </a:ext>
                  </a:extLst>
                </p14:cNvPr>
                <p14:cNvContentPartPr/>
                <p14:nvPr/>
              </p14:nvContentPartPr>
              <p14:xfrm>
                <a:off x="3682730" y="1637008"/>
                <a:ext cx="356040" cy="486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77EF75-6DE1-4DD5-B890-067FB794419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665090" y="1619008"/>
                  <a:ext cx="3916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55D5BF-FDD7-4948-AF81-5C5C263D26FF}"/>
                    </a:ext>
                  </a:extLst>
                </p14:cNvPr>
                <p14:cNvContentPartPr/>
                <p14:nvPr/>
              </p14:nvContentPartPr>
              <p14:xfrm>
                <a:off x="3713690" y="2002408"/>
                <a:ext cx="17280" cy="193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55D5BF-FDD7-4948-AF81-5C5C263D26F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696050" y="1984408"/>
                  <a:ext cx="52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B42D987-8424-4596-9876-7FE1CD1494DB}"/>
                    </a:ext>
                  </a:extLst>
                </p14:cNvPr>
                <p14:cNvContentPartPr/>
                <p14:nvPr/>
              </p14:nvContentPartPr>
              <p14:xfrm>
                <a:off x="3695330" y="2147848"/>
                <a:ext cx="345240" cy="25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B42D987-8424-4596-9876-7FE1CD1494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77330" y="2130208"/>
                  <a:ext cx="380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A1AD94-E8B9-4BE8-BAF7-858652A3A425}"/>
                    </a:ext>
                  </a:extLst>
                </p14:cNvPr>
                <p14:cNvContentPartPr/>
                <p14:nvPr/>
              </p14:nvContentPartPr>
              <p14:xfrm>
                <a:off x="3751490" y="1878208"/>
                <a:ext cx="298440" cy="24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A1AD94-E8B9-4BE8-BAF7-858652A3A4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733490" y="1860208"/>
                  <a:ext cx="334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8979E39-A6FB-493A-BA5A-C852DCAFC24B}"/>
                    </a:ext>
                  </a:extLst>
                </p14:cNvPr>
                <p14:cNvContentPartPr/>
                <p14:nvPr/>
              </p14:nvContentPartPr>
              <p14:xfrm>
                <a:off x="1028090" y="716128"/>
                <a:ext cx="249480" cy="261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8979E39-A6FB-493A-BA5A-C852DCAFC24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0090" y="698488"/>
                  <a:ext cx="285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0C299D6-F3ED-44F0-8AD1-2146049379CB}"/>
                    </a:ext>
                  </a:extLst>
                </p14:cNvPr>
                <p14:cNvContentPartPr/>
                <p14:nvPr/>
              </p14:nvContentPartPr>
              <p14:xfrm>
                <a:off x="1352810" y="864448"/>
                <a:ext cx="132840" cy="145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0C299D6-F3ED-44F0-8AD1-2146049379C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335170" y="846448"/>
                  <a:ext cx="168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F8261FC-4888-4093-9D06-447D0C8FBEDD}"/>
                    </a:ext>
                  </a:extLst>
                </p14:cNvPr>
                <p14:cNvContentPartPr/>
                <p14:nvPr/>
              </p14:nvContentPartPr>
              <p14:xfrm>
                <a:off x="1527410" y="869488"/>
                <a:ext cx="87840" cy="122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F8261FC-4888-4093-9D06-447D0C8FBED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09770" y="851488"/>
                  <a:ext cx="12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50D6AD-EB0F-4CA6-86CE-E8FA19A70420}"/>
                    </a:ext>
                  </a:extLst>
                </p14:cNvPr>
                <p14:cNvContentPartPr/>
                <p14:nvPr/>
              </p14:nvContentPartPr>
              <p14:xfrm>
                <a:off x="1687250" y="875608"/>
                <a:ext cx="103680" cy="126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50D6AD-EB0F-4CA6-86CE-E8FA19A7042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669610" y="857608"/>
                  <a:ext cx="13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14D5CD-1A21-4ABC-9081-280248FB733F}"/>
                    </a:ext>
                  </a:extLst>
                </p14:cNvPr>
                <p14:cNvContentPartPr/>
                <p14:nvPr/>
              </p14:nvContentPartPr>
              <p14:xfrm>
                <a:off x="1829090" y="901888"/>
                <a:ext cx="129240" cy="123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14D5CD-1A21-4ABC-9081-280248FB733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11090" y="884248"/>
                  <a:ext cx="164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6987554-8801-4C4E-B4C2-87669D49240C}"/>
                    </a:ext>
                  </a:extLst>
                </p14:cNvPr>
                <p14:cNvContentPartPr/>
                <p14:nvPr/>
              </p14:nvContentPartPr>
              <p14:xfrm>
                <a:off x="2041850" y="738448"/>
                <a:ext cx="124560" cy="261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6987554-8801-4C4E-B4C2-87669D49240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23850" y="720448"/>
                  <a:ext cx="160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1EB7ABD-74A5-4CF9-B88C-FC3CFDDA945B}"/>
                    </a:ext>
                  </a:extLst>
                </p14:cNvPr>
                <p14:cNvContentPartPr/>
                <p14:nvPr/>
              </p14:nvContentPartPr>
              <p14:xfrm>
                <a:off x="2221850" y="891448"/>
                <a:ext cx="161640" cy="120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1EB7ABD-74A5-4CF9-B88C-FC3CFDDA945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03850" y="873808"/>
                  <a:ext cx="197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768E41E-0B53-4770-936C-693AEAF0CBCD}"/>
                    </a:ext>
                  </a:extLst>
                </p14:cNvPr>
                <p14:cNvContentPartPr/>
                <p14:nvPr/>
              </p14:nvContentPartPr>
              <p14:xfrm>
                <a:off x="2420210" y="882808"/>
                <a:ext cx="87120" cy="137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768E41E-0B53-4770-936C-693AEAF0CBC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02210" y="865168"/>
                  <a:ext cx="12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3923AD4-E174-4E6A-B595-CBD1C3E4C569}"/>
                    </a:ext>
                  </a:extLst>
                </p14:cNvPr>
                <p14:cNvContentPartPr/>
                <p14:nvPr/>
              </p14:nvContentPartPr>
              <p14:xfrm>
                <a:off x="2504090" y="906208"/>
                <a:ext cx="196200" cy="429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3923AD4-E174-4E6A-B595-CBD1C3E4C56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86090" y="888208"/>
                  <a:ext cx="2318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9E33E9C-F130-440F-AE94-14329068B181}"/>
                    </a:ext>
                  </a:extLst>
                </p14:cNvPr>
                <p14:cNvContentPartPr/>
                <p14:nvPr/>
              </p14:nvContentPartPr>
              <p14:xfrm>
                <a:off x="3084410" y="646288"/>
                <a:ext cx="243360" cy="325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9E33E9C-F130-440F-AE94-14329068B18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66770" y="628648"/>
                  <a:ext cx="279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9D1E920-258D-4DE9-B0E9-1B0D0C7F0B42}"/>
                    </a:ext>
                  </a:extLst>
                </p14:cNvPr>
                <p14:cNvContentPartPr/>
                <p14:nvPr/>
              </p14:nvContentPartPr>
              <p14:xfrm>
                <a:off x="3457010" y="807928"/>
                <a:ext cx="37080" cy="381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9D1E920-258D-4DE9-B0E9-1B0D0C7F0B4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39010" y="790288"/>
                  <a:ext cx="727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920211-C6BF-44AF-8280-A45295BCE242}"/>
                    </a:ext>
                  </a:extLst>
                </p14:cNvPr>
                <p14:cNvContentPartPr/>
                <p14:nvPr/>
              </p14:nvContentPartPr>
              <p14:xfrm>
                <a:off x="3384290" y="821968"/>
                <a:ext cx="189360" cy="159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920211-C6BF-44AF-8280-A45295BCE2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366290" y="803968"/>
                  <a:ext cx="22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94A80C4-F57E-4512-9E04-9B10C815025C}"/>
                    </a:ext>
                  </a:extLst>
                </p14:cNvPr>
                <p14:cNvContentPartPr/>
                <p14:nvPr/>
              </p14:nvContentPartPr>
              <p14:xfrm>
                <a:off x="3673730" y="830608"/>
                <a:ext cx="166320" cy="138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94A80C4-F57E-4512-9E04-9B10C81502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56090" y="812608"/>
                  <a:ext cx="201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FBA77C-7BC8-440F-B0AD-6203A7BBDFC2}"/>
                    </a:ext>
                  </a:extLst>
                </p14:cNvPr>
                <p14:cNvContentPartPr/>
                <p14:nvPr/>
              </p14:nvContentPartPr>
              <p14:xfrm>
                <a:off x="3884330" y="837808"/>
                <a:ext cx="120600" cy="128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FBA77C-7BC8-440F-B0AD-6203A7BBDFC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66690" y="820168"/>
                  <a:ext cx="15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5DC717B-1D02-4C91-BC49-4F87EB61C3ED}"/>
                    </a:ext>
                  </a:extLst>
                </p14:cNvPr>
                <p14:cNvContentPartPr/>
                <p14:nvPr/>
              </p14:nvContentPartPr>
              <p14:xfrm>
                <a:off x="4051010" y="833128"/>
                <a:ext cx="86400" cy="165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5DC717B-1D02-4C91-BC49-4F87EB61C3E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33010" y="815128"/>
                  <a:ext cx="12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299D70A-A8F7-4465-BAB8-F50F65BEC8FA}"/>
                    </a:ext>
                  </a:extLst>
                </p14:cNvPr>
                <p14:cNvContentPartPr/>
                <p14:nvPr/>
              </p14:nvContentPartPr>
              <p14:xfrm>
                <a:off x="4229210" y="848608"/>
                <a:ext cx="86040" cy="123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299D70A-A8F7-4465-BAB8-F50F65BEC8F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11570" y="830968"/>
                  <a:ext cx="121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3B7A67-1FFC-472B-8977-44DF0FB9F7CA}"/>
                    </a:ext>
                  </a:extLst>
                </p14:cNvPr>
                <p14:cNvContentPartPr/>
                <p14:nvPr/>
              </p14:nvContentPartPr>
              <p14:xfrm>
                <a:off x="1039970" y="1339648"/>
                <a:ext cx="253800" cy="171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3B7A67-1FFC-472B-8977-44DF0FB9F7C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21970" y="1321648"/>
                  <a:ext cx="289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C5D0B7D-44F6-4865-95C2-73F0C4B21F02}"/>
                    </a:ext>
                  </a:extLst>
                </p14:cNvPr>
                <p14:cNvContentPartPr/>
                <p14:nvPr/>
              </p14:nvContentPartPr>
              <p14:xfrm>
                <a:off x="1425890" y="1387888"/>
                <a:ext cx="236160" cy="164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C5D0B7D-44F6-4865-95C2-73F0C4B21F0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407890" y="1369888"/>
                  <a:ext cx="271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707975-25A2-4555-B129-D88CCD992C6F}"/>
                    </a:ext>
                  </a:extLst>
                </p14:cNvPr>
                <p14:cNvContentPartPr/>
                <p14:nvPr/>
              </p14:nvContentPartPr>
              <p14:xfrm>
                <a:off x="1711010" y="1386088"/>
                <a:ext cx="131760" cy="118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707975-25A2-4555-B129-D88CCD992C6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93010" y="1368448"/>
                  <a:ext cx="167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D48159-BD32-440D-AA27-BD0076180906}"/>
                    </a:ext>
                  </a:extLst>
                </p14:cNvPr>
                <p14:cNvContentPartPr/>
                <p14:nvPr/>
              </p14:nvContentPartPr>
              <p14:xfrm>
                <a:off x="1846730" y="1404448"/>
                <a:ext cx="121680" cy="114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D48159-BD32-440D-AA27-BD007618090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829090" y="1386808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7090C26-B09D-41B1-9BCE-4C2A00B98BBC}"/>
                    </a:ext>
                  </a:extLst>
                </p14:cNvPr>
                <p14:cNvContentPartPr/>
                <p14:nvPr/>
              </p14:nvContentPartPr>
              <p14:xfrm>
                <a:off x="2047610" y="1378888"/>
                <a:ext cx="107640" cy="135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7090C26-B09D-41B1-9BCE-4C2A00B98BB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29970" y="1361248"/>
                  <a:ext cx="143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67BB87F-F71F-440C-B98A-AA9995EB1274}"/>
                    </a:ext>
                  </a:extLst>
                </p14:cNvPr>
                <p14:cNvContentPartPr/>
                <p14:nvPr/>
              </p14:nvContentPartPr>
              <p14:xfrm>
                <a:off x="2264330" y="1248928"/>
                <a:ext cx="113760" cy="251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67BB87F-F71F-440C-B98A-AA9995EB127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46330" y="1230928"/>
                  <a:ext cx="14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5494577-3D56-4DA4-9AFB-690E6C10A977}"/>
                    </a:ext>
                  </a:extLst>
                </p14:cNvPr>
                <p14:cNvContentPartPr/>
                <p14:nvPr/>
              </p14:nvContentPartPr>
              <p14:xfrm>
                <a:off x="2455130" y="1378888"/>
                <a:ext cx="123840" cy="132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5494577-3D56-4DA4-9AFB-690E6C10A97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37130" y="1361248"/>
                  <a:ext cx="15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75CF265-B8AA-4FD2-AD10-442D74E9AFF0}"/>
                    </a:ext>
                  </a:extLst>
                </p14:cNvPr>
                <p14:cNvContentPartPr/>
                <p14:nvPr/>
              </p14:nvContentPartPr>
              <p14:xfrm>
                <a:off x="2831330" y="1271248"/>
                <a:ext cx="61920" cy="36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75CF265-B8AA-4FD2-AD10-442D74E9AF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13690" y="1253248"/>
                  <a:ext cx="97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11207D8-388B-4AC2-9458-5FAB1F61CBA9}"/>
                    </a:ext>
                  </a:extLst>
                </p14:cNvPr>
                <p14:cNvContentPartPr/>
                <p14:nvPr/>
              </p14:nvContentPartPr>
              <p14:xfrm>
                <a:off x="2993330" y="1280608"/>
                <a:ext cx="93960" cy="397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11207D8-388B-4AC2-9458-5FAB1F61CBA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75690" y="1262608"/>
                  <a:ext cx="1296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F567CB8-D09C-43A3-B79D-91DF47218DC6}"/>
                    </a:ext>
                  </a:extLst>
                </p14:cNvPr>
                <p14:cNvContentPartPr/>
                <p14:nvPr/>
              </p14:nvContentPartPr>
              <p14:xfrm>
                <a:off x="3209690" y="1263688"/>
                <a:ext cx="52920" cy="321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F567CB8-D09C-43A3-B79D-91DF47218DC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191690" y="1246048"/>
                  <a:ext cx="88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692DDAB-249F-43DA-B1AE-D2519C8BD65F}"/>
                    </a:ext>
                  </a:extLst>
                </p14:cNvPr>
                <p14:cNvContentPartPr/>
                <p14:nvPr/>
              </p14:nvContentPartPr>
              <p14:xfrm>
                <a:off x="3267650" y="1657168"/>
                <a:ext cx="3960" cy="1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692DDAB-249F-43DA-B1AE-D2519C8BD65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249650" y="1639168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041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>
            <a:extLst>
              <a:ext uri="{FF2B5EF4-FFF2-40B4-BE49-F238E27FC236}">
                <a16:creationId xmlns:a16="http://schemas.microsoft.com/office/drawing/2014/main" id="{BD4079A4-8EBA-4F90-89E8-210FB0313C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Primary and Secondary Indices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D64A693-1FC4-4499-8C17-D849F491EE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/>
              <a:t>Indices offer substantial benefits when searching for records.</a:t>
            </a:r>
          </a:p>
          <a:p>
            <a:r>
              <a:rPr lang="en-US" altLang="en-US" sz="2000"/>
              <a:t>BUT: Updating indices imposes overhead on database modification --when a file is modified, every index on the file must be updated, </a:t>
            </a:r>
          </a:p>
          <a:p>
            <a:r>
              <a:rPr lang="en-US" altLang="en-US" sz="2000"/>
              <a:t>Sequential scan using primary index is efficient, but a sequential scan using a secondary index is expensive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Each record access may fetch a new block from disk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Block fetch requires about 5 to 10 milliseconds, versus about 100 nanoseconds for memory access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>
            <a:extLst>
              <a:ext uri="{FF2B5EF4-FFF2-40B4-BE49-F238E27FC236}">
                <a16:creationId xmlns:a16="http://schemas.microsoft.com/office/drawing/2014/main" id="{37169BE6-DFC8-44CF-A160-FB5D2CC75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Multilevel Index</a:t>
            </a:r>
          </a:p>
        </p:txBody>
      </p:sp>
      <p:sp>
        <p:nvSpPr>
          <p:cNvPr id="1345539" name="Rectangle 3">
            <a:extLst>
              <a:ext uri="{FF2B5EF4-FFF2-40B4-BE49-F238E27FC236}">
                <a16:creationId xmlns:a16="http://schemas.microsoft.com/office/drawing/2014/main" id="{82CC05C5-12F9-47D7-8F32-B560CD969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892175"/>
            <a:ext cx="7661275" cy="5299075"/>
          </a:xfrm>
        </p:spPr>
        <p:txBody>
          <a:bodyPr/>
          <a:lstStyle/>
          <a:p>
            <a:r>
              <a:rPr lang="en-US" altLang="en-US" sz="2000"/>
              <a:t>If primary index does not fit in memory, access becomes expensive.</a:t>
            </a:r>
          </a:p>
          <a:p>
            <a:r>
              <a:rPr lang="en-US" altLang="en-US" sz="2000"/>
              <a:t>Solution: treat primary index kept on disk as a sequential file and construct a sparse index on it.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outer index – a sparse index of primary index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inner index – the primary index file</a:t>
            </a:r>
          </a:p>
          <a:p>
            <a:r>
              <a:rPr lang="en-US" altLang="en-US" sz="2000"/>
              <a:t>If even outer index is too large to fit in main memory, yet another level of index can be created, and so on.</a:t>
            </a:r>
          </a:p>
          <a:p>
            <a:r>
              <a:rPr lang="en-US" altLang="en-US" sz="2000"/>
              <a:t>Indices at all levels must be updated on insertion or deletion from the file.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44441B-1F51-480B-82FB-2D535FBD5E1C}"/>
                  </a:ext>
                </a:extLst>
              </p14:cNvPr>
              <p14:cNvContentPartPr/>
              <p14:nvPr/>
            </p14:nvContentPartPr>
            <p14:xfrm>
              <a:off x="1247400" y="1283400"/>
              <a:ext cx="7748640" cy="5573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44441B-1F51-480B-82FB-2D535FBD5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8040" y="1274040"/>
                <a:ext cx="7767360" cy="559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53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>
            <a:extLst>
              <a:ext uri="{FF2B5EF4-FFF2-40B4-BE49-F238E27FC236}">
                <a16:creationId xmlns:a16="http://schemas.microsoft.com/office/drawing/2014/main" id="{E4D29FFF-52B2-435F-9D6C-EF5BB7B65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0"/>
            <a:ext cx="8077200" cy="436563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Multilevel Index (Cont.)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01710750-717C-4385-9574-43A3A362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511175"/>
            <a:ext cx="4899025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3AE143-A19C-40FB-801F-350E44FF304E}"/>
                  </a:ext>
                </a:extLst>
              </p14:cNvPr>
              <p14:cNvContentPartPr/>
              <p14:nvPr/>
            </p14:nvContentPartPr>
            <p14:xfrm>
              <a:off x="1757520" y="543240"/>
              <a:ext cx="6694560" cy="597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3AE143-A19C-40FB-801F-350E44FF30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8160" y="533880"/>
                <a:ext cx="6713280" cy="599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A7D2-3BA2-4750-99B0-D4653E71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5C9037A-6E01-4484-96D7-4A6ED9D19EB2}"/>
              </a:ext>
            </a:extLst>
          </p:cNvPr>
          <p:cNvGrpSpPr/>
          <p:nvPr/>
        </p:nvGrpSpPr>
        <p:grpSpPr>
          <a:xfrm>
            <a:off x="414290" y="1015226"/>
            <a:ext cx="5090040" cy="1547640"/>
            <a:chOff x="414290" y="1015226"/>
            <a:chExt cx="5090040" cy="15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FB3C70-9173-4A1C-9574-139436BE4C0A}"/>
                    </a:ext>
                  </a:extLst>
                </p14:cNvPr>
                <p14:cNvContentPartPr/>
                <p14:nvPr/>
              </p14:nvContentPartPr>
              <p14:xfrm>
                <a:off x="414290" y="1015226"/>
                <a:ext cx="222120" cy="32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FB3C70-9173-4A1C-9574-139436BE4C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650" y="997586"/>
                  <a:ext cx="257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99E5D8-BA11-4D60-B51B-AAD9C357C796}"/>
                    </a:ext>
                  </a:extLst>
                </p14:cNvPr>
                <p14:cNvContentPartPr/>
                <p14:nvPr/>
              </p14:nvContentPartPr>
              <p14:xfrm>
                <a:off x="677450" y="1213586"/>
                <a:ext cx="14760" cy="8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99E5D8-BA11-4D60-B51B-AAD9C357C7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810" y="1195946"/>
                  <a:ext cx="50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DF9789-AE55-460A-A343-3751D5B4AD58}"/>
                    </a:ext>
                  </a:extLst>
                </p14:cNvPr>
                <p14:cNvContentPartPr/>
                <p14:nvPr/>
              </p14:nvContentPartPr>
              <p14:xfrm>
                <a:off x="629210" y="1090106"/>
                <a:ext cx="200160" cy="19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DF9789-AE55-460A-A343-3751D5B4AD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570" y="1072466"/>
                  <a:ext cx="235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29C0F7-3B4B-4D01-87FE-A873EF98D3DD}"/>
                    </a:ext>
                  </a:extLst>
                </p14:cNvPr>
                <p14:cNvContentPartPr/>
                <p14:nvPr/>
              </p14:nvContentPartPr>
              <p14:xfrm>
                <a:off x="855650" y="1177946"/>
                <a:ext cx="114480" cy="12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29C0F7-3B4B-4D01-87FE-A873EF98D3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010" y="1159946"/>
                  <a:ext cx="150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2886E3-1A51-4661-900C-93CC84C9F880}"/>
                    </a:ext>
                  </a:extLst>
                </p14:cNvPr>
                <p14:cNvContentPartPr/>
                <p14:nvPr/>
              </p14:nvContentPartPr>
              <p14:xfrm>
                <a:off x="1021250" y="1173986"/>
                <a:ext cx="100080" cy="11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2886E3-1A51-4661-900C-93CC84C9F8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610" y="1155986"/>
                  <a:ext cx="135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E499B0-0B18-46E2-8815-0C29189037DD}"/>
                    </a:ext>
                  </a:extLst>
                </p14:cNvPr>
                <p14:cNvContentPartPr/>
                <p14:nvPr/>
              </p14:nvContentPartPr>
              <p14:xfrm>
                <a:off x="1218170" y="1225466"/>
                <a:ext cx="12600" cy="6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E499B0-0B18-46E2-8815-0C29189037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0170" y="1207826"/>
                  <a:ext cx="4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4451F5-C66D-4A21-AFBE-E7D9C2CD755B}"/>
                    </a:ext>
                  </a:extLst>
                </p14:cNvPr>
                <p14:cNvContentPartPr/>
                <p14:nvPr/>
              </p14:nvContentPartPr>
              <p14:xfrm>
                <a:off x="783290" y="1532906"/>
                <a:ext cx="25488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4451F5-C66D-4A21-AFBE-E7D9C2CD75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290" y="1514906"/>
                  <a:ext cx="290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61A328-5F44-479F-BA76-0B7222ACDB6B}"/>
                    </a:ext>
                  </a:extLst>
                </p14:cNvPr>
                <p14:cNvContentPartPr/>
                <p14:nvPr/>
              </p14:nvContentPartPr>
              <p14:xfrm>
                <a:off x="1100090" y="1695266"/>
                <a:ext cx="158400" cy="15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61A328-5F44-479F-BA76-0B7222ACDB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2090" y="1677266"/>
                  <a:ext cx="194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66481C-9FE1-405B-A5DE-523633956657}"/>
                    </a:ext>
                  </a:extLst>
                </p14:cNvPr>
                <p14:cNvContentPartPr/>
                <p14:nvPr/>
              </p14:nvContentPartPr>
              <p14:xfrm>
                <a:off x="4682450" y="1482146"/>
                <a:ext cx="12636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66481C-9FE1-405B-A5DE-5236339566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4810" y="1464146"/>
                  <a:ext cx="162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B9CC18-231D-4FFC-A9E1-D1A7D9EB6B42}"/>
                    </a:ext>
                  </a:extLst>
                </p14:cNvPr>
                <p14:cNvContentPartPr/>
                <p14:nvPr/>
              </p14:nvContentPartPr>
              <p14:xfrm>
                <a:off x="4663370" y="1573946"/>
                <a:ext cx="127800" cy="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B9CC18-231D-4FFC-A9E1-D1A7D9EB6B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5370" y="1556306"/>
                  <a:ext cx="163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C7AA6A-7AA6-4BE0-A9A7-10CF7271483E}"/>
                    </a:ext>
                  </a:extLst>
                </p14:cNvPr>
                <p14:cNvContentPartPr/>
                <p14:nvPr/>
              </p14:nvContentPartPr>
              <p14:xfrm>
                <a:off x="5075210" y="1429946"/>
                <a:ext cx="29520" cy="16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C7AA6A-7AA6-4BE0-A9A7-10CF727148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7570" y="1411946"/>
                  <a:ext cx="65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360647-62B2-4745-970A-8455BE48ACD4}"/>
                    </a:ext>
                  </a:extLst>
                </p14:cNvPr>
                <p14:cNvContentPartPr/>
                <p14:nvPr/>
              </p14:nvContentPartPr>
              <p14:xfrm>
                <a:off x="5205890" y="1444706"/>
                <a:ext cx="71280" cy="15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360647-62B2-4745-970A-8455BE48AC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87890" y="1427066"/>
                  <a:ext cx="106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C42E45-16D9-4248-A1AC-95C919F09AD2}"/>
                    </a:ext>
                  </a:extLst>
                </p14:cNvPr>
                <p14:cNvContentPartPr/>
                <p14:nvPr/>
              </p14:nvContentPartPr>
              <p14:xfrm>
                <a:off x="5338010" y="1240586"/>
                <a:ext cx="122400" cy="15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C42E45-16D9-4248-A1AC-95C919F09A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20370" y="1222586"/>
                  <a:ext cx="158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386D99-4878-4094-9D1B-0C6BA537F427}"/>
                    </a:ext>
                  </a:extLst>
                </p14:cNvPr>
                <p14:cNvContentPartPr/>
                <p14:nvPr/>
              </p14:nvContentPartPr>
              <p14:xfrm>
                <a:off x="926210" y="1891466"/>
                <a:ext cx="110160" cy="35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386D99-4878-4094-9D1B-0C6BA537F4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8210" y="1873826"/>
                  <a:ext cx="1458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942EA6-0492-43A4-A183-2B83A8371BFD}"/>
                    </a:ext>
                  </a:extLst>
                </p14:cNvPr>
                <p14:cNvContentPartPr/>
                <p14:nvPr/>
              </p14:nvContentPartPr>
              <p14:xfrm>
                <a:off x="822890" y="2099186"/>
                <a:ext cx="169200" cy="37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942EA6-0492-43A4-A183-2B83A8371B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890" y="2081546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611A04-0E56-4918-8C32-FD8ED09DED2B}"/>
                    </a:ext>
                  </a:extLst>
                </p14:cNvPr>
                <p14:cNvContentPartPr/>
                <p14:nvPr/>
              </p14:nvContentPartPr>
              <p14:xfrm>
                <a:off x="1020890" y="2228426"/>
                <a:ext cx="176760" cy="13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611A04-0E56-4918-8C32-FD8ED09DED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3250" y="2210426"/>
                  <a:ext cx="212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5A0D8D-8025-45DD-A743-BD8D3200F25D}"/>
                    </a:ext>
                  </a:extLst>
                </p14:cNvPr>
                <p14:cNvContentPartPr/>
                <p14:nvPr/>
              </p14:nvContentPartPr>
              <p14:xfrm>
                <a:off x="1570970" y="1924226"/>
                <a:ext cx="145440" cy="432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5A0D8D-8025-45DD-A743-BD8D3200F2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53330" y="1906226"/>
                  <a:ext cx="181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DC4ECF-1B06-4C31-B72F-057546D136E8}"/>
                    </a:ext>
                  </a:extLst>
                </p14:cNvPr>
                <p14:cNvContentPartPr/>
                <p14:nvPr/>
              </p14:nvContentPartPr>
              <p14:xfrm>
                <a:off x="1503650" y="1289906"/>
                <a:ext cx="228240" cy="53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DC4ECF-1B06-4C31-B72F-057546D136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85650" y="1272266"/>
                  <a:ext cx="2638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F8D454-3BB3-4BA2-A883-445BA66A1B04}"/>
                    </a:ext>
                  </a:extLst>
                </p14:cNvPr>
                <p14:cNvContentPartPr/>
                <p14:nvPr/>
              </p14:nvContentPartPr>
              <p14:xfrm>
                <a:off x="1679330" y="1572506"/>
                <a:ext cx="100440" cy="8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F8D454-3BB3-4BA2-A883-445BA66A1B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61690" y="1554506"/>
                  <a:ext cx="136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ECC660-5BF3-4C9B-8280-DB8B5CEECFB5}"/>
                    </a:ext>
                  </a:extLst>
                </p14:cNvPr>
                <p14:cNvContentPartPr/>
                <p14:nvPr/>
              </p14:nvContentPartPr>
              <p14:xfrm>
                <a:off x="1826210" y="1557746"/>
                <a:ext cx="116640" cy="10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ECC660-5BF3-4C9B-8280-DB8B5CEECF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8210" y="1540106"/>
                  <a:ext cx="152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A4B580-DCD6-4B41-8DA0-CF44E3A15472}"/>
                    </a:ext>
                  </a:extLst>
                </p14:cNvPr>
                <p14:cNvContentPartPr/>
                <p14:nvPr/>
              </p14:nvContentPartPr>
              <p14:xfrm>
                <a:off x="2021330" y="1563506"/>
                <a:ext cx="175680" cy="11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A4B580-DCD6-4B41-8DA0-CF44E3A154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03690" y="1545866"/>
                  <a:ext cx="21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5B2D1B-0A82-4FB4-8DCF-E03DADAD2544}"/>
                    </a:ext>
                  </a:extLst>
                </p14:cNvPr>
                <p14:cNvContentPartPr/>
                <p14:nvPr/>
              </p14:nvContentPartPr>
              <p14:xfrm>
                <a:off x="2236610" y="1456226"/>
                <a:ext cx="146520" cy="20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5B2D1B-0A82-4FB4-8DCF-E03DADAD25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18610" y="1438226"/>
                  <a:ext cx="182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B0A81-66A4-4A48-A22B-CB4F74FD6D2B}"/>
                    </a:ext>
                  </a:extLst>
                </p14:cNvPr>
                <p14:cNvContentPartPr/>
                <p14:nvPr/>
              </p14:nvContentPartPr>
              <p14:xfrm>
                <a:off x="2449730" y="1527146"/>
                <a:ext cx="102600" cy="14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B0A81-66A4-4A48-A22B-CB4F74FD6D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31730" y="1509146"/>
                  <a:ext cx="138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7E6EC7-A06D-49B4-9117-860AA264A4FD}"/>
                    </a:ext>
                  </a:extLst>
                </p14:cNvPr>
                <p14:cNvContentPartPr/>
                <p14:nvPr/>
              </p14:nvContentPartPr>
              <p14:xfrm>
                <a:off x="2600930" y="1555226"/>
                <a:ext cx="100800" cy="9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7E6EC7-A06D-49B4-9117-860AA264A4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83290" y="1537586"/>
                  <a:ext cx="136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5B7007-7935-451F-8990-3A73557B38D0}"/>
                    </a:ext>
                  </a:extLst>
                </p14:cNvPr>
                <p14:cNvContentPartPr/>
                <p14:nvPr/>
              </p14:nvContentPartPr>
              <p14:xfrm>
                <a:off x="3006290" y="1485746"/>
                <a:ext cx="63720" cy="16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5B7007-7935-451F-8990-3A73557B38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88290" y="1468106"/>
                  <a:ext cx="99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BA02D8-6891-4A23-BC0A-98C61CCBE8A9}"/>
                    </a:ext>
                  </a:extLst>
                </p14:cNvPr>
                <p14:cNvContentPartPr/>
                <p14:nvPr/>
              </p14:nvContentPartPr>
              <p14:xfrm>
                <a:off x="3146690" y="1328066"/>
                <a:ext cx="79200" cy="30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BA02D8-6891-4A23-BC0A-98C61CCBE8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9050" y="1310066"/>
                  <a:ext cx="114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85982A-18DC-465B-824F-5B11BDE0C9BC}"/>
                    </a:ext>
                  </a:extLst>
                </p14:cNvPr>
                <p14:cNvContentPartPr/>
                <p14:nvPr/>
              </p14:nvContentPartPr>
              <p14:xfrm>
                <a:off x="3133010" y="1503026"/>
                <a:ext cx="122040" cy="2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85982A-18DC-465B-824F-5B11BDE0C9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15370" y="1485386"/>
                  <a:ext cx="157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86D5E1-6D57-4F50-9E3D-6EA6FF12AAEE}"/>
                    </a:ext>
                  </a:extLst>
                </p14:cNvPr>
                <p14:cNvContentPartPr/>
                <p14:nvPr/>
              </p14:nvContentPartPr>
              <p14:xfrm>
                <a:off x="3503450" y="1388546"/>
                <a:ext cx="19440" cy="25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86D5E1-6D57-4F50-9E3D-6EA6FF12AA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85450" y="1370546"/>
                  <a:ext cx="55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68DCE9-255F-4AB9-B3D8-FA900F888A13}"/>
                    </a:ext>
                  </a:extLst>
                </p14:cNvPr>
                <p14:cNvContentPartPr/>
                <p14:nvPr/>
              </p14:nvContentPartPr>
              <p14:xfrm>
                <a:off x="3425690" y="1524986"/>
                <a:ext cx="210960" cy="2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68DCE9-255F-4AB9-B3D8-FA900F888A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07690" y="1506986"/>
                  <a:ext cx="246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687707-F38C-401C-9441-F5CCA95BB924}"/>
                    </a:ext>
                  </a:extLst>
                </p14:cNvPr>
                <p14:cNvContentPartPr/>
                <p14:nvPr/>
              </p14:nvContentPartPr>
              <p14:xfrm>
                <a:off x="3628370" y="1509866"/>
                <a:ext cx="102600" cy="10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687707-F38C-401C-9441-F5CCA95BB9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0730" y="1491866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8443C9-CE59-498E-8E5B-EAEF556B6C88}"/>
                    </a:ext>
                  </a:extLst>
                </p14:cNvPr>
                <p14:cNvContentPartPr/>
                <p14:nvPr/>
              </p14:nvContentPartPr>
              <p14:xfrm>
                <a:off x="3777770" y="1514906"/>
                <a:ext cx="124560" cy="25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8443C9-CE59-498E-8E5B-EAEF556B6C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9770" y="1497266"/>
                  <a:ext cx="1602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01FC79-0655-4141-9ADA-39AA7B07D706}"/>
                    </a:ext>
                  </a:extLst>
                </p14:cNvPr>
                <p14:cNvContentPartPr/>
                <p14:nvPr/>
              </p14:nvContentPartPr>
              <p14:xfrm>
                <a:off x="3954170" y="1395386"/>
                <a:ext cx="18000" cy="26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01FC79-0655-4141-9ADA-39AA7B07D7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36170" y="1377746"/>
                  <a:ext cx="53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E8231F-7299-4888-9F29-E4CAE8A506B1}"/>
                    </a:ext>
                  </a:extLst>
                </p14:cNvPr>
                <p14:cNvContentPartPr/>
                <p14:nvPr/>
              </p14:nvContentPartPr>
              <p14:xfrm>
                <a:off x="4020410" y="1503386"/>
                <a:ext cx="267120" cy="10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E8231F-7299-4888-9F29-E4CAE8A506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2410" y="1485746"/>
                  <a:ext cx="302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739BAD-870C-4B8E-BD0C-F1442938EEB0}"/>
                    </a:ext>
                  </a:extLst>
                </p14:cNvPr>
                <p14:cNvContentPartPr/>
                <p14:nvPr/>
              </p14:nvContentPartPr>
              <p14:xfrm>
                <a:off x="4327130" y="1343186"/>
                <a:ext cx="111960" cy="48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739BAD-870C-4B8E-BD0C-F1442938EE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09130" y="1325546"/>
                  <a:ext cx="147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3B28ED-5428-4564-A617-16ACF354CD9D}"/>
                    </a:ext>
                  </a:extLst>
                </p14:cNvPr>
                <p14:cNvContentPartPr/>
                <p14:nvPr/>
              </p14:nvContentPartPr>
              <p14:xfrm>
                <a:off x="1917290" y="1972826"/>
                <a:ext cx="20880" cy="27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3B28ED-5428-4564-A617-16ACF354CD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99290" y="1954826"/>
                  <a:ext cx="56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85A7F8-7759-4DE3-B851-52F619EE8404}"/>
                    </a:ext>
                  </a:extLst>
                </p14:cNvPr>
                <p14:cNvContentPartPr/>
                <p14:nvPr/>
              </p14:nvContentPartPr>
              <p14:xfrm>
                <a:off x="1856090" y="2127986"/>
                <a:ext cx="203760" cy="1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85A7F8-7759-4DE3-B851-52F619EE84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38450" y="2109986"/>
                  <a:ext cx="239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0543699-3505-41A4-88E3-638D12F5C701}"/>
                    </a:ext>
                  </a:extLst>
                </p14:cNvPr>
                <p14:cNvContentPartPr/>
                <p14:nvPr/>
              </p14:nvContentPartPr>
              <p14:xfrm>
                <a:off x="2036810" y="2129426"/>
                <a:ext cx="156240" cy="120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0543699-3505-41A4-88E3-638D12F5C7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19170" y="2111786"/>
                  <a:ext cx="191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0AB0C5-7DF6-48BC-8F5F-434C4603A661}"/>
                    </a:ext>
                  </a:extLst>
                </p14:cNvPr>
                <p14:cNvContentPartPr/>
                <p14:nvPr/>
              </p14:nvContentPartPr>
              <p14:xfrm>
                <a:off x="2227250" y="2130506"/>
                <a:ext cx="21600" cy="27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0AB0C5-7DF6-48BC-8F5F-434C4603A6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09610" y="2112506"/>
                  <a:ext cx="57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788EF7-875F-44CC-AC48-22B7864C9C33}"/>
                    </a:ext>
                  </a:extLst>
                </p14:cNvPr>
                <p14:cNvContentPartPr/>
                <p14:nvPr/>
              </p14:nvContentPartPr>
              <p14:xfrm>
                <a:off x="2197730" y="2129066"/>
                <a:ext cx="124920" cy="11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788EF7-875F-44CC-AC48-22B7864C9C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80090" y="2111426"/>
                  <a:ext cx="160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119856-7E70-44A0-87EB-2D4A3E506CDA}"/>
                    </a:ext>
                  </a:extLst>
                </p14:cNvPr>
                <p14:cNvContentPartPr/>
                <p14:nvPr/>
              </p14:nvContentPartPr>
              <p14:xfrm>
                <a:off x="2401850" y="1972466"/>
                <a:ext cx="59400" cy="22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119856-7E70-44A0-87EB-2D4A3E506C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83850" y="1954466"/>
                  <a:ext cx="95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449303-AA50-4FFA-996F-393A6E0EA653}"/>
                    </a:ext>
                  </a:extLst>
                </p14:cNvPr>
                <p14:cNvContentPartPr/>
                <p14:nvPr/>
              </p14:nvContentPartPr>
              <p14:xfrm>
                <a:off x="2520290" y="2097386"/>
                <a:ext cx="24984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449303-AA50-4FFA-996F-393A6E0EA6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2290" y="2079746"/>
                  <a:ext cx="28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8420BE-3B34-4167-862A-382C6DAFCEF5}"/>
                    </a:ext>
                  </a:extLst>
                </p14:cNvPr>
                <p14:cNvContentPartPr/>
                <p14:nvPr/>
              </p14:nvContentPartPr>
              <p14:xfrm>
                <a:off x="2895770" y="1899026"/>
                <a:ext cx="269280" cy="50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8420BE-3B34-4167-862A-382C6DAFCE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8130" y="1881026"/>
                  <a:ext cx="3049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F4B7E0-693C-4301-8D65-429DE9DC53FC}"/>
                    </a:ext>
                  </a:extLst>
                </p14:cNvPr>
                <p14:cNvContentPartPr/>
                <p14:nvPr/>
              </p14:nvContentPartPr>
              <p14:xfrm>
                <a:off x="3259730" y="1986866"/>
                <a:ext cx="128160" cy="227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F4B7E0-693C-4301-8D65-429DE9DC53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42090" y="1968866"/>
                  <a:ext cx="163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0C3625-B14C-4D49-B9C7-87C29E585FA2}"/>
                    </a:ext>
                  </a:extLst>
                </p14:cNvPr>
                <p14:cNvContentPartPr/>
                <p14:nvPr/>
              </p14:nvContentPartPr>
              <p14:xfrm>
                <a:off x="3477170" y="1951226"/>
                <a:ext cx="41400" cy="263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0C3625-B14C-4D49-B9C7-87C29E585F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59530" y="1933226"/>
                  <a:ext cx="77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695733-9DA3-492E-B97E-D4D8F1ACFAC1}"/>
                    </a:ext>
                  </a:extLst>
                </p14:cNvPr>
                <p14:cNvContentPartPr/>
                <p14:nvPr/>
              </p14:nvContentPartPr>
              <p14:xfrm>
                <a:off x="3594530" y="2088386"/>
                <a:ext cx="87480" cy="11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695733-9DA3-492E-B97E-D4D8F1ACFA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76890" y="2070386"/>
                  <a:ext cx="123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5D2ED0-0AE0-4226-BF75-9C27D8BBB826}"/>
                    </a:ext>
                  </a:extLst>
                </p14:cNvPr>
                <p14:cNvContentPartPr/>
                <p14:nvPr/>
              </p14:nvContentPartPr>
              <p14:xfrm>
                <a:off x="3766970" y="2100626"/>
                <a:ext cx="143640" cy="8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5D2ED0-0AE0-4226-BF75-9C27D8BBB8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48970" y="2082626"/>
                  <a:ext cx="179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84F1EA-E688-47B6-9974-E202B6673041}"/>
                    </a:ext>
                  </a:extLst>
                </p14:cNvPr>
                <p14:cNvContentPartPr/>
                <p14:nvPr/>
              </p14:nvContentPartPr>
              <p14:xfrm>
                <a:off x="3925010" y="1945466"/>
                <a:ext cx="82440" cy="25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84F1EA-E688-47B6-9974-E202B66730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7370" y="1927826"/>
                  <a:ext cx="118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9DF89F-5324-4E5A-B2DF-F7A77D8ADB52}"/>
                    </a:ext>
                  </a:extLst>
                </p14:cNvPr>
                <p14:cNvContentPartPr/>
                <p14:nvPr/>
              </p14:nvContentPartPr>
              <p14:xfrm>
                <a:off x="3940490" y="2130506"/>
                <a:ext cx="181080" cy="6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9DF89F-5324-4E5A-B2DF-F7A77D8ADB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22850" y="2112506"/>
                  <a:ext cx="21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CE00DE-14C5-46E4-BA12-4AFFF24BE710}"/>
                    </a:ext>
                  </a:extLst>
                </p14:cNvPr>
                <p14:cNvContentPartPr/>
                <p14:nvPr/>
              </p14:nvContentPartPr>
              <p14:xfrm>
                <a:off x="4085930" y="1860146"/>
                <a:ext cx="91440" cy="50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CE00DE-14C5-46E4-BA12-4AFFF24BE7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67930" y="1842146"/>
                  <a:ext cx="1270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8B115A-CB5E-4CDD-9191-82DFDF961ADA}"/>
                    </a:ext>
                  </a:extLst>
                </p14:cNvPr>
                <p14:cNvContentPartPr/>
                <p14:nvPr/>
              </p14:nvContentPartPr>
              <p14:xfrm>
                <a:off x="4632770" y="2005226"/>
                <a:ext cx="92520" cy="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8B115A-CB5E-4CDD-9191-82DFDF961A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14770" y="1987586"/>
                  <a:ext cx="128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E8DFB3-CDFD-4A9E-8E62-87375FF7264E}"/>
                    </a:ext>
                  </a:extLst>
                </p14:cNvPr>
                <p14:cNvContentPartPr/>
                <p14:nvPr/>
              </p14:nvContentPartPr>
              <p14:xfrm>
                <a:off x="4608290" y="2071106"/>
                <a:ext cx="130680" cy="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E8DFB3-CDFD-4A9E-8E62-87375FF72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90290" y="2053466"/>
                  <a:ext cx="166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8DAB62-C76D-48E4-9A65-3E3363B7742B}"/>
                    </a:ext>
                  </a:extLst>
                </p14:cNvPr>
                <p14:cNvContentPartPr/>
                <p14:nvPr/>
              </p14:nvContentPartPr>
              <p14:xfrm>
                <a:off x="5095010" y="1938986"/>
                <a:ext cx="25560" cy="21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8DAB62-C76D-48E4-9A65-3E3363B774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77370" y="1920986"/>
                  <a:ext cx="61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235810-2737-4B69-BFCD-22CA09BB1EBF}"/>
                    </a:ext>
                  </a:extLst>
                </p14:cNvPr>
                <p14:cNvContentPartPr/>
                <p14:nvPr/>
              </p14:nvContentPartPr>
              <p14:xfrm>
                <a:off x="5165570" y="1948346"/>
                <a:ext cx="193320" cy="19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2235810-2737-4B69-BFCD-22CA09BB1E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47570" y="1930346"/>
                  <a:ext cx="22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7CFCCB-EA08-41CD-BAB2-53323964B533}"/>
                    </a:ext>
                  </a:extLst>
                </p14:cNvPr>
                <p14:cNvContentPartPr/>
                <p14:nvPr/>
              </p14:nvContentPartPr>
              <p14:xfrm>
                <a:off x="464690" y="2401586"/>
                <a:ext cx="5039640" cy="161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7CFCCB-EA08-41CD-BAB2-53323964B5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6690" y="2383586"/>
                  <a:ext cx="507528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3B579CC-B241-488D-BE3C-99D19AB22C0A}"/>
              </a:ext>
            </a:extLst>
          </p:cNvPr>
          <p:cNvGrpSpPr/>
          <p:nvPr/>
        </p:nvGrpSpPr>
        <p:grpSpPr>
          <a:xfrm>
            <a:off x="490610" y="2551706"/>
            <a:ext cx="1607040" cy="468720"/>
            <a:chOff x="490610" y="2551706"/>
            <a:chExt cx="160704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57E5BB-2093-43E3-BAE4-407B87076426}"/>
                    </a:ext>
                  </a:extLst>
                </p14:cNvPr>
                <p14:cNvContentPartPr/>
                <p14:nvPr/>
              </p14:nvContentPartPr>
              <p14:xfrm>
                <a:off x="516890" y="2736746"/>
                <a:ext cx="43560" cy="22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57E5BB-2093-43E3-BAE4-407B870764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9250" y="2719106"/>
                  <a:ext cx="79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36A1B6-9ED4-4F05-9829-973028814360}"/>
                    </a:ext>
                  </a:extLst>
                </p14:cNvPr>
                <p14:cNvContentPartPr/>
                <p14:nvPr/>
              </p14:nvContentPartPr>
              <p14:xfrm>
                <a:off x="490610" y="2727386"/>
                <a:ext cx="217800" cy="231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36A1B6-9ED4-4F05-9829-9730288143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2610" y="2709746"/>
                  <a:ext cx="253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0D4047-D646-42BA-92D5-8EB028B6E8D0}"/>
                    </a:ext>
                  </a:extLst>
                </p14:cNvPr>
                <p14:cNvContentPartPr/>
                <p14:nvPr/>
              </p14:nvContentPartPr>
              <p14:xfrm>
                <a:off x="755570" y="2848706"/>
                <a:ext cx="9936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0D4047-D646-42BA-92D5-8EB028B6E8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930" y="2831066"/>
                  <a:ext cx="135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6661431-2387-4835-AD59-17F115E8B921}"/>
                    </a:ext>
                  </a:extLst>
                </p14:cNvPr>
                <p14:cNvContentPartPr/>
                <p14:nvPr/>
              </p14:nvContentPartPr>
              <p14:xfrm>
                <a:off x="927650" y="2858426"/>
                <a:ext cx="178200" cy="16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6661431-2387-4835-AD59-17F115E8B9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9650" y="2840786"/>
                  <a:ext cx="213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858E53-D630-4869-9C7A-37067F5BF57D}"/>
                    </a:ext>
                  </a:extLst>
                </p14:cNvPr>
                <p14:cNvContentPartPr/>
                <p14:nvPr/>
              </p14:nvContentPartPr>
              <p14:xfrm>
                <a:off x="1115210" y="2707946"/>
                <a:ext cx="154440" cy="263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858E53-D630-4869-9C7A-37067F5BF5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7570" y="2690306"/>
                  <a:ext cx="190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018E1BF-9F8C-4432-95B4-AA1F0DF3AFF8}"/>
                    </a:ext>
                  </a:extLst>
                </p14:cNvPr>
                <p14:cNvContentPartPr/>
                <p14:nvPr/>
              </p14:nvContentPartPr>
              <p14:xfrm>
                <a:off x="1340570" y="2815226"/>
                <a:ext cx="100080" cy="167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018E1BF-9F8C-4432-95B4-AA1F0DF3AF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22570" y="2797226"/>
                  <a:ext cx="135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0B6FF0-324A-4513-BD60-690D7EBD494B}"/>
                    </a:ext>
                  </a:extLst>
                </p14:cNvPr>
                <p14:cNvContentPartPr/>
                <p14:nvPr/>
              </p14:nvContentPartPr>
              <p14:xfrm>
                <a:off x="1491410" y="2830346"/>
                <a:ext cx="141480" cy="134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0B6FF0-324A-4513-BD60-690D7EBD49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73410" y="2812706"/>
                  <a:ext cx="177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DB2D58-9E60-4D4B-9F7F-7D77E103F62B}"/>
                    </a:ext>
                  </a:extLst>
                </p14:cNvPr>
                <p14:cNvContentPartPr/>
                <p14:nvPr/>
              </p14:nvContentPartPr>
              <p14:xfrm>
                <a:off x="1837730" y="2811626"/>
                <a:ext cx="111600" cy="10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DB2D58-9E60-4D4B-9F7F-7D77E103F6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20090" y="2793986"/>
                  <a:ext cx="147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065FF0-931B-4F80-B78C-43E883D83E62}"/>
                    </a:ext>
                  </a:extLst>
                </p14:cNvPr>
                <p14:cNvContentPartPr/>
                <p14:nvPr/>
              </p14:nvContentPartPr>
              <p14:xfrm>
                <a:off x="1995410" y="2551706"/>
                <a:ext cx="102240" cy="367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065FF0-931B-4F80-B78C-43E883D83E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77770" y="2533706"/>
                  <a:ext cx="1378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2507D70-A638-4A07-B74E-4AC8B68EC9AF}"/>
                    </a:ext>
                  </a:extLst>
                </p14:cNvPr>
                <p14:cNvContentPartPr/>
                <p14:nvPr/>
              </p14:nvContentPartPr>
              <p14:xfrm>
                <a:off x="1940690" y="2764466"/>
                <a:ext cx="142560" cy="5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2507D70-A638-4A07-B74E-4AC8B68EC9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23050" y="2746466"/>
                  <a:ext cx="1782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7A7E31-8CC4-4DBC-9D64-FDB4B7890749}"/>
              </a:ext>
            </a:extLst>
          </p:cNvPr>
          <p:cNvGrpSpPr/>
          <p:nvPr/>
        </p:nvGrpSpPr>
        <p:grpSpPr>
          <a:xfrm>
            <a:off x="2341370" y="2634146"/>
            <a:ext cx="959040" cy="361440"/>
            <a:chOff x="2341370" y="2634146"/>
            <a:chExt cx="9590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901C35-95DF-4151-8DD1-989A635BCD5B}"/>
                    </a:ext>
                  </a:extLst>
                </p14:cNvPr>
                <p14:cNvContentPartPr/>
                <p14:nvPr/>
              </p14:nvContentPartPr>
              <p14:xfrm>
                <a:off x="2404730" y="2779226"/>
                <a:ext cx="25560" cy="14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901C35-95DF-4151-8DD1-989A635BCD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86730" y="2761226"/>
                  <a:ext cx="61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1420BE-042D-4208-9325-A0A7063B7ED0}"/>
                    </a:ext>
                  </a:extLst>
                </p14:cNvPr>
                <p14:cNvContentPartPr/>
                <p14:nvPr/>
              </p14:nvContentPartPr>
              <p14:xfrm>
                <a:off x="2341370" y="2644226"/>
                <a:ext cx="37800" cy="28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1420BE-042D-4208-9325-A0A7063B7E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23730" y="2626586"/>
                  <a:ext cx="73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27A4B9-34CB-43A6-8933-A767B39AA42D}"/>
                    </a:ext>
                  </a:extLst>
                </p14:cNvPr>
                <p14:cNvContentPartPr/>
                <p14:nvPr/>
              </p14:nvContentPartPr>
              <p14:xfrm>
                <a:off x="2506970" y="2634146"/>
                <a:ext cx="334440" cy="298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27A4B9-34CB-43A6-8933-A767B39AA4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8970" y="2616146"/>
                  <a:ext cx="370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943E02-3D4D-4E67-8AA6-91D3ADDB67B9}"/>
                    </a:ext>
                  </a:extLst>
                </p14:cNvPr>
                <p14:cNvContentPartPr/>
                <p14:nvPr/>
              </p14:nvContentPartPr>
              <p14:xfrm>
                <a:off x="2927090" y="2785706"/>
                <a:ext cx="146880" cy="142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943E02-3D4D-4E67-8AA6-91D3ADDB67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09450" y="2767706"/>
                  <a:ext cx="182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729FC8-1DFC-4EAC-B793-B26B23FB590A}"/>
                    </a:ext>
                  </a:extLst>
                </p14:cNvPr>
                <p14:cNvContentPartPr/>
                <p14:nvPr/>
              </p14:nvContentPartPr>
              <p14:xfrm>
                <a:off x="3109970" y="2771306"/>
                <a:ext cx="190440" cy="14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729FC8-1DFC-4EAC-B793-B26B23FB59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92330" y="2753666"/>
                  <a:ext cx="22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4DB1A7A-9FA4-421E-83E7-FE8D48458B60}"/>
                    </a:ext>
                  </a:extLst>
                </p14:cNvPr>
                <p14:cNvContentPartPr/>
                <p14:nvPr/>
              </p14:nvContentPartPr>
              <p14:xfrm>
                <a:off x="3127610" y="2772386"/>
                <a:ext cx="120960" cy="223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4DB1A7A-9FA4-421E-83E7-FE8D48458B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9970" y="2754386"/>
                  <a:ext cx="15660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D2BFB1-984E-477A-BC8D-88D39A5CCCA9}"/>
              </a:ext>
            </a:extLst>
          </p:cNvPr>
          <p:cNvGrpSpPr/>
          <p:nvPr/>
        </p:nvGrpSpPr>
        <p:grpSpPr>
          <a:xfrm>
            <a:off x="3551690" y="2597066"/>
            <a:ext cx="933840" cy="338040"/>
            <a:chOff x="3551690" y="2597066"/>
            <a:chExt cx="9338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559EAB-3E8C-46F1-831A-B584AC300219}"/>
                    </a:ext>
                  </a:extLst>
                </p14:cNvPr>
                <p14:cNvContentPartPr/>
                <p14:nvPr/>
              </p14:nvContentPartPr>
              <p14:xfrm>
                <a:off x="3551690" y="2760866"/>
                <a:ext cx="117000" cy="172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559EAB-3E8C-46F1-831A-B584AC30021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34050" y="2742866"/>
                  <a:ext cx="152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9B9D2BE-B266-43C3-8CAD-34997D24A4CF}"/>
                    </a:ext>
                  </a:extLst>
                </p14:cNvPr>
                <p14:cNvContentPartPr/>
                <p14:nvPr/>
              </p14:nvContentPartPr>
              <p14:xfrm>
                <a:off x="3709730" y="2783186"/>
                <a:ext cx="149760" cy="14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9B9D2BE-B266-43C3-8CAD-34997D24A4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91730" y="2765546"/>
                  <a:ext cx="185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EE16DB9-8D88-4852-963E-E2FD80FEA398}"/>
                    </a:ext>
                  </a:extLst>
                </p14:cNvPr>
                <p14:cNvContentPartPr/>
                <p14:nvPr/>
              </p14:nvContentPartPr>
              <p14:xfrm>
                <a:off x="3908450" y="2597066"/>
                <a:ext cx="43920" cy="29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EE16DB9-8D88-4852-963E-E2FD80FEA3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90450" y="2579426"/>
                  <a:ext cx="79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E04B906-2D3A-43D4-9B64-DBA6E201C13F}"/>
                    </a:ext>
                  </a:extLst>
                </p14:cNvPr>
                <p14:cNvContentPartPr/>
                <p14:nvPr/>
              </p14:nvContentPartPr>
              <p14:xfrm>
                <a:off x="3850850" y="2782466"/>
                <a:ext cx="235080" cy="125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E04B906-2D3A-43D4-9B64-DBA6E201C1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33210" y="2764826"/>
                  <a:ext cx="27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CA9A255-E70B-40DE-A888-94876CD4E1C3}"/>
                    </a:ext>
                  </a:extLst>
                </p14:cNvPr>
                <p14:cNvContentPartPr/>
                <p14:nvPr/>
              </p14:nvContentPartPr>
              <p14:xfrm>
                <a:off x="4134170" y="2673026"/>
                <a:ext cx="43560" cy="262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CA9A255-E70B-40DE-A888-94876CD4E1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16170" y="2655026"/>
                  <a:ext cx="79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F64907D-3B0A-4A27-8CBB-FB10E798ECCD}"/>
                    </a:ext>
                  </a:extLst>
                </p14:cNvPr>
                <p14:cNvContentPartPr/>
                <p14:nvPr/>
              </p14:nvContentPartPr>
              <p14:xfrm>
                <a:off x="4232450" y="2768066"/>
                <a:ext cx="25308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F64907D-3B0A-4A27-8CBB-FB10E798EC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14450" y="2750066"/>
                  <a:ext cx="2887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1DF05A1-9BE6-4079-99B2-63C33277EA6B}"/>
              </a:ext>
            </a:extLst>
          </p:cNvPr>
          <p:cNvGrpSpPr/>
          <p:nvPr/>
        </p:nvGrpSpPr>
        <p:grpSpPr>
          <a:xfrm>
            <a:off x="557570" y="3176306"/>
            <a:ext cx="761760" cy="311760"/>
            <a:chOff x="557570" y="3176306"/>
            <a:chExt cx="7617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6976326-B45F-4B33-8509-3A4274E43193}"/>
                    </a:ext>
                  </a:extLst>
                </p14:cNvPr>
                <p14:cNvContentPartPr/>
                <p14:nvPr/>
              </p14:nvContentPartPr>
              <p14:xfrm>
                <a:off x="702650" y="3200066"/>
                <a:ext cx="54000" cy="279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6976326-B45F-4B33-8509-3A4274E431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4650" y="3182426"/>
                  <a:ext cx="89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8D54F4-04D0-4AD6-A613-1306561866C2}"/>
                    </a:ext>
                  </a:extLst>
                </p14:cNvPr>
                <p14:cNvContentPartPr/>
                <p14:nvPr/>
              </p14:nvContentPartPr>
              <p14:xfrm>
                <a:off x="557570" y="3345866"/>
                <a:ext cx="325800" cy="3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8D54F4-04D0-4AD6-A613-1306561866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9570" y="3327866"/>
                  <a:ext cx="361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9BB4B5-3075-4081-A0F4-F447EAB6BA29}"/>
                    </a:ext>
                  </a:extLst>
                </p14:cNvPr>
                <p14:cNvContentPartPr/>
                <p14:nvPr/>
              </p14:nvContentPartPr>
              <p14:xfrm>
                <a:off x="798770" y="3216986"/>
                <a:ext cx="127440" cy="230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9BB4B5-3075-4081-A0F4-F447EAB6BA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0770" y="3199346"/>
                  <a:ext cx="163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98E3FA-029A-43B1-AFC7-CA06C40CA0C9}"/>
                    </a:ext>
                  </a:extLst>
                </p14:cNvPr>
                <p14:cNvContentPartPr/>
                <p14:nvPr/>
              </p14:nvContentPartPr>
              <p14:xfrm>
                <a:off x="971930" y="3346946"/>
                <a:ext cx="151200" cy="11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98E3FA-029A-43B1-AFC7-CA06C40CA0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4290" y="3328946"/>
                  <a:ext cx="186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C5BAFF-F903-4281-A62E-CE4A88C28361}"/>
                    </a:ext>
                  </a:extLst>
                </p14:cNvPr>
                <p14:cNvContentPartPr/>
                <p14:nvPr/>
              </p14:nvContentPartPr>
              <p14:xfrm>
                <a:off x="1110170" y="3176306"/>
                <a:ext cx="209160" cy="31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C5BAFF-F903-4281-A62E-CE4A88C283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2530" y="3158666"/>
                  <a:ext cx="24480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BDF4A9-3D6E-4A5F-8983-774D576F8EB5}"/>
              </a:ext>
            </a:extLst>
          </p:cNvPr>
          <p:cNvGrpSpPr/>
          <p:nvPr/>
        </p:nvGrpSpPr>
        <p:grpSpPr>
          <a:xfrm>
            <a:off x="1597250" y="3325706"/>
            <a:ext cx="517320" cy="135000"/>
            <a:chOff x="1597250" y="3325706"/>
            <a:chExt cx="5173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573363-8D36-42FA-9A78-6ABDDC9DC8D2}"/>
                    </a:ext>
                  </a:extLst>
                </p14:cNvPr>
                <p14:cNvContentPartPr/>
                <p14:nvPr/>
              </p14:nvContentPartPr>
              <p14:xfrm>
                <a:off x="1597250" y="3325706"/>
                <a:ext cx="154800" cy="133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573363-8D36-42FA-9A78-6ABDDC9DC8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79250" y="3307706"/>
                  <a:ext cx="190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FC1B4E-AE56-453E-A027-C01E6B327F29}"/>
                    </a:ext>
                  </a:extLst>
                </p14:cNvPr>
                <p14:cNvContentPartPr/>
                <p14:nvPr/>
              </p14:nvContentPartPr>
              <p14:xfrm>
                <a:off x="1790570" y="3343346"/>
                <a:ext cx="122040" cy="117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FC1B4E-AE56-453E-A027-C01E6B327F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72570" y="3325706"/>
                  <a:ext cx="157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4F30664-B10D-4D80-B320-49C99305327F}"/>
                    </a:ext>
                  </a:extLst>
                </p14:cNvPr>
                <p14:cNvContentPartPr/>
                <p14:nvPr/>
              </p14:nvContentPartPr>
              <p14:xfrm>
                <a:off x="1971650" y="3337946"/>
                <a:ext cx="14292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4F30664-B10D-4D80-B320-49C9930532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53650" y="3320306"/>
                  <a:ext cx="1785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8A4B406-E9AB-46FC-B282-2F7A73D5B32E}"/>
              </a:ext>
            </a:extLst>
          </p:cNvPr>
          <p:cNvGrpSpPr/>
          <p:nvPr/>
        </p:nvGrpSpPr>
        <p:grpSpPr>
          <a:xfrm>
            <a:off x="2368730" y="3108986"/>
            <a:ext cx="473040" cy="365760"/>
            <a:chOff x="2368730" y="3108986"/>
            <a:chExt cx="47304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DB58BB-772E-4B01-8B7F-83E4EA6A0E8F}"/>
                    </a:ext>
                  </a:extLst>
                </p14:cNvPr>
                <p14:cNvContentPartPr/>
                <p14:nvPr/>
              </p14:nvContentPartPr>
              <p14:xfrm>
                <a:off x="2436050" y="3108986"/>
                <a:ext cx="106200" cy="36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DB58BB-772E-4B01-8B7F-83E4EA6A0E8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8050" y="3090986"/>
                  <a:ext cx="141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6A29DCB-6582-4A7E-9BC9-DE6AC5B4CC97}"/>
                    </a:ext>
                  </a:extLst>
                </p14:cNvPr>
                <p14:cNvContentPartPr/>
                <p14:nvPr/>
              </p14:nvContentPartPr>
              <p14:xfrm>
                <a:off x="2368730" y="3355226"/>
                <a:ext cx="172800" cy="23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6A29DCB-6582-4A7E-9BC9-DE6AC5B4CC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50730" y="3337226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7419EB-645C-4BD3-9594-5EABB26F6CDD}"/>
                    </a:ext>
                  </a:extLst>
                </p14:cNvPr>
                <p14:cNvContentPartPr/>
                <p14:nvPr/>
              </p14:nvContentPartPr>
              <p14:xfrm>
                <a:off x="2547290" y="3261266"/>
                <a:ext cx="28080" cy="186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7419EB-645C-4BD3-9594-5EABB26F6C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29650" y="3243266"/>
                  <a:ext cx="63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5DDCA9-5F54-4448-90E6-09E66C225589}"/>
                    </a:ext>
                  </a:extLst>
                </p14:cNvPr>
                <p14:cNvContentPartPr/>
                <p14:nvPr/>
              </p14:nvContentPartPr>
              <p14:xfrm>
                <a:off x="2688770" y="3219146"/>
                <a:ext cx="17280" cy="229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5DDCA9-5F54-4448-90E6-09E66C2255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70770" y="3201146"/>
                  <a:ext cx="52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413CF4-512B-46EC-99C6-50A39EE49D0C}"/>
                    </a:ext>
                  </a:extLst>
                </p14:cNvPr>
                <p14:cNvContentPartPr/>
                <p14:nvPr/>
              </p14:nvContentPartPr>
              <p14:xfrm>
                <a:off x="2615330" y="3332186"/>
                <a:ext cx="226440" cy="1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413CF4-512B-46EC-99C6-50A39EE49D0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97330" y="3314186"/>
                  <a:ext cx="2620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BA8F6F2-8480-41DB-AD4E-369AE6E19D76}"/>
              </a:ext>
            </a:extLst>
          </p:cNvPr>
          <p:cNvGrpSpPr/>
          <p:nvPr/>
        </p:nvGrpSpPr>
        <p:grpSpPr>
          <a:xfrm>
            <a:off x="3105650" y="3102866"/>
            <a:ext cx="1288080" cy="531000"/>
            <a:chOff x="3105650" y="3102866"/>
            <a:chExt cx="128808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93C2CB8-4CDB-48F1-BD8C-C815AB07C73A}"/>
                    </a:ext>
                  </a:extLst>
                </p14:cNvPr>
                <p14:cNvContentPartPr/>
                <p14:nvPr/>
              </p14:nvContentPartPr>
              <p14:xfrm>
                <a:off x="3105650" y="3102866"/>
                <a:ext cx="280440" cy="531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93C2CB8-4CDB-48F1-BD8C-C815AB07C7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87650" y="3085226"/>
                  <a:ext cx="3160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74C46C-82C6-47EB-8FCD-8BE9DAB29650}"/>
                    </a:ext>
                  </a:extLst>
                </p14:cNvPr>
                <p14:cNvContentPartPr/>
                <p14:nvPr/>
              </p14:nvContentPartPr>
              <p14:xfrm>
                <a:off x="3450890" y="3206186"/>
                <a:ext cx="151560" cy="23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74C46C-82C6-47EB-8FCD-8BE9DAB2965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32890" y="3188186"/>
                  <a:ext cx="187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304D084-E86A-443F-9A80-228863E5EA7E}"/>
                    </a:ext>
                  </a:extLst>
                </p14:cNvPr>
                <p14:cNvContentPartPr/>
                <p14:nvPr/>
              </p14:nvContentPartPr>
              <p14:xfrm>
                <a:off x="3673010" y="3195746"/>
                <a:ext cx="38520" cy="233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304D084-E86A-443F-9A80-228863E5EA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55370" y="3178106"/>
                  <a:ext cx="74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B4579DA-72A3-493C-B46A-946A173CA533}"/>
                    </a:ext>
                  </a:extLst>
                </p14:cNvPr>
                <p14:cNvContentPartPr/>
                <p14:nvPr/>
              </p14:nvContentPartPr>
              <p14:xfrm>
                <a:off x="3795410" y="3309146"/>
                <a:ext cx="80640" cy="12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B4579DA-72A3-493C-B46A-946A173CA5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7770" y="3291506"/>
                  <a:ext cx="11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21DD4B-8D74-46A0-B315-36CED436E335}"/>
                    </a:ext>
                  </a:extLst>
                </p14:cNvPr>
                <p14:cNvContentPartPr/>
                <p14:nvPr/>
              </p14:nvContentPartPr>
              <p14:xfrm>
                <a:off x="3966410" y="3326426"/>
                <a:ext cx="102600" cy="9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21DD4B-8D74-46A0-B315-36CED436E3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48770" y="3308786"/>
                  <a:ext cx="138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F0C221C-C2B4-4274-8016-5CDEA43C191E}"/>
                    </a:ext>
                  </a:extLst>
                </p14:cNvPr>
                <p14:cNvContentPartPr/>
                <p14:nvPr/>
              </p14:nvContentPartPr>
              <p14:xfrm>
                <a:off x="4186010" y="3134546"/>
                <a:ext cx="81720" cy="300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F0C221C-C2B4-4274-8016-5CDEA43C19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68370" y="3116546"/>
                  <a:ext cx="117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329DBD-86B7-4DE0-B78A-839AB7FFA2EE}"/>
                    </a:ext>
                  </a:extLst>
                </p14:cNvPr>
                <p14:cNvContentPartPr/>
                <p14:nvPr/>
              </p14:nvContentPartPr>
              <p14:xfrm>
                <a:off x="4193930" y="3340826"/>
                <a:ext cx="199800" cy="77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329DBD-86B7-4DE0-B78A-839AB7FFA2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76290" y="3323186"/>
                  <a:ext cx="2354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DA12576-EF15-44A0-9492-3ACB81A940B1}"/>
              </a:ext>
            </a:extLst>
          </p:cNvPr>
          <p:cNvGrpSpPr/>
          <p:nvPr/>
        </p:nvGrpSpPr>
        <p:grpSpPr>
          <a:xfrm>
            <a:off x="4798010" y="3219506"/>
            <a:ext cx="135720" cy="89280"/>
            <a:chOff x="4798010" y="3219506"/>
            <a:chExt cx="13572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340BC67-8EEA-44B6-B8D9-3536DB33DD69}"/>
                    </a:ext>
                  </a:extLst>
                </p14:cNvPr>
                <p14:cNvContentPartPr/>
                <p14:nvPr/>
              </p14:nvContentPartPr>
              <p14:xfrm>
                <a:off x="4805570" y="3219506"/>
                <a:ext cx="121320" cy="23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340BC67-8EEA-44B6-B8D9-3536DB33DD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87570" y="3201506"/>
                  <a:ext cx="156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1CF0797-8804-4E33-B29C-BD991611655B}"/>
                    </a:ext>
                  </a:extLst>
                </p14:cNvPr>
                <p14:cNvContentPartPr/>
                <p14:nvPr/>
              </p14:nvContentPartPr>
              <p14:xfrm>
                <a:off x="4798010" y="3300506"/>
                <a:ext cx="135720" cy="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1CF0797-8804-4E33-B29C-BD99161165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80370" y="3282866"/>
                  <a:ext cx="1713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9091B7-53A1-400A-8ED1-6FA6ED5CAC88}"/>
              </a:ext>
            </a:extLst>
          </p:cNvPr>
          <p:cNvGrpSpPr/>
          <p:nvPr/>
        </p:nvGrpSpPr>
        <p:grpSpPr>
          <a:xfrm>
            <a:off x="5219210" y="2990546"/>
            <a:ext cx="474120" cy="438120"/>
            <a:chOff x="5219210" y="2990546"/>
            <a:chExt cx="4741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4DDB63-C554-42F5-9230-99ACEB4A25B2}"/>
                    </a:ext>
                  </a:extLst>
                </p14:cNvPr>
                <p14:cNvContentPartPr/>
                <p14:nvPr/>
              </p14:nvContentPartPr>
              <p14:xfrm>
                <a:off x="5219210" y="3176666"/>
                <a:ext cx="36360" cy="23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4DDB63-C554-42F5-9230-99ACEB4A25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01210" y="3158666"/>
                  <a:ext cx="72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200DDE-EA8B-4A01-8318-995468F55D38}"/>
                    </a:ext>
                  </a:extLst>
                </p14:cNvPr>
                <p14:cNvContentPartPr/>
                <p14:nvPr/>
              </p14:nvContentPartPr>
              <p14:xfrm>
                <a:off x="5306330" y="3235706"/>
                <a:ext cx="12276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200DDE-EA8B-4A01-8318-995468F55D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88330" y="3217706"/>
                  <a:ext cx="158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EE632D-9505-4560-88A9-C356E9E468BC}"/>
                    </a:ext>
                  </a:extLst>
                </p14:cNvPr>
                <p14:cNvContentPartPr/>
                <p14:nvPr/>
              </p14:nvContentPartPr>
              <p14:xfrm>
                <a:off x="5476250" y="2990546"/>
                <a:ext cx="217080" cy="183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EE632D-9505-4560-88A9-C356E9E468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58250" y="2972906"/>
                  <a:ext cx="2527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C6B4384-C292-41E8-9620-4F46A5C119A4}"/>
              </a:ext>
            </a:extLst>
          </p:cNvPr>
          <p:cNvGrpSpPr/>
          <p:nvPr/>
        </p:nvGrpSpPr>
        <p:grpSpPr>
          <a:xfrm>
            <a:off x="597170" y="3835466"/>
            <a:ext cx="644400" cy="280440"/>
            <a:chOff x="597170" y="3835466"/>
            <a:chExt cx="6444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D6C37E-9DCC-4886-B67A-EA83B95E4FFC}"/>
                    </a:ext>
                  </a:extLst>
                </p14:cNvPr>
                <p14:cNvContentPartPr/>
                <p14:nvPr/>
              </p14:nvContentPartPr>
              <p14:xfrm>
                <a:off x="597170" y="3835466"/>
                <a:ext cx="177840" cy="276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D6C37E-9DCC-4886-B67A-EA83B95E4F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9530" y="3817826"/>
                  <a:ext cx="213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D8BA812-8A6E-4659-944D-EE9CA04A5BDD}"/>
                    </a:ext>
                  </a:extLst>
                </p14:cNvPr>
                <p14:cNvContentPartPr/>
                <p14:nvPr/>
              </p14:nvContentPartPr>
              <p14:xfrm>
                <a:off x="862490" y="3977666"/>
                <a:ext cx="37440" cy="138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D8BA812-8A6E-4659-944D-EE9CA04A5B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4490" y="3959666"/>
                  <a:ext cx="7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9065C2-4AB6-4B83-B0C8-6C2F57956F6F}"/>
                    </a:ext>
                  </a:extLst>
                </p14:cNvPr>
                <p14:cNvContentPartPr/>
                <p14:nvPr/>
              </p14:nvContentPartPr>
              <p14:xfrm>
                <a:off x="810290" y="3848426"/>
                <a:ext cx="32400" cy="42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9065C2-4AB6-4B83-B0C8-6C2F57956F6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2650" y="3830786"/>
                  <a:ext cx="68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97376A-2C9A-4FBD-BE90-A7892BB88F34}"/>
                    </a:ext>
                  </a:extLst>
                </p14:cNvPr>
                <p14:cNvContentPartPr/>
                <p14:nvPr/>
              </p14:nvContentPartPr>
              <p14:xfrm>
                <a:off x="946370" y="3944546"/>
                <a:ext cx="143640" cy="13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97376A-2C9A-4FBD-BE90-A7892BB88F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8370" y="3926906"/>
                  <a:ext cx="179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C89DEB-324A-4E0A-A619-22410CA4C2B3}"/>
                    </a:ext>
                  </a:extLst>
                </p14:cNvPr>
                <p14:cNvContentPartPr/>
                <p14:nvPr/>
              </p14:nvContentPartPr>
              <p14:xfrm>
                <a:off x="1121690" y="3935186"/>
                <a:ext cx="119880" cy="158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C89DEB-324A-4E0A-A619-22410CA4C2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3690" y="3917186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6F1A839-6889-44F0-A910-898BD9B9D7EF}"/>
              </a:ext>
            </a:extLst>
          </p:cNvPr>
          <p:cNvGrpSpPr/>
          <p:nvPr/>
        </p:nvGrpSpPr>
        <p:grpSpPr>
          <a:xfrm>
            <a:off x="1483850" y="3712706"/>
            <a:ext cx="270360" cy="304920"/>
            <a:chOff x="1483850" y="3712706"/>
            <a:chExt cx="27036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D435067-AC9B-466F-BBF2-1A7AB7A18310}"/>
                    </a:ext>
                  </a:extLst>
                </p14:cNvPr>
                <p14:cNvContentPartPr/>
                <p14:nvPr/>
              </p14:nvContentPartPr>
              <p14:xfrm>
                <a:off x="1483850" y="3894866"/>
                <a:ext cx="111600" cy="12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D435067-AC9B-466F-BBF2-1A7AB7A183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66210" y="3877226"/>
                  <a:ext cx="147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F5DEF4-4EE0-4B69-857A-6871741571ED}"/>
                    </a:ext>
                  </a:extLst>
                </p14:cNvPr>
                <p14:cNvContentPartPr/>
                <p14:nvPr/>
              </p14:nvContentPartPr>
              <p14:xfrm>
                <a:off x="1627490" y="3712706"/>
                <a:ext cx="91080" cy="30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F5DEF4-4EE0-4B69-857A-6871741571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9490" y="3695066"/>
                  <a:ext cx="126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87C353-C0B7-470E-826B-96D473A10C5D}"/>
                    </a:ext>
                  </a:extLst>
                </p14:cNvPr>
                <p14:cNvContentPartPr/>
                <p14:nvPr/>
              </p14:nvContentPartPr>
              <p14:xfrm>
                <a:off x="1594370" y="3913586"/>
                <a:ext cx="159840" cy="24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87C353-C0B7-470E-826B-96D473A10C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76370" y="3895586"/>
                  <a:ext cx="1954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E07F894-491D-40F1-9CB5-F7A83D09697A}"/>
              </a:ext>
            </a:extLst>
          </p:cNvPr>
          <p:cNvGrpSpPr/>
          <p:nvPr/>
        </p:nvGrpSpPr>
        <p:grpSpPr>
          <a:xfrm>
            <a:off x="1995410" y="3827186"/>
            <a:ext cx="641880" cy="221040"/>
            <a:chOff x="1995410" y="3827186"/>
            <a:chExt cx="6418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B025E8-AA58-45A3-9BAD-23BABE9CA5FA}"/>
                    </a:ext>
                  </a:extLst>
                </p14:cNvPr>
                <p14:cNvContentPartPr/>
                <p14:nvPr/>
              </p14:nvContentPartPr>
              <p14:xfrm>
                <a:off x="1995410" y="3916106"/>
                <a:ext cx="261360" cy="132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B025E8-AA58-45A3-9BAD-23BABE9CA5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77770" y="3898106"/>
                  <a:ext cx="297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C5C1FCB-6A27-43A5-AC07-BB42A757472B}"/>
                    </a:ext>
                  </a:extLst>
                </p14:cNvPr>
                <p14:cNvContentPartPr/>
                <p14:nvPr/>
              </p14:nvContentPartPr>
              <p14:xfrm>
                <a:off x="2272610" y="3940946"/>
                <a:ext cx="142920" cy="88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C5C1FCB-6A27-43A5-AC07-BB42A75747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54970" y="3923306"/>
                  <a:ext cx="178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859A09C-FCD0-461D-81FD-EE7BC0105E09}"/>
                    </a:ext>
                  </a:extLst>
                </p14:cNvPr>
                <p14:cNvContentPartPr/>
                <p14:nvPr/>
              </p14:nvContentPartPr>
              <p14:xfrm>
                <a:off x="2413370" y="3827186"/>
                <a:ext cx="61920" cy="19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59A09C-FCD0-461D-81FD-EE7BC0105E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95730" y="3809546"/>
                  <a:ext cx="97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BD88A8-EB90-4D92-88A8-D2517D2EEFD9}"/>
                    </a:ext>
                  </a:extLst>
                </p14:cNvPr>
                <p14:cNvContentPartPr/>
                <p14:nvPr/>
              </p14:nvContentPartPr>
              <p14:xfrm>
                <a:off x="2533610" y="3909626"/>
                <a:ext cx="103680" cy="100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BD88A8-EB90-4D92-88A8-D2517D2EEF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15610" y="3891986"/>
                  <a:ext cx="139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D64CD18-383E-45A4-AD23-703E12E4AAAE}"/>
              </a:ext>
            </a:extLst>
          </p:cNvPr>
          <p:cNvGrpSpPr/>
          <p:nvPr/>
        </p:nvGrpSpPr>
        <p:grpSpPr>
          <a:xfrm>
            <a:off x="2895050" y="3869306"/>
            <a:ext cx="1186560" cy="523440"/>
            <a:chOff x="2895050" y="3869306"/>
            <a:chExt cx="1186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0427E1-8457-4980-9C7C-80F54A0DD846}"/>
                    </a:ext>
                  </a:extLst>
                </p14:cNvPr>
                <p14:cNvContentPartPr/>
                <p14:nvPr/>
              </p14:nvContentPartPr>
              <p14:xfrm>
                <a:off x="2895050" y="3869666"/>
                <a:ext cx="243000" cy="150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0427E1-8457-4980-9C7C-80F54A0DD8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77050" y="3852026"/>
                  <a:ext cx="278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628413-A452-47F5-98AE-25532F67F7B9}"/>
                    </a:ext>
                  </a:extLst>
                </p14:cNvPr>
                <p14:cNvContentPartPr/>
                <p14:nvPr/>
              </p14:nvContentPartPr>
              <p14:xfrm>
                <a:off x="3164330" y="3869666"/>
                <a:ext cx="110520" cy="13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628413-A452-47F5-98AE-25532F67F7B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46330" y="3851666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575B6A-EB1C-41DB-A4D0-E1D85CA83925}"/>
                    </a:ext>
                  </a:extLst>
                </p14:cNvPr>
                <p14:cNvContentPartPr/>
                <p14:nvPr/>
              </p14:nvContentPartPr>
              <p14:xfrm>
                <a:off x="3338570" y="3869306"/>
                <a:ext cx="226800" cy="138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575B6A-EB1C-41DB-A4D0-E1D85CA839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20570" y="3851666"/>
                  <a:ext cx="262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B56C8C-BE65-48FF-90D3-BAF64DED0EF3}"/>
                    </a:ext>
                  </a:extLst>
                </p14:cNvPr>
                <p14:cNvContentPartPr/>
                <p14:nvPr/>
              </p14:nvContentPartPr>
              <p14:xfrm>
                <a:off x="3628730" y="3883346"/>
                <a:ext cx="261720" cy="12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B56C8C-BE65-48FF-90D3-BAF64DED0E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0730" y="3865706"/>
                  <a:ext cx="297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4AC393-E85E-4922-A853-B66FBCEE5802}"/>
                    </a:ext>
                  </a:extLst>
                </p14:cNvPr>
                <p14:cNvContentPartPr/>
                <p14:nvPr/>
              </p14:nvContentPartPr>
              <p14:xfrm>
                <a:off x="3917450" y="3886586"/>
                <a:ext cx="164160" cy="506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4AC393-E85E-4922-A853-B66FBCEE58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99450" y="3868586"/>
                  <a:ext cx="19980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31393A8-DC82-44A5-BED9-96AECB816AF0}"/>
              </a:ext>
            </a:extLst>
          </p:cNvPr>
          <p:cNvGrpSpPr/>
          <p:nvPr/>
        </p:nvGrpSpPr>
        <p:grpSpPr>
          <a:xfrm>
            <a:off x="4518650" y="3873626"/>
            <a:ext cx="189720" cy="95040"/>
            <a:chOff x="4518650" y="3873626"/>
            <a:chExt cx="1897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F29F77-DDA0-460C-8C5B-798CECF88ED4}"/>
                    </a:ext>
                  </a:extLst>
                </p14:cNvPr>
                <p14:cNvContentPartPr/>
                <p14:nvPr/>
              </p14:nvContentPartPr>
              <p14:xfrm>
                <a:off x="4582010" y="3873626"/>
                <a:ext cx="126360" cy="1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F29F77-DDA0-460C-8C5B-798CECF88E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64370" y="3855626"/>
                  <a:ext cx="16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158EE4-7CC8-4869-B244-60A9CD0FEB85}"/>
                    </a:ext>
                  </a:extLst>
                </p14:cNvPr>
                <p14:cNvContentPartPr/>
                <p14:nvPr/>
              </p14:nvContentPartPr>
              <p14:xfrm>
                <a:off x="4518650" y="3958946"/>
                <a:ext cx="17136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158EE4-7CC8-4869-B244-60A9CD0FEB8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00650" y="3940946"/>
                  <a:ext cx="2070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AC53399-3AD7-49B8-A898-33A9403E4575}"/>
              </a:ext>
            </a:extLst>
          </p:cNvPr>
          <p:cNvGrpSpPr/>
          <p:nvPr/>
        </p:nvGrpSpPr>
        <p:grpSpPr>
          <a:xfrm>
            <a:off x="4996730" y="3836186"/>
            <a:ext cx="430560" cy="185040"/>
            <a:chOff x="4996730" y="3836186"/>
            <a:chExt cx="4305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9DE117-08AB-47C1-AD00-547339EE8B5C}"/>
                    </a:ext>
                  </a:extLst>
                </p14:cNvPr>
                <p14:cNvContentPartPr/>
                <p14:nvPr/>
              </p14:nvContentPartPr>
              <p14:xfrm>
                <a:off x="4996730" y="3836186"/>
                <a:ext cx="16560" cy="185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9DE117-08AB-47C1-AD00-547339EE8B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78730" y="3818546"/>
                  <a:ext cx="52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62BD897-7ED0-47B4-817C-CC01826A45B9}"/>
                    </a:ext>
                  </a:extLst>
                </p14:cNvPr>
                <p14:cNvContentPartPr/>
                <p14:nvPr/>
              </p14:nvContentPartPr>
              <p14:xfrm>
                <a:off x="5122730" y="3844106"/>
                <a:ext cx="117000" cy="17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62BD897-7ED0-47B4-817C-CC01826A45B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04730" y="3826466"/>
                  <a:ext cx="152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ECA849-7656-44DC-9C45-42A2B7042A6A}"/>
                    </a:ext>
                  </a:extLst>
                </p14:cNvPr>
                <p14:cNvContentPartPr/>
                <p14:nvPr/>
              </p14:nvContentPartPr>
              <p14:xfrm>
                <a:off x="5265290" y="3855626"/>
                <a:ext cx="162000" cy="161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ECA849-7656-44DC-9C45-42A2B7042A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47650" y="3837626"/>
                  <a:ext cx="1976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34FDDA-67D3-4DB7-833E-E9FAB6B2F190}"/>
              </a:ext>
            </a:extLst>
          </p:cNvPr>
          <p:cNvGrpSpPr/>
          <p:nvPr/>
        </p:nvGrpSpPr>
        <p:grpSpPr>
          <a:xfrm>
            <a:off x="5697650" y="3725306"/>
            <a:ext cx="978120" cy="328680"/>
            <a:chOff x="5697650" y="3725306"/>
            <a:chExt cx="9781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7D46E18-AE41-4A37-89F6-AA1BC11195E1}"/>
                    </a:ext>
                  </a:extLst>
                </p14:cNvPr>
                <p14:cNvContentPartPr/>
                <p14:nvPr/>
              </p14:nvContentPartPr>
              <p14:xfrm>
                <a:off x="5697650" y="3785426"/>
                <a:ext cx="145080" cy="23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7D46E18-AE41-4A37-89F6-AA1BC11195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79650" y="3767426"/>
                  <a:ext cx="180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EC5F5A-AF6B-48E0-87EE-BFDFBE3BF667}"/>
                    </a:ext>
                  </a:extLst>
                </p14:cNvPr>
                <p14:cNvContentPartPr/>
                <p14:nvPr/>
              </p14:nvContentPartPr>
              <p14:xfrm>
                <a:off x="5940650" y="3748346"/>
                <a:ext cx="25920" cy="30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EC5F5A-AF6B-48E0-87EE-BFDFBE3BF6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23010" y="3730706"/>
                  <a:ext cx="61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925D8F-A359-4F18-BF88-CE3EAA9B7CD7}"/>
                    </a:ext>
                  </a:extLst>
                </p14:cNvPr>
                <p14:cNvContentPartPr/>
                <p14:nvPr/>
              </p14:nvContentPartPr>
              <p14:xfrm>
                <a:off x="6043610" y="3921146"/>
                <a:ext cx="87840" cy="99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925D8F-A359-4F18-BF88-CE3EAA9B7C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25610" y="3903146"/>
                  <a:ext cx="123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5FF7D02-5AE6-47A1-9FA0-741D806DA8F4}"/>
                    </a:ext>
                  </a:extLst>
                </p14:cNvPr>
                <p14:cNvContentPartPr/>
                <p14:nvPr/>
              </p14:nvContentPartPr>
              <p14:xfrm>
                <a:off x="6156650" y="3918986"/>
                <a:ext cx="164160" cy="91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5FF7D02-5AE6-47A1-9FA0-741D806DA8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38650" y="3900986"/>
                  <a:ext cx="199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6780C5-ADCF-48B3-B32F-8DE3B452CE24}"/>
                    </a:ext>
                  </a:extLst>
                </p14:cNvPr>
                <p14:cNvContentPartPr/>
                <p14:nvPr/>
              </p14:nvContentPartPr>
              <p14:xfrm>
                <a:off x="6322250" y="3725306"/>
                <a:ext cx="72720" cy="325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6780C5-ADCF-48B3-B32F-8DE3B452CE2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04610" y="3707666"/>
                  <a:ext cx="108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4C85B2-8901-4C8E-9C63-B11257D77E0D}"/>
                    </a:ext>
                  </a:extLst>
                </p14:cNvPr>
                <p14:cNvContentPartPr/>
                <p14:nvPr/>
              </p14:nvContentPartPr>
              <p14:xfrm>
                <a:off x="6335570" y="3949946"/>
                <a:ext cx="154800" cy="52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4C85B2-8901-4C8E-9C63-B11257D77E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17930" y="3931946"/>
                  <a:ext cx="190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960BB3C-4BDF-46EA-85CE-588C43F8E069}"/>
                    </a:ext>
                  </a:extLst>
                </p14:cNvPr>
                <p14:cNvContentPartPr/>
                <p14:nvPr/>
              </p14:nvContentPartPr>
              <p14:xfrm>
                <a:off x="6431330" y="3902426"/>
                <a:ext cx="117360" cy="10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960BB3C-4BDF-46EA-85CE-588C43F8E0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13330" y="3884786"/>
                  <a:ext cx="153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5E27C6-982D-4C54-9C66-304F22270F56}"/>
                    </a:ext>
                  </a:extLst>
                </p14:cNvPr>
                <p14:cNvContentPartPr/>
                <p14:nvPr/>
              </p14:nvContentPartPr>
              <p14:xfrm>
                <a:off x="6674330" y="3971186"/>
                <a:ext cx="1440" cy="6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5E27C6-982D-4C54-9C66-304F22270F5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56690" y="3953186"/>
                  <a:ext cx="370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F33585-141E-4DB1-8E23-61D1E65D3EC3}"/>
              </a:ext>
            </a:extLst>
          </p:cNvPr>
          <p:cNvGrpSpPr/>
          <p:nvPr/>
        </p:nvGrpSpPr>
        <p:grpSpPr>
          <a:xfrm>
            <a:off x="491690" y="4391306"/>
            <a:ext cx="1388880" cy="461160"/>
            <a:chOff x="491690" y="4391306"/>
            <a:chExt cx="138888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268E5E-9B43-4183-A483-887879918A82}"/>
                    </a:ext>
                  </a:extLst>
                </p14:cNvPr>
                <p14:cNvContentPartPr/>
                <p14:nvPr/>
              </p14:nvContentPartPr>
              <p14:xfrm>
                <a:off x="491690" y="4391306"/>
                <a:ext cx="179640" cy="257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268E5E-9B43-4183-A483-887879918A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3690" y="4373666"/>
                  <a:ext cx="215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651AA4-190F-4C0D-A124-D327E2F4E2E2}"/>
                    </a:ext>
                  </a:extLst>
                </p14:cNvPr>
                <p14:cNvContentPartPr/>
                <p14:nvPr/>
              </p14:nvContentPartPr>
              <p14:xfrm>
                <a:off x="758810" y="4533146"/>
                <a:ext cx="174600" cy="109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651AA4-190F-4C0D-A124-D327E2F4E2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0810" y="4515146"/>
                  <a:ext cx="210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CB6FA1-41D5-4DB9-A957-19FF9CB9E24D}"/>
                    </a:ext>
                  </a:extLst>
                </p14:cNvPr>
                <p14:cNvContentPartPr/>
                <p14:nvPr/>
              </p14:nvContentPartPr>
              <p14:xfrm>
                <a:off x="991370" y="4518746"/>
                <a:ext cx="23040" cy="333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CB6FA1-41D5-4DB9-A957-19FF9CB9E24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3730" y="4501106"/>
                  <a:ext cx="58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551812-A998-4F12-963E-152B71BD1E19}"/>
                    </a:ext>
                  </a:extLst>
                </p14:cNvPr>
                <p14:cNvContentPartPr/>
                <p14:nvPr/>
              </p14:nvContentPartPr>
              <p14:xfrm>
                <a:off x="978050" y="4549346"/>
                <a:ext cx="120600" cy="8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551812-A998-4F12-963E-152B71BD1E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0050" y="4531346"/>
                  <a:ext cx="156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BD7701A-665C-4060-80A9-91B5AEDFBE97}"/>
                    </a:ext>
                  </a:extLst>
                </p14:cNvPr>
                <p14:cNvContentPartPr/>
                <p14:nvPr/>
              </p14:nvContentPartPr>
              <p14:xfrm>
                <a:off x="1139690" y="4514786"/>
                <a:ext cx="1332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BD7701A-665C-4060-80A9-91B5AEDFBE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2050" y="4497146"/>
                  <a:ext cx="168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1B606D-A224-4744-A6CE-60FE57FD3165}"/>
                    </a:ext>
                  </a:extLst>
                </p14:cNvPr>
                <p14:cNvContentPartPr/>
                <p14:nvPr/>
              </p14:nvContentPartPr>
              <p14:xfrm>
                <a:off x="1339850" y="4507586"/>
                <a:ext cx="94320" cy="10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1B606D-A224-4744-A6CE-60FE57FD31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21850" y="4489946"/>
                  <a:ext cx="12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C81AC4-5DAF-4CAD-9166-ABDE49AC1171}"/>
                    </a:ext>
                  </a:extLst>
                </p14:cNvPr>
                <p14:cNvContentPartPr/>
                <p14:nvPr/>
              </p14:nvContentPartPr>
              <p14:xfrm>
                <a:off x="1475210" y="4485986"/>
                <a:ext cx="86400" cy="12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C81AC4-5DAF-4CAD-9166-ABDE49AC11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57210" y="4468346"/>
                  <a:ext cx="122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CCAFCB-997A-4186-92F5-DD4FD5CE53DA}"/>
                    </a:ext>
                  </a:extLst>
                </p14:cNvPr>
                <p14:cNvContentPartPr/>
                <p14:nvPr/>
              </p14:nvContentPartPr>
              <p14:xfrm>
                <a:off x="1601570" y="4476986"/>
                <a:ext cx="105480" cy="133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CCAFCB-997A-4186-92F5-DD4FD5CE53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83570" y="4459346"/>
                  <a:ext cx="141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24C32B-12D9-4944-B6E0-2E4E36AAC87A}"/>
                    </a:ext>
                  </a:extLst>
                </p14:cNvPr>
                <p14:cNvContentPartPr/>
                <p14:nvPr/>
              </p14:nvContentPartPr>
              <p14:xfrm>
                <a:off x="1873370" y="4544666"/>
                <a:ext cx="7200" cy="84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24C32B-12D9-4944-B6E0-2E4E36AAC8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55370" y="4526666"/>
                  <a:ext cx="428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E52B9F1-5C71-4F10-A9FE-B417B948C98D}"/>
              </a:ext>
            </a:extLst>
          </p:cNvPr>
          <p:cNvGrpSpPr/>
          <p:nvPr/>
        </p:nvGrpSpPr>
        <p:grpSpPr>
          <a:xfrm>
            <a:off x="2154170" y="4447826"/>
            <a:ext cx="555480" cy="418320"/>
            <a:chOff x="2154170" y="4447826"/>
            <a:chExt cx="5554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73343FC-E5AB-4707-AF9A-453045196D10}"/>
                    </a:ext>
                  </a:extLst>
                </p14:cNvPr>
                <p14:cNvContentPartPr/>
                <p14:nvPr/>
              </p14:nvContentPartPr>
              <p14:xfrm>
                <a:off x="2154170" y="4472306"/>
                <a:ext cx="159120" cy="393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73343FC-E5AB-4707-AF9A-453045196D1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36530" y="4454306"/>
                  <a:ext cx="194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DFF2500-F1B5-4F08-B350-6D864C78674B}"/>
                    </a:ext>
                  </a:extLst>
                </p14:cNvPr>
                <p14:cNvContentPartPr/>
                <p14:nvPr/>
              </p14:nvContentPartPr>
              <p14:xfrm>
                <a:off x="2416970" y="4484546"/>
                <a:ext cx="70200" cy="10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DFF2500-F1B5-4F08-B350-6D864C78674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98970" y="4466906"/>
                  <a:ext cx="105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2F4F010-A71D-43E8-9031-62AC627821C2}"/>
                    </a:ext>
                  </a:extLst>
                </p14:cNvPr>
                <p14:cNvContentPartPr/>
                <p14:nvPr/>
              </p14:nvContentPartPr>
              <p14:xfrm>
                <a:off x="2541530" y="4447826"/>
                <a:ext cx="168120" cy="164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2F4F010-A71D-43E8-9031-62AC627821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23530" y="4430186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3E64C21-DE40-4F57-9CCF-11D017599895}"/>
              </a:ext>
            </a:extLst>
          </p:cNvPr>
          <p:cNvGrpSpPr/>
          <p:nvPr/>
        </p:nvGrpSpPr>
        <p:grpSpPr>
          <a:xfrm>
            <a:off x="3077570" y="4263866"/>
            <a:ext cx="653040" cy="314640"/>
            <a:chOff x="3077570" y="4263866"/>
            <a:chExt cx="6530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8B026FB-D20F-40FC-B48D-CD1F189DBE43}"/>
                    </a:ext>
                  </a:extLst>
                </p14:cNvPr>
                <p14:cNvContentPartPr/>
                <p14:nvPr/>
              </p14:nvContentPartPr>
              <p14:xfrm>
                <a:off x="3077570" y="4263866"/>
                <a:ext cx="156240" cy="314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8B026FB-D20F-40FC-B48D-CD1F189DBE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59930" y="4246226"/>
                  <a:ext cx="191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676773-42CC-4806-BAB1-D26CCEE6DF0F}"/>
                    </a:ext>
                  </a:extLst>
                </p14:cNvPr>
                <p14:cNvContentPartPr/>
                <p14:nvPr/>
              </p14:nvContentPartPr>
              <p14:xfrm>
                <a:off x="3288530" y="4449266"/>
                <a:ext cx="107640" cy="72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676773-42CC-4806-BAB1-D26CCEE6DF0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70530" y="4431266"/>
                  <a:ext cx="143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980BD0-4A05-471E-915A-B544B43282AA}"/>
                    </a:ext>
                  </a:extLst>
                </p14:cNvPr>
                <p14:cNvContentPartPr/>
                <p14:nvPr/>
              </p14:nvContentPartPr>
              <p14:xfrm>
                <a:off x="3431090" y="4423346"/>
                <a:ext cx="109080" cy="133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980BD0-4A05-471E-915A-B544B43282A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3090" y="4405346"/>
                  <a:ext cx="144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8BF6974-4C5C-4D6E-A3D2-32817262CBDE}"/>
                    </a:ext>
                  </a:extLst>
                </p14:cNvPr>
                <p14:cNvContentPartPr/>
                <p14:nvPr/>
              </p14:nvContentPartPr>
              <p14:xfrm>
                <a:off x="3606770" y="4408946"/>
                <a:ext cx="123840" cy="156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8BF6974-4C5C-4D6E-A3D2-32817262CB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89130" y="4391306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A2D2A5-B2A0-4F7D-8788-9EC6A6563E75}"/>
              </a:ext>
            </a:extLst>
          </p:cNvPr>
          <p:cNvGrpSpPr/>
          <p:nvPr/>
        </p:nvGrpSpPr>
        <p:grpSpPr>
          <a:xfrm>
            <a:off x="4090610" y="4286906"/>
            <a:ext cx="798480" cy="282960"/>
            <a:chOff x="4090610" y="4286906"/>
            <a:chExt cx="7984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0A9BB1A-E112-45EF-8323-73DE85EAD449}"/>
                    </a:ext>
                  </a:extLst>
                </p14:cNvPr>
                <p14:cNvContentPartPr/>
                <p14:nvPr/>
              </p14:nvContentPartPr>
              <p14:xfrm>
                <a:off x="4090610" y="4286906"/>
                <a:ext cx="131400" cy="273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0A9BB1A-E112-45EF-8323-73DE85EAD4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72970" y="4269266"/>
                  <a:ext cx="167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9D3CDF-D127-4A39-867B-85226D885DFA}"/>
                    </a:ext>
                  </a:extLst>
                </p14:cNvPr>
                <p14:cNvContentPartPr/>
                <p14:nvPr/>
              </p14:nvContentPartPr>
              <p14:xfrm>
                <a:off x="4281050" y="4436666"/>
                <a:ext cx="110520" cy="105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9D3CDF-D127-4A39-867B-85226D885DF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63410" y="4419026"/>
                  <a:ext cx="146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379684E-D83E-4BA9-B2EF-F3EEF9D157FD}"/>
                    </a:ext>
                  </a:extLst>
                </p14:cNvPr>
                <p14:cNvContentPartPr/>
                <p14:nvPr/>
              </p14:nvContentPartPr>
              <p14:xfrm>
                <a:off x="4456370" y="4323986"/>
                <a:ext cx="54360" cy="213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379684E-D83E-4BA9-B2EF-F3EEF9D157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38730" y="4306346"/>
                  <a:ext cx="9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F769EC8-D361-459E-955F-64B9249A86C0}"/>
                    </a:ext>
                  </a:extLst>
                </p14:cNvPr>
                <p14:cNvContentPartPr/>
                <p14:nvPr/>
              </p14:nvContentPartPr>
              <p14:xfrm>
                <a:off x="4575530" y="4310666"/>
                <a:ext cx="56880" cy="259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F769EC8-D361-459E-955F-64B9249A86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57890" y="4293026"/>
                  <a:ext cx="92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A0F93F-5A46-4DF6-AE1F-70906521E8BD}"/>
                    </a:ext>
                  </a:extLst>
                </p14:cNvPr>
                <p14:cNvContentPartPr/>
                <p14:nvPr/>
              </p14:nvContentPartPr>
              <p14:xfrm>
                <a:off x="4659770" y="4326506"/>
                <a:ext cx="229320" cy="230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A0F93F-5A46-4DF6-AE1F-70906521E8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42130" y="4308866"/>
                  <a:ext cx="2649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D92A1FE-8514-48DB-871B-A8E5656F4514}"/>
                  </a:ext>
                </a:extLst>
              </p14:cNvPr>
              <p14:cNvContentPartPr/>
              <p14:nvPr/>
            </p14:nvContentPartPr>
            <p14:xfrm>
              <a:off x="5136410" y="4490666"/>
              <a:ext cx="174960" cy="142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D92A1FE-8514-48DB-871B-A8E5656F451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118770" y="4472666"/>
                <a:ext cx="2106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5D9EA40-4FD6-4F4F-AD73-42795E7C3571}"/>
              </a:ext>
            </a:extLst>
          </p:cNvPr>
          <p:cNvGrpSpPr/>
          <p:nvPr/>
        </p:nvGrpSpPr>
        <p:grpSpPr>
          <a:xfrm>
            <a:off x="5609090" y="4343426"/>
            <a:ext cx="1103040" cy="688680"/>
            <a:chOff x="5609090" y="4343426"/>
            <a:chExt cx="110304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DDDE53D-E866-4F1C-808F-B9BBB0FB678F}"/>
                    </a:ext>
                  </a:extLst>
                </p14:cNvPr>
                <p14:cNvContentPartPr/>
                <p14:nvPr/>
              </p14:nvContentPartPr>
              <p14:xfrm>
                <a:off x="5636090" y="4477346"/>
                <a:ext cx="12240" cy="387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DDDE53D-E866-4F1C-808F-B9BBB0FB678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18090" y="4459346"/>
                  <a:ext cx="47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2E047F4-D9DF-468E-8F7B-EC4F09146F13}"/>
                    </a:ext>
                  </a:extLst>
                </p14:cNvPr>
                <p14:cNvContentPartPr/>
                <p14:nvPr/>
              </p14:nvContentPartPr>
              <p14:xfrm>
                <a:off x="5609090" y="4442786"/>
                <a:ext cx="120960" cy="157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2E047F4-D9DF-468E-8F7B-EC4F09146F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91090" y="4425146"/>
                  <a:ext cx="156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75410B-9B21-4671-8AA9-5276B15716AE}"/>
                    </a:ext>
                  </a:extLst>
                </p14:cNvPr>
                <p14:cNvContentPartPr/>
                <p14:nvPr/>
              </p14:nvContentPartPr>
              <p14:xfrm>
                <a:off x="5784410" y="4469066"/>
                <a:ext cx="92880" cy="104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75410B-9B21-4671-8AA9-5276B15716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66410" y="4451066"/>
                  <a:ext cx="12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96E7BB-9D1B-4B50-B7FC-AE86F3F7B19F}"/>
                    </a:ext>
                  </a:extLst>
                </p14:cNvPr>
                <p14:cNvContentPartPr/>
                <p14:nvPr/>
              </p14:nvContentPartPr>
              <p14:xfrm>
                <a:off x="5902850" y="4343426"/>
                <a:ext cx="88560" cy="231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96E7BB-9D1B-4B50-B7FC-AE86F3F7B19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85210" y="4325426"/>
                  <a:ext cx="124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649BAAE-F04F-4DB9-B753-F1E6C8739E00}"/>
                    </a:ext>
                  </a:extLst>
                </p14:cNvPr>
                <p14:cNvContentPartPr/>
                <p14:nvPr/>
              </p14:nvContentPartPr>
              <p14:xfrm>
                <a:off x="6056570" y="4468706"/>
                <a:ext cx="162720" cy="10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649BAAE-F04F-4DB9-B753-F1E6C8739E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38570" y="4451066"/>
                  <a:ext cx="198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9030F1F-570D-4B8D-A064-A49D9687C9C3}"/>
                    </a:ext>
                  </a:extLst>
                </p14:cNvPr>
                <p14:cNvContentPartPr/>
                <p14:nvPr/>
              </p14:nvContentPartPr>
              <p14:xfrm>
                <a:off x="6269690" y="4455746"/>
                <a:ext cx="126000" cy="13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9030F1F-570D-4B8D-A064-A49D9687C9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52050" y="4438106"/>
                  <a:ext cx="161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15D8B80-80C7-4141-B37E-404555BBE96F}"/>
                    </a:ext>
                  </a:extLst>
                </p14:cNvPr>
                <p14:cNvContentPartPr/>
                <p14:nvPr/>
              </p14:nvContentPartPr>
              <p14:xfrm>
                <a:off x="6414410" y="4470866"/>
                <a:ext cx="102240" cy="129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15D8B80-80C7-4141-B37E-404555BBE9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96770" y="4452866"/>
                  <a:ext cx="137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0EC2962-F336-49EB-9E57-33C152750863}"/>
                    </a:ext>
                  </a:extLst>
                </p14:cNvPr>
                <p14:cNvContentPartPr/>
                <p14:nvPr/>
              </p14:nvContentPartPr>
              <p14:xfrm>
                <a:off x="6582890" y="4484546"/>
                <a:ext cx="104760" cy="48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0EC2962-F336-49EB-9E57-33C1527508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64890" y="4466906"/>
                  <a:ext cx="140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70EB6A6-1803-4354-ABB7-2315456E33D4}"/>
                    </a:ext>
                  </a:extLst>
                </p14:cNvPr>
                <p14:cNvContentPartPr/>
                <p14:nvPr/>
              </p14:nvContentPartPr>
              <p14:xfrm>
                <a:off x="6571370" y="4461506"/>
                <a:ext cx="140760" cy="570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70EB6A6-1803-4354-ABB7-2315456E33D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53730" y="4443506"/>
                  <a:ext cx="176400" cy="60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52F5F1E-5344-4DB8-B0CC-A315393DC2F2}"/>
              </a:ext>
            </a:extLst>
          </p:cNvPr>
          <p:cNvGrpSpPr/>
          <p:nvPr/>
        </p:nvGrpSpPr>
        <p:grpSpPr>
          <a:xfrm>
            <a:off x="6989330" y="4403186"/>
            <a:ext cx="870120" cy="327600"/>
            <a:chOff x="6989330" y="4403186"/>
            <a:chExt cx="870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D7060C3-F991-4CA1-A37F-3CCD8A72AC39}"/>
                    </a:ext>
                  </a:extLst>
                </p14:cNvPr>
                <p14:cNvContentPartPr/>
                <p14:nvPr/>
              </p14:nvContentPartPr>
              <p14:xfrm>
                <a:off x="6989330" y="4428746"/>
                <a:ext cx="130320" cy="15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D7060C3-F991-4CA1-A37F-3CCD8A72AC3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71690" y="4411106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65B499F-9A4B-4DCB-A6AF-BD64AD07F51C}"/>
                    </a:ext>
                  </a:extLst>
                </p14:cNvPr>
                <p14:cNvContentPartPr/>
                <p14:nvPr/>
              </p14:nvContentPartPr>
              <p14:xfrm>
                <a:off x="7160690" y="4416506"/>
                <a:ext cx="20160" cy="31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65B499F-9A4B-4DCB-A6AF-BD64AD07F51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43050" y="4398506"/>
                  <a:ext cx="55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A45B90A-9402-45F0-BD53-12BBE897EEC2}"/>
                    </a:ext>
                  </a:extLst>
                </p14:cNvPr>
                <p14:cNvContentPartPr/>
                <p14:nvPr/>
              </p14:nvContentPartPr>
              <p14:xfrm>
                <a:off x="7125770" y="4417586"/>
                <a:ext cx="111960" cy="141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A45B90A-9402-45F0-BD53-12BBE897EE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08130" y="4399586"/>
                  <a:ext cx="147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7AA6E71-D64D-4603-B632-665D58CEE4D2}"/>
                    </a:ext>
                  </a:extLst>
                </p14:cNvPr>
                <p14:cNvContentPartPr/>
                <p14:nvPr/>
              </p14:nvContentPartPr>
              <p14:xfrm>
                <a:off x="7245650" y="4413626"/>
                <a:ext cx="183600" cy="151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7AA6E71-D64D-4603-B632-665D58CEE4D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28010" y="4395986"/>
                  <a:ext cx="219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DEED32A-7E52-43E8-8726-2A3F33C3D052}"/>
                    </a:ext>
                  </a:extLst>
                </p14:cNvPr>
                <p14:cNvContentPartPr/>
                <p14:nvPr/>
              </p14:nvContentPartPr>
              <p14:xfrm>
                <a:off x="7450130" y="4413626"/>
                <a:ext cx="110160" cy="152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DEED32A-7E52-43E8-8726-2A3F33C3D05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32490" y="4395986"/>
                  <a:ext cx="145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A3B578A-38A7-4618-87C1-826FBCAA10C9}"/>
                    </a:ext>
                  </a:extLst>
                </p14:cNvPr>
                <p14:cNvContentPartPr/>
                <p14:nvPr/>
              </p14:nvContentPartPr>
              <p14:xfrm>
                <a:off x="7623650" y="4409666"/>
                <a:ext cx="107280" cy="137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A3B578A-38A7-4618-87C1-826FBCAA10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06010" y="4392026"/>
                  <a:ext cx="142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CB5E1C7-0DFE-43EF-99EA-D368AB6AD72D}"/>
                    </a:ext>
                  </a:extLst>
                </p14:cNvPr>
                <p14:cNvContentPartPr/>
                <p14:nvPr/>
              </p14:nvContentPartPr>
              <p14:xfrm>
                <a:off x="7762250" y="4403186"/>
                <a:ext cx="97200" cy="152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CB5E1C7-0DFE-43EF-99EA-D368AB6AD7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44610" y="4385186"/>
                  <a:ext cx="1328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ED0C1DE-D6CD-4EC8-A79C-7823F88460A2}"/>
              </a:ext>
            </a:extLst>
          </p:cNvPr>
          <p:cNvGrpSpPr/>
          <p:nvPr/>
        </p:nvGrpSpPr>
        <p:grpSpPr>
          <a:xfrm>
            <a:off x="8131970" y="4297346"/>
            <a:ext cx="764640" cy="311400"/>
            <a:chOff x="8131970" y="4297346"/>
            <a:chExt cx="764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39A0E2E-CB57-4FA0-9C63-F4BA2741B2AE}"/>
                    </a:ext>
                  </a:extLst>
                </p14:cNvPr>
                <p14:cNvContentPartPr/>
                <p14:nvPr/>
              </p14:nvContentPartPr>
              <p14:xfrm>
                <a:off x="8131970" y="4297346"/>
                <a:ext cx="55080" cy="237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39A0E2E-CB57-4FA0-9C63-F4BA2741B2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14330" y="4279706"/>
                  <a:ext cx="90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E074CC-60F1-4072-8E5F-024FC3298149}"/>
                    </a:ext>
                  </a:extLst>
                </p14:cNvPr>
                <p14:cNvContentPartPr/>
                <p14:nvPr/>
              </p14:nvContentPartPr>
              <p14:xfrm>
                <a:off x="8260850" y="4417946"/>
                <a:ext cx="110160" cy="139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E074CC-60F1-4072-8E5F-024FC32981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243210" y="4400306"/>
                  <a:ext cx="145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5F60284-6BD9-413B-A67A-20B9DFDA983C}"/>
                    </a:ext>
                  </a:extLst>
                </p14:cNvPr>
                <p14:cNvContentPartPr/>
                <p14:nvPr/>
              </p14:nvContentPartPr>
              <p14:xfrm>
                <a:off x="8415650" y="4331546"/>
                <a:ext cx="117360" cy="234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5F60284-6BD9-413B-A67A-20B9DFDA983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397650" y="4313546"/>
                  <a:ext cx="153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4F4DD80-DB61-4A51-8264-3259B6EC6D69}"/>
                    </a:ext>
                  </a:extLst>
                </p14:cNvPr>
                <p14:cNvContentPartPr/>
                <p14:nvPr/>
              </p14:nvContentPartPr>
              <p14:xfrm>
                <a:off x="8606090" y="4413626"/>
                <a:ext cx="140760" cy="176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4F4DD80-DB61-4A51-8264-3259B6EC6D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88450" y="4395626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0C5DD8-3508-4AAE-9821-33EF36265CBE}"/>
                    </a:ext>
                  </a:extLst>
                </p14:cNvPr>
                <p14:cNvContentPartPr/>
                <p14:nvPr/>
              </p14:nvContentPartPr>
              <p14:xfrm>
                <a:off x="8760890" y="4425866"/>
                <a:ext cx="135720" cy="182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0C5DD8-3508-4AAE-9821-33EF36265CB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42890" y="4408226"/>
                  <a:ext cx="1713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1627D6E-CEF2-48D2-B32D-D4FD406B714E}"/>
              </a:ext>
            </a:extLst>
          </p:cNvPr>
          <p:cNvGrpSpPr/>
          <p:nvPr/>
        </p:nvGrpSpPr>
        <p:grpSpPr>
          <a:xfrm>
            <a:off x="348050" y="5065946"/>
            <a:ext cx="661680" cy="140760"/>
            <a:chOff x="348050" y="5065946"/>
            <a:chExt cx="6616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7448F7C-4E8F-4011-8AA8-4E39C8CF08BF}"/>
                    </a:ext>
                  </a:extLst>
                </p14:cNvPr>
                <p14:cNvContentPartPr/>
                <p14:nvPr/>
              </p14:nvContentPartPr>
              <p14:xfrm>
                <a:off x="348050" y="5072426"/>
                <a:ext cx="143640" cy="12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7448F7C-4E8F-4011-8AA8-4E39C8CF08B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0410" y="5054426"/>
                  <a:ext cx="179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03C6C59-1971-4894-82BB-FB250D6E33B5}"/>
                    </a:ext>
                  </a:extLst>
                </p14:cNvPr>
                <p14:cNvContentPartPr/>
                <p14:nvPr/>
              </p14:nvContentPartPr>
              <p14:xfrm>
                <a:off x="529490" y="5069186"/>
                <a:ext cx="133200" cy="135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03C6C59-1971-4894-82BB-FB250D6E33B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490" y="5051186"/>
                  <a:ext cx="168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BB4615C-E655-462C-8EBE-532E8B3435EB}"/>
                    </a:ext>
                  </a:extLst>
                </p14:cNvPr>
                <p14:cNvContentPartPr/>
                <p14:nvPr/>
              </p14:nvContentPartPr>
              <p14:xfrm>
                <a:off x="711290" y="5065946"/>
                <a:ext cx="119520" cy="140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BB4615C-E655-462C-8EBE-532E8B3435E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3290" y="5047946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D10C960-2F20-41B6-B4C8-65879BC218E9}"/>
                    </a:ext>
                  </a:extLst>
                </p14:cNvPr>
                <p14:cNvContentPartPr/>
                <p14:nvPr/>
              </p14:nvContentPartPr>
              <p14:xfrm>
                <a:off x="880850" y="5087186"/>
                <a:ext cx="128880" cy="111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D10C960-2F20-41B6-B4C8-65879BC218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2850" y="5069546"/>
                  <a:ext cx="1645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7187F3B-DF28-4163-B452-1DFC9485756C}"/>
              </a:ext>
            </a:extLst>
          </p:cNvPr>
          <p:cNvGrpSpPr/>
          <p:nvPr/>
        </p:nvGrpSpPr>
        <p:grpSpPr>
          <a:xfrm>
            <a:off x="1286570" y="4913666"/>
            <a:ext cx="589320" cy="272880"/>
            <a:chOff x="1286570" y="4913666"/>
            <a:chExt cx="5893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EEEF5A-863D-4242-A684-3FF10928C3B2}"/>
                    </a:ext>
                  </a:extLst>
                </p14:cNvPr>
                <p14:cNvContentPartPr/>
                <p14:nvPr/>
              </p14:nvContentPartPr>
              <p14:xfrm>
                <a:off x="1446770" y="4913666"/>
                <a:ext cx="36000" cy="271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EEEF5A-863D-4242-A684-3FF10928C3B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28770" y="4895666"/>
                  <a:ext cx="71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274C866-6736-49FE-8D8A-40B4A4FE3194}"/>
                    </a:ext>
                  </a:extLst>
                </p14:cNvPr>
                <p14:cNvContentPartPr/>
                <p14:nvPr/>
              </p14:nvContentPartPr>
              <p14:xfrm>
                <a:off x="1286570" y="5047226"/>
                <a:ext cx="294120" cy="32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274C866-6736-49FE-8D8A-40B4A4FE31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68570" y="5029586"/>
                  <a:ext cx="329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65BB717-F734-4AE9-9940-A2DC95D54CEE}"/>
                    </a:ext>
                  </a:extLst>
                </p14:cNvPr>
                <p14:cNvContentPartPr/>
                <p14:nvPr/>
              </p14:nvContentPartPr>
              <p14:xfrm>
                <a:off x="1565210" y="4941746"/>
                <a:ext cx="125640" cy="21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65BB717-F734-4AE9-9940-A2DC95D54CE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47570" y="4924106"/>
                  <a:ext cx="161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1A5337-9359-49CE-B010-51642C97B72F}"/>
                    </a:ext>
                  </a:extLst>
                </p14:cNvPr>
                <p14:cNvContentPartPr/>
                <p14:nvPr/>
              </p14:nvContentPartPr>
              <p14:xfrm>
                <a:off x="1758890" y="5032826"/>
                <a:ext cx="117000" cy="153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1A5337-9359-49CE-B010-51642C97B72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40890" y="5014826"/>
                  <a:ext cx="1526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501E8FA-2162-4980-B2CD-8FC582FC7FB6}"/>
              </a:ext>
            </a:extLst>
          </p:cNvPr>
          <p:cNvGrpSpPr/>
          <p:nvPr/>
        </p:nvGrpSpPr>
        <p:grpSpPr>
          <a:xfrm>
            <a:off x="2209970" y="4901066"/>
            <a:ext cx="834120" cy="527040"/>
            <a:chOff x="2209970" y="4901066"/>
            <a:chExt cx="8341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79C0A84-DB9B-4E7C-A031-0E7F5D4B97AE}"/>
                    </a:ext>
                  </a:extLst>
                </p14:cNvPr>
                <p14:cNvContentPartPr/>
                <p14:nvPr/>
              </p14:nvContentPartPr>
              <p14:xfrm>
                <a:off x="2209970" y="5012306"/>
                <a:ext cx="154080" cy="415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79C0A84-DB9B-4E7C-A031-0E7F5D4B97A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92330" y="4994306"/>
                  <a:ext cx="1897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764F45-7AE4-4A02-8E4D-ADA664E7CC1D}"/>
                    </a:ext>
                  </a:extLst>
                </p14:cNvPr>
                <p14:cNvContentPartPr/>
                <p14:nvPr/>
              </p14:nvContentPartPr>
              <p14:xfrm>
                <a:off x="2415170" y="5000786"/>
                <a:ext cx="63720" cy="111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764F45-7AE4-4A02-8E4D-ADA664E7CC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97170" y="4983146"/>
                  <a:ext cx="99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C768D34-2F8E-486F-89F0-BD3541BAD85F}"/>
                    </a:ext>
                  </a:extLst>
                </p14:cNvPr>
                <p14:cNvContentPartPr/>
                <p14:nvPr/>
              </p14:nvContentPartPr>
              <p14:xfrm>
                <a:off x="2416970" y="4901066"/>
                <a:ext cx="211680" cy="214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C768D34-2F8E-486F-89F0-BD3541BAD85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98970" y="4883066"/>
                  <a:ext cx="247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4B62DE9-D9FA-441A-92D2-73DDC928EF58}"/>
                    </a:ext>
                  </a:extLst>
                </p14:cNvPr>
                <p14:cNvContentPartPr/>
                <p14:nvPr/>
              </p14:nvContentPartPr>
              <p14:xfrm>
                <a:off x="2687330" y="4981346"/>
                <a:ext cx="3567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4B62DE9-D9FA-441A-92D2-73DDC928EF5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69690" y="4963346"/>
                  <a:ext cx="3924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B4F7B6C-2D9E-4708-B0E9-3EE37DE8F20E}"/>
              </a:ext>
            </a:extLst>
          </p:cNvPr>
          <p:cNvGrpSpPr/>
          <p:nvPr/>
        </p:nvGrpSpPr>
        <p:grpSpPr>
          <a:xfrm>
            <a:off x="3411650" y="4809986"/>
            <a:ext cx="1348560" cy="285840"/>
            <a:chOff x="3411650" y="4809986"/>
            <a:chExt cx="13485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0D2A0E9-EE4B-4004-AE85-B9C7AAC06E5A}"/>
                    </a:ext>
                  </a:extLst>
                </p14:cNvPr>
                <p14:cNvContentPartPr/>
                <p14:nvPr/>
              </p14:nvContentPartPr>
              <p14:xfrm>
                <a:off x="3411650" y="4925546"/>
                <a:ext cx="166680" cy="145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0D2A0E9-EE4B-4004-AE85-B9C7AAC06E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94010" y="4907546"/>
                  <a:ext cx="202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9973E82-6C85-4E5D-AA7B-3358852EA588}"/>
                    </a:ext>
                  </a:extLst>
                </p14:cNvPr>
                <p14:cNvContentPartPr/>
                <p14:nvPr/>
              </p14:nvContentPartPr>
              <p14:xfrm>
                <a:off x="3624050" y="4925546"/>
                <a:ext cx="158400" cy="124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9973E82-6C85-4E5D-AA7B-3358852EA58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06050" y="4907906"/>
                  <a:ext cx="194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10F100F-342D-477A-8CCE-C1CB3291945C}"/>
                    </a:ext>
                  </a:extLst>
                </p14:cNvPr>
                <p14:cNvContentPartPr/>
                <p14:nvPr/>
              </p14:nvContentPartPr>
              <p14:xfrm>
                <a:off x="3795050" y="4809986"/>
                <a:ext cx="48600" cy="280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10F100F-342D-477A-8CCE-C1CB3291945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77050" y="4792346"/>
                  <a:ext cx="84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CD1A3E0-DC9C-4F44-B918-F69D275917B1}"/>
                    </a:ext>
                  </a:extLst>
                </p14:cNvPr>
                <p14:cNvContentPartPr/>
                <p14:nvPr/>
              </p14:nvContentPartPr>
              <p14:xfrm>
                <a:off x="3902690" y="4981346"/>
                <a:ext cx="141120" cy="99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CD1A3E0-DC9C-4F44-B918-F69D275917B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85050" y="4963346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33DEBB4-9C73-40E5-BAB7-0B91BF2D4D9E}"/>
                    </a:ext>
                  </a:extLst>
                </p14:cNvPr>
                <p14:cNvContentPartPr/>
                <p14:nvPr/>
              </p14:nvContentPartPr>
              <p14:xfrm>
                <a:off x="4154330" y="4828706"/>
                <a:ext cx="20880" cy="261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33DEBB4-9C73-40E5-BAB7-0B91BF2D4D9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36690" y="4810706"/>
                  <a:ext cx="56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79ACC74-E1D1-4B13-82F0-01465AD7F76C}"/>
                    </a:ext>
                  </a:extLst>
                </p14:cNvPr>
                <p14:cNvContentPartPr/>
                <p14:nvPr/>
              </p14:nvContentPartPr>
              <p14:xfrm>
                <a:off x="4068650" y="4965866"/>
                <a:ext cx="244440" cy="28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79ACC74-E1D1-4B13-82F0-01465AD7F76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50650" y="4948226"/>
                  <a:ext cx="280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A2F74B0-5A9D-4CB9-837B-008C28995DF7}"/>
                    </a:ext>
                  </a:extLst>
                </p14:cNvPr>
                <p14:cNvContentPartPr/>
                <p14:nvPr/>
              </p14:nvContentPartPr>
              <p14:xfrm>
                <a:off x="4278890" y="4838426"/>
                <a:ext cx="37440" cy="257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A2F74B0-5A9D-4CB9-837B-008C28995DF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60890" y="4820786"/>
                  <a:ext cx="73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60DC81C-5B77-4953-9531-C1B346262FE0}"/>
                    </a:ext>
                  </a:extLst>
                </p14:cNvPr>
                <p14:cNvContentPartPr/>
                <p14:nvPr/>
              </p14:nvContentPartPr>
              <p14:xfrm>
                <a:off x="4395170" y="4932026"/>
                <a:ext cx="365040" cy="15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60DC81C-5B77-4953-9531-C1B346262FE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77530" y="4914026"/>
                  <a:ext cx="4006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5676385-5E17-44F1-8CDB-EDF64E568BF2}"/>
                  </a:ext>
                </a:extLst>
              </p14:cNvPr>
              <p14:cNvContentPartPr/>
              <p14:nvPr/>
            </p14:nvContentPartPr>
            <p14:xfrm>
              <a:off x="4926530" y="5067026"/>
              <a:ext cx="8280" cy="1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5676385-5E17-44F1-8CDB-EDF64E568BF2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908890" y="5049026"/>
                <a:ext cx="4392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51BDBA8-E789-4C39-85D9-EAC8C9B18198}"/>
              </a:ext>
            </a:extLst>
          </p:cNvPr>
          <p:cNvGrpSpPr/>
          <p:nvPr/>
        </p:nvGrpSpPr>
        <p:grpSpPr>
          <a:xfrm>
            <a:off x="1150490" y="5539645"/>
            <a:ext cx="286560" cy="214560"/>
            <a:chOff x="1150490" y="5539645"/>
            <a:chExt cx="2865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620CCD7-54C2-4201-8418-5E2DFAB52D13}"/>
                    </a:ext>
                  </a:extLst>
                </p14:cNvPr>
                <p14:cNvContentPartPr/>
                <p14:nvPr/>
              </p14:nvContentPartPr>
              <p14:xfrm>
                <a:off x="1150490" y="5539645"/>
                <a:ext cx="198360" cy="214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620CCD7-54C2-4201-8418-5E2DFAB52D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32850" y="5522005"/>
                  <a:ext cx="234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65D2473-2AED-4E9B-9F44-5BB82239C879}"/>
                    </a:ext>
                  </a:extLst>
                </p14:cNvPr>
                <p14:cNvContentPartPr/>
                <p14:nvPr/>
              </p14:nvContentPartPr>
              <p14:xfrm>
                <a:off x="1412570" y="5682925"/>
                <a:ext cx="24480" cy="14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65D2473-2AED-4E9B-9F44-5BB82239C87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94570" y="5665285"/>
                  <a:ext cx="601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E14AE5DC-A5A7-4F24-8DA4-8D7267EE7E4C}"/>
              </a:ext>
            </a:extLst>
          </p:cNvPr>
          <p:cNvGrpSpPr/>
          <p:nvPr/>
        </p:nvGrpSpPr>
        <p:grpSpPr>
          <a:xfrm>
            <a:off x="1636850" y="5427685"/>
            <a:ext cx="792000" cy="335160"/>
            <a:chOff x="1636850" y="5427685"/>
            <a:chExt cx="7920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E1769E4-DC2D-4A2D-9319-900107EDA51B}"/>
                    </a:ext>
                  </a:extLst>
                </p14:cNvPr>
                <p14:cNvContentPartPr/>
                <p14:nvPr/>
              </p14:nvContentPartPr>
              <p14:xfrm>
                <a:off x="1636850" y="5502205"/>
                <a:ext cx="255960" cy="260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E1769E4-DC2D-4A2D-9319-900107EDA5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19210" y="5484565"/>
                  <a:ext cx="291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D23649-2C78-4DCF-AE31-8BD9B7B0360C}"/>
                    </a:ext>
                  </a:extLst>
                </p14:cNvPr>
                <p14:cNvContentPartPr/>
                <p14:nvPr/>
              </p14:nvContentPartPr>
              <p14:xfrm>
                <a:off x="1927370" y="5464765"/>
                <a:ext cx="143280" cy="241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D23649-2C78-4DCF-AE31-8BD9B7B0360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09730" y="5447125"/>
                  <a:ext cx="178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D1152E5-EC76-4D46-9774-26231E8264E2}"/>
                    </a:ext>
                  </a:extLst>
                </p14:cNvPr>
                <p14:cNvContentPartPr/>
                <p14:nvPr/>
              </p14:nvContentPartPr>
              <p14:xfrm>
                <a:off x="2112050" y="5609485"/>
                <a:ext cx="108000" cy="93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D1152E5-EC76-4D46-9774-26231E8264E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94410" y="5591845"/>
                  <a:ext cx="14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D52134-CA07-4C0C-A34B-F2D5021DD2E5}"/>
                    </a:ext>
                  </a:extLst>
                </p14:cNvPr>
                <p14:cNvContentPartPr/>
                <p14:nvPr/>
              </p14:nvContentPartPr>
              <p14:xfrm>
                <a:off x="2277290" y="5427685"/>
                <a:ext cx="32400" cy="298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D52134-CA07-4C0C-A34B-F2D5021DD2E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59650" y="5409685"/>
                  <a:ext cx="68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7F3BE2D-2427-4FA6-A16D-9575563EFBF3}"/>
                    </a:ext>
                  </a:extLst>
                </p14:cNvPr>
                <p14:cNvContentPartPr/>
                <p14:nvPr/>
              </p14:nvContentPartPr>
              <p14:xfrm>
                <a:off x="2249930" y="5592205"/>
                <a:ext cx="178920" cy="5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7F3BE2D-2427-4FA6-A16D-9575563EFBF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32290" y="5574565"/>
                  <a:ext cx="2145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66EBDBA-24BB-47BC-AFA8-BB1BA3486F3D}"/>
              </a:ext>
            </a:extLst>
          </p:cNvPr>
          <p:cNvGrpSpPr/>
          <p:nvPr/>
        </p:nvGrpSpPr>
        <p:grpSpPr>
          <a:xfrm>
            <a:off x="2722970" y="5425885"/>
            <a:ext cx="239400" cy="269640"/>
            <a:chOff x="2722970" y="5425885"/>
            <a:chExt cx="239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E403C7-BDF7-43B5-84E3-B326C213B2DF}"/>
                    </a:ext>
                  </a:extLst>
                </p14:cNvPr>
                <p14:cNvContentPartPr/>
                <p14:nvPr/>
              </p14:nvContentPartPr>
              <p14:xfrm>
                <a:off x="2722970" y="5425885"/>
                <a:ext cx="47160" cy="209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E403C7-BDF7-43B5-84E3-B326C213B2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5330" y="5408245"/>
                  <a:ext cx="82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3D6E0BA-8B48-4105-9BA9-6E1E883CAE3C}"/>
                    </a:ext>
                  </a:extLst>
                </p14:cNvPr>
                <p14:cNvContentPartPr/>
                <p14:nvPr/>
              </p14:nvContentPartPr>
              <p14:xfrm>
                <a:off x="2827010" y="5538205"/>
                <a:ext cx="135360" cy="157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3D6E0BA-8B48-4105-9BA9-6E1E883CAE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809370" y="5520205"/>
                  <a:ext cx="1710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7A58F17-42FC-4AD5-A883-C9C3DE6F1643}"/>
              </a:ext>
            </a:extLst>
          </p:cNvPr>
          <p:cNvGrpSpPr/>
          <p:nvPr/>
        </p:nvGrpSpPr>
        <p:grpSpPr>
          <a:xfrm>
            <a:off x="3271610" y="5351005"/>
            <a:ext cx="558720" cy="282960"/>
            <a:chOff x="3271610" y="5351005"/>
            <a:chExt cx="5587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85CA45B-1317-4FC0-8C96-FE27D074FBD4}"/>
                    </a:ext>
                  </a:extLst>
                </p14:cNvPr>
                <p14:cNvContentPartPr/>
                <p14:nvPr/>
              </p14:nvContentPartPr>
              <p14:xfrm>
                <a:off x="3396530" y="5351005"/>
                <a:ext cx="30240" cy="282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85CA45B-1317-4FC0-8C96-FE27D074FBD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78890" y="5333365"/>
                  <a:ext cx="65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5DCD90A-4B95-4E30-B6CA-5687908BEFF4}"/>
                    </a:ext>
                  </a:extLst>
                </p14:cNvPr>
                <p14:cNvContentPartPr/>
                <p14:nvPr/>
              </p14:nvContentPartPr>
              <p14:xfrm>
                <a:off x="3271610" y="5525965"/>
                <a:ext cx="242640" cy="5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5DCD90A-4B95-4E30-B6CA-5687908BEFF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53610" y="5507965"/>
                  <a:ext cx="278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42FA82D-64A6-4CC7-8703-142ADEEFCCA1}"/>
                    </a:ext>
                  </a:extLst>
                </p14:cNvPr>
                <p14:cNvContentPartPr/>
                <p14:nvPr/>
              </p14:nvContentPartPr>
              <p14:xfrm>
                <a:off x="3504170" y="5352445"/>
                <a:ext cx="134280" cy="266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42FA82D-64A6-4CC7-8703-142ADEEFCC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486170" y="5334805"/>
                  <a:ext cx="169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4B06C0C-AA6F-4EFC-8D94-2D3F205C0F16}"/>
                    </a:ext>
                  </a:extLst>
                </p14:cNvPr>
                <p14:cNvContentPartPr/>
                <p14:nvPr/>
              </p14:nvContentPartPr>
              <p14:xfrm>
                <a:off x="3693530" y="5478085"/>
                <a:ext cx="136800" cy="148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4B06C0C-AA6F-4EFC-8D94-2D3F205C0F1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75530" y="5460085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3833690-287B-4E00-9E9A-7D70E8A4F570}"/>
              </a:ext>
            </a:extLst>
          </p:cNvPr>
          <p:cNvGrpSpPr/>
          <p:nvPr/>
        </p:nvGrpSpPr>
        <p:grpSpPr>
          <a:xfrm>
            <a:off x="4134170" y="5355685"/>
            <a:ext cx="626040" cy="251280"/>
            <a:chOff x="4134170" y="5355685"/>
            <a:chExt cx="6260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1D0103C-0262-4757-B1CA-BEA38A325F9E}"/>
                    </a:ext>
                  </a:extLst>
                </p14:cNvPr>
                <p14:cNvContentPartPr/>
                <p14:nvPr/>
              </p14:nvContentPartPr>
              <p14:xfrm>
                <a:off x="4134170" y="5487445"/>
                <a:ext cx="108360" cy="119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1D0103C-0262-4757-B1CA-BEA38A325F9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116170" y="5469445"/>
                  <a:ext cx="144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4E2B18-5102-493C-BB13-FF0493CD4A05}"/>
                    </a:ext>
                  </a:extLst>
                </p14:cNvPr>
                <p14:cNvContentPartPr/>
                <p14:nvPr/>
              </p14:nvContentPartPr>
              <p14:xfrm>
                <a:off x="4319570" y="5355685"/>
                <a:ext cx="39600" cy="234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4E2B18-5102-493C-BB13-FF0493CD4A0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301930" y="5337685"/>
                  <a:ext cx="75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29480D3-738B-47C8-8BE4-840CD97AB747}"/>
                    </a:ext>
                  </a:extLst>
                </p14:cNvPr>
                <p14:cNvContentPartPr/>
                <p14:nvPr/>
              </p14:nvContentPartPr>
              <p14:xfrm>
                <a:off x="4448450" y="5444245"/>
                <a:ext cx="111600" cy="161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29480D3-738B-47C8-8BE4-840CD97AB74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30810" y="5426605"/>
                  <a:ext cx="147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965F43-C942-486F-9CB4-24C1D8E04487}"/>
                    </a:ext>
                  </a:extLst>
                </p14:cNvPr>
                <p14:cNvContentPartPr/>
                <p14:nvPr/>
              </p14:nvContentPartPr>
              <p14:xfrm>
                <a:off x="4465370" y="5436325"/>
                <a:ext cx="294840" cy="161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965F43-C942-486F-9CB4-24C1D8E044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47370" y="5418325"/>
                  <a:ext cx="3304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97DBCF4-9310-47E7-9F21-D988C7F0C8CB}"/>
              </a:ext>
            </a:extLst>
          </p:cNvPr>
          <p:cNvGrpSpPr/>
          <p:nvPr/>
        </p:nvGrpSpPr>
        <p:grpSpPr>
          <a:xfrm>
            <a:off x="5127770" y="5218525"/>
            <a:ext cx="279720" cy="336600"/>
            <a:chOff x="5127770" y="5218525"/>
            <a:chExt cx="279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4444BA-5F34-4D27-BFC5-A9131BC2281C}"/>
                    </a:ext>
                  </a:extLst>
                </p14:cNvPr>
                <p14:cNvContentPartPr/>
                <p14:nvPr/>
              </p14:nvContentPartPr>
              <p14:xfrm>
                <a:off x="5127770" y="5424085"/>
                <a:ext cx="120960" cy="12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4444BA-5F34-4D27-BFC5-A9131BC2281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09770" y="5406085"/>
                  <a:ext cx="15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0BA5420-0442-4A35-B8EE-98EB9A49CC3D}"/>
                    </a:ext>
                  </a:extLst>
                </p14:cNvPr>
                <p14:cNvContentPartPr/>
                <p14:nvPr/>
              </p14:nvContentPartPr>
              <p14:xfrm>
                <a:off x="5270690" y="5218525"/>
                <a:ext cx="136800" cy="336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0BA5420-0442-4A35-B8EE-98EB9A49CC3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253050" y="5200885"/>
                  <a:ext cx="17244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B4F208D-0D3B-4779-9584-2B9F9FBCBB8B}"/>
              </a:ext>
            </a:extLst>
          </p:cNvPr>
          <p:cNvGrpSpPr/>
          <p:nvPr/>
        </p:nvGrpSpPr>
        <p:grpSpPr>
          <a:xfrm>
            <a:off x="5694410" y="5063005"/>
            <a:ext cx="2774880" cy="1004400"/>
            <a:chOff x="5694410" y="5063005"/>
            <a:chExt cx="277488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E733C7-E5AF-4B0E-A4D8-2FFAEC6487F2}"/>
                    </a:ext>
                  </a:extLst>
                </p14:cNvPr>
                <p14:cNvContentPartPr/>
                <p14:nvPr/>
              </p14:nvContentPartPr>
              <p14:xfrm>
                <a:off x="5694410" y="5430565"/>
                <a:ext cx="105480" cy="363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E733C7-E5AF-4B0E-A4D8-2FFAEC6487F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76770" y="5412925"/>
                  <a:ext cx="141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35DFE4-C74A-4ABA-A859-C4F68EEC76E8}"/>
                    </a:ext>
                  </a:extLst>
                </p14:cNvPr>
                <p14:cNvContentPartPr/>
                <p14:nvPr/>
              </p14:nvContentPartPr>
              <p14:xfrm>
                <a:off x="5901770" y="5403925"/>
                <a:ext cx="98640" cy="169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35DFE4-C74A-4ABA-A859-C4F68EEC76E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883770" y="5385925"/>
                  <a:ext cx="13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773191E-20D9-48D4-981C-6084FD269552}"/>
                    </a:ext>
                  </a:extLst>
                </p14:cNvPr>
                <p14:cNvContentPartPr/>
                <p14:nvPr/>
              </p14:nvContentPartPr>
              <p14:xfrm>
                <a:off x="6093650" y="5405725"/>
                <a:ext cx="117720" cy="137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773191E-20D9-48D4-981C-6084FD26955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76010" y="5387725"/>
                  <a:ext cx="15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CE4D466-AB00-4992-B14A-5A6F28BE7346}"/>
                    </a:ext>
                  </a:extLst>
                </p14:cNvPr>
                <p14:cNvContentPartPr/>
                <p14:nvPr/>
              </p14:nvContentPartPr>
              <p14:xfrm>
                <a:off x="6292010" y="5407165"/>
                <a:ext cx="130320" cy="154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CE4D466-AB00-4992-B14A-5A6F28BE734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74010" y="5389165"/>
                  <a:ext cx="165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C1DA2AB-C797-43EB-B900-5D9790C2E4D1}"/>
                    </a:ext>
                  </a:extLst>
                </p14:cNvPr>
                <p14:cNvContentPartPr/>
                <p14:nvPr/>
              </p14:nvContentPartPr>
              <p14:xfrm>
                <a:off x="6773330" y="5392405"/>
                <a:ext cx="7920" cy="132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C1DA2AB-C797-43EB-B900-5D9790C2E4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55330" y="5374765"/>
                  <a:ext cx="4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7ADEF1B-F741-48E5-A505-BEBC9163FC36}"/>
                    </a:ext>
                  </a:extLst>
                </p14:cNvPr>
                <p14:cNvContentPartPr/>
                <p14:nvPr/>
              </p14:nvContentPartPr>
              <p14:xfrm>
                <a:off x="6722570" y="5293045"/>
                <a:ext cx="43200" cy="2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7ADEF1B-F741-48E5-A505-BEBC9163FC3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704930" y="5275405"/>
                  <a:ext cx="78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AD847C7-731E-4C17-85F1-22D9A4954F81}"/>
                    </a:ext>
                  </a:extLst>
                </p14:cNvPr>
                <p14:cNvContentPartPr/>
                <p14:nvPr/>
              </p14:nvContentPartPr>
              <p14:xfrm>
                <a:off x="6844970" y="5398525"/>
                <a:ext cx="131040" cy="122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AD847C7-731E-4C17-85F1-22D9A4954F8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26970" y="5380525"/>
                  <a:ext cx="166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D7B64C5-3A4A-4673-B55C-DEEA69DE1BB7}"/>
                    </a:ext>
                  </a:extLst>
                </p14:cNvPr>
                <p14:cNvContentPartPr/>
                <p14:nvPr/>
              </p14:nvContentPartPr>
              <p14:xfrm>
                <a:off x="7002650" y="5241205"/>
                <a:ext cx="142560" cy="247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D7B64C5-3A4A-4673-B55C-DEEA69DE1BB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85010" y="5223205"/>
                  <a:ext cx="178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7CE9243-AEB0-4551-AAC1-A0600D3E6ED0}"/>
                    </a:ext>
                  </a:extLst>
                </p14:cNvPr>
                <p14:cNvContentPartPr/>
                <p14:nvPr/>
              </p14:nvContentPartPr>
              <p14:xfrm>
                <a:off x="7209650" y="5348485"/>
                <a:ext cx="108000" cy="159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7CE9243-AEB0-4551-AAC1-A0600D3E6ED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92010" y="5330845"/>
                  <a:ext cx="14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AECB2EB-071F-40AB-9296-AB591D7CDC5B}"/>
                    </a:ext>
                  </a:extLst>
                </p14:cNvPr>
                <p14:cNvContentPartPr/>
                <p14:nvPr/>
              </p14:nvContentPartPr>
              <p14:xfrm>
                <a:off x="7389290" y="5348125"/>
                <a:ext cx="186480" cy="182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AECB2EB-071F-40AB-9296-AB591D7CDC5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71290" y="5330485"/>
                  <a:ext cx="222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979B394-970C-4915-9ECE-AA2FFC185A09}"/>
                    </a:ext>
                  </a:extLst>
                </p14:cNvPr>
                <p14:cNvContentPartPr/>
                <p14:nvPr/>
              </p14:nvContentPartPr>
              <p14:xfrm>
                <a:off x="7866290" y="5063005"/>
                <a:ext cx="120960" cy="430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979B394-970C-4915-9ECE-AA2FFC185A0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48290" y="5045365"/>
                  <a:ext cx="156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95C17D8-4152-4D55-9EB7-5F9E4D5272AF}"/>
                    </a:ext>
                  </a:extLst>
                </p14:cNvPr>
                <p14:cNvContentPartPr/>
                <p14:nvPr/>
              </p14:nvContentPartPr>
              <p14:xfrm>
                <a:off x="7792490" y="5350285"/>
                <a:ext cx="182880" cy="35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95C17D8-4152-4D55-9EB7-5F9E4D5272A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74490" y="5332285"/>
                  <a:ext cx="218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A3211F4-E74F-4E66-868E-9D1777D145D6}"/>
                    </a:ext>
                  </a:extLst>
                </p14:cNvPr>
                <p14:cNvContentPartPr/>
                <p14:nvPr/>
              </p14:nvContentPartPr>
              <p14:xfrm>
                <a:off x="7979330" y="5203765"/>
                <a:ext cx="11160" cy="284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A3211F4-E74F-4E66-868E-9D1777D145D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61690" y="5186125"/>
                  <a:ext cx="46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2AFA00B-D587-4E99-83E7-C67019058A17}"/>
                    </a:ext>
                  </a:extLst>
                </p14:cNvPr>
                <p14:cNvContentPartPr/>
                <p14:nvPr/>
              </p14:nvContentPartPr>
              <p14:xfrm>
                <a:off x="8067170" y="5225005"/>
                <a:ext cx="65880" cy="304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2AFA00B-D587-4E99-83E7-C67019058A1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49170" y="5207365"/>
                  <a:ext cx="101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7D24A31-DE84-4EB5-8AD1-F3C0D1346944}"/>
                    </a:ext>
                  </a:extLst>
                </p14:cNvPr>
                <p14:cNvContentPartPr/>
                <p14:nvPr/>
              </p14:nvContentPartPr>
              <p14:xfrm>
                <a:off x="8175890" y="5335165"/>
                <a:ext cx="232200" cy="146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7D24A31-DE84-4EB5-8AD1-F3C0D134694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58250" y="5317165"/>
                  <a:ext cx="26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F2A387E-EF6B-4552-A258-917C82FE9BFE}"/>
                    </a:ext>
                  </a:extLst>
                </p14:cNvPr>
                <p14:cNvContentPartPr/>
                <p14:nvPr/>
              </p14:nvContentPartPr>
              <p14:xfrm>
                <a:off x="6556610" y="5728285"/>
                <a:ext cx="232560" cy="265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F2A387E-EF6B-4552-A258-917C82FE9BF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38970" y="5710285"/>
                  <a:ext cx="268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C09DD17-2818-4B86-8C5C-D7AEBD3349C4}"/>
                    </a:ext>
                  </a:extLst>
                </p14:cNvPr>
                <p14:cNvContentPartPr/>
                <p14:nvPr/>
              </p14:nvContentPartPr>
              <p14:xfrm>
                <a:off x="6782690" y="5759245"/>
                <a:ext cx="49680" cy="193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C09DD17-2818-4B86-8C5C-D7AEBD3349C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764690" y="5741605"/>
                  <a:ext cx="85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AE93B90-D55A-477E-88F4-A1352E64A2EA}"/>
                    </a:ext>
                  </a:extLst>
                </p14:cNvPr>
                <p14:cNvContentPartPr/>
                <p14:nvPr/>
              </p14:nvContentPartPr>
              <p14:xfrm>
                <a:off x="6925250" y="5827285"/>
                <a:ext cx="167760" cy="144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AE93B90-D55A-477E-88F4-A1352E64A2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07610" y="5809285"/>
                  <a:ext cx="203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072EA64-91F4-4D7F-9C3B-CED4CB339F67}"/>
                    </a:ext>
                  </a:extLst>
                </p14:cNvPr>
                <p14:cNvContentPartPr/>
                <p14:nvPr/>
              </p14:nvContentPartPr>
              <p14:xfrm>
                <a:off x="7231250" y="5722165"/>
                <a:ext cx="179280" cy="198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072EA64-91F4-4D7F-9C3B-CED4CB339F6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13250" y="5704525"/>
                  <a:ext cx="214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D5A785A-D21E-4C3C-B442-01CB2B5BC5A8}"/>
                    </a:ext>
                  </a:extLst>
                </p14:cNvPr>
                <p14:cNvContentPartPr/>
                <p14:nvPr/>
              </p14:nvContentPartPr>
              <p14:xfrm>
                <a:off x="7422770" y="5672485"/>
                <a:ext cx="38520" cy="278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D5A785A-D21E-4C3C-B442-01CB2B5BC5A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404770" y="5654845"/>
                  <a:ext cx="74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741C998-76FD-4FC5-8823-77A8633D6AB9}"/>
                    </a:ext>
                  </a:extLst>
                </p14:cNvPr>
                <p14:cNvContentPartPr/>
                <p14:nvPr/>
              </p14:nvContentPartPr>
              <p14:xfrm>
                <a:off x="7558850" y="5791285"/>
                <a:ext cx="267840" cy="109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741C998-76FD-4FC5-8823-77A8633D6AB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40850" y="5773285"/>
                  <a:ext cx="30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3A543B-8EBC-4538-96CE-DBB12B99BDA7}"/>
                    </a:ext>
                  </a:extLst>
                </p14:cNvPr>
                <p14:cNvContentPartPr/>
                <p14:nvPr/>
              </p14:nvContentPartPr>
              <p14:xfrm>
                <a:off x="7854050" y="5657005"/>
                <a:ext cx="39600" cy="246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3A543B-8EBC-4538-96CE-DBB12B99BDA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36050" y="5639365"/>
                  <a:ext cx="75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1254129-2ED0-4E10-9215-1C36B064CA60}"/>
                    </a:ext>
                  </a:extLst>
                </p14:cNvPr>
                <p14:cNvContentPartPr/>
                <p14:nvPr/>
              </p14:nvContentPartPr>
              <p14:xfrm>
                <a:off x="7871690" y="5781565"/>
                <a:ext cx="171360" cy="127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1254129-2ED0-4E10-9215-1C36B064CA6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853690" y="5763565"/>
                  <a:ext cx="207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B7EDF3F-C13B-4C5F-945D-57B1001793B4}"/>
                    </a:ext>
                  </a:extLst>
                </p14:cNvPr>
                <p14:cNvContentPartPr/>
                <p14:nvPr/>
              </p14:nvContentPartPr>
              <p14:xfrm>
                <a:off x="8035850" y="5797405"/>
                <a:ext cx="75600" cy="113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B7EDF3F-C13B-4C5F-945D-57B1001793B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018210" y="5779765"/>
                  <a:ext cx="11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827C9CB-DC79-4150-AF59-33724B60B0DC}"/>
                    </a:ext>
                  </a:extLst>
                </p14:cNvPr>
                <p14:cNvContentPartPr/>
                <p14:nvPr/>
              </p14:nvContentPartPr>
              <p14:xfrm>
                <a:off x="8119730" y="5621005"/>
                <a:ext cx="123840" cy="427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827C9CB-DC79-4150-AF59-33724B60B0D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02090" y="5603005"/>
                  <a:ext cx="1594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EBAC883-0641-4FAE-96DA-53A733E71A68}"/>
                    </a:ext>
                  </a:extLst>
                </p14:cNvPr>
                <p14:cNvContentPartPr/>
                <p14:nvPr/>
              </p14:nvContentPartPr>
              <p14:xfrm>
                <a:off x="8367410" y="5629285"/>
                <a:ext cx="101880" cy="438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EBAC883-0641-4FAE-96DA-53A733E71A6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49770" y="5611285"/>
                  <a:ext cx="13752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D1059B9-E1F3-44E8-B79F-F2B6E0694EFD}"/>
              </a:ext>
            </a:extLst>
          </p:cNvPr>
          <p:cNvGrpSpPr/>
          <p:nvPr/>
        </p:nvGrpSpPr>
        <p:grpSpPr>
          <a:xfrm>
            <a:off x="1133570" y="6150925"/>
            <a:ext cx="1276560" cy="348120"/>
            <a:chOff x="1133570" y="6150925"/>
            <a:chExt cx="12765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0C84708-A220-4148-833E-DD98F2F193E7}"/>
                    </a:ext>
                  </a:extLst>
                </p14:cNvPr>
                <p14:cNvContentPartPr/>
                <p14:nvPr/>
              </p14:nvContentPartPr>
              <p14:xfrm>
                <a:off x="1133570" y="6212485"/>
                <a:ext cx="189720" cy="286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0C84708-A220-4148-833E-DD98F2F193E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15930" y="6194845"/>
                  <a:ext cx="225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A02C5B-0A0C-4BA7-BD2C-A411017F4922}"/>
                    </a:ext>
                  </a:extLst>
                </p14:cNvPr>
                <p14:cNvContentPartPr/>
                <p14:nvPr/>
              </p14:nvContentPartPr>
              <p14:xfrm>
                <a:off x="1410050" y="6415885"/>
                <a:ext cx="18000" cy="12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A02C5B-0A0C-4BA7-BD2C-A411017F492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92410" y="6398245"/>
                  <a:ext cx="53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B9D0473-3670-4FF9-B908-BE98FED038A1}"/>
                    </a:ext>
                  </a:extLst>
                </p14:cNvPr>
                <p14:cNvContentPartPr/>
                <p14:nvPr/>
              </p14:nvContentPartPr>
              <p14:xfrm>
                <a:off x="1674290" y="6157045"/>
                <a:ext cx="51120" cy="297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B9D0473-3670-4FF9-B908-BE98FED038A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56650" y="6139405"/>
                  <a:ext cx="8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A0AB18E-ED43-4224-9E73-0681D41A3071}"/>
                    </a:ext>
                  </a:extLst>
                </p14:cNvPr>
                <p14:cNvContentPartPr/>
                <p14:nvPr/>
              </p14:nvContentPartPr>
              <p14:xfrm>
                <a:off x="1573490" y="6150925"/>
                <a:ext cx="339480" cy="314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A0AB18E-ED43-4224-9E73-0681D41A30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555850" y="6132925"/>
                  <a:ext cx="375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F0391B8-3F54-4BF6-AFEC-38EA83295E01}"/>
                    </a:ext>
                  </a:extLst>
                </p14:cNvPr>
                <p14:cNvContentPartPr/>
                <p14:nvPr/>
              </p14:nvContentPartPr>
              <p14:xfrm>
                <a:off x="1975250" y="6307885"/>
                <a:ext cx="89640" cy="130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F0391B8-3F54-4BF6-AFEC-38EA83295E0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957610" y="6289885"/>
                  <a:ext cx="125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9D5A59D-B953-4827-9F7C-51E6DF613569}"/>
                    </a:ext>
                  </a:extLst>
                </p14:cNvPr>
                <p14:cNvContentPartPr/>
                <p14:nvPr/>
              </p14:nvContentPartPr>
              <p14:xfrm>
                <a:off x="2162810" y="6293845"/>
                <a:ext cx="247320" cy="103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9D5A59D-B953-4827-9F7C-51E6DF61356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44810" y="6276205"/>
                  <a:ext cx="2829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57153D2-3AEF-4734-9173-8E9C7BCF7FC4}"/>
              </a:ext>
            </a:extLst>
          </p:cNvPr>
          <p:cNvGrpSpPr/>
          <p:nvPr/>
        </p:nvGrpSpPr>
        <p:grpSpPr>
          <a:xfrm>
            <a:off x="2642330" y="6115645"/>
            <a:ext cx="529560" cy="293040"/>
            <a:chOff x="2642330" y="6115645"/>
            <a:chExt cx="5295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0E6B98-3847-4BC9-AEC7-570BA492F920}"/>
                    </a:ext>
                  </a:extLst>
                </p14:cNvPr>
                <p14:cNvContentPartPr/>
                <p14:nvPr/>
              </p14:nvContentPartPr>
              <p14:xfrm>
                <a:off x="2782370" y="6115645"/>
                <a:ext cx="34920" cy="279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0E6B98-3847-4BC9-AEC7-570BA492F92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764730" y="6098005"/>
                  <a:ext cx="70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07E352D-D17A-4712-AB6A-D4285F2C480E}"/>
                    </a:ext>
                  </a:extLst>
                </p14:cNvPr>
                <p14:cNvContentPartPr/>
                <p14:nvPr/>
              </p14:nvContentPartPr>
              <p14:xfrm>
                <a:off x="2642330" y="6260005"/>
                <a:ext cx="330840" cy="27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07E352D-D17A-4712-AB6A-D4285F2C480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624690" y="6242005"/>
                  <a:ext cx="366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0840C45-63C3-408D-92D3-A987C1ACD0C2}"/>
                    </a:ext>
                  </a:extLst>
                </p14:cNvPr>
                <p14:cNvContentPartPr/>
                <p14:nvPr/>
              </p14:nvContentPartPr>
              <p14:xfrm>
                <a:off x="2884970" y="6146605"/>
                <a:ext cx="141840" cy="262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0840C45-63C3-408D-92D3-A987C1ACD0C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866970" y="6128605"/>
                  <a:ext cx="177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82D472-83E6-48C5-9C4E-710D67F4368A}"/>
                    </a:ext>
                  </a:extLst>
                </p14:cNvPr>
                <p14:cNvContentPartPr/>
                <p14:nvPr/>
              </p14:nvContentPartPr>
              <p14:xfrm>
                <a:off x="3082610" y="6234445"/>
                <a:ext cx="89280" cy="168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82D472-83E6-48C5-9C4E-710D67F4368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64970" y="6216445"/>
                  <a:ext cx="1249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622AD9E-C8D1-41E2-85EA-DC1C962B4263}"/>
              </a:ext>
            </a:extLst>
          </p:cNvPr>
          <p:cNvGrpSpPr/>
          <p:nvPr/>
        </p:nvGrpSpPr>
        <p:grpSpPr>
          <a:xfrm>
            <a:off x="3537290" y="6125005"/>
            <a:ext cx="889920" cy="270720"/>
            <a:chOff x="3537290" y="6125005"/>
            <a:chExt cx="88992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604E744-D590-480E-8C9C-A8256CB70B62}"/>
                    </a:ext>
                  </a:extLst>
                </p14:cNvPr>
                <p14:cNvContentPartPr/>
                <p14:nvPr/>
              </p14:nvContentPartPr>
              <p14:xfrm>
                <a:off x="3537290" y="6125005"/>
                <a:ext cx="44280" cy="255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604E744-D590-480E-8C9C-A8256CB70B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519650" y="6107365"/>
                  <a:ext cx="79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AADCE8B-C13E-472B-BC0B-CCC1253020F6}"/>
                    </a:ext>
                  </a:extLst>
                </p14:cNvPr>
                <p14:cNvContentPartPr/>
                <p14:nvPr/>
              </p14:nvContentPartPr>
              <p14:xfrm>
                <a:off x="3678050" y="6242725"/>
                <a:ext cx="131040" cy="153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AADCE8B-C13E-472B-BC0B-CCC1253020F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660050" y="6224725"/>
                  <a:ext cx="166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ECE5CE3-FA6B-4606-ABAF-383A69687EE3}"/>
                    </a:ext>
                  </a:extLst>
                </p14:cNvPr>
                <p14:cNvContentPartPr/>
                <p14:nvPr/>
              </p14:nvContentPartPr>
              <p14:xfrm>
                <a:off x="3858770" y="6129685"/>
                <a:ext cx="345960" cy="2545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ECE5CE3-FA6B-4606-ABAF-383A69687EE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841130" y="6112045"/>
                  <a:ext cx="381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C378059-4072-4372-9C70-F061A09232CE}"/>
                    </a:ext>
                  </a:extLst>
                </p14:cNvPr>
                <p14:cNvContentPartPr/>
                <p14:nvPr/>
              </p14:nvContentPartPr>
              <p14:xfrm>
                <a:off x="4244330" y="6218605"/>
                <a:ext cx="182880" cy="160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C378059-4072-4372-9C70-F061A09232C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26330" y="6200605"/>
                  <a:ext cx="2185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DAE1B258-60D9-41F0-A44D-5FE7F0784E78}"/>
              </a:ext>
            </a:extLst>
          </p:cNvPr>
          <p:cNvGrpSpPr/>
          <p:nvPr/>
        </p:nvGrpSpPr>
        <p:grpSpPr>
          <a:xfrm>
            <a:off x="4673090" y="6004405"/>
            <a:ext cx="547200" cy="432720"/>
            <a:chOff x="4673090" y="6004405"/>
            <a:chExt cx="54720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52C3DAD-1870-4CED-9A06-59EAACC38D54}"/>
                    </a:ext>
                  </a:extLst>
                </p14:cNvPr>
                <p14:cNvContentPartPr/>
                <p14:nvPr/>
              </p14:nvContentPartPr>
              <p14:xfrm>
                <a:off x="4802690" y="6004405"/>
                <a:ext cx="188640" cy="432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52C3DAD-1870-4CED-9A06-59EAACC38D5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85050" y="5986405"/>
                  <a:ext cx="2242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E20E804-5269-4249-B84F-3B7D0978B358}"/>
                    </a:ext>
                  </a:extLst>
                </p14:cNvPr>
                <p14:cNvContentPartPr/>
                <p14:nvPr/>
              </p14:nvContentPartPr>
              <p14:xfrm>
                <a:off x="4673090" y="6242725"/>
                <a:ext cx="236160" cy="22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E20E804-5269-4249-B84F-3B7D0978B35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55450" y="6224725"/>
                  <a:ext cx="271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4170FAE-D612-4DFE-934B-6EFEFD95F2BD}"/>
                    </a:ext>
                  </a:extLst>
                </p14:cNvPr>
                <p14:cNvContentPartPr/>
                <p14:nvPr/>
              </p14:nvContentPartPr>
              <p14:xfrm>
                <a:off x="4920410" y="6146605"/>
                <a:ext cx="28800" cy="230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4170FAE-D612-4DFE-934B-6EFEFD95F2B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02410" y="6128965"/>
                  <a:ext cx="64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6ED1659-5DE1-4C59-A565-DF8D60A87819}"/>
                    </a:ext>
                  </a:extLst>
                </p14:cNvPr>
                <p14:cNvContentPartPr/>
                <p14:nvPr/>
              </p14:nvContentPartPr>
              <p14:xfrm>
                <a:off x="5032010" y="6137245"/>
                <a:ext cx="188280" cy="260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6ED1659-5DE1-4C59-A565-DF8D60A8781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014370" y="6119605"/>
                  <a:ext cx="2239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E1C8D2B-EAE8-469E-9436-F6F1B087B20F}"/>
              </a:ext>
            </a:extLst>
          </p:cNvPr>
          <p:cNvGrpSpPr/>
          <p:nvPr/>
        </p:nvGrpSpPr>
        <p:grpSpPr>
          <a:xfrm>
            <a:off x="5492450" y="6048685"/>
            <a:ext cx="641880" cy="284400"/>
            <a:chOff x="5492450" y="6048685"/>
            <a:chExt cx="6418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BF70E27-0AE6-4BB9-9F3D-F3AD7F89E742}"/>
                    </a:ext>
                  </a:extLst>
                </p14:cNvPr>
                <p14:cNvContentPartPr/>
                <p14:nvPr/>
              </p14:nvContentPartPr>
              <p14:xfrm>
                <a:off x="5532770" y="6226525"/>
                <a:ext cx="19080" cy="106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BF70E27-0AE6-4BB9-9F3D-F3AD7F89E7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514770" y="6208525"/>
                  <a:ext cx="54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1280AB-A1FA-44D0-A730-6D82B0DC53A6}"/>
                    </a:ext>
                  </a:extLst>
                </p14:cNvPr>
                <p14:cNvContentPartPr/>
                <p14:nvPr/>
              </p14:nvContentPartPr>
              <p14:xfrm>
                <a:off x="5492450" y="6123565"/>
                <a:ext cx="30240" cy="27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1280AB-A1FA-44D0-A730-6D82B0DC53A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474450" y="6105925"/>
                  <a:ext cx="65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7492EA6-FD9A-4079-815D-3F4EA56A903E}"/>
                    </a:ext>
                  </a:extLst>
                </p14:cNvPr>
                <p14:cNvContentPartPr/>
                <p14:nvPr/>
              </p14:nvContentPartPr>
              <p14:xfrm>
                <a:off x="5691530" y="6229765"/>
                <a:ext cx="109440" cy="86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7492EA6-FD9A-4079-815D-3F4EA56A903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73530" y="6211765"/>
                  <a:ext cx="145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5F793E9-3A75-471C-9782-C855DE884352}"/>
                    </a:ext>
                  </a:extLst>
                </p14:cNvPr>
                <p14:cNvContentPartPr/>
                <p14:nvPr/>
              </p14:nvContentPartPr>
              <p14:xfrm>
                <a:off x="5818250" y="6048685"/>
                <a:ext cx="228240" cy="255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5F793E9-3A75-471C-9782-C855DE88435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800250" y="6031045"/>
                  <a:ext cx="263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2C419FD-2FDC-4359-AFBF-BCD553437343}"/>
                    </a:ext>
                  </a:extLst>
                </p14:cNvPr>
                <p14:cNvContentPartPr/>
                <p14:nvPr/>
              </p14:nvContentPartPr>
              <p14:xfrm>
                <a:off x="6027050" y="6220405"/>
                <a:ext cx="107280" cy="100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2C419FD-2FDC-4359-AFBF-BCD55343734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009050" y="6202765"/>
                  <a:ext cx="1429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60DC62-2840-410E-93C2-665AC0B4403C}"/>
              </a:ext>
            </a:extLst>
          </p:cNvPr>
          <p:cNvGrpSpPr/>
          <p:nvPr/>
        </p:nvGrpSpPr>
        <p:grpSpPr>
          <a:xfrm>
            <a:off x="6460850" y="6156685"/>
            <a:ext cx="867600" cy="272520"/>
            <a:chOff x="6460850" y="6156685"/>
            <a:chExt cx="86760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4E4D504-4113-4641-9FEB-DD39CC88D5D7}"/>
                    </a:ext>
                  </a:extLst>
                </p14:cNvPr>
                <p14:cNvContentPartPr/>
                <p14:nvPr/>
              </p14:nvContentPartPr>
              <p14:xfrm>
                <a:off x="6460850" y="6156685"/>
                <a:ext cx="391680" cy="272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4E4D504-4113-4641-9FEB-DD39CC88D5D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442850" y="6139045"/>
                  <a:ext cx="427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6BAC1D2-E1CC-4367-AB19-19C7F869A62B}"/>
                    </a:ext>
                  </a:extLst>
                </p14:cNvPr>
                <p14:cNvContentPartPr/>
                <p14:nvPr/>
              </p14:nvContentPartPr>
              <p14:xfrm>
                <a:off x="6936410" y="6278365"/>
                <a:ext cx="145440" cy="135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6BAC1D2-E1CC-4367-AB19-19C7F869A62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918770" y="6260725"/>
                  <a:ext cx="181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D3E65CF-151D-450B-8732-8FAFCC80162C}"/>
                    </a:ext>
                  </a:extLst>
                </p14:cNvPr>
                <p14:cNvContentPartPr/>
                <p14:nvPr/>
              </p14:nvContentPartPr>
              <p14:xfrm>
                <a:off x="7105250" y="6186925"/>
                <a:ext cx="39240" cy="232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D3E65CF-151D-450B-8732-8FAFCC80162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087250" y="6169285"/>
                  <a:ext cx="74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1647409-35A6-4206-AF32-9A6414E9D5DF}"/>
                    </a:ext>
                  </a:extLst>
                </p14:cNvPr>
                <p14:cNvContentPartPr/>
                <p14:nvPr/>
              </p14:nvContentPartPr>
              <p14:xfrm>
                <a:off x="7201010" y="6298525"/>
                <a:ext cx="127440" cy="115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1647409-35A6-4206-AF32-9A6414E9D5D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183010" y="6280885"/>
                  <a:ext cx="1630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5727BCE-62EA-47ED-B531-B993A8003250}"/>
              </a:ext>
            </a:extLst>
          </p:cNvPr>
          <p:cNvGrpSpPr/>
          <p:nvPr/>
        </p:nvGrpSpPr>
        <p:grpSpPr>
          <a:xfrm>
            <a:off x="7514570" y="6155605"/>
            <a:ext cx="1392480" cy="561240"/>
            <a:chOff x="7514570" y="6155605"/>
            <a:chExt cx="13924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0DF04CC-C577-4382-A254-DAE24EB85177}"/>
                    </a:ext>
                  </a:extLst>
                </p14:cNvPr>
                <p14:cNvContentPartPr/>
                <p14:nvPr/>
              </p14:nvContentPartPr>
              <p14:xfrm>
                <a:off x="7514570" y="6271525"/>
                <a:ext cx="242640" cy="1490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0DF04CC-C577-4382-A254-DAE24EB8517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496930" y="6253885"/>
                  <a:ext cx="278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7D7A13E-F70F-480A-8CE5-E4D08196CBA6}"/>
                    </a:ext>
                  </a:extLst>
                </p14:cNvPr>
                <p14:cNvContentPartPr/>
                <p14:nvPr/>
              </p14:nvContentPartPr>
              <p14:xfrm>
                <a:off x="7816970" y="6248845"/>
                <a:ext cx="121320" cy="165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7D7A13E-F70F-480A-8CE5-E4D08196CBA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799330" y="6230845"/>
                  <a:ext cx="156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41F7FA3-90FA-4241-BA09-A05EDDCAD64F}"/>
                    </a:ext>
                  </a:extLst>
                </p14:cNvPr>
                <p14:cNvContentPartPr/>
                <p14:nvPr/>
              </p14:nvContentPartPr>
              <p14:xfrm>
                <a:off x="7966010" y="6257125"/>
                <a:ext cx="200160" cy="112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41F7FA3-90FA-4241-BA09-A05EDDCAD64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948370" y="6239125"/>
                  <a:ext cx="235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5B99079-35ED-4031-BF7D-DA02D0A39286}"/>
                    </a:ext>
                  </a:extLst>
                </p14:cNvPr>
                <p14:cNvContentPartPr/>
                <p14:nvPr/>
              </p14:nvContentPartPr>
              <p14:xfrm>
                <a:off x="8223770" y="6243445"/>
                <a:ext cx="263160" cy="153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5B99079-35ED-4031-BF7D-DA02D0A3928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205770" y="6225805"/>
                  <a:ext cx="29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177987B-01C8-471C-9397-02CA2F52BEEE}"/>
                    </a:ext>
                  </a:extLst>
                </p14:cNvPr>
                <p14:cNvContentPartPr/>
                <p14:nvPr/>
              </p14:nvContentPartPr>
              <p14:xfrm>
                <a:off x="8489450" y="6292405"/>
                <a:ext cx="181080" cy="42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177987B-01C8-471C-9397-02CA2F52BEE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471810" y="6274405"/>
                  <a:ext cx="2167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9A6A714-6572-4928-B063-F221E2900EE7}"/>
                    </a:ext>
                  </a:extLst>
                </p14:cNvPr>
                <p14:cNvContentPartPr/>
                <p14:nvPr/>
              </p14:nvContentPartPr>
              <p14:xfrm>
                <a:off x="8826410" y="6155605"/>
                <a:ext cx="80640" cy="225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9A6A714-6572-4928-B063-F221E2900EE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808770" y="6137605"/>
                  <a:ext cx="116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5858C06-28E2-40D9-9FF5-7BC62162DCBF}"/>
                    </a:ext>
                  </a:extLst>
                </p14:cNvPr>
                <p14:cNvContentPartPr/>
                <p14:nvPr/>
              </p14:nvContentPartPr>
              <p14:xfrm>
                <a:off x="8768090" y="6591925"/>
                <a:ext cx="20160" cy="12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5858C06-28E2-40D9-9FF5-7BC62162DCB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750450" y="6573925"/>
                  <a:ext cx="558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6824FD8-972C-4CF0-A368-7BB3A39FD699}"/>
                  </a:ext>
                </a:extLst>
              </p14:cNvPr>
              <p14:cNvContentPartPr/>
              <p14:nvPr/>
            </p14:nvContentPartPr>
            <p14:xfrm>
              <a:off x="5848850" y="1449026"/>
              <a:ext cx="225000" cy="8330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6824FD8-972C-4CF0-A368-7BB3A39FD699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5831210" y="1431026"/>
                <a:ext cx="260640" cy="86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EE60BF4-4B2B-402C-8915-51279270CE4C}"/>
              </a:ext>
            </a:extLst>
          </p:cNvPr>
          <p:cNvGrpSpPr/>
          <p:nvPr/>
        </p:nvGrpSpPr>
        <p:grpSpPr>
          <a:xfrm>
            <a:off x="6345650" y="1596266"/>
            <a:ext cx="1347840" cy="362520"/>
            <a:chOff x="6345650" y="1596266"/>
            <a:chExt cx="13478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667D471-E887-426A-999D-5B0A83795E6C}"/>
                    </a:ext>
                  </a:extLst>
                </p14:cNvPr>
                <p14:cNvContentPartPr/>
                <p14:nvPr/>
              </p14:nvContentPartPr>
              <p14:xfrm>
                <a:off x="6345650" y="1660706"/>
                <a:ext cx="198720" cy="2548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667D471-E887-426A-999D-5B0A83795E6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327650" y="1643066"/>
                  <a:ext cx="234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BF4F88C-2180-4C85-953B-B8B0AA9A2BB4}"/>
                    </a:ext>
                  </a:extLst>
                </p14:cNvPr>
                <p14:cNvContentPartPr/>
                <p14:nvPr/>
              </p14:nvContentPartPr>
              <p14:xfrm>
                <a:off x="6579650" y="1827746"/>
                <a:ext cx="136800" cy="83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BF4F88C-2180-4C85-953B-B8B0AA9A2BB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562010" y="1810106"/>
                  <a:ext cx="172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F8133A2-5C2F-42D8-B215-021FE25EA28E}"/>
                    </a:ext>
                  </a:extLst>
                </p14:cNvPr>
                <p14:cNvContentPartPr/>
                <p14:nvPr/>
              </p14:nvContentPartPr>
              <p14:xfrm>
                <a:off x="6753890" y="1613906"/>
                <a:ext cx="69120" cy="340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F8133A2-5C2F-42D8-B215-021FE25EA2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735890" y="1596266"/>
                  <a:ext cx="104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8B1765A-83C3-4171-82E3-0EF20F8B7459}"/>
                    </a:ext>
                  </a:extLst>
                </p14:cNvPr>
                <p14:cNvContentPartPr/>
                <p14:nvPr/>
              </p14:nvContentPartPr>
              <p14:xfrm>
                <a:off x="6697370" y="1811906"/>
                <a:ext cx="218880" cy="45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8B1765A-83C3-4171-82E3-0EF20F8B745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679730" y="1793906"/>
                  <a:ext cx="254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83C862A-36B5-4032-8D64-A735D59DA2DC}"/>
                    </a:ext>
                  </a:extLst>
                </p14:cNvPr>
                <p14:cNvContentPartPr/>
                <p14:nvPr/>
              </p14:nvContentPartPr>
              <p14:xfrm>
                <a:off x="6901130" y="1809746"/>
                <a:ext cx="177840" cy="101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83C862A-36B5-4032-8D64-A735D59DA2D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83130" y="1792106"/>
                  <a:ext cx="21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C616DE2-2756-4063-AAED-836F27D0ADA6}"/>
                    </a:ext>
                  </a:extLst>
                </p14:cNvPr>
                <p14:cNvContentPartPr/>
                <p14:nvPr/>
              </p14:nvContentPartPr>
              <p14:xfrm>
                <a:off x="7172930" y="1596266"/>
                <a:ext cx="186480" cy="313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C616DE2-2756-4063-AAED-836F27D0ADA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155290" y="1578266"/>
                  <a:ext cx="222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F0586B3-B6E4-4942-BBC7-2CDA8B78F037}"/>
                    </a:ext>
                  </a:extLst>
                </p14:cNvPr>
                <p14:cNvContentPartPr/>
                <p14:nvPr/>
              </p14:nvContentPartPr>
              <p14:xfrm>
                <a:off x="7351130" y="1732706"/>
                <a:ext cx="38880" cy="192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F0586B3-B6E4-4942-BBC7-2CDA8B78F03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33490" y="1714706"/>
                  <a:ext cx="7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7E3E179-7ED1-4079-8499-74DA1840E83D}"/>
                    </a:ext>
                  </a:extLst>
                </p14:cNvPr>
                <p14:cNvContentPartPr/>
                <p14:nvPr/>
              </p14:nvContentPartPr>
              <p14:xfrm>
                <a:off x="7430690" y="1740626"/>
                <a:ext cx="35280" cy="218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7E3E179-7ED1-4079-8499-74DA1840E83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412690" y="1722626"/>
                  <a:ext cx="70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D3E14B4-881E-491A-8DD5-4A089526914D}"/>
                    </a:ext>
                  </a:extLst>
                </p14:cNvPr>
                <p14:cNvContentPartPr/>
                <p14:nvPr/>
              </p14:nvContentPartPr>
              <p14:xfrm>
                <a:off x="7514570" y="1790666"/>
                <a:ext cx="178920" cy="160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D3E14B4-881E-491A-8DD5-4A089526914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496930" y="1773026"/>
                  <a:ext cx="21456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8DD44C2-124B-4534-A377-4B466975203A}"/>
                  </a:ext>
                </a:extLst>
              </p14:cNvPr>
              <p14:cNvContentPartPr/>
              <p14:nvPr/>
            </p14:nvContentPartPr>
            <p14:xfrm>
              <a:off x="6405410" y="2075786"/>
              <a:ext cx="1320840" cy="752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8DD44C2-124B-4534-A377-4B466975203A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6387410" y="2057786"/>
                <a:ext cx="135648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5AAF6F67-1CD4-44F6-AE75-4FC4489DDD96}"/>
              </a:ext>
            </a:extLst>
          </p:cNvPr>
          <p:cNvGrpSpPr/>
          <p:nvPr/>
        </p:nvGrpSpPr>
        <p:grpSpPr>
          <a:xfrm>
            <a:off x="6395330" y="2307986"/>
            <a:ext cx="1157400" cy="273240"/>
            <a:chOff x="6395330" y="2307986"/>
            <a:chExt cx="11574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724A1F4-9858-4CA4-8C22-95A6EA564A52}"/>
                    </a:ext>
                  </a:extLst>
                </p14:cNvPr>
                <p14:cNvContentPartPr/>
                <p14:nvPr/>
              </p14:nvContentPartPr>
              <p14:xfrm>
                <a:off x="6414050" y="2342546"/>
                <a:ext cx="34920" cy="180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724A1F4-9858-4CA4-8C22-95A6EA564A5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396050" y="2324546"/>
                  <a:ext cx="70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2776EF7-AA98-4CBC-8C97-85F33635111A}"/>
                    </a:ext>
                  </a:extLst>
                </p14:cNvPr>
                <p14:cNvContentPartPr/>
                <p14:nvPr/>
              </p14:nvContentPartPr>
              <p14:xfrm>
                <a:off x="6395330" y="2307986"/>
                <a:ext cx="232560" cy="244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2776EF7-AA98-4CBC-8C97-85F33635111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377330" y="2290346"/>
                  <a:ext cx="268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8EDBE66-F991-48F5-A1B2-0C904BF93DEE}"/>
                    </a:ext>
                  </a:extLst>
                </p14:cNvPr>
                <p14:cNvContentPartPr/>
                <p14:nvPr/>
              </p14:nvContentPartPr>
              <p14:xfrm>
                <a:off x="6702410" y="2441906"/>
                <a:ext cx="80280" cy="1159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8EDBE66-F991-48F5-A1B2-0C904BF93DE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684770" y="2424266"/>
                  <a:ext cx="115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FB82E1E-E162-4FD0-B30E-989B7D836D1D}"/>
                    </a:ext>
                  </a:extLst>
                </p14:cNvPr>
                <p14:cNvContentPartPr/>
                <p14:nvPr/>
              </p14:nvContentPartPr>
              <p14:xfrm>
                <a:off x="6892850" y="2455586"/>
                <a:ext cx="167400" cy="1256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FB82E1E-E162-4FD0-B30E-989B7D836D1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875210" y="2437946"/>
                  <a:ext cx="203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27F2FBE-6AFC-4E18-AA14-5060A0660DAF}"/>
                    </a:ext>
                  </a:extLst>
                </p14:cNvPr>
                <p14:cNvContentPartPr/>
                <p14:nvPr/>
              </p14:nvContentPartPr>
              <p14:xfrm>
                <a:off x="7087970" y="2318066"/>
                <a:ext cx="120240" cy="247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27F2FBE-6AFC-4E18-AA14-5060A0660DA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069970" y="2300066"/>
                  <a:ext cx="155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44F00D6-9051-47ED-9967-3DF8A7FC481E}"/>
                    </a:ext>
                  </a:extLst>
                </p14:cNvPr>
                <p14:cNvContentPartPr/>
                <p14:nvPr/>
              </p14:nvContentPartPr>
              <p14:xfrm>
                <a:off x="7283090" y="2409146"/>
                <a:ext cx="146160" cy="141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44F00D6-9051-47ED-9967-3DF8A7FC481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265450" y="2391146"/>
                  <a:ext cx="18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2C2D23B-DD64-4C2A-866D-0D24F48D32A3}"/>
                    </a:ext>
                  </a:extLst>
                </p14:cNvPr>
                <p14:cNvContentPartPr/>
                <p14:nvPr/>
              </p14:nvContentPartPr>
              <p14:xfrm>
                <a:off x="7457690" y="2414906"/>
                <a:ext cx="95040" cy="139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2C2D23B-DD64-4C2A-866D-0D24F48D32A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439690" y="2396906"/>
                  <a:ext cx="1306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35B61E9-2BE4-4FE4-8822-5309270E3D94}"/>
              </a:ext>
            </a:extLst>
          </p:cNvPr>
          <p:cNvGrpSpPr/>
          <p:nvPr/>
        </p:nvGrpSpPr>
        <p:grpSpPr>
          <a:xfrm>
            <a:off x="7742090" y="2180906"/>
            <a:ext cx="313200" cy="373680"/>
            <a:chOff x="7742090" y="2180906"/>
            <a:chExt cx="3132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05BBE61-639A-4E04-8BA6-D39DC6AC78FC}"/>
                    </a:ext>
                  </a:extLst>
                </p14:cNvPr>
                <p14:cNvContentPartPr/>
                <p14:nvPr/>
              </p14:nvContentPartPr>
              <p14:xfrm>
                <a:off x="7742090" y="2409866"/>
                <a:ext cx="77040" cy="97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05BBE61-639A-4E04-8BA6-D39DC6AC78F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724450" y="2392226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7FC084E-0527-486B-8131-3BE2DA728F12}"/>
                    </a:ext>
                  </a:extLst>
                </p14:cNvPr>
                <p14:cNvContentPartPr/>
                <p14:nvPr/>
              </p14:nvContentPartPr>
              <p14:xfrm>
                <a:off x="7906970" y="2180906"/>
                <a:ext cx="100080" cy="373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7FC084E-0527-486B-8131-3BE2DA728F1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888970" y="2162906"/>
                  <a:ext cx="135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7312DAF-5C75-4DE1-862E-D44B01BF98DA}"/>
                    </a:ext>
                  </a:extLst>
                </p14:cNvPr>
                <p14:cNvContentPartPr/>
                <p14:nvPr/>
              </p14:nvContentPartPr>
              <p14:xfrm>
                <a:off x="7863770" y="2385386"/>
                <a:ext cx="191520" cy="41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7312DAF-5C75-4DE1-862E-D44B01BF98D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46130" y="2367386"/>
                  <a:ext cx="2271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C94675C-285B-4866-AAA2-DFB5FC391FA7}"/>
              </a:ext>
            </a:extLst>
          </p:cNvPr>
          <p:cNvGrpSpPr/>
          <p:nvPr/>
        </p:nvGrpSpPr>
        <p:grpSpPr>
          <a:xfrm>
            <a:off x="8233490" y="2248586"/>
            <a:ext cx="768600" cy="299520"/>
            <a:chOff x="8233490" y="2248586"/>
            <a:chExt cx="76860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CF64784-64E8-4ED5-BB2A-1C9A350D9F30}"/>
                    </a:ext>
                  </a:extLst>
                </p14:cNvPr>
                <p14:cNvContentPartPr/>
                <p14:nvPr/>
              </p14:nvContentPartPr>
              <p14:xfrm>
                <a:off x="8233490" y="2290706"/>
                <a:ext cx="129600" cy="24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CF64784-64E8-4ED5-BB2A-1C9A350D9F3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215850" y="2273066"/>
                  <a:ext cx="165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3760EBA-8AFD-42B6-A978-EB4F546877F5}"/>
                    </a:ext>
                  </a:extLst>
                </p14:cNvPr>
                <p14:cNvContentPartPr/>
                <p14:nvPr/>
              </p14:nvContentPartPr>
              <p14:xfrm>
                <a:off x="8428610" y="2274146"/>
                <a:ext cx="42480" cy="2660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3760EBA-8AFD-42B6-A978-EB4F546877F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410610" y="2256506"/>
                  <a:ext cx="78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448D084-803B-4C8B-A68C-2CCF7AFB0949}"/>
                    </a:ext>
                  </a:extLst>
                </p14:cNvPr>
                <p14:cNvContentPartPr/>
                <p14:nvPr/>
              </p14:nvContentPartPr>
              <p14:xfrm>
                <a:off x="8510690" y="2416346"/>
                <a:ext cx="72360" cy="108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448D084-803B-4C8B-A68C-2CCF7AFB094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493050" y="2398706"/>
                  <a:ext cx="108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5E27E7B-DDF2-4F0B-9377-306D769C16F5}"/>
                    </a:ext>
                  </a:extLst>
                </p14:cNvPr>
                <p14:cNvContentPartPr/>
                <p14:nvPr/>
              </p14:nvContentPartPr>
              <p14:xfrm>
                <a:off x="8665130" y="2452346"/>
                <a:ext cx="78480" cy="7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5E27E7B-DDF2-4F0B-9377-306D769C16F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647130" y="2434346"/>
                  <a:ext cx="114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BBF2D84-1579-4EF7-9DC9-1DA7AED1A998}"/>
                    </a:ext>
                  </a:extLst>
                </p14:cNvPr>
                <p14:cNvContentPartPr/>
                <p14:nvPr/>
              </p14:nvContentPartPr>
              <p14:xfrm>
                <a:off x="8733170" y="2248586"/>
                <a:ext cx="124200" cy="298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BBF2D84-1579-4EF7-9DC9-1DA7AED1A99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715170" y="2230946"/>
                  <a:ext cx="159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E16ABB3-E213-4B1F-8B39-6B76BC0D0EA0}"/>
                    </a:ext>
                  </a:extLst>
                </p14:cNvPr>
                <p14:cNvContentPartPr/>
                <p14:nvPr/>
              </p14:nvContentPartPr>
              <p14:xfrm>
                <a:off x="8873210" y="2428226"/>
                <a:ext cx="39600" cy="119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E16ABB3-E213-4B1F-8B39-6B76BC0D0EA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855210" y="2410586"/>
                  <a:ext cx="75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FDEB661-078A-4DEE-A1F6-DDF45F9CEDCC}"/>
                    </a:ext>
                  </a:extLst>
                </p14:cNvPr>
                <p14:cNvContentPartPr/>
                <p14:nvPr/>
              </p14:nvContentPartPr>
              <p14:xfrm>
                <a:off x="8998130" y="2517146"/>
                <a:ext cx="3960" cy="14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FDEB661-078A-4DEE-A1F6-DDF45F9CEDC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80130" y="2499506"/>
                  <a:ext cx="396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AFA6AB3-41D2-440F-8F3B-9AD5FD50756A}"/>
              </a:ext>
            </a:extLst>
          </p:cNvPr>
          <p:cNvGrpSpPr/>
          <p:nvPr/>
        </p:nvGrpSpPr>
        <p:grpSpPr>
          <a:xfrm>
            <a:off x="7354730" y="2809466"/>
            <a:ext cx="302040" cy="350640"/>
            <a:chOff x="7354730" y="2809466"/>
            <a:chExt cx="30204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CFF4F43-3978-42A9-B49F-C0BFACA1F4C3}"/>
                    </a:ext>
                  </a:extLst>
                </p14:cNvPr>
                <p14:cNvContentPartPr/>
                <p14:nvPr/>
              </p14:nvContentPartPr>
              <p14:xfrm>
                <a:off x="7354730" y="2809466"/>
                <a:ext cx="155160" cy="309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CFF4F43-3978-42A9-B49F-C0BFACA1F4C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37090" y="2791826"/>
                  <a:ext cx="1908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5D1D3C3-F97D-428C-B3DC-8FD332B89023}"/>
                    </a:ext>
                  </a:extLst>
                </p14:cNvPr>
                <p14:cNvContentPartPr/>
                <p14:nvPr/>
              </p14:nvContentPartPr>
              <p14:xfrm>
                <a:off x="7572170" y="3018626"/>
                <a:ext cx="84600" cy="141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5D1D3C3-F97D-428C-B3DC-8FD332B8902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54170" y="3000626"/>
                  <a:ext cx="1202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5E4B22EC-B153-48A1-A783-759E7C0CD903}"/>
              </a:ext>
            </a:extLst>
          </p:cNvPr>
          <p:cNvGrpSpPr/>
          <p:nvPr/>
        </p:nvGrpSpPr>
        <p:grpSpPr>
          <a:xfrm>
            <a:off x="7871690" y="2989826"/>
            <a:ext cx="138960" cy="72000"/>
            <a:chOff x="7871690" y="2989826"/>
            <a:chExt cx="13896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B40B4FE-5305-4E20-96B8-2A9F1EC4B3EC}"/>
                    </a:ext>
                  </a:extLst>
                </p14:cNvPr>
                <p14:cNvContentPartPr/>
                <p14:nvPr/>
              </p14:nvContentPartPr>
              <p14:xfrm>
                <a:off x="7871690" y="2989826"/>
                <a:ext cx="110520" cy="11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B40B4FE-5305-4E20-96B8-2A9F1EC4B3E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853690" y="2972186"/>
                  <a:ext cx="146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D4C2DDC-E42F-4243-B85C-EADA8FC57E7C}"/>
                    </a:ext>
                  </a:extLst>
                </p14:cNvPr>
                <p14:cNvContentPartPr/>
                <p14:nvPr/>
              </p14:nvContentPartPr>
              <p14:xfrm>
                <a:off x="7900130" y="3056426"/>
                <a:ext cx="110520" cy="54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D4C2DDC-E42F-4243-B85C-EADA8FC57E7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882490" y="3038426"/>
                  <a:ext cx="1461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6B3AF4F7-EA70-4FB9-AD2C-821C7E5E6EEA}"/>
                  </a:ext>
                </a:extLst>
              </p14:cNvPr>
              <p14:cNvContentPartPr/>
              <p14:nvPr/>
            </p14:nvContentPartPr>
            <p14:xfrm>
              <a:off x="545690" y="5573906"/>
              <a:ext cx="211320" cy="1530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6B3AF4F7-EA70-4FB9-AD2C-821C7E5E6EEA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527690" y="5556266"/>
                <a:ext cx="24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E8321423-AEB7-4965-B145-45440B726593}"/>
                  </a:ext>
                </a:extLst>
              </p14:cNvPr>
              <p14:cNvContentPartPr/>
              <p14:nvPr/>
            </p14:nvContentPartPr>
            <p14:xfrm>
              <a:off x="627770" y="6132266"/>
              <a:ext cx="361080" cy="2307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E8321423-AEB7-4965-B145-45440B726593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10130" y="6114626"/>
                <a:ext cx="3967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F742AC2-907D-4FF1-AE32-85D51DF22027}"/>
              </a:ext>
            </a:extLst>
          </p:cNvPr>
          <p:cNvGrpSpPr/>
          <p:nvPr/>
        </p:nvGrpSpPr>
        <p:grpSpPr>
          <a:xfrm>
            <a:off x="7909490" y="2681306"/>
            <a:ext cx="1233360" cy="1368360"/>
            <a:chOff x="7909490" y="2681306"/>
            <a:chExt cx="1233360" cy="13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03CBF16-ECEA-434F-9BBF-2833B696275D}"/>
                    </a:ext>
                  </a:extLst>
                </p14:cNvPr>
                <p14:cNvContentPartPr/>
                <p14:nvPr/>
              </p14:nvContentPartPr>
              <p14:xfrm>
                <a:off x="8352650" y="2747186"/>
                <a:ext cx="185400" cy="159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03CBF16-ECEA-434F-9BBF-2833B696275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334650" y="2729546"/>
                  <a:ext cx="221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35340E9-40C9-4A80-ABEE-591CFF0255EB}"/>
                    </a:ext>
                  </a:extLst>
                </p14:cNvPr>
                <p14:cNvContentPartPr/>
                <p14:nvPr/>
              </p14:nvContentPartPr>
              <p14:xfrm>
                <a:off x="8584850" y="2813786"/>
                <a:ext cx="119880" cy="128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35340E9-40C9-4A80-ABEE-591CFF0255E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67210" y="2796146"/>
                  <a:ext cx="155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11D9896-EEF8-431B-9D6C-53076354E91F}"/>
                    </a:ext>
                  </a:extLst>
                </p14:cNvPr>
                <p14:cNvContentPartPr/>
                <p14:nvPr/>
              </p14:nvContentPartPr>
              <p14:xfrm>
                <a:off x="8306930" y="3012506"/>
                <a:ext cx="500400" cy="20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11D9896-EEF8-431B-9D6C-53076354E91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288930" y="2994866"/>
                  <a:ext cx="536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42F226C-A9ED-4B94-BD63-CB867852C6F7}"/>
                    </a:ext>
                  </a:extLst>
                </p14:cNvPr>
                <p14:cNvContentPartPr/>
                <p14:nvPr/>
              </p14:nvContentPartPr>
              <p14:xfrm>
                <a:off x="8413130" y="3076946"/>
                <a:ext cx="60840" cy="239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42F226C-A9ED-4B94-BD63-CB867852C6F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395490" y="3058946"/>
                  <a:ext cx="96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6DAF39-F8A8-43C8-99C9-F7BCD2A26AFD}"/>
                    </a:ext>
                  </a:extLst>
                </p14:cNvPr>
                <p14:cNvContentPartPr/>
                <p14:nvPr/>
              </p14:nvContentPartPr>
              <p14:xfrm>
                <a:off x="8343290" y="3216986"/>
                <a:ext cx="176040" cy="122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6DAF39-F8A8-43C8-99C9-F7BCD2A26AF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325650" y="3198986"/>
                  <a:ext cx="21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856E68A-1D37-4DF7-A9D1-E1C2C3E26F43}"/>
                    </a:ext>
                  </a:extLst>
                </p14:cNvPr>
                <p14:cNvContentPartPr/>
                <p14:nvPr/>
              </p14:nvContentPartPr>
              <p14:xfrm>
                <a:off x="8558210" y="3272426"/>
                <a:ext cx="86760" cy="96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856E68A-1D37-4DF7-A9D1-E1C2C3E26F4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540570" y="3254426"/>
                  <a:ext cx="12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9C74570-FCDE-4EEF-9864-2D59B7C9E8B7}"/>
                    </a:ext>
                  </a:extLst>
                </p14:cNvPr>
                <p14:cNvContentPartPr/>
                <p14:nvPr/>
              </p14:nvContentPartPr>
              <p14:xfrm>
                <a:off x="8114330" y="2709026"/>
                <a:ext cx="20520" cy="599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9C74570-FCDE-4EEF-9864-2D59B7C9E8B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096690" y="2691026"/>
                  <a:ext cx="561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CE57E72-BAA8-4EF1-AF2D-C2EC82F1591E}"/>
                    </a:ext>
                  </a:extLst>
                </p14:cNvPr>
                <p14:cNvContentPartPr/>
                <p14:nvPr/>
              </p14:nvContentPartPr>
              <p14:xfrm>
                <a:off x="8106410" y="2681306"/>
                <a:ext cx="167760" cy="65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CE57E72-BAA8-4EF1-AF2D-C2EC82F1591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088770" y="2663306"/>
                  <a:ext cx="203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12155A2-3780-4C5A-B327-388B33C20133}"/>
                    </a:ext>
                  </a:extLst>
                </p14:cNvPr>
                <p14:cNvContentPartPr/>
                <p14:nvPr/>
              </p14:nvContentPartPr>
              <p14:xfrm>
                <a:off x="8781770" y="2709746"/>
                <a:ext cx="148320" cy="7380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12155A2-3780-4C5A-B327-388B33C2013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763770" y="2691746"/>
                  <a:ext cx="1839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617D34C-44F6-418E-BA4E-65975BBBEBCF}"/>
                    </a:ext>
                  </a:extLst>
                </p14:cNvPr>
                <p14:cNvContentPartPr/>
                <p14:nvPr/>
              </p14:nvContentPartPr>
              <p14:xfrm>
                <a:off x="7926410" y="3674546"/>
                <a:ext cx="74160" cy="30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617D34C-44F6-418E-BA4E-65975BBBEBC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908410" y="3656906"/>
                  <a:ext cx="109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6B8E969-5CB3-4B70-AE7B-6C8CCC388103}"/>
                    </a:ext>
                  </a:extLst>
                </p14:cNvPr>
                <p14:cNvContentPartPr/>
                <p14:nvPr/>
              </p14:nvContentPartPr>
              <p14:xfrm>
                <a:off x="7909490" y="3753026"/>
                <a:ext cx="138600" cy="18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6B8E969-5CB3-4B70-AE7B-6C8CCC38810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891850" y="3735026"/>
                  <a:ext cx="174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7A1D25E-6A6F-4C67-8447-34010E3F79EE}"/>
                    </a:ext>
                  </a:extLst>
                </p14:cNvPr>
                <p14:cNvContentPartPr/>
                <p14:nvPr/>
              </p14:nvContentPartPr>
              <p14:xfrm>
                <a:off x="8259050" y="3516866"/>
                <a:ext cx="18720" cy="1238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7A1D25E-6A6F-4C67-8447-34010E3F79E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241410" y="3498866"/>
                  <a:ext cx="5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910C3D7-BA57-4981-8748-7A214BCD9F05}"/>
                    </a:ext>
                  </a:extLst>
                </p14:cNvPr>
                <p14:cNvContentPartPr/>
                <p14:nvPr/>
              </p14:nvContentPartPr>
              <p14:xfrm>
                <a:off x="8370290" y="3523706"/>
                <a:ext cx="93960" cy="151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910C3D7-BA57-4981-8748-7A214BCD9F0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352650" y="3505706"/>
                  <a:ext cx="129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D5A9FA5-9098-47A3-8559-5D5E89B599AF}"/>
                    </a:ext>
                  </a:extLst>
                </p14:cNvPr>
                <p14:cNvContentPartPr/>
                <p14:nvPr/>
              </p14:nvContentPartPr>
              <p14:xfrm>
                <a:off x="8491970" y="3431546"/>
                <a:ext cx="91800" cy="1130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D5A9FA5-9098-47A3-8559-5D5E89B599A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474330" y="3413906"/>
                  <a:ext cx="127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0E0B119-DD68-4B98-9599-AB0CE0AE3BC4}"/>
                    </a:ext>
                  </a:extLst>
                </p14:cNvPr>
                <p14:cNvContentPartPr/>
                <p14:nvPr/>
              </p14:nvContentPartPr>
              <p14:xfrm>
                <a:off x="8192450" y="3737906"/>
                <a:ext cx="400680" cy="3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0E0B119-DD68-4B98-9599-AB0CE0AE3BC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174450" y="3719906"/>
                  <a:ext cx="436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509B793-7E3F-44D5-AB15-D2DEC9628A89}"/>
                    </a:ext>
                  </a:extLst>
                </p14:cNvPr>
                <p14:cNvContentPartPr/>
                <p14:nvPr/>
              </p14:nvContentPartPr>
              <p14:xfrm>
                <a:off x="8295050" y="3846986"/>
                <a:ext cx="14760" cy="202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509B793-7E3F-44D5-AB15-D2DEC9628A8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277050" y="3829346"/>
                  <a:ext cx="50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94C32D5-E8D6-4CD6-826D-E1793F622CCC}"/>
                    </a:ext>
                  </a:extLst>
                </p14:cNvPr>
                <p14:cNvContentPartPr/>
                <p14:nvPr/>
              </p14:nvContentPartPr>
              <p14:xfrm>
                <a:off x="8394050" y="3891986"/>
                <a:ext cx="99720" cy="107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94C32D5-E8D6-4CD6-826D-E1793F622CC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376050" y="3873986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16884F7-E34A-4E59-8BDD-2115238A9476}"/>
                    </a:ext>
                  </a:extLst>
                </p14:cNvPr>
                <p14:cNvContentPartPr/>
                <p14:nvPr/>
              </p14:nvContentPartPr>
              <p14:xfrm>
                <a:off x="8708690" y="3740786"/>
                <a:ext cx="72720" cy="4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16884F7-E34A-4E59-8BDD-2115238A947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690690" y="3722786"/>
                  <a:ext cx="108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E726184-DB9B-46B8-89FB-52A42BC42A40}"/>
                    </a:ext>
                  </a:extLst>
                </p14:cNvPr>
                <p14:cNvContentPartPr/>
                <p14:nvPr/>
              </p14:nvContentPartPr>
              <p14:xfrm>
                <a:off x="8672690" y="3807746"/>
                <a:ext cx="10188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E726184-DB9B-46B8-89FB-52A42BC42A4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654690" y="3789746"/>
                  <a:ext cx="137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C5967D1-0967-4B1E-952E-B5F3363CBAD6}"/>
                    </a:ext>
                  </a:extLst>
                </p14:cNvPr>
                <p14:cNvContentPartPr/>
                <p14:nvPr/>
              </p14:nvContentPartPr>
              <p14:xfrm>
                <a:off x="8859170" y="3658706"/>
                <a:ext cx="12600" cy="176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C5967D1-0967-4B1E-952E-B5F3363CBAD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41170" y="3641066"/>
                  <a:ext cx="48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7EA4841-146D-4264-8008-1FE15AA414B2}"/>
                    </a:ext>
                  </a:extLst>
                </p14:cNvPr>
                <p14:cNvContentPartPr/>
                <p14:nvPr/>
              </p14:nvContentPartPr>
              <p14:xfrm>
                <a:off x="8929730" y="3663026"/>
                <a:ext cx="90000" cy="143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7EA4841-146D-4264-8008-1FE15AA414B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911730" y="3645386"/>
                  <a:ext cx="125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DA5938D-57E6-4161-8583-9833E094AE22}"/>
                    </a:ext>
                  </a:extLst>
                </p14:cNvPr>
                <p14:cNvContentPartPr/>
                <p14:nvPr/>
              </p14:nvContentPartPr>
              <p14:xfrm>
                <a:off x="9006050" y="3511466"/>
                <a:ext cx="102240" cy="1317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DA5938D-57E6-4161-8583-9833E094AE2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988050" y="3493466"/>
                  <a:ext cx="137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1902755-E9A0-4619-A419-3F95A04BC07D}"/>
                    </a:ext>
                  </a:extLst>
                </p14:cNvPr>
                <p14:cNvContentPartPr/>
                <p14:nvPr/>
              </p14:nvContentPartPr>
              <p14:xfrm>
                <a:off x="8995250" y="3479426"/>
                <a:ext cx="147600" cy="11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1902755-E9A0-4619-A419-3F95A04BC07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977250" y="3461426"/>
                  <a:ext cx="183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685132B-53E3-47A5-A891-DB254DFDE874}"/>
                    </a:ext>
                  </a:extLst>
                </p14:cNvPr>
                <p14:cNvContentPartPr/>
                <p14:nvPr/>
              </p14:nvContentPartPr>
              <p14:xfrm>
                <a:off x="8772050" y="3930146"/>
                <a:ext cx="362160" cy="33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685132B-53E3-47A5-A891-DB254DFDE87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754410" y="3912506"/>
                  <a:ext cx="397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DBC8D56-84AA-49ED-8947-F30FA30DA20C}"/>
                    </a:ext>
                  </a:extLst>
                </p14:cNvPr>
                <p14:cNvContentPartPr/>
                <p14:nvPr/>
              </p14:nvContentPartPr>
              <p14:xfrm>
                <a:off x="8753330" y="3987746"/>
                <a:ext cx="361800" cy="342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DBC8D56-84AA-49ED-8947-F30FA30DA20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735690" y="3970106"/>
                  <a:ext cx="39744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DB58F46C-AFA8-4214-A2C6-9749207BD2A4}"/>
                  </a:ext>
                </a:extLst>
              </p14:cNvPr>
              <p14:cNvContentPartPr/>
              <p14:nvPr/>
            </p14:nvContentPartPr>
            <p14:xfrm>
              <a:off x="4843010" y="4187906"/>
              <a:ext cx="1805760" cy="104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DB58F46C-AFA8-4214-A2C6-9749207BD2A4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4825370" y="4169906"/>
                <a:ext cx="184140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97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26236A8B-B025-4D43-BE6F-C0110EA63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 Indexing and Hashing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44F7403-1AFA-4D21-94B7-40A790141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Basic Concepts</a:t>
            </a:r>
          </a:p>
          <a:p>
            <a:r>
              <a:rPr lang="en-US" altLang="en-US" sz="1800"/>
              <a:t>Ordered Indices </a:t>
            </a:r>
          </a:p>
          <a:p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Index Files</a:t>
            </a:r>
          </a:p>
          <a:p>
            <a:r>
              <a:rPr lang="en-US" altLang="en-US" sz="1800"/>
              <a:t>B-Tree Index Files</a:t>
            </a:r>
          </a:p>
          <a:p>
            <a:r>
              <a:rPr lang="en-US" altLang="en-US" sz="1800"/>
              <a:t>Static Hashing</a:t>
            </a:r>
          </a:p>
          <a:p>
            <a:r>
              <a:rPr lang="en-US" altLang="en-US" sz="1800"/>
              <a:t>Dynamic Hashing </a:t>
            </a:r>
          </a:p>
          <a:p>
            <a:r>
              <a:rPr lang="en-US" altLang="en-US" sz="1800"/>
              <a:t>Comparison of Ordered Indexing and Hashing </a:t>
            </a:r>
          </a:p>
          <a:p>
            <a:r>
              <a:rPr lang="en-US" altLang="en-US" sz="1800"/>
              <a:t>Index Definition in SQL</a:t>
            </a:r>
          </a:p>
          <a:p>
            <a:r>
              <a:rPr lang="en-US" altLang="en-US" sz="1800"/>
              <a:t>Multiple-Key Access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EC13-90D7-4D7D-B2CA-3589D348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34288-4E4A-4510-9142-D53AF1E22DA4}"/>
              </a:ext>
            </a:extLst>
          </p:cNvPr>
          <p:cNvGrpSpPr/>
          <p:nvPr/>
        </p:nvGrpSpPr>
        <p:grpSpPr>
          <a:xfrm>
            <a:off x="730730" y="1212506"/>
            <a:ext cx="1207080" cy="441000"/>
            <a:chOff x="730730" y="1212506"/>
            <a:chExt cx="120708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43A44E-A5FD-46B0-9E36-D68D09DBF08C}"/>
                    </a:ext>
                  </a:extLst>
                </p14:cNvPr>
                <p14:cNvContentPartPr/>
                <p14:nvPr/>
              </p14:nvContentPartPr>
              <p14:xfrm>
                <a:off x="761330" y="1212506"/>
                <a:ext cx="36360" cy="33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43A44E-A5FD-46B0-9E36-D68D09DBF0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3690" y="1194506"/>
                  <a:ext cx="720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F40A30-B66A-4A7B-8958-5CB1138A6443}"/>
                    </a:ext>
                  </a:extLst>
                </p14:cNvPr>
                <p14:cNvContentPartPr/>
                <p14:nvPr/>
              </p14:nvContentPartPr>
              <p14:xfrm>
                <a:off x="730730" y="1231226"/>
                <a:ext cx="316440" cy="403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F40A30-B66A-4A7B-8958-5CB1138A64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090" y="1213226"/>
                  <a:ext cx="352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823725-3EF6-4841-875F-7A5865D324E1}"/>
                    </a:ext>
                  </a:extLst>
                </p14:cNvPr>
                <p14:cNvContentPartPr/>
                <p14:nvPr/>
              </p14:nvContentPartPr>
              <p14:xfrm>
                <a:off x="1123850" y="1477106"/>
                <a:ext cx="90720" cy="155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823725-3EF6-4841-875F-7A5865D324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6210" y="1459466"/>
                  <a:ext cx="126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DCD331-BC7B-4F05-ABF0-ABA58A949A16}"/>
                    </a:ext>
                  </a:extLst>
                </p14:cNvPr>
                <p14:cNvContentPartPr/>
                <p14:nvPr/>
              </p14:nvContentPartPr>
              <p14:xfrm>
                <a:off x="1281530" y="1497266"/>
                <a:ext cx="197640" cy="14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DCD331-BC7B-4F05-ABF0-ABA58A949A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3890" y="1479266"/>
                  <a:ext cx="233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3E7D27-4DDD-4624-8FCB-484F7D84DD5C}"/>
                    </a:ext>
                  </a:extLst>
                </p14:cNvPr>
                <p14:cNvContentPartPr/>
                <p14:nvPr/>
              </p14:nvContentPartPr>
              <p14:xfrm>
                <a:off x="1468730" y="1253186"/>
                <a:ext cx="140040" cy="40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3E7D27-4DDD-4624-8FCB-484F7D84DD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1090" y="1235546"/>
                  <a:ext cx="1756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23BC02-D359-4902-AA65-08422A487712}"/>
                    </a:ext>
                  </a:extLst>
                </p14:cNvPr>
                <p14:cNvContentPartPr/>
                <p14:nvPr/>
              </p14:nvContentPartPr>
              <p14:xfrm>
                <a:off x="1673570" y="1481426"/>
                <a:ext cx="114480" cy="15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23BC02-D359-4902-AA65-08422A4877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5930" y="1463786"/>
                  <a:ext cx="150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BABA09-0AC5-4A6A-86E7-09C02ABAFA6A}"/>
                    </a:ext>
                  </a:extLst>
                </p14:cNvPr>
                <p14:cNvContentPartPr/>
                <p14:nvPr/>
              </p14:nvContentPartPr>
              <p14:xfrm>
                <a:off x="1830890" y="1464146"/>
                <a:ext cx="106920" cy="13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BABA09-0AC5-4A6A-86E7-09C02ABAFA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2890" y="1446146"/>
                  <a:ext cx="1425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38F21-7C5B-4AE5-ADEC-1BAFBEE357AA}"/>
              </a:ext>
            </a:extLst>
          </p:cNvPr>
          <p:cNvGrpSpPr/>
          <p:nvPr/>
        </p:nvGrpSpPr>
        <p:grpSpPr>
          <a:xfrm>
            <a:off x="2278010" y="1163906"/>
            <a:ext cx="294120" cy="447480"/>
            <a:chOff x="2278010" y="1163906"/>
            <a:chExt cx="29412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8CF282-46E3-4104-87A0-6DD6E5B37B8A}"/>
                    </a:ext>
                  </a:extLst>
                </p14:cNvPr>
                <p14:cNvContentPartPr/>
                <p14:nvPr/>
              </p14:nvContentPartPr>
              <p14:xfrm>
                <a:off x="2278010" y="1459466"/>
                <a:ext cx="99720" cy="10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8CF282-46E3-4104-87A0-6DD6E5B37B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0370" y="1441466"/>
                  <a:ext cx="135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86D7B9-E437-4865-8043-8E32063E01D3}"/>
                    </a:ext>
                  </a:extLst>
                </p14:cNvPr>
                <p14:cNvContentPartPr/>
                <p14:nvPr/>
              </p14:nvContentPartPr>
              <p14:xfrm>
                <a:off x="2483570" y="1163906"/>
                <a:ext cx="74520" cy="447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86D7B9-E437-4865-8043-8E32063E01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5570" y="1146266"/>
                  <a:ext cx="1101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BCE566-0C68-419A-A700-2F98D0A339CF}"/>
                    </a:ext>
                  </a:extLst>
                </p14:cNvPr>
                <p14:cNvContentPartPr/>
                <p14:nvPr/>
              </p14:nvContentPartPr>
              <p14:xfrm>
                <a:off x="2434970" y="1438226"/>
                <a:ext cx="13716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BCE566-0C68-419A-A700-2F98D0A339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7330" y="1420226"/>
                  <a:ext cx="1728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D942D7-1007-496B-A227-42B466A551E0}"/>
              </a:ext>
            </a:extLst>
          </p:cNvPr>
          <p:cNvGrpSpPr/>
          <p:nvPr/>
        </p:nvGrpSpPr>
        <p:grpSpPr>
          <a:xfrm>
            <a:off x="2900450" y="1267586"/>
            <a:ext cx="911520" cy="366120"/>
            <a:chOff x="2900450" y="1267586"/>
            <a:chExt cx="9115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4C2569-1367-409A-86DE-06BD2ACE1023}"/>
                    </a:ext>
                  </a:extLst>
                </p14:cNvPr>
                <p14:cNvContentPartPr/>
                <p14:nvPr/>
              </p14:nvContentPartPr>
              <p14:xfrm>
                <a:off x="2900450" y="1267586"/>
                <a:ext cx="143640" cy="29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4C2569-1367-409A-86DE-06BD2ACE10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2450" y="1249586"/>
                  <a:ext cx="179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163033-A20B-484C-AE62-06D65DEABCF2}"/>
                    </a:ext>
                  </a:extLst>
                </p14:cNvPr>
                <p14:cNvContentPartPr/>
                <p14:nvPr/>
              </p14:nvContentPartPr>
              <p14:xfrm>
                <a:off x="3098090" y="1281986"/>
                <a:ext cx="40320" cy="33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163033-A20B-484C-AE62-06D65DEABC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80450" y="1264346"/>
                  <a:ext cx="75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1BEE72-F06D-4E8B-97A0-6EB0CCB19192}"/>
                    </a:ext>
                  </a:extLst>
                </p14:cNvPr>
                <p14:cNvContentPartPr/>
                <p14:nvPr/>
              </p14:nvContentPartPr>
              <p14:xfrm>
                <a:off x="3201770" y="1505546"/>
                <a:ext cx="64440" cy="95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1BEE72-F06D-4E8B-97A0-6EB0CCB191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3770" y="1487546"/>
                  <a:ext cx="100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23820F-3459-4CF1-A539-41018120D593}"/>
                    </a:ext>
                  </a:extLst>
                </p14:cNvPr>
                <p14:cNvContentPartPr/>
                <p14:nvPr/>
              </p14:nvContentPartPr>
              <p14:xfrm>
                <a:off x="3371330" y="1516706"/>
                <a:ext cx="115920" cy="63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23820F-3459-4CF1-A539-41018120D5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3330" y="1498706"/>
                  <a:ext cx="151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632C0C-A85C-4D4F-9E38-A2A0838D8084}"/>
                    </a:ext>
                  </a:extLst>
                </p14:cNvPr>
                <p14:cNvContentPartPr/>
                <p14:nvPr/>
              </p14:nvContentPartPr>
              <p14:xfrm>
                <a:off x="3487970" y="1294946"/>
                <a:ext cx="37440" cy="31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632C0C-A85C-4D4F-9E38-A2A0838D80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9970" y="1276946"/>
                  <a:ext cx="73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F28C0C-5D7C-4A18-B4F8-F4472C9DDBF5}"/>
                    </a:ext>
                  </a:extLst>
                </p14:cNvPr>
                <p14:cNvContentPartPr/>
                <p14:nvPr/>
              </p14:nvContentPartPr>
              <p14:xfrm>
                <a:off x="3534050" y="1503026"/>
                <a:ext cx="128880" cy="80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F28C0C-5D7C-4A18-B4F8-F4472C9DDB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6050" y="1485386"/>
                  <a:ext cx="164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54C8BC-4137-4DAB-A8BE-F5103574953B}"/>
                    </a:ext>
                  </a:extLst>
                </p14:cNvPr>
                <p14:cNvContentPartPr/>
                <p14:nvPr/>
              </p14:nvContentPartPr>
              <p14:xfrm>
                <a:off x="3712250" y="1487186"/>
                <a:ext cx="9972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54C8BC-4137-4DAB-A8BE-F51035749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4250" y="1469186"/>
                  <a:ext cx="135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6A99F9-19D3-4B3E-B131-EA79D3F94C67}"/>
              </a:ext>
            </a:extLst>
          </p:cNvPr>
          <p:cNvGrpSpPr/>
          <p:nvPr/>
        </p:nvGrpSpPr>
        <p:grpSpPr>
          <a:xfrm>
            <a:off x="4066130" y="1351466"/>
            <a:ext cx="329400" cy="216360"/>
            <a:chOff x="4066130" y="1351466"/>
            <a:chExt cx="3294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B07CE8-BC1C-4D98-B6CD-F59EBC357141}"/>
                    </a:ext>
                  </a:extLst>
                </p14:cNvPr>
                <p14:cNvContentPartPr/>
                <p14:nvPr/>
              </p14:nvContentPartPr>
              <p14:xfrm>
                <a:off x="4133450" y="1462346"/>
                <a:ext cx="10800" cy="8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B07CE8-BC1C-4D98-B6CD-F59EBC3571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5810" y="1444706"/>
                  <a:ext cx="46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3F9AE7-31F9-4828-B29E-2FC050226400}"/>
                    </a:ext>
                  </a:extLst>
                </p14:cNvPr>
                <p14:cNvContentPartPr/>
                <p14:nvPr/>
              </p14:nvContentPartPr>
              <p14:xfrm>
                <a:off x="4066130" y="1351466"/>
                <a:ext cx="3024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3F9AE7-31F9-4828-B29E-2FC0502264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130" y="1333826"/>
                  <a:ext cx="65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95BFD3-99C6-4A7B-BFB8-EBF9AD458EB3}"/>
                    </a:ext>
                  </a:extLst>
                </p14:cNvPr>
                <p14:cNvContentPartPr/>
                <p14:nvPr/>
              </p14:nvContentPartPr>
              <p14:xfrm>
                <a:off x="4224530" y="1454426"/>
                <a:ext cx="171000" cy="11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95BFD3-99C6-4A7B-BFB8-EBF9AD458E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6530" y="1436426"/>
                  <a:ext cx="206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698A82-CF83-471A-BAC7-0C11764793BD}"/>
              </a:ext>
            </a:extLst>
          </p:cNvPr>
          <p:cNvGrpSpPr/>
          <p:nvPr/>
        </p:nvGrpSpPr>
        <p:grpSpPr>
          <a:xfrm>
            <a:off x="4649690" y="1411586"/>
            <a:ext cx="366840" cy="242640"/>
            <a:chOff x="4649690" y="1411586"/>
            <a:chExt cx="3668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2B11C1-2CE4-4E21-9332-18350B60338F}"/>
                    </a:ext>
                  </a:extLst>
                </p14:cNvPr>
                <p14:cNvContentPartPr/>
                <p14:nvPr/>
              </p14:nvContentPartPr>
              <p14:xfrm>
                <a:off x="4649690" y="1411586"/>
                <a:ext cx="154080" cy="14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2B11C1-2CE4-4E21-9332-18350B6033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32050" y="1393586"/>
                  <a:ext cx="189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76C915-2C38-4D47-8228-3588A768C68F}"/>
                    </a:ext>
                  </a:extLst>
                </p14:cNvPr>
                <p14:cNvContentPartPr/>
                <p14:nvPr/>
              </p14:nvContentPartPr>
              <p14:xfrm>
                <a:off x="4971530" y="1513106"/>
                <a:ext cx="45000" cy="141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76C915-2C38-4D47-8228-3588A768C6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3530" y="1495106"/>
                  <a:ext cx="806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CC3844-F358-463A-9380-DB3AC9FAF1E2}"/>
              </a:ext>
            </a:extLst>
          </p:cNvPr>
          <p:cNvGrpSpPr/>
          <p:nvPr/>
        </p:nvGrpSpPr>
        <p:grpSpPr>
          <a:xfrm>
            <a:off x="5349170" y="1197026"/>
            <a:ext cx="390600" cy="439560"/>
            <a:chOff x="5349170" y="1197026"/>
            <a:chExt cx="3906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0AE43D-8328-4FD7-AFBC-C06F13E336DA}"/>
                    </a:ext>
                  </a:extLst>
                </p14:cNvPr>
                <p14:cNvContentPartPr/>
                <p14:nvPr/>
              </p14:nvContentPartPr>
              <p14:xfrm>
                <a:off x="5349170" y="1197026"/>
                <a:ext cx="168840" cy="323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0AE43D-8328-4FD7-AFBC-C06F13E336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1170" y="1179026"/>
                  <a:ext cx="204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983873-FA6A-4228-B163-4DA8DFB15FCB}"/>
                    </a:ext>
                  </a:extLst>
                </p14:cNvPr>
                <p14:cNvContentPartPr/>
                <p14:nvPr/>
              </p14:nvContentPartPr>
              <p14:xfrm>
                <a:off x="5606570" y="1452626"/>
                <a:ext cx="133200" cy="18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983873-FA6A-4228-B163-4DA8DFB15F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88570" y="1434626"/>
                  <a:ext cx="1688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148491-97AA-4464-BBDD-860DC8EF9B37}"/>
              </a:ext>
            </a:extLst>
          </p:cNvPr>
          <p:cNvGrpSpPr/>
          <p:nvPr/>
        </p:nvGrpSpPr>
        <p:grpSpPr>
          <a:xfrm>
            <a:off x="5938490" y="1444706"/>
            <a:ext cx="189360" cy="108000"/>
            <a:chOff x="5938490" y="1444706"/>
            <a:chExt cx="18936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D68AA6-B341-41C1-AD07-DFE85022F772}"/>
                    </a:ext>
                  </a:extLst>
                </p14:cNvPr>
                <p14:cNvContentPartPr/>
                <p14:nvPr/>
              </p14:nvContentPartPr>
              <p14:xfrm>
                <a:off x="5938490" y="1444706"/>
                <a:ext cx="11736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D68AA6-B341-41C1-AD07-DFE85022F7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20490" y="1426706"/>
                  <a:ext cx="15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B0D9C4-D2F9-43FC-B3D2-DCE72A104D0B}"/>
                    </a:ext>
                  </a:extLst>
                </p14:cNvPr>
                <p14:cNvContentPartPr/>
                <p14:nvPr/>
              </p14:nvContentPartPr>
              <p14:xfrm>
                <a:off x="5947130" y="1529306"/>
                <a:ext cx="180720" cy="2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B0D9C4-D2F9-43FC-B3D2-DCE72A104D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29490" y="1511306"/>
                  <a:ext cx="2163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C69212-F77D-4ECB-810B-056914C0FCA7}"/>
              </a:ext>
            </a:extLst>
          </p:cNvPr>
          <p:cNvGrpSpPr/>
          <p:nvPr/>
        </p:nvGrpSpPr>
        <p:grpSpPr>
          <a:xfrm>
            <a:off x="6345650" y="1122146"/>
            <a:ext cx="1266840" cy="825480"/>
            <a:chOff x="6345650" y="1122146"/>
            <a:chExt cx="1266840" cy="8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AC5A28-84A6-497B-B14F-313309105550}"/>
                    </a:ext>
                  </a:extLst>
                </p14:cNvPr>
                <p14:cNvContentPartPr/>
                <p14:nvPr/>
              </p14:nvContentPartPr>
              <p14:xfrm>
                <a:off x="6655250" y="1179746"/>
                <a:ext cx="226440" cy="162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AC5A28-84A6-497B-B14F-3133091055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7250" y="1162106"/>
                  <a:ext cx="262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56D543-8185-4D5A-B1F5-619B24492A2A}"/>
                    </a:ext>
                  </a:extLst>
                </p14:cNvPr>
                <p14:cNvContentPartPr/>
                <p14:nvPr/>
              </p14:nvContentPartPr>
              <p14:xfrm>
                <a:off x="6915170" y="1255346"/>
                <a:ext cx="142560" cy="16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56D543-8185-4D5A-B1F5-619B24492A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97170" y="1237346"/>
                  <a:ext cx="178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A83F10-8C34-4CBF-8EDB-A2B963FF9178}"/>
                    </a:ext>
                  </a:extLst>
                </p14:cNvPr>
                <p14:cNvContentPartPr/>
                <p14:nvPr/>
              </p14:nvContentPartPr>
              <p14:xfrm>
                <a:off x="6635810" y="1479986"/>
                <a:ext cx="554040" cy="3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A83F10-8C34-4CBF-8EDB-A2B963FF917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7810" y="1462346"/>
                  <a:ext cx="589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3F76C3-F392-4509-B45A-201664A714D6}"/>
                    </a:ext>
                  </a:extLst>
                </p14:cNvPr>
                <p14:cNvContentPartPr/>
                <p14:nvPr/>
              </p14:nvContentPartPr>
              <p14:xfrm>
                <a:off x="6805730" y="1533626"/>
                <a:ext cx="88560" cy="35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3F76C3-F392-4509-B45A-201664A714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8090" y="1515626"/>
                  <a:ext cx="124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2C445B-896A-4154-BAC5-C08E946EA4F0}"/>
                    </a:ext>
                  </a:extLst>
                </p14:cNvPr>
                <p14:cNvContentPartPr/>
                <p14:nvPr/>
              </p14:nvContentPartPr>
              <p14:xfrm>
                <a:off x="6708890" y="1734506"/>
                <a:ext cx="27396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2C445B-896A-4154-BAC5-C08E946EA4F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890" y="1716866"/>
                  <a:ext cx="309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5CD959-F61B-42D2-851A-523A4F7AC2A3}"/>
                    </a:ext>
                  </a:extLst>
                </p14:cNvPr>
                <p14:cNvContentPartPr/>
                <p14:nvPr/>
              </p14:nvContentPartPr>
              <p14:xfrm>
                <a:off x="6968450" y="1793186"/>
                <a:ext cx="127440" cy="15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5CD959-F61B-42D2-851A-523A4F7AC2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50450" y="1775186"/>
                  <a:ext cx="163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759F23-077F-406E-AC37-9EDCABB58A63}"/>
                    </a:ext>
                  </a:extLst>
                </p14:cNvPr>
                <p14:cNvContentPartPr/>
                <p14:nvPr/>
              </p14:nvContentPartPr>
              <p14:xfrm>
                <a:off x="6345650" y="1133306"/>
                <a:ext cx="80280" cy="68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759F23-077F-406E-AC37-9EDCABB58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27650" y="1115666"/>
                  <a:ext cx="11592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016369-1CA7-44D7-815F-D913DB65A49D}"/>
                    </a:ext>
                  </a:extLst>
                </p14:cNvPr>
                <p14:cNvContentPartPr/>
                <p14:nvPr/>
              </p14:nvContentPartPr>
              <p14:xfrm>
                <a:off x="6357890" y="1122146"/>
                <a:ext cx="226440" cy="7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016369-1CA7-44D7-815F-D913DB65A4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39890" y="1104146"/>
                  <a:ext cx="262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4D5DA1-827E-4850-B3E0-58B6D50EB60A}"/>
                    </a:ext>
                  </a:extLst>
                </p14:cNvPr>
                <p14:cNvContentPartPr/>
                <p14:nvPr/>
              </p14:nvContentPartPr>
              <p14:xfrm>
                <a:off x="7178330" y="1164626"/>
                <a:ext cx="122040" cy="74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4D5DA1-827E-4850-B3E0-58B6D50EB6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60690" y="1146626"/>
                  <a:ext cx="15768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68D7EB-4EE6-4D1D-A968-CC59D221258F}"/>
                    </a:ext>
                  </a:extLst>
                </p14:cNvPr>
                <p14:cNvContentPartPr/>
                <p14:nvPr/>
              </p14:nvContentPartPr>
              <p14:xfrm>
                <a:off x="7494050" y="1416986"/>
                <a:ext cx="83160" cy="2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68D7EB-4EE6-4D1D-A968-CC59D22125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76410" y="1399346"/>
                  <a:ext cx="11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C2219B-59D5-4279-9C14-1341F42EE8FB}"/>
                    </a:ext>
                  </a:extLst>
                </p14:cNvPr>
                <p14:cNvContentPartPr/>
                <p14:nvPr/>
              </p14:nvContentPartPr>
              <p14:xfrm>
                <a:off x="7478210" y="1525346"/>
                <a:ext cx="134280" cy="2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C2219B-59D5-4279-9C14-1341F42EE8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60570" y="1507346"/>
                  <a:ext cx="1699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B81AC3-B6EE-438A-B0A5-77C73037CC4B}"/>
              </a:ext>
            </a:extLst>
          </p:cNvPr>
          <p:cNvGrpSpPr/>
          <p:nvPr/>
        </p:nvGrpSpPr>
        <p:grpSpPr>
          <a:xfrm>
            <a:off x="7868450" y="1019186"/>
            <a:ext cx="500760" cy="770400"/>
            <a:chOff x="7868450" y="1019186"/>
            <a:chExt cx="50076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32B026-BE03-4B5A-AF78-4ADADDC3734E}"/>
                    </a:ext>
                  </a:extLst>
                </p14:cNvPr>
                <p14:cNvContentPartPr/>
                <p14:nvPr/>
              </p14:nvContentPartPr>
              <p14:xfrm>
                <a:off x="7988330" y="1166066"/>
                <a:ext cx="24120" cy="20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32B026-BE03-4B5A-AF78-4ADADDC373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0690" y="1148066"/>
                  <a:ext cx="59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BB259C-6CDB-4D89-BF2B-B1CEB093EC65}"/>
                    </a:ext>
                  </a:extLst>
                </p14:cNvPr>
                <p14:cNvContentPartPr/>
                <p14:nvPr/>
              </p14:nvContentPartPr>
              <p14:xfrm>
                <a:off x="8080850" y="1185866"/>
                <a:ext cx="112320" cy="19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BB259C-6CDB-4D89-BF2B-B1CEB093EC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63210" y="1167866"/>
                  <a:ext cx="14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50F1BD-5F0A-430D-B196-30CF763E6DC5}"/>
                    </a:ext>
                  </a:extLst>
                </p14:cNvPr>
                <p14:cNvContentPartPr/>
                <p14:nvPr/>
              </p14:nvContentPartPr>
              <p14:xfrm>
                <a:off x="8231690" y="1019186"/>
                <a:ext cx="97560" cy="180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50F1BD-5F0A-430D-B196-30CF763E6D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13690" y="1001546"/>
                  <a:ext cx="133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25E54E-6A23-448E-ABEC-A7A509BE12BD}"/>
                    </a:ext>
                  </a:extLst>
                </p14:cNvPr>
                <p14:cNvContentPartPr/>
                <p14:nvPr/>
              </p14:nvContentPartPr>
              <p14:xfrm>
                <a:off x="7868450" y="1451546"/>
                <a:ext cx="500760" cy="21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25E54E-6A23-448E-ABEC-A7A509BE12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50810" y="1433546"/>
                  <a:ext cx="53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74D9CE-D14B-44C7-A619-6466C6D8FD95}"/>
                    </a:ext>
                  </a:extLst>
                </p14:cNvPr>
                <p14:cNvContentPartPr/>
                <p14:nvPr/>
              </p14:nvContentPartPr>
              <p14:xfrm>
                <a:off x="8003090" y="1568546"/>
                <a:ext cx="11520" cy="221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74D9CE-D14B-44C7-A619-6466C6D8FD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85090" y="1550906"/>
                  <a:ext cx="47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DBB2B2-771D-4BB2-AF6F-6778E8A5E3FD}"/>
                    </a:ext>
                  </a:extLst>
                </p14:cNvPr>
                <p14:cNvContentPartPr/>
                <p14:nvPr/>
              </p14:nvContentPartPr>
              <p14:xfrm>
                <a:off x="8135210" y="1631186"/>
                <a:ext cx="128880" cy="151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DBB2B2-771D-4BB2-AF6F-6778E8A5E3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7210" y="1613186"/>
                  <a:ext cx="164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CE0C66-DA9E-4604-BF91-7966F05258F6}"/>
              </a:ext>
            </a:extLst>
          </p:cNvPr>
          <p:cNvGrpSpPr/>
          <p:nvPr/>
        </p:nvGrpSpPr>
        <p:grpSpPr>
          <a:xfrm>
            <a:off x="7528610" y="2048066"/>
            <a:ext cx="748440" cy="370440"/>
            <a:chOff x="7528610" y="2048066"/>
            <a:chExt cx="7484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68A545-BC93-4F7D-8087-E6510A216C17}"/>
                    </a:ext>
                  </a:extLst>
                </p14:cNvPr>
                <p14:cNvContentPartPr/>
                <p14:nvPr/>
              </p14:nvContentPartPr>
              <p14:xfrm>
                <a:off x="7549130" y="2211146"/>
                <a:ext cx="107640" cy="1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68A545-BC93-4F7D-8087-E6510A216C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31490" y="2193146"/>
                  <a:ext cx="143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540ED8-0D72-467F-8207-11842AAD4BB4}"/>
                    </a:ext>
                  </a:extLst>
                </p14:cNvPr>
                <p14:cNvContentPartPr/>
                <p14:nvPr/>
              </p14:nvContentPartPr>
              <p14:xfrm>
                <a:off x="7528610" y="2330306"/>
                <a:ext cx="172080" cy="2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540ED8-0D72-467F-8207-11842AAD4B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10610" y="2312306"/>
                  <a:ext cx="207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163AC3-D5D2-4BF8-BFAB-D781351AAA76}"/>
                    </a:ext>
                  </a:extLst>
                </p14:cNvPr>
                <p14:cNvContentPartPr/>
                <p14:nvPr/>
              </p14:nvContentPartPr>
              <p14:xfrm>
                <a:off x="7882130" y="2180546"/>
                <a:ext cx="40680" cy="237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163AC3-D5D2-4BF8-BFAB-D781351AAA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64490" y="2162906"/>
                  <a:ext cx="76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24BEE7-AC6F-4C6F-B1E9-BE1396687372}"/>
                    </a:ext>
                  </a:extLst>
                </p14:cNvPr>
                <p14:cNvContentPartPr/>
                <p14:nvPr/>
              </p14:nvContentPartPr>
              <p14:xfrm>
                <a:off x="7998770" y="2202866"/>
                <a:ext cx="90360" cy="180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24BEE7-AC6F-4C6F-B1E9-BE13966873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80770" y="2184866"/>
                  <a:ext cx="12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35B5A6-CCE0-4F65-A032-270F68980724}"/>
                    </a:ext>
                  </a:extLst>
                </p14:cNvPr>
                <p14:cNvContentPartPr/>
                <p14:nvPr/>
              </p14:nvContentPartPr>
              <p14:xfrm>
                <a:off x="8108930" y="2071826"/>
                <a:ext cx="168120" cy="18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35B5A6-CCE0-4F65-A032-270F689807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1290" y="2054186"/>
                  <a:ext cx="203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BCBD4F-971B-447C-A5AC-27204D59232B}"/>
                    </a:ext>
                  </a:extLst>
                </p14:cNvPr>
                <p14:cNvContentPartPr/>
                <p14:nvPr/>
              </p14:nvContentPartPr>
              <p14:xfrm>
                <a:off x="8116490" y="2048066"/>
                <a:ext cx="126720" cy="4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BCBD4F-971B-447C-A5AC-27204D5923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8490" y="2030426"/>
                  <a:ext cx="1623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E5D3E8C-BC4C-420F-BE32-C2D766BDC121}"/>
                  </a:ext>
                </a:extLst>
              </p14:cNvPr>
              <p14:cNvContentPartPr/>
              <p14:nvPr/>
            </p14:nvContentPartPr>
            <p14:xfrm>
              <a:off x="7694210" y="2553146"/>
              <a:ext cx="767160" cy="36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E5D3E8C-BC4C-420F-BE32-C2D766BDC12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76570" y="2535146"/>
                <a:ext cx="8028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6A99F2C-8A8E-4146-843A-DF76977B5547}"/>
              </a:ext>
            </a:extLst>
          </p:cNvPr>
          <p:cNvGrpSpPr/>
          <p:nvPr/>
        </p:nvGrpSpPr>
        <p:grpSpPr>
          <a:xfrm>
            <a:off x="369650" y="2908826"/>
            <a:ext cx="1092960" cy="507240"/>
            <a:chOff x="369650" y="2908826"/>
            <a:chExt cx="109296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8A43BD-A6EA-41E1-80CD-79198DBB72CE}"/>
                    </a:ext>
                  </a:extLst>
                </p14:cNvPr>
                <p14:cNvContentPartPr/>
                <p14:nvPr/>
              </p14:nvContentPartPr>
              <p14:xfrm>
                <a:off x="369650" y="2908826"/>
                <a:ext cx="2109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8A43BD-A6EA-41E1-80CD-79198DBB72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010" y="2890826"/>
                  <a:ext cx="246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2CF4A1-741E-4E08-98C1-EF7426810D7E}"/>
                    </a:ext>
                  </a:extLst>
                </p14:cNvPr>
                <p14:cNvContentPartPr/>
                <p14:nvPr/>
              </p14:nvContentPartPr>
              <p14:xfrm>
                <a:off x="692210" y="3055346"/>
                <a:ext cx="37800" cy="36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2CF4A1-741E-4E08-98C1-EF7426810D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4210" y="3037706"/>
                  <a:ext cx="73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8B9696-162F-4FA6-86FB-15E3AF4EB0AD}"/>
                    </a:ext>
                  </a:extLst>
                </p14:cNvPr>
                <p14:cNvContentPartPr/>
                <p14:nvPr/>
              </p14:nvContentPartPr>
              <p14:xfrm>
                <a:off x="652970" y="3061826"/>
                <a:ext cx="145440" cy="14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8B9696-162F-4FA6-86FB-15E3AF4EB0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4970" y="3043826"/>
                  <a:ext cx="181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A137B9-8578-497E-B154-548D2CDBB536}"/>
                    </a:ext>
                  </a:extLst>
                </p14:cNvPr>
                <p14:cNvContentPartPr/>
                <p14:nvPr/>
              </p14:nvContentPartPr>
              <p14:xfrm>
                <a:off x="891290" y="3063626"/>
                <a:ext cx="125280" cy="120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A137B9-8578-497E-B154-548D2CDBB5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3650" y="3045626"/>
                  <a:ext cx="160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DB57F3-2D1F-4496-BC8F-836E79490158}"/>
                    </a:ext>
                  </a:extLst>
                </p14:cNvPr>
                <p14:cNvContentPartPr/>
                <p14:nvPr/>
              </p14:nvContentPartPr>
              <p14:xfrm>
                <a:off x="1031690" y="3066146"/>
                <a:ext cx="61560" cy="113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DB57F3-2D1F-4496-BC8F-836E794901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690" y="3048506"/>
                  <a:ext cx="97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3A0489-5F46-4845-A3B1-0BC2927049FE}"/>
                    </a:ext>
                  </a:extLst>
                </p14:cNvPr>
                <p14:cNvContentPartPr/>
                <p14:nvPr/>
              </p14:nvContentPartPr>
              <p14:xfrm>
                <a:off x="1162370" y="3054986"/>
                <a:ext cx="77760" cy="12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3A0489-5F46-4845-A3B1-0BC2927049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4730" y="3036986"/>
                  <a:ext cx="113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958CCB-B713-4AE4-9803-AF7EF033E572}"/>
                    </a:ext>
                  </a:extLst>
                </p14:cNvPr>
                <p14:cNvContentPartPr/>
                <p14:nvPr/>
              </p14:nvContentPartPr>
              <p14:xfrm>
                <a:off x="1324010" y="3024386"/>
                <a:ext cx="138600" cy="148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958CCB-B713-4AE4-9803-AF7EF033E5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06010" y="3006746"/>
                  <a:ext cx="1742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14557DF-06FF-4BBA-9E01-49E6E42FC609}"/>
              </a:ext>
            </a:extLst>
          </p:cNvPr>
          <p:cNvGrpSpPr/>
          <p:nvPr/>
        </p:nvGrpSpPr>
        <p:grpSpPr>
          <a:xfrm>
            <a:off x="1730450" y="2866706"/>
            <a:ext cx="890280" cy="271440"/>
            <a:chOff x="1730450" y="2866706"/>
            <a:chExt cx="8902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F4E207-CD78-41F5-8D65-289DC060F18F}"/>
                    </a:ext>
                  </a:extLst>
                </p14:cNvPr>
                <p14:cNvContentPartPr/>
                <p14:nvPr/>
              </p14:nvContentPartPr>
              <p14:xfrm>
                <a:off x="1730450" y="2944466"/>
                <a:ext cx="11520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F4E207-CD78-41F5-8D65-289DC060F1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12810" y="2926826"/>
                  <a:ext cx="150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8B3A88-E8B2-406E-A249-F7D3028B3D69}"/>
                    </a:ext>
                  </a:extLst>
                </p14:cNvPr>
                <p14:cNvContentPartPr/>
                <p14:nvPr/>
              </p14:nvContentPartPr>
              <p14:xfrm>
                <a:off x="1922330" y="3022946"/>
                <a:ext cx="107640" cy="96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8B3A88-E8B2-406E-A249-F7D3028B3D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4330" y="3005306"/>
                  <a:ext cx="143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63785C-83CF-4ABA-9754-6A4DC44A20A6}"/>
                    </a:ext>
                  </a:extLst>
                </p14:cNvPr>
                <p14:cNvContentPartPr/>
                <p14:nvPr/>
              </p14:nvContentPartPr>
              <p14:xfrm>
                <a:off x="2104130" y="2866706"/>
                <a:ext cx="104040" cy="250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63785C-83CF-4ABA-9754-6A4DC44A20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86130" y="2849066"/>
                  <a:ext cx="139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8AB1F1-9D7F-4ABE-9FA5-AEDEBBD8E5BE}"/>
                    </a:ext>
                  </a:extLst>
                </p14:cNvPr>
                <p14:cNvContentPartPr/>
                <p14:nvPr/>
              </p14:nvContentPartPr>
              <p14:xfrm>
                <a:off x="2307530" y="2993426"/>
                <a:ext cx="117360" cy="13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8AB1F1-9D7F-4ABE-9FA5-AEDEBBD8E5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9890" y="2975426"/>
                  <a:ext cx="153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4790901-ECDF-4E3B-9ED5-0572CFFE678B}"/>
                    </a:ext>
                  </a:extLst>
                </p14:cNvPr>
                <p14:cNvContentPartPr/>
                <p14:nvPr/>
              </p14:nvContentPartPr>
              <p14:xfrm>
                <a:off x="2472050" y="3000626"/>
                <a:ext cx="148680" cy="13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4790901-ECDF-4E3B-9ED5-0572CFFE67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54050" y="2982986"/>
                  <a:ext cx="1843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37AE595-244C-4506-8D72-84DB075A29C4}"/>
              </a:ext>
            </a:extLst>
          </p:cNvPr>
          <p:cNvGrpSpPr/>
          <p:nvPr/>
        </p:nvGrpSpPr>
        <p:grpSpPr>
          <a:xfrm>
            <a:off x="3014930" y="2876786"/>
            <a:ext cx="819720" cy="569520"/>
            <a:chOff x="3014930" y="2876786"/>
            <a:chExt cx="81972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949E89-49B2-4D48-93A2-5B6351143128}"/>
                    </a:ext>
                  </a:extLst>
                </p14:cNvPr>
                <p14:cNvContentPartPr/>
                <p14:nvPr/>
              </p14:nvContentPartPr>
              <p14:xfrm>
                <a:off x="3014930" y="2876786"/>
                <a:ext cx="38160" cy="33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949E89-49B2-4D48-93A2-5B63511431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96930" y="2858786"/>
                  <a:ext cx="73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F5A621-DAAA-410B-8986-F0056FF2683A}"/>
                    </a:ext>
                  </a:extLst>
                </p14:cNvPr>
                <p14:cNvContentPartPr/>
                <p14:nvPr/>
              </p14:nvContentPartPr>
              <p14:xfrm>
                <a:off x="3057410" y="3019346"/>
                <a:ext cx="149400" cy="21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F5A621-DAAA-410B-8986-F0056FF268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39410" y="3001706"/>
                  <a:ext cx="185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485DE7-052E-4242-90EB-7D009CB44295}"/>
                    </a:ext>
                  </a:extLst>
                </p14:cNvPr>
                <p14:cNvContentPartPr/>
                <p14:nvPr/>
              </p14:nvContentPartPr>
              <p14:xfrm>
                <a:off x="3247850" y="3059306"/>
                <a:ext cx="110160" cy="160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485DE7-052E-4242-90EB-7D009CB442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9850" y="3041306"/>
                  <a:ext cx="145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E39C3F-AD2E-49DA-A83A-3E6E25ADC870}"/>
                    </a:ext>
                  </a:extLst>
                </p14:cNvPr>
                <p14:cNvContentPartPr/>
                <p14:nvPr/>
              </p14:nvContentPartPr>
              <p14:xfrm>
                <a:off x="3390050" y="3071906"/>
                <a:ext cx="156960" cy="124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E39C3F-AD2E-49DA-A83A-3E6E25ADC8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72050" y="3053906"/>
                  <a:ext cx="19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540E93-FFF7-44E6-BCC8-C2D3BF9C8E41}"/>
                    </a:ext>
                  </a:extLst>
                </p14:cNvPr>
                <p14:cNvContentPartPr/>
                <p14:nvPr/>
              </p14:nvContentPartPr>
              <p14:xfrm>
                <a:off x="3546650" y="3053546"/>
                <a:ext cx="131400" cy="39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540E93-FFF7-44E6-BCC8-C2D3BF9C8E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29010" y="3035906"/>
                  <a:ext cx="1670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B7DBB9-9F6D-477F-A616-1BEE8720FC7C}"/>
                    </a:ext>
                  </a:extLst>
                </p14:cNvPr>
                <p14:cNvContentPartPr/>
                <p14:nvPr/>
              </p14:nvContentPartPr>
              <p14:xfrm>
                <a:off x="3700010" y="3070826"/>
                <a:ext cx="134640" cy="14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B7DBB9-9F6D-477F-A616-1BEE8720FC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2370" y="3052826"/>
                  <a:ext cx="1702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9695D33-5DA9-49F1-B1A7-54EBF9D8965A}"/>
              </a:ext>
            </a:extLst>
          </p:cNvPr>
          <p:cNvGrpSpPr/>
          <p:nvPr/>
        </p:nvGrpSpPr>
        <p:grpSpPr>
          <a:xfrm>
            <a:off x="4200770" y="3022946"/>
            <a:ext cx="482760" cy="183600"/>
            <a:chOff x="4200770" y="3022946"/>
            <a:chExt cx="4827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3A622D-87C4-4B0F-A879-442DCC9F379F}"/>
                    </a:ext>
                  </a:extLst>
                </p14:cNvPr>
                <p14:cNvContentPartPr/>
                <p14:nvPr/>
              </p14:nvContentPartPr>
              <p14:xfrm>
                <a:off x="4200770" y="3042386"/>
                <a:ext cx="122760" cy="150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3A622D-87C4-4B0F-A879-442DCC9F37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82770" y="3024746"/>
                  <a:ext cx="15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342E0F-0EAB-4002-ADC5-45C6C024E61D}"/>
                    </a:ext>
                  </a:extLst>
                </p14:cNvPr>
                <p14:cNvContentPartPr/>
                <p14:nvPr/>
              </p14:nvContentPartPr>
              <p14:xfrm>
                <a:off x="4387970" y="3058946"/>
                <a:ext cx="132120" cy="13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342E0F-0EAB-4002-ADC5-45C6C024E6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69970" y="3040946"/>
                  <a:ext cx="167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123415-9659-4F6E-B879-E2432A673188}"/>
                    </a:ext>
                  </a:extLst>
                </p14:cNvPr>
                <p14:cNvContentPartPr/>
                <p14:nvPr/>
              </p14:nvContentPartPr>
              <p14:xfrm>
                <a:off x="4577330" y="3022946"/>
                <a:ext cx="106200" cy="18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123415-9659-4F6E-B879-E2432A6731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59330" y="3004946"/>
                  <a:ext cx="141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C04882C-7D06-4BAA-BBCA-1B43034C15C4}"/>
              </a:ext>
            </a:extLst>
          </p:cNvPr>
          <p:cNvGrpSpPr/>
          <p:nvPr/>
        </p:nvGrpSpPr>
        <p:grpSpPr>
          <a:xfrm>
            <a:off x="4948490" y="2850506"/>
            <a:ext cx="963360" cy="347400"/>
            <a:chOff x="4948490" y="2850506"/>
            <a:chExt cx="9633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E9DCC5-C9D4-4F96-A829-793094E09B19}"/>
                    </a:ext>
                  </a:extLst>
                </p14:cNvPr>
                <p14:cNvContentPartPr/>
                <p14:nvPr/>
              </p14:nvContentPartPr>
              <p14:xfrm>
                <a:off x="5020490" y="3015386"/>
                <a:ext cx="44280" cy="18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E9DCC5-C9D4-4F96-A829-793094E09B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2850" y="2997746"/>
                  <a:ext cx="79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0E8E54-E296-4B94-814B-BD077174F441}"/>
                    </a:ext>
                  </a:extLst>
                </p14:cNvPr>
                <p14:cNvContentPartPr/>
                <p14:nvPr/>
              </p14:nvContentPartPr>
              <p14:xfrm>
                <a:off x="4948490" y="2931866"/>
                <a:ext cx="83880" cy="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0E8E54-E296-4B94-814B-BD077174F4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30490" y="2913866"/>
                  <a:ext cx="119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C58D31-9497-40AB-A130-86E5CD9B60C1}"/>
                    </a:ext>
                  </a:extLst>
                </p14:cNvPr>
                <p14:cNvContentPartPr/>
                <p14:nvPr/>
              </p14:nvContentPartPr>
              <p14:xfrm>
                <a:off x="5146850" y="3036986"/>
                <a:ext cx="14364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C58D31-9497-40AB-A130-86E5CD9B60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28850" y="3019346"/>
                  <a:ext cx="179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1D04FC-6CDE-42AF-9209-B248F77C4551}"/>
                    </a:ext>
                  </a:extLst>
                </p14:cNvPr>
                <p14:cNvContentPartPr/>
                <p14:nvPr/>
              </p14:nvContentPartPr>
              <p14:xfrm>
                <a:off x="5376890" y="2850506"/>
                <a:ext cx="113760" cy="302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1D04FC-6CDE-42AF-9209-B248F77C45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8890" y="2832506"/>
                  <a:ext cx="1494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F30EF0-546F-499F-9631-299DB29E5726}"/>
                    </a:ext>
                  </a:extLst>
                </p14:cNvPr>
                <p14:cNvContentPartPr/>
                <p14:nvPr/>
              </p14:nvContentPartPr>
              <p14:xfrm>
                <a:off x="5589290" y="2995586"/>
                <a:ext cx="322560" cy="18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F30EF0-546F-499F-9631-299DB29E57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1650" y="2977946"/>
                  <a:ext cx="358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9AC3BA-B84C-44B2-9450-DE8B6B82A18F}"/>
                    </a:ext>
                  </a:extLst>
                </p14:cNvPr>
                <p14:cNvContentPartPr/>
                <p14:nvPr/>
              </p14:nvContentPartPr>
              <p14:xfrm>
                <a:off x="5773970" y="3038066"/>
                <a:ext cx="111240" cy="15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9AC3BA-B84C-44B2-9450-DE8B6B82A1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5970" y="3020426"/>
                  <a:ext cx="1468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7B8AC01-1A22-4B2D-9F90-AF7BBCCDB44E}"/>
              </a:ext>
            </a:extLst>
          </p:cNvPr>
          <p:cNvGrpSpPr/>
          <p:nvPr/>
        </p:nvGrpSpPr>
        <p:grpSpPr>
          <a:xfrm>
            <a:off x="6191930" y="2770946"/>
            <a:ext cx="802800" cy="696960"/>
            <a:chOff x="6191930" y="2770946"/>
            <a:chExt cx="80280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C5278C-5506-4586-B6EC-8D58D4AECCF5}"/>
                    </a:ext>
                  </a:extLst>
                </p14:cNvPr>
                <p14:cNvContentPartPr/>
                <p14:nvPr/>
              </p14:nvContentPartPr>
              <p14:xfrm>
                <a:off x="6191930" y="2983346"/>
                <a:ext cx="187200" cy="14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C5278C-5506-4586-B6EC-8D58D4AECC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74290" y="2965346"/>
                  <a:ext cx="22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8326C5-3E54-471C-A961-EEFB1FAC5887}"/>
                    </a:ext>
                  </a:extLst>
                </p14:cNvPr>
                <p14:cNvContentPartPr/>
                <p14:nvPr/>
              </p14:nvContentPartPr>
              <p14:xfrm>
                <a:off x="6403610" y="3002066"/>
                <a:ext cx="155880" cy="10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8326C5-3E54-471C-A961-EEFB1FAC588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5610" y="2984066"/>
                  <a:ext cx="191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395E4A7-31C4-41BC-88F2-00B09977DD7A}"/>
                    </a:ext>
                  </a:extLst>
                </p14:cNvPr>
                <p14:cNvContentPartPr/>
                <p14:nvPr/>
              </p14:nvContentPartPr>
              <p14:xfrm>
                <a:off x="6610970" y="2770946"/>
                <a:ext cx="25200" cy="33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395E4A7-31C4-41BC-88F2-00B09977DD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93330" y="2752946"/>
                  <a:ext cx="608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67467B-28F8-401F-BF05-10952E25461E}"/>
                    </a:ext>
                  </a:extLst>
                </p14:cNvPr>
                <p14:cNvContentPartPr/>
                <p14:nvPr/>
              </p14:nvContentPartPr>
              <p14:xfrm>
                <a:off x="6563450" y="2979746"/>
                <a:ext cx="136080" cy="7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67467B-28F8-401F-BF05-10952E2546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45810" y="2961746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3187864-0D44-409E-9E65-976D50E9DF2C}"/>
                    </a:ext>
                  </a:extLst>
                </p14:cNvPr>
                <p14:cNvContentPartPr/>
                <p14:nvPr/>
              </p14:nvContentPartPr>
              <p14:xfrm>
                <a:off x="6707450" y="2979026"/>
                <a:ext cx="137880" cy="11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3187864-0D44-409E-9E65-976D50E9DF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9450" y="2961386"/>
                  <a:ext cx="173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5345A1-8429-4C1A-934D-0CEEFF7B6E86}"/>
                    </a:ext>
                  </a:extLst>
                </p14:cNvPr>
                <p14:cNvContentPartPr/>
                <p14:nvPr/>
              </p14:nvContentPartPr>
              <p14:xfrm>
                <a:off x="6869450" y="2988746"/>
                <a:ext cx="125280" cy="47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5345A1-8429-4C1A-934D-0CEEFF7B6E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51450" y="2970746"/>
                  <a:ext cx="160920" cy="51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E77ED7B-F386-4388-A687-31F62DE036E4}"/>
              </a:ext>
            </a:extLst>
          </p:cNvPr>
          <p:cNvGrpSpPr/>
          <p:nvPr/>
        </p:nvGrpSpPr>
        <p:grpSpPr>
          <a:xfrm>
            <a:off x="7267610" y="2659346"/>
            <a:ext cx="511200" cy="459000"/>
            <a:chOff x="7267610" y="2659346"/>
            <a:chExt cx="5112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38AB41-D548-4053-A269-22991E6BFA07}"/>
                    </a:ext>
                  </a:extLst>
                </p14:cNvPr>
                <p14:cNvContentPartPr/>
                <p14:nvPr/>
              </p14:nvContentPartPr>
              <p14:xfrm>
                <a:off x="7341770" y="2659346"/>
                <a:ext cx="105840" cy="459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38AB41-D548-4053-A269-22991E6BFA0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24130" y="2641346"/>
                  <a:ext cx="1414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A22BA00-76ED-4E2A-964F-AD9292C7A737}"/>
                    </a:ext>
                  </a:extLst>
                </p14:cNvPr>
                <p14:cNvContentPartPr/>
                <p14:nvPr/>
              </p14:nvContentPartPr>
              <p14:xfrm>
                <a:off x="7267610" y="2944466"/>
                <a:ext cx="235080" cy="1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A22BA00-76ED-4E2A-964F-AD9292C7A7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9610" y="2926826"/>
                  <a:ext cx="270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A8482C-7C8B-4F95-9007-5721EB6517A4}"/>
                    </a:ext>
                  </a:extLst>
                </p14:cNvPr>
                <p14:cNvContentPartPr/>
                <p14:nvPr/>
              </p14:nvContentPartPr>
              <p14:xfrm>
                <a:off x="7508090" y="2939786"/>
                <a:ext cx="92160" cy="13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A8482C-7C8B-4F95-9007-5721EB6517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90090" y="2921786"/>
                  <a:ext cx="127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228BE5-D0D2-4C87-8F1B-B86DCBB688A3}"/>
                    </a:ext>
                  </a:extLst>
                </p14:cNvPr>
                <p14:cNvContentPartPr/>
                <p14:nvPr/>
              </p14:nvContentPartPr>
              <p14:xfrm>
                <a:off x="7652450" y="2941226"/>
                <a:ext cx="126360" cy="132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228BE5-D0D2-4C87-8F1B-B86DCBB688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34810" y="2923226"/>
                  <a:ext cx="1620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23E424-0424-4EAC-B57B-1DE3406D10AC}"/>
              </a:ext>
            </a:extLst>
          </p:cNvPr>
          <p:cNvGrpSpPr/>
          <p:nvPr/>
        </p:nvGrpSpPr>
        <p:grpSpPr>
          <a:xfrm>
            <a:off x="8000570" y="2735666"/>
            <a:ext cx="752400" cy="332640"/>
            <a:chOff x="8000570" y="2735666"/>
            <a:chExt cx="7524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7EF357-F2D0-4C92-AFC5-D9536E48CFF9}"/>
                    </a:ext>
                  </a:extLst>
                </p14:cNvPr>
                <p14:cNvContentPartPr/>
                <p14:nvPr/>
              </p14:nvContentPartPr>
              <p14:xfrm>
                <a:off x="8000570" y="2911346"/>
                <a:ext cx="176040" cy="143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7EF357-F2D0-4C92-AFC5-D9536E48CF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82930" y="2893706"/>
                  <a:ext cx="211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BC619C-E0E9-4E67-9DBA-0F5DFA9AC490}"/>
                    </a:ext>
                  </a:extLst>
                </p14:cNvPr>
                <p14:cNvContentPartPr/>
                <p14:nvPr/>
              </p14:nvContentPartPr>
              <p14:xfrm>
                <a:off x="8216930" y="2975786"/>
                <a:ext cx="126720" cy="88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BC619C-E0E9-4E67-9DBA-0F5DFA9AC4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99290" y="2957786"/>
                  <a:ext cx="162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6B4FE3B-F3FE-428E-BF7C-A288FB25FF17}"/>
                    </a:ext>
                  </a:extLst>
                </p14:cNvPr>
                <p14:cNvContentPartPr/>
                <p14:nvPr/>
              </p14:nvContentPartPr>
              <p14:xfrm>
                <a:off x="8384690" y="2970746"/>
                <a:ext cx="88920" cy="9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6B4FE3B-F3FE-428E-BF7C-A288FB25FF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67050" y="2953106"/>
                  <a:ext cx="12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E4B87C7-039A-4730-B57C-69B547ED039E}"/>
                    </a:ext>
                  </a:extLst>
                </p14:cNvPr>
                <p14:cNvContentPartPr/>
                <p14:nvPr/>
              </p14:nvContentPartPr>
              <p14:xfrm>
                <a:off x="8492330" y="2735666"/>
                <a:ext cx="260640" cy="308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E4B87C7-039A-4730-B57C-69B547ED03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74690" y="2718026"/>
                  <a:ext cx="29628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353BB64-947D-43C7-AF5E-A4A8B1640555}"/>
              </a:ext>
            </a:extLst>
          </p:cNvPr>
          <p:cNvGrpSpPr/>
          <p:nvPr/>
        </p:nvGrpSpPr>
        <p:grpSpPr>
          <a:xfrm>
            <a:off x="288650" y="3494906"/>
            <a:ext cx="710280" cy="323280"/>
            <a:chOff x="288650" y="3494906"/>
            <a:chExt cx="7102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1D411BC-0CDD-4CB3-90A2-40BEC167E98B}"/>
                    </a:ext>
                  </a:extLst>
                </p14:cNvPr>
                <p14:cNvContentPartPr/>
                <p14:nvPr/>
              </p14:nvContentPartPr>
              <p14:xfrm>
                <a:off x="288650" y="3494906"/>
                <a:ext cx="262080" cy="323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1D411BC-0CDD-4CB3-90A2-40BEC167E9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1010" y="3477266"/>
                  <a:ext cx="297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6C5ABA-FF25-46EC-810F-4DE1236FE8F9}"/>
                    </a:ext>
                  </a:extLst>
                </p14:cNvPr>
                <p14:cNvContentPartPr/>
                <p14:nvPr/>
              </p14:nvContentPartPr>
              <p14:xfrm>
                <a:off x="533090" y="3543146"/>
                <a:ext cx="222480" cy="27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6C5ABA-FF25-46EC-810F-4DE1236FE8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5450" y="3525506"/>
                  <a:ext cx="258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BD0C05C-5E14-4D9E-9804-D85028E25FD2}"/>
                    </a:ext>
                  </a:extLst>
                </p14:cNvPr>
                <p14:cNvContentPartPr/>
                <p14:nvPr/>
              </p14:nvContentPartPr>
              <p14:xfrm>
                <a:off x="660890" y="3688226"/>
                <a:ext cx="338040" cy="128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BD0C05C-5E14-4D9E-9804-D85028E25FD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890" y="3670226"/>
                  <a:ext cx="3736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0FF30AA-640B-4F9E-A2B1-601513AEB1AE}"/>
              </a:ext>
            </a:extLst>
          </p:cNvPr>
          <p:cNvGrpSpPr/>
          <p:nvPr/>
        </p:nvGrpSpPr>
        <p:grpSpPr>
          <a:xfrm>
            <a:off x="1325090" y="3501026"/>
            <a:ext cx="882000" cy="301680"/>
            <a:chOff x="1325090" y="3501026"/>
            <a:chExt cx="8820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7AA8B48-A020-4BC0-A8B5-B4E9A5BB30B3}"/>
                    </a:ext>
                  </a:extLst>
                </p14:cNvPr>
                <p14:cNvContentPartPr/>
                <p14:nvPr/>
              </p14:nvContentPartPr>
              <p14:xfrm>
                <a:off x="1325090" y="3520106"/>
                <a:ext cx="141120" cy="282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7AA8B48-A020-4BC0-A8B5-B4E9A5BB30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07090" y="3502106"/>
                  <a:ext cx="176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9DF6735-20FC-4A65-8C6D-B2F1F96C05EA}"/>
                    </a:ext>
                  </a:extLst>
                </p14:cNvPr>
                <p14:cNvContentPartPr/>
                <p14:nvPr/>
              </p14:nvContentPartPr>
              <p14:xfrm>
                <a:off x="1536050" y="3532346"/>
                <a:ext cx="28440" cy="24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9DF6735-20FC-4A65-8C6D-B2F1F96C05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18410" y="3514706"/>
                  <a:ext cx="64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AFE126D-544F-4BFA-9A05-8EF085BEF0F3}"/>
                    </a:ext>
                  </a:extLst>
                </p14:cNvPr>
                <p14:cNvContentPartPr/>
                <p14:nvPr/>
              </p14:nvContentPartPr>
              <p14:xfrm>
                <a:off x="1632170" y="3682106"/>
                <a:ext cx="7956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AFE126D-544F-4BFA-9A05-8EF085BEF0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14530" y="3664106"/>
                  <a:ext cx="11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6F8F1F-57D9-4B89-9C40-C66278AFC973}"/>
                    </a:ext>
                  </a:extLst>
                </p14:cNvPr>
                <p14:cNvContentPartPr/>
                <p14:nvPr/>
              </p14:nvContentPartPr>
              <p14:xfrm>
                <a:off x="1784810" y="3703346"/>
                <a:ext cx="109800" cy="56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6F8F1F-57D9-4B89-9C40-C66278AFC9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66810" y="3685346"/>
                  <a:ext cx="145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D0B7CE-E2A2-4977-B70C-F52B70912F4B}"/>
                    </a:ext>
                  </a:extLst>
                </p14:cNvPr>
                <p14:cNvContentPartPr/>
                <p14:nvPr/>
              </p14:nvContentPartPr>
              <p14:xfrm>
                <a:off x="1928450" y="3501026"/>
                <a:ext cx="92880" cy="24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D0B7CE-E2A2-4977-B70C-F52B70912F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10810" y="3483026"/>
                  <a:ext cx="128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50EAAD-A517-4DB6-892F-DC3B93F5D2BF}"/>
                    </a:ext>
                  </a:extLst>
                </p14:cNvPr>
                <p14:cNvContentPartPr/>
                <p14:nvPr/>
              </p14:nvContentPartPr>
              <p14:xfrm>
                <a:off x="1930970" y="3685706"/>
                <a:ext cx="276120" cy="7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50EAAD-A517-4DB6-892F-DC3B93F5D2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12970" y="3667706"/>
                  <a:ext cx="3117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B494103-6CF9-4751-A7D0-D86C9486CD08}"/>
              </a:ext>
            </a:extLst>
          </p:cNvPr>
          <p:cNvGrpSpPr/>
          <p:nvPr/>
        </p:nvGrpSpPr>
        <p:grpSpPr>
          <a:xfrm>
            <a:off x="2535770" y="3475106"/>
            <a:ext cx="1750680" cy="370800"/>
            <a:chOff x="2535770" y="3475106"/>
            <a:chExt cx="17506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B7CE5A-A5B2-4861-AAE3-7E41DF0C9490}"/>
                    </a:ext>
                  </a:extLst>
                </p14:cNvPr>
                <p14:cNvContentPartPr/>
                <p14:nvPr/>
              </p14:nvContentPartPr>
              <p14:xfrm>
                <a:off x="2535770" y="3517946"/>
                <a:ext cx="344160" cy="2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B7CE5A-A5B2-4861-AAE3-7E41DF0C94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18130" y="3499946"/>
                  <a:ext cx="379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9961502-0B0C-4F81-AB91-B1E134460AE7}"/>
                    </a:ext>
                  </a:extLst>
                </p14:cNvPr>
                <p14:cNvContentPartPr/>
                <p14:nvPr/>
              </p14:nvContentPartPr>
              <p14:xfrm>
                <a:off x="2612810" y="3531626"/>
                <a:ext cx="33480" cy="288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9961502-0B0C-4F81-AB91-B1E134460A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94810" y="3513626"/>
                  <a:ext cx="69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EF55F99-A9EA-4261-8054-CAC5A27A77F1}"/>
                    </a:ext>
                  </a:extLst>
                </p14:cNvPr>
                <p14:cNvContentPartPr/>
                <p14:nvPr/>
              </p14:nvContentPartPr>
              <p14:xfrm>
                <a:off x="2734490" y="3548906"/>
                <a:ext cx="311040" cy="284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EF55F99-A9EA-4261-8054-CAC5A27A77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16490" y="3531266"/>
                  <a:ext cx="346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4FD3ED-C08C-4A96-81C1-84FD005E1E8E}"/>
                    </a:ext>
                  </a:extLst>
                </p14:cNvPr>
                <p14:cNvContentPartPr/>
                <p14:nvPr/>
              </p14:nvContentPartPr>
              <p14:xfrm>
                <a:off x="3053810" y="3691826"/>
                <a:ext cx="118080" cy="154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4FD3ED-C08C-4A96-81C1-84FD005E1E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36170" y="3674186"/>
                  <a:ext cx="153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025FD9E-4C38-4E4F-A54C-0C8710937FF5}"/>
                    </a:ext>
                  </a:extLst>
                </p14:cNvPr>
                <p14:cNvContentPartPr/>
                <p14:nvPr/>
              </p14:nvContentPartPr>
              <p14:xfrm>
                <a:off x="3234170" y="3695426"/>
                <a:ext cx="91800" cy="11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025FD9E-4C38-4E4F-A54C-0C8710937F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16530" y="3677786"/>
                  <a:ext cx="127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F2CE02-CC06-4B18-BF6B-E68AE1271077}"/>
                    </a:ext>
                  </a:extLst>
                </p14:cNvPr>
                <p14:cNvContentPartPr/>
                <p14:nvPr/>
              </p14:nvContentPartPr>
              <p14:xfrm>
                <a:off x="3424250" y="3475106"/>
                <a:ext cx="153720" cy="335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F2CE02-CC06-4B18-BF6B-E68AE12710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06610" y="3457466"/>
                  <a:ext cx="189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0123A-2C62-484A-8712-8CF4AB9D43F3}"/>
                    </a:ext>
                  </a:extLst>
                </p14:cNvPr>
                <p14:cNvContentPartPr/>
                <p14:nvPr/>
              </p14:nvContentPartPr>
              <p14:xfrm>
                <a:off x="3411290" y="3665546"/>
                <a:ext cx="228960" cy="9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0123A-2C62-484A-8712-8CF4AB9D43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93650" y="3647546"/>
                  <a:ext cx="26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6914A05-4C35-43DB-8031-B2B8623237ED}"/>
                    </a:ext>
                  </a:extLst>
                </p14:cNvPr>
                <p14:cNvContentPartPr/>
                <p14:nvPr/>
              </p14:nvContentPartPr>
              <p14:xfrm>
                <a:off x="3592010" y="3642866"/>
                <a:ext cx="324000" cy="159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914A05-4C35-43DB-8031-B2B8623237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74010" y="3625226"/>
                  <a:ext cx="359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FE8E8A6-6092-48CD-9811-40CA61595065}"/>
                    </a:ext>
                  </a:extLst>
                </p14:cNvPr>
                <p14:cNvContentPartPr/>
                <p14:nvPr/>
              </p14:nvContentPartPr>
              <p14:xfrm>
                <a:off x="3981890" y="3634586"/>
                <a:ext cx="130320" cy="168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FE8E8A6-6092-48CD-9811-40CA615950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4250" y="3616586"/>
                  <a:ext cx="165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9F95FD-8A8A-4321-A21A-9A3A0FA6B56B}"/>
                    </a:ext>
                  </a:extLst>
                </p14:cNvPr>
                <p14:cNvContentPartPr/>
                <p14:nvPr/>
              </p14:nvContentPartPr>
              <p14:xfrm>
                <a:off x="4237850" y="3750506"/>
                <a:ext cx="48600" cy="63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9F95FD-8A8A-4321-A21A-9A3A0FA6B5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20210" y="3732866"/>
                  <a:ext cx="842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994CA28-5A0F-4721-9BB9-4C5EC649DF11}"/>
              </a:ext>
            </a:extLst>
          </p:cNvPr>
          <p:cNvGrpSpPr/>
          <p:nvPr/>
        </p:nvGrpSpPr>
        <p:grpSpPr>
          <a:xfrm>
            <a:off x="4570130" y="3514346"/>
            <a:ext cx="1229040" cy="308160"/>
            <a:chOff x="4570130" y="3514346"/>
            <a:chExt cx="122904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7E88F53-676C-4A78-A9AD-9D85676F7729}"/>
                    </a:ext>
                  </a:extLst>
                </p14:cNvPr>
                <p14:cNvContentPartPr/>
                <p14:nvPr/>
              </p14:nvContentPartPr>
              <p14:xfrm>
                <a:off x="4570130" y="3624506"/>
                <a:ext cx="207000" cy="185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7E88F53-676C-4A78-A9AD-9D85676F77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52490" y="3606506"/>
                  <a:ext cx="242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B4CE10-696A-4842-B79F-40E2FDF39EBD}"/>
                    </a:ext>
                  </a:extLst>
                </p14:cNvPr>
                <p14:cNvContentPartPr/>
                <p14:nvPr/>
              </p14:nvContentPartPr>
              <p14:xfrm>
                <a:off x="4826450" y="3670946"/>
                <a:ext cx="103680" cy="151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B4CE10-696A-4842-B79F-40E2FDF39EB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8450" y="3653306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404347-21C4-41F8-ADE8-4C215D193B26}"/>
                    </a:ext>
                  </a:extLst>
                </p14:cNvPr>
                <p14:cNvContentPartPr/>
                <p14:nvPr/>
              </p14:nvContentPartPr>
              <p14:xfrm>
                <a:off x="5008610" y="3687506"/>
                <a:ext cx="9936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404347-21C4-41F8-ADE8-4C215D193B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90970" y="3669506"/>
                  <a:ext cx="13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7A0E19-C9AF-4E23-9A49-8F214F1E13B5}"/>
                    </a:ext>
                  </a:extLst>
                </p14:cNvPr>
                <p14:cNvContentPartPr/>
                <p14:nvPr/>
              </p14:nvContentPartPr>
              <p14:xfrm>
                <a:off x="5095730" y="3675626"/>
                <a:ext cx="117720" cy="9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7A0E19-C9AF-4E23-9A49-8F214F1E13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78090" y="3657986"/>
                  <a:ext cx="153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B15C91-0DC3-4FD4-89BF-61DF1FF480C7}"/>
                    </a:ext>
                  </a:extLst>
                </p14:cNvPr>
                <p14:cNvContentPartPr/>
                <p14:nvPr/>
              </p14:nvContentPartPr>
              <p14:xfrm>
                <a:off x="5265290" y="3514346"/>
                <a:ext cx="162360" cy="255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B15C91-0DC3-4FD4-89BF-61DF1FF480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47650" y="3496346"/>
                  <a:ext cx="198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803E23-185D-46EF-ACE2-20B0B4D2956A}"/>
                    </a:ext>
                  </a:extLst>
                </p14:cNvPr>
                <p14:cNvContentPartPr/>
                <p14:nvPr/>
              </p14:nvContentPartPr>
              <p14:xfrm>
                <a:off x="5500370" y="3638906"/>
                <a:ext cx="118800" cy="140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803E23-185D-46EF-ACE2-20B0B4D295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82370" y="3621266"/>
                  <a:ext cx="15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549A5E-FA96-42AD-B54F-E239C4A954F6}"/>
                    </a:ext>
                  </a:extLst>
                </p14:cNvPr>
                <p14:cNvContentPartPr/>
                <p14:nvPr/>
              </p14:nvContentPartPr>
              <p14:xfrm>
                <a:off x="5654810" y="3655826"/>
                <a:ext cx="144360" cy="133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549A5E-FA96-42AD-B54F-E239C4A954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7170" y="3638186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BC44293-F637-4596-92C4-9B50BA965218}"/>
              </a:ext>
            </a:extLst>
          </p:cNvPr>
          <p:cNvGrpSpPr/>
          <p:nvPr/>
        </p:nvGrpSpPr>
        <p:grpSpPr>
          <a:xfrm>
            <a:off x="6062330" y="3422906"/>
            <a:ext cx="322920" cy="349920"/>
            <a:chOff x="6062330" y="3422906"/>
            <a:chExt cx="3229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0A1F48-840A-479C-BFA2-07CBEE739941}"/>
                    </a:ext>
                  </a:extLst>
                </p14:cNvPr>
                <p14:cNvContentPartPr/>
                <p14:nvPr/>
              </p14:nvContentPartPr>
              <p14:xfrm>
                <a:off x="6062330" y="3634586"/>
                <a:ext cx="86400" cy="132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0A1F48-840A-479C-BFA2-07CBEE7399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44330" y="3616946"/>
                  <a:ext cx="12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1E964E8-5A26-4415-82E2-97A957B5209B}"/>
                    </a:ext>
                  </a:extLst>
                </p14:cNvPr>
                <p14:cNvContentPartPr/>
                <p14:nvPr/>
              </p14:nvContentPartPr>
              <p14:xfrm>
                <a:off x="6232610" y="3422906"/>
                <a:ext cx="152640" cy="349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1E964E8-5A26-4415-82E2-97A957B520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14610" y="3404906"/>
                  <a:ext cx="1882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13CC54-B85D-4459-AEE7-F67319F1F42C}"/>
                    </a:ext>
                  </a:extLst>
                </p14:cNvPr>
                <p14:cNvContentPartPr/>
                <p14:nvPr/>
              </p14:nvContentPartPr>
              <p14:xfrm>
                <a:off x="6153050" y="3628466"/>
                <a:ext cx="190440" cy="39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13CC54-B85D-4459-AEE7-F67319F1F42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35050" y="3610466"/>
                  <a:ext cx="2260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296A1E6-88B1-4561-9C01-F0AF2AA287DD}"/>
              </a:ext>
            </a:extLst>
          </p:cNvPr>
          <p:cNvGrpSpPr/>
          <p:nvPr/>
        </p:nvGrpSpPr>
        <p:grpSpPr>
          <a:xfrm>
            <a:off x="6591170" y="3453866"/>
            <a:ext cx="891720" cy="257040"/>
            <a:chOff x="6591170" y="3453866"/>
            <a:chExt cx="8917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9F5CB7A-FBC4-4DA9-B8A9-74111A7D2B5E}"/>
                    </a:ext>
                  </a:extLst>
                </p14:cNvPr>
                <p14:cNvContentPartPr/>
                <p14:nvPr/>
              </p14:nvContentPartPr>
              <p14:xfrm>
                <a:off x="6616730" y="3579506"/>
                <a:ext cx="39600" cy="10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9F5CB7A-FBC4-4DA9-B8A9-74111A7D2B5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99090" y="3561506"/>
                  <a:ext cx="75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11B4D6-204E-40C5-8BE1-84FB44E564CF}"/>
                    </a:ext>
                  </a:extLst>
                </p14:cNvPr>
                <p14:cNvContentPartPr/>
                <p14:nvPr/>
              </p14:nvContentPartPr>
              <p14:xfrm>
                <a:off x="6591170" y="3515066"/>
                <a:ext cx="38160" cy="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11B4D6-204E-40C5-8BE1-84FB44E564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73170" y="3497426"/>
                  <a:ext cx="73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AE1393-A2DD-4B70-909F-BCCFFD08684D}"/>
                    </a:ext>
                  </a:extLst>
                </p14:cNvPr>
                <p14:cNvContentPartPr/>
                <p14:nvPr/>
              </p14:nvContentPartPr>
              <p14:xfrm>
                <a:off x="6755690" y="3585266"/>
                <a:ext cx="133200" cy="117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AE1393-A2DD-4B70-909F-BCCFFD08684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37690" y="3567266"/>
                  <a:ext cx="168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4D32EB-54D5-4D80-AF53-082793FFAA5B}"/>
                    </a:ext>
                  </a:extLst>
                </p14:cNvPr>
                <p14:cNvContentPartPr/>
                <p14:nvPr/>
              </p14:nvContentPartPr>
              <p14:xfrm>
                <a:off x="6929930" y="3453866"/>
                <a:ext cx="152640" cy="247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4D32EB-54D5-4D80-AF53-082793FFAA5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12290" y="3435866"/>
                  <a:ext cx="188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779576-56FF-4D15-9D71-6F9C1D2E55B6}"/>
                    </a:ext>
                  </a:extLst>
                </p14:cNvPr>
                <p14:cNvContentPartPr/>
                <p14:nvPr/>
              </p14:nvContentPartPr>
              <p14:xfrm>
                <a:off x="7146290" y="3538826"/>
                <a:ext cx="336600" cy="172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779576-56FF-4D15-9D71-6F9C1D2E55B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28650" y="3521186"/>
                  <a:ext cx="372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982CB16-B793-439D-9B08-85C0B4E5AAB1}"/>
                    </a:ext>
                  </a:extLst>
                </p14:cNvPr>
                <p14:cNvContentPartPr/>
                <p14:nvPr/>
              </p14:nvContentPartPr>
              <p14:xfrm>
                <a:off x="7337090" y="3533426"/>
                <a:ext cx="108720" cy="140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982CB16-B793-439D-9B08-85C0B4E5AA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19090" y="3515786"/>
                  <a:ext cx="1443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1585864-8158-4885-B4C4-3311E0952D52}"/>
              </a:ext>
            </a:extLst>
          </p:cNvPr>
          <p:cNvGrpSpPr/>
          <p:nvPr/>
        </p:nvGrpSpPr>
        <p:grpSpPr>
          <a:xfrm>
            <a:off x="7741010" y="3326066"/>
            <a:ext cx="1028880" cy="338400"/>
            <a:chOff x="7741010" y="3326066"/>
            <a:chExt cx="102888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807815-6333-49C8-AD4A-2BFE96B7097F}"/>
                    </a:ext>
                  </a:extLst>
                </p14:cNvPr>
                <p14:cNvContentPartPr/>
                <p14:nvPr/>
              </p14:nvContentPartPr>
              <p14:xfrm>
                <a:off x="7741010" y="3460706"/>
                <a:ext cx="120240" cy="167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807815-6333-49C8-AD4A-2BFE96B709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3370" y="3443066"/>
                  <a:ext cx="155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114DF3-2067-4C16-B60C-EE99C163516D}"/>
                    </a:ext>
                  </a:extLst>
                </p14:cNvPr>
                <p14:cNvContentPartPr/>
                <p14:nvPr/>
              </p14:nvContentPartPr>
              <p14:xfrm>
                <a:off x="7913090" y="3489506"/>
                <a:ext cx="120240" cy="120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114DF3-2067-4C16-B60C-EE99C16351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95450" y="3471866"/>
                  <a:ext cx="155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5436CEC-DDF8-4D7B-8F52-022813DA78B5}"/>
                    </a:ext>
                  </a:extLst>
                </p14:cNvPr>
                <p14:cNvContentPartPr/>
                <p14:nvPr/>
              </p14:nvContentPartPr>
              <p14:xfrm>
                <a:off x="8068610" y="3326066"/>
                <a:ext cx="74520" cy="29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5436CEC-DDF8-4D7B-8F52-022813DA78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50970" y="3308426"/>
                  <a:ext cx="110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C86E8F2-C956-46E9-8FB6-BBB8E475E7A1}"/>
                    </a:ext>
                  </a:extLst>
                </p14:cNvPr>
                <p14:cNvContentPartPr/>
                <p14:nvPr/>
              </p14:nvContentPartPr>
              <p14:xfrm>
                <a:off x="8044490" y="3499586"/>
                <a:ext cx="287280" cy="139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C86E8F2-C956-46E9-8FB6-BBB8E475E7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6490" y="3481946"/>
                  <a:ext cx="322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A3D3F89-4175-41F6-A81D-6001D1098218}"/>
                    </a:ext>
                  </a:extLst>
                </p14:cNvPr>
                <p14:cNvContentPartPr/>
                <p14:nvPr/>
              </p14:nvContentPartPr>
              <p14:xfrm>
                <a:off x="8354450" y="3509666"/>
                <a:ext cx="61920" cy="120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A3D3F89-4175-41F6-A81D-6001D109821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36810" y="3491666"/>
                  <a:ext cx="97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45C85F-874B-4095-AC9C-71BB4BD187A6}"/>
                    </a:ext>
                  </a:extLst>
                </p14:cNvPr>
                <p14:cNvContentPartPr/>
                <p14:nvPr/>
              </p14:nvContentPartPr>
              <p14:xfrm>
                <a:off x="8338250" y="3401666"/>
                <a:ext cx="51120" cy="31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45C85F-874B-4095-AC9C-71BB4BD187A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20610" y="3383666"/>
                  <a:ext cx="86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3E719A-7EF7-463B-B6EE-651D0739C27F}"/>
                    </a:ext>
                  </a:extLst>
                </p14:cNvPr>
                <p14:cNvContentPartPr/>
                <p14:nvPr/>
              </p14:nvContentPartPr>
              <p14:xfrm>
                <a:off x="8460290" y="3452066"/>
                <a:ext cx="309600" cy="212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3E719A-7EF7-463B-B6EE-651D0739C2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42650" y="3434066"/>
                  <a:ext cx="3452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DA943B8-58DB-432A-A0D2-BDF6C2619060}"/>
              </a:ext>
            </a:extLst>
          </p:cNvPr>
          <p:cNvGrpSpPr/>
          <p:nvPr/>
        </p:nvGrpSpPr>
        <p:grpSpPr>
          <a:xfrm>
            <a:off x="7340330" y="4118426"/>
            <a:ext cx="178920" cy="122400"/>
            <a:chOff x="7340330" y="4118426"/>
            <a:chExt cx="17892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C8913B-C5CD-42CB-BD5A-409864B87067}"/>
                    </a:ext>
                  </a:extLst>
                </p14:cNvPr>
                <p14:cNvContentPartPr/>
                <p14:nvPr/>
              </p14:nvContentPartPr>
              <p14:xfrm>
                <a:off x="7396130" y="4118426"/>
                <a:ext cx="11844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C8913B-C5CD-42CB-BD5A-409864B870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78130" y="4100426"/>
                  <a:ext cx="154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A2D8C7-79A2-428C-8D74-AA1F547364AF}"/>
                    </a:ext>
                  </a:extLst>
                </p14:cNvPr>
                <p14:cNvContentPartPr/>
                <p14:nvPr/>
              </p14:nvContentPartPr>
              <p14:xfrm>
                <a:off x="7340330" y="4212386"/>
                <a:ext cx="178920" cy="2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A2D8C7-79A2-428C-8D74-AA1F547364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22690" y="4194386"/>
                  <a:ext cx="2145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7698123-2FF6-415B-BFA0-4753A316766E}"/>
              </a:ext>
            </a:extLst>
          </p:cNvPr>
          <p:cNvGrpSpPr/>
          <p:nvPr/>
        </p:nvGrpSpPr>
        <p:grpSpPr>
          <a:xfrm>
            <a:off x="7844690" y="3873986"/>
            <a:ext cx="608040" cy="441000"/>
            <a:chOff x="7844690" y="3873986"/>
            <a:chExt cx="60804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D81887-065A-4356-8C08-13D92232BCDE}"/>
                    </a:ext>
                  </a:extLst>
                </p14:cNvPr>
                <p14:cNvContentPartPr/>
                <p14:nvPr/>
              </p14:nvContentPartPr>
              <p14:xfrm>
                <a:off x="7844690" y="4077386"/>
                <a:ext cx="28080" cy="23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D81887-065A-4356-8C08-13D92232BCD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26690" y="4059746"/>
                  <a:ext cx="63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52F7E1A-3B54-4469-B0CF-BA7C6C18FCDB}"/>
                    </a:ext>
                  </a:extLst>
                </p14:cNvPr>
                <p14:cNvContentPartPr/>
                <p14:nvPr/>
              </p14:nvContentPartPr>
              <p14:xfrm>
                <a:off x="7954850" y="4100066"/>
                <a:ext cx="169200" cy="174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52F7E1A-3B54-4469-B0CF-BA7C6C18FCD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37210" y="4082426"/>
                  <a:ext cx="20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CDE0F6-1E44-4005-8B6A-CD33D71E3BC6}"/>
                    </a:ext>
                  </a:extLst>
                </p14:cNvPr>
                <p14:cNvContentPartPr/>
                <p14:nvPr/>
              </p14:nvContentPartPr>
              <p14:xfrm>
                <a:off x="8115050" y="3881906"/>
                <a:ext cx="147960" cy="221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BCDE0F6-1E44-4005-8B6A-CD33D71E3B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97050" y="3864266"/>
                  <a:ext cx="183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0ACC26B-041E-46B7-BA8C-29ADA0A393E0}"/>
                    </a:ext>
                  </a:extLst>
                </p14:cNvPr>
                <p14:cNvContentPartPr/>
                <p14:nvPr/>
              </p14:nvContentPartPr>
              <p14:xfrm>
                <a:off x="8099930" y="3873986"/>
                <a:ext cx="352800" cy="9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0ACC26B-041E-46B7-BA8C-29ADA0A393E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82290" y="3856346"/>
                  <a:ext cx="3884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0BB4717-9B94-4E27-91A8-7C0BF7AC408B}"/>
              </a:ext>
            </a:extLst>
          </p:cNvPr>
          <p:cNvGrpSpPr/>
          <p:nvPr/>
        </p:nvGrpSpPr>
        <p:grpSpPr>
          <a:xfrm>
            <a:off x="331130" y="4520906"/>
            <a:ext cx="802080" cy="306360"/>
            <a:chOff x="331130" y="4520906"/>
            <a:chExt cx="80208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941089-718C-49DE-A0D5-4EE5BBBC68EF}"/>
                    </a:ext>
                  </a:extLst>
                </p14:cNvPr>
                <p14:cNvContentPartPr/>
                <p14:nvPr/>
              </p14:nvContentPartPr>
              <p14:xfrm>
                <a:off x="466850" y="4583186"/>
                <a:ext cx="15480" cy="19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941089-718C-49DE-A0D5-4EE5BBBC68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8850" y="4565186"/>
                  <a:ext cx="5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E37052-15F3-46C6-A9F1-C33A82E28BE5}"/>
                    </a:ext>
                  </a:extLst>
                </p14:cNvPr>
                <p14:cNvContentPartPr/>
                <p14:nvPr/>
              </p14:nvContentPartPr>
              <p14:xfrm>
                <a:off x="331130" y="4520906"/>
                <a:ext cx="368640" cy="27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E37052-15F3-46C6-A9F1-C33A82E28BE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3130" y="4502906"/>
                  <a:ext cx="404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9ECEF8-CEDF-4164-9893-902453066225}"/>
                    </a:ext>
                  </a:extLst>
                </p14:cNvPr>
                <p14:cNvContentPartPr/>
                <p14:nvPr/>
              </p14:nvContentPartPr>
              <p14:xfrm>
                <a:off x="768170" y="4672466"/>
                <a:ext cx="82440" cy="8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9ECEF8-CEDF-4164-9893-9024530662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0170" y="4654826"/>
                  <a:ext cx="118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5BFE230-6D75-4684-849A-2E7A8444F88B}"/>
                    </a:ext>
                  </a:extLst>
                </p14:cNvPr>
                <p14:cNvContentPartPr/>
                <p14:nvPr/>
              </p14:nvContentPartPr>
              <p14:xfrm>
                <a:off x="882290" y="4653746"/>
                <a:ext cx="144720" cy="133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5BFE230-6D75-4684-849A-2E7A8444F88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4650" y="4636106"/>
                  <a:ext cx="180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7D4D16-B258-4982-9CBB-B8B43C785E8E}"/>
                    </a:ext>
                  </a:extLst>
                </p14:cNvPr>
                <p14:cNvContentPartPr/>
                <p14:nvPr/>
              </p14:nvContentPartPr>
              <p14:xfrm>
                <a:off x="1096850" y="4765706"/>
                <a:ext cx="36360" cy="61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7D4D16-B258-4982-9CBB-B8B43C785E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9210" y="4747706"/>
                  <a:ext cx="720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A3134BE-0490-4B4E-A523-8935F31A06B9}"/>
              </a:ext>
            </a:extLst>
          </p:cNvPr>
          <p:cNvGrpSpPr/>
          <p:nvPr/>
        </p:nvGrpSpPr>
        <p:grpSpPr>
          <a:xfrm>
            <a:off x="1451450" y="4511186"/>
            <a:ext cx="829800" cy="290520"/>
            <a:chOff x="1451450" y="4511186"/>
            <a:chExt cx="8298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3281C7-F210-4B02-8A3E-2741335FEE80}"/>
                    </a:ext>
                  </a:extLst>
                </p14:cNvPr>
                <p14:cNvContentPartPr/>
                <p14:nvPr/>
              </p14:nvContentPartPr>
              <p14:xfrm>
                <a:off x="1495370" y="4652306"/>
                <a:ext cx="37800" cy="149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3281C7-F210-4B02-8A3E-2741335FEE8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477370" y="4634666"/>
                  <a:ext cx="73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E7EA1E8-ACA4-4D5D-B4EE-D50A8F13C92B}"/>
                    </a:ext>
                  </a:extLst>
                </p14:cNvPr>
                <p14:cNvContentPartPr/>
                <p14:nvPr/>
              </p14:nvContentPartPr>
              <p14:xfrm>
                <a:off x="1451450" y="4555826"/>
                <a:ext cx="46080" cy="16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E7EA1E8-ACA4-4D5D-B4EE-D50A8F13C9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33450" y="4538186"/>
                  <a:ext cx="81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E74D57-F676-4ED6-A88C-94C3A655252E}"/>
                    </a:ext>
                  </a:extLst>
                </p14:cNvPr>
                <p14:cNvContentPartPr/>
                <p14:nvPr/>
              </p14:nvContentPartPr>
              <p14:xfrm>
                <a:off x="1614890" y="4653746"/>
                <a:ext cx="110160" cy="128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E74D57-F676-4ED6-A88C-94C3A65525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96890" y="4636106"/>
                  <a:ext cx="145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9D9787-9041-42AB-A873-375B85164F22}"/>
                    </a:ext>
                  </a:extLst>
                </p14:cNvPr>
                <p14:cNvContentPartPr/>
                <p14:nvPr/>
              </p14:nvContentPartPr>
              <p14:xfrm>
                <a:off x="1793090" y="4511186"/>
                <a:ext cx="104040" cy="269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9D9787-9041-42AB-A873-375B85164F2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75090" y="4493546"/>
                  <a:ext cx="139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2B8F242-0BAA-4D78-83C4-3E0166D60DA3}"/>
                    </a:ext>
                  </a:extLst>
                </p14:cNvPr>
                <p14:cNvContentPartPr/>
                <p14:nvPr/>
              </p14:nvContentPartPr>
              <p14:xfrm>
                <a:off x="1963010" y="4625306"/>
                <a:ext cx="318240" cy="153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2B8F242-0BAA-4D78-83C4-3E0166D60DA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45370" y="4607666"/>
                  <a:ext cx="353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77A193D-5AA5-4ACD-BB2F-87E6503892FF}"/>
                    </a:ext>
                  </a:extLst>
                </p14:cNvPr>
                <p14:cNvContentPartPr/>
                <p14:nvPr/>
              </p14:nvContentPartPr>
              <p14:xfrm>
                <a:off x="2155970" y="4637546"/>
                <a:ext cx="108000" cy="138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77A193D-5AA5-4ACD-BB2F-87E6503892F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37970" y="4619906"/>
                  <a:ext cx="1436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39EF029-7345-4B96-BBDD-A91AD83C8F0B}"/>
              </a:ext>
            </a:extLst>
          </p:cNvPr>
          <p:cNvGrpSpPr/>
          <p:nvPr/>
        </p:nvGrpSpPr>
        <p:grpSpPr>
          <a:xfrm>
            <a:off x="2510570" y="4431986"/>
            <a:ext cx="1216440" cy="310680"/>
            <a:chOff x="2510570" y="4431986"/>
            <a:chExt cx="12164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43B067-5056-4F06-8F2C-F5ACF198F64E}"/>
                    </a:ext>
                  </a:extLst>
                </p14:cNvPr>
                <p14:cNvContentPartPr/>
                <p14:nvPr/>
              </p14:nvContentPartPr>
              <p14:xfrm>
                <a:off x="2510570" y="4617026"/>
                <a:ext cx="381600" cy="125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43B067-5056-4F06-8F2C-F5ACF198F64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92930" y="4599386"/>
                  <a:ext cx="41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2A5FA18-B7C6-4867-A84A-97E33D9CC596}"/>
                    </a:ext>
                  </a:extLst>
                </p14:cNvPr>
                <p14:cNvContentPartPr/>
                <p14:nvPr/>
              </p14:nvContentPartPr>
              <p14:xfrm>
                <a:off x="2909450" y="4431986"/>
                <a:ext cx="50760" cy="292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2A5FA18-B7C6-4867-A84A-97E33D9CC59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91450" y="4414346"/>
                  <a:ext cx="86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3C1CBB-13EC-43D2-9789-7FCDC59F7E6D}"/>
                    </a:ext>
                  </a:extLst>
                </p14:cNvPr>
                <p14:cNvContentPartPr/>
                <p14:nvPr/>
              </p14:nvContentPartPr>
              <p14:xfrm>
                <a:off x="2852210" y="4576346"/>
                <a:ext cx="306000" cy="136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3C1CBB-13EC-43D2-9789-7FCDC59F7E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34210" y="4558346"/>
                  <a:ext cx="34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FF90E9-FEBB-4D41-A4D9-2A29D11E4C5A}"/>
                    </a:ext>
                  </a:extLst>
                </p14:cNvPr>
                <p14:cNvContentPartPr/>
                <p14:nvPr/>
              </p14:nvContentPartPr>
              <p14:xfrm>
                <a:off x="3218330" y="4474106"/>
                <a:ext cx="50400" cy="228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FF90E9-FEBB-4D41-A4D9-2A29D11E4C5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00690" y="4456466"/>
                  <a:ext cx="86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4F43A9-62F8-4E05-A3FA-F95FB76E4D78}"/>
                    </a:ext>
                  </a:extLst>
                </p14:cNvPr>
                <p14:cNvContentPartPr/>
                <p14:nvPr/>
              </p14:nvContentPartPr>
              <p14:xfrm>
                <a:off x="3333890" y="4562666"/>
                <a:ext cx="393120" cy="141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4F43A9-62F8-4E05-A3FA-F95FB76E4D7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16250" y="4544666"/>
                  <a:ext cx="4287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EEEE85E-A094-4B5E-A8FC-0DAFDD694A7E}"/>
              </a:ext>
            </a:extLst>
          </p:cNvPr>
          <p:cNvGrpSpPr/>
          <p:nvPr/>
        </p:nvGrpSpPr>
        <p:grpSpPr>
          <a:xfrm>
            <a:off x="4010330" y="4291946"/>
            <a:ext cx="1320120" cy="602640"/>
            <a:chOff x="4010330" y="4291946"/>
            <a:chExt cx="132012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447380D-EC34-4A43-AA69-69B67D98F426}"/>
                    </a:ext>
                  </a:extLst>
                </p14:cNvPr>
                <p14:cNvContentPartPr/>
                <p14:nvPr/>
              </p14:nvContentPartPr>
              <p14:xfrm>
                <a:off x="4010330" y="4291946"/>
                <a:ext cx="231480" cy="60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447380D-EC34-4A43-AA69-69B67D98F4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92330" y="4274306"/>
                  <a:ext cx="267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520ECA-B7DE-4FA5-B1FC-E09DBD6CFC46}"/>
                    </a:ext>
                  </a:extLst>
                </p14:cNvPr>
                <p14:cNvContentPartPr/>
                <p14:nvPr/>
              </p14:nvContentPartPr>
              <p14:xfrm>
                <a:off x="4349090" y="4517666"/>
                <a:ext cx="186120" cy="228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520ECA-B7DE-4FA5-B1FC-E09DBD6CFC4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31090" y="4499666"/>
                  <a:ext cx="221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C56A0D1-2273-4357-A2B5-8BF186D5548B}"/>
                    </a:ext>
                  </a:extLst>
                </p14:cNvPr>
                <p14:cNvContentPartPr/>
                <p14:nvPr/>
              </p14:nvContentPartPr>
              <p14:xfrm>
                <a:off x="4611170" y="4465466"/>
                <a:ext cx="56520" cy="305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C56A0D1-2273-4357-A2B5-8BF186D5548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93530" y="4447826"/>
                  <a:ext cx="92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114E6FB-693E-40E8-A5A1-55C788E5E34F}"/>
                    </a:ext>
                  </a:extLst>
                </p14:cNvPr>
                <p14:cNvContentPartPr/>
                <p14:nvPr/>
              </p14:nvContentPartPr>
              <p14:xfrm>
                <a:off x="4740050" y="4631426"/>
                <a:ext cx="87840" cy="124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114E6FB-693E-40E8-A5A1-55C788E5E3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22410" y="4613426"/>
                  <a:ext cx="123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DE000E-372B-48A2-BE56-5F917ACC0D50}"/>
                    </a:ext>
                  </a:extLst>
                </p14:cNvPr>
                <p14:cNvContentPartPr/>
                <p14:nvPr/>
              </p14:nvContentPartPr>
              <p14:xfrm>
                <a:off x="4902050" y="4640066"/>
                <a:ext cx="218520" cy="117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DE000E-372B-48A2-BE56-5F917ACC0D5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84050" y="4622066"/>
                  <a:ext cx="254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A958DB-8A0D-42C0-AEAE-EC85E6EA13C3}"/>
                    </a:ext>
                  </a:extLst>
                </p14:cNvPr>
                <p14:cNvContentPartPr/>
                <p14:nvPr/>
              </p14:nvContentPartPr>
              <p14:xfrm>
                <a:off x="5080610" y="4408226"/>
                <a:ext cx="165600" cy="346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A958DB-8A0D-42C0-AEAE-EC85E6EA13C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62610" y="4390586"/>
                  <a:ext cx="201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BB7D551-2972-4873-9155-30FB175F4553}"/>
                    </a:ext>
                  </a:extLst>
                </p14:cNvPr>
                <p14:cNvContentPartPr/>
                <p14:nvPr/>
              </p14:nvContentPartPr>
              <p14:xfrm>
                <a:off x="5162330" y="4665266"/>
                <a:ext cx="168120" cy="88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BB7D551-2972-4873-9155-30FB175F455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44690" y="4647266"/>
                  <a:ext cx="203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DC70849-08C0-4589-BD2B-957F5060F8E5}"/>
              </a:ext>
            </a:extLst>
          </p:cNvPr>
          <p:cNvGrpSpPr/>
          <p:nvPr/>
        </p:nvGrpSpPr>
        <p:grpSpPr>
          <a:xfrm>
            <a:off x="7392530" y="4404266"/>
            <a:ext cx="1018440" cy="343440"/>
            <a:chOff x="7392530" y="4404266"/>
            <a:chExt cx="10184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CBEE05-8C82-471D-8FAC-2FB45FA67F55}"/>
                    </a:ext>
                  </a:extLst>
                </p14:cNvPr>
                <p14:cNvContentPartPr/>
                <p14:nvPr/>
              </p14:nvContentPartPr>
              <p14:xfrm>
                <a:off x="7401170" y="4584626"/>
                <a:ext cx="110520" cy="10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CBEE05-8C82-471D-8FAC-2FB45FA67F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83170" y="4566626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5B1CBA-2B72-4005-BACD-A9E1A90F5056}"/>
                    </a:ext>
                  </a:extLst>
                </p14:cNvPr>
                <p14:cNvContentPartPr/>
                <p14:nvPr/>
              </p14:nvContentPartPr>
              <p14:xfrm>
                <a:off x="7392530" y="4500386"/>
                <a:ext cx="486360" cy="244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5B1CBA-2B72-4005-BACD-A9E1A90F50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74890" y="4482746"/>
                  <a:ext cx="522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6E143B-8FAC-44DD-ACEA-947FE2D1E613}"/>
                    </a:ext>
                  </a:extLst>
                </p14:cNvPr>
                <p14:cNvContentPartPr/>
                <p14:nvPr/>
              </p14:nvContentPartPr>
              <p14:xfrm>
                <a:off x="7953770" y="4554386"/>
                <a:ext cx="108720" cy="193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6E143B-8FAC-44DD-ACEA-947FE2D1E61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36130" y="4536746"/>
                  <a:ext cx="14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9D6284-F747-41A4-826A-43AB82B03B5E}"/>
                    </a:ext>
                  </a:extLst>
                </p14:cNvPr>
                <p14:cNvContentPartPr/>
                <p14:nvPr/>
              </p14:nvContentPartPr>
              <p14:xfrm>
                <a:off x="8131250" y="4404266"/>
                <a:ext cx="279720" cy="183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9D6284-F747-41A4-826A-43AB82B03B5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13610" y="4386626"/>
                  <a:ext cx="315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DB761CE-FE08-40C5-9987-E167087AD89C}"/>
              </a:ext>
            </a:extLst>
          </p:cNvPr>
          <p:cNvGrpSpPr/>
          <p:nvPr/>
        </p:nvGrpSpPr>
        <p:grpSpPr>
          <a:xfrm>
            <a:off x="416450" y="5249546"/>
            <a:ext cx="304920" cy="265320"/>
            <a:chOff x="416450" y="5249546"/>
            <a:chExt cx="3049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2E8A14D-0025-4F82-B6E0-B7929BDB118C}"/>
                    </a:ext>
                  </a:extLst>
                </p14:cNvPr>
                <p14:cNvContentPartPr/>
                <p14:nvPr/>
              </p14:nvContentPartPr>
              <p14:xfrm>
                <a:off x="416450" y="5499746"/>
                <a:ext cx="28080" cy="1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2E8A14D-0025-4F82-B6E0-B7929BDB118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8810" y="548174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783DB37-4A89-47F3-8ECB-32B83BAFA5F8}"/>
                    </a:ext>
                  </a:extLst>
                </p14:cNvPr>
                <p14:cNvContentPartPr/>
                <p14:nvPr/>
              </p14:nvContentPartPr>
              <p14:xfrm>
                <a:off x="536330" y="5249546"/>
                <a:ext cx="185040" cy="233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783DB37-4A89-47F3-8ECB-32B83BAFA5F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330" y="5231906"/>
                  <a:ext cx="2206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9CC5B60-DC2C-42B9-9C8B-62C55865D1D1}"/>
              </a:ext>
            </a:extLst>
          </p:cNvPr>
          <p:cNvGrpSpPr/>
          <p:nvPr/>
        </p:nvGrpSpPr>
        <p:grpSpPr>
          <a:xfrm>
            <a:off x="1096130" y="5102306"/>
            <a:ext cx="864360" cy="326520"/>
            <a:chOff x="1096130" y="5102306"/>
            <a:chExt cx="8643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A73E498-4856-48DC-BC2C-3C0F7FA3B9F3}"/>
                    </a:ext>
                  </a:extLst>
                </p14:cNvPr>
                <p14:cNvContentPartPr/>
                <p14:nvPr/>
              </p14:nvContentPartPr>
              <p14:xfrm>
                <a:off x="1096130" y="5102306"/>
                <a:ext cx="285480" cy="293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A73E498-4856-48DC-BC2C-3C0F7FA3B9F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8130" y="5084666"/>
                  <a:ext cx="321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A289C98-5153-49D2-B482-049675FE7EDA}"/>
                    </a:ext>
                  </a:extLst>
                </p14:cNvPr>
                <p14:cNvContentPartPr/>
                <p14:nvPr/>
              </p14:nvContentPartPr>
              <p14:xfrm>
                <a:off x="1438130" y="5108426"/>
                <a:ext cx="74880" cy="32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A289C98-5153-49D2-B482-049675FE7ED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20490" y="5090426"/>
                  <a:ext cx="110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286B68-EC42-48BB-9DED-A470647C2167}"/>
                    </a:ext>
                  </a:extLst>
                </p14:cNvPr>
                <p14:cNvContentPartPr/>
                <p14:nvPr/>
              </p14:nvContentPartPr>
              <p14:xfrm>
                <a:off x="1616690" y="5227946"/>
                <a:ext cx="160920" cy="194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286B68-EC42-48BB-9DED-A470647C21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99050" y="5210306"/>
                  <a:ext cx="196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196B31D-802F-4CF2-8DEA-7381EA1EF809}"/>
                    </a:ext>
                  </a:extLst>
                </p14:cNvPr>
                <p14:cNvContentPartPr/>
                <p14:nvPr/>
              </p14:nvContentPartPr>
              <p14:xfrm>
                <a:off x="1626050" y="5308226"/>
                <a:ext cx="137880" cy="28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196B31D-802F-4CF2-8DEA-7381EA1EF80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08410" y="5290226"/>
                  <a:ext cx="173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4A54733-1C67-4F12-952F-8181BC2CE5EB}"/>
                    </a:ext>
                  </a:extLst>
                </p14:cNvPr>
                <p14:cNvContentPartPr/>
                <p14:nvPr/>
              </p14:nvContentPartPr>
              <p14:xfrm>
                <a:off x="1819010" y="5266826"/>
                <a:ext cx="141480" cy="154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4A54733-1C67-4F12-952F-8181BC2CE5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01010" y="5248826"/>
                  <a:ext cx="1771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8D25F79-7EC5-42CD-91B9-1894AF178CB3}"/>
              </a:ext>
            </a:extLst>
          </p:cNvPr>
          <p:cNvGrpSpPr/>
          <p:nvPr/>
        </p:nvGrpSpPr>
        <p:grpSpPr>
          <a:xfrm>
            <a:off x="2397170" y="4966226"/>
            <a:ext cx="276120" cy="403920"/>
            <a:chOff x="2397170" y="4966226"/>
            <a:chExt cx="27612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40666F-19B8-497F-8312-1BFFF452C84D}"/>
                    </a:ext>
                  </a:extLst>
                </p14:cNvPr>
                <p14:cNvContentPartPr/>
                <p14:nvPr/>
              </p14:nvContentPartPr>
              <p14:xfrm>
                <a:off x="2397170" y="5233706"/>
                <a:ext cx="112680" cy="12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40666F-19B8-497F-8312-1BFFF452C84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79530" y="5215706"/>
                  <a:ext cx="148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31ACA4B-5762-4636-9982-C183ABE1CE34}"/>
                    </a:ext>
                  </a:extLst>
                </p14:cNvPr>
                <p14:cNvContentPartPr/>
                <p14:nvPr/>
              </p14:nvContentPartPr>
              <p14:xfrm>
                <a:off x="2533970" y="4966226"/>
                <a:ext cx="139320" cy="403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31ACA4B-5762-4636-9982-C183ABE1CE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16330" y="4948586"/>
                  <a:ext cx="17496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8DC7B87-8C7A-4764-8C58-7A9B20E52724}"/>
              </a:ext>
            </a:extLst>
          </p:cNvPr>
          <p:cNvGrpSpPr/>
          <p:nvPr/>
        </p:nvGrpSpPr>
        <p:grpSpPr>
          <a:xfrm>
            <a:off x="3036530" y="5052986"/>
            <a:ext cx="909000" cy="312120"/>
            <a:chOff x="3036530" y="5052986"/>
            <a:chExt cx="9090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8B7BC5F-58FD-468D-B4A2-E3A4045CC0A6}"/>
                    </a:ext>
                  </a:extLst>
                </p14:cNvPr>
                <p14:cNvContentPartPr/>
                <p14:nvPr/>
              </p14:nvContentPartPr>
              <p14:xfrm>
                <a:off x="3062450" y="5230826"/>
                <a:ext cx="48600" cy="134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8B7BC5F-58FD-468D-B4A2-E3A4045CC0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44450" y="5213186"/>
                  <a:ext cx="8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C260006-7B23-46CC-8082-DD3B26D23647}"/>
                    </a:ext>
                  </a:extLst>
                </p14:cNvPr>
                <p14:cNvContentPartPr/>
                <p14:nvPr/>
              </p14:nvContentPartPr>
              <p14:xfrm>
                <a:off x="3036530" y="5136866"/>
                <a:ext cx="25560" cy="4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C260006-7B23-46CC-8082-DD3B26D2364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18890" y="5119226"/>
                  <a:ext cx="61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A423AC-308E-476B-BB58-16DC2BB6E344}"/>
                    </a:ext>
                  </a:extLst>
                </p14:cNvPr>
                <p14:cNvContentPartPr/>
                <p14:nvPr/>
              </p14:nvContentPartPr>
              <p14:xfrm>
                <a:off x="3198170" y="5234786"/>
                <a:ext cx="124560" cy="115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A423AC-308E-476B-BB58-16DC2BB6E34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80530" y="5217146"/>
                  <a:ext cx="160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9F48B2C-6C4C-4CA1-AA7E-0405D7A1DAC8}"/>
                    </a:ext>
                  </a:extLst>
                </p14:cNvPr>
                <p14:cNvContentPartPr/>
                <p14:nvPr/>
              </p14:nvContentPartPr>
              <p14:xfrm>
                <a:off x="3415610" y="5052986"/>
                <a:ext cx="157680" cy="299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9F48B2C-6C4C-4CA1-AA7E-0405D7A1DAC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97610" y="5035346"/>
                  <a:ext cx="193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40E2B6E-9288-48A7-84A9-03990083729E}"/>
                    </a:ext>
                  </a:extLst>
                </p14:cNvPr>
                <p14:cNvContentPartPr/>
                <p14:nvPr/>
              </p14:nvContentPartPr>
              <p14:xfrm>
                <a:off x="3627290" y="5202746"/>
                <a:ext cx="318240" cy="153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40E2B6E-9288-48A7-84A9-0399008372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09650" y="5185106"/>
                  <a:ext cx="353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6B53A4A-A2CC-4893-9323-2A12420D6CA5}"/>
                    </a:ext>
                  </a:extLst>
                </p14:cNvPr>
                <p14:cNvContentPartPr/>
                <p14:nvPr/>
              </p14:nvContentPartPr>
              <p14:xfrm>
                <a:off x="3788570" y="5237306"/>
                <a:ext cx="117000" cy="126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6B53A4A-A2CC-4893-9323-2A12420D6C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70570" y="5219306"/>
                  <a:ext cx="1526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BFC017A-86CD-485F-96D1-9EB49569B505}"/>
              </a:ext>
            </a:extLst>
          </p:cNvPr>
          <p:cNvGrpSpPr/>
          <p:nvPr/>
        </p:nvGrpSpPr>
        <p:grpSpPr>
          <a:xfrm>
            <a:off x="4303730" y="4945346"/>
            <a:ext cx="706320" cy="437400"/>
            <a:chOff x="4303730" y="4945346"/>
            <a:chExt cx="7063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9FEC8C-7866-4965-9E04-F13BCD17EC39}"/>
                    </a:ext>
                  </a:extLst>
                </p14:cNvPr>
                <p14:cNvContentPartPr/>
                <p14:nvPr/>
              </p14:nvContentPartPr>
              <p14:xfrm>
                <a:off x="4401290" y="4945346"/>
                <a:ext cx="155520" cy="437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9FEC8C-7866-4965-9E04-F13BCD17EC3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83650" y="4927346"/>
                  <a:ext cx="1911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2309C36-32A4-413C-AB2E-9373A72DCAC5}"/>
                    </a:ext>
                  </a:extLst>
                </p14:cNvPr>
                <p14:cNvContentPartPr/>
                <p14:nvPr/>
              </p14:nvContentPartPr>
              <p14:xfrm>
                <a:off x="4303730" y="5234426"/>
                <a:ext cx="271080" cy="129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2309C36-32A4-413C-AB2E-9373A72DCA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86090" y="5216426"/>
                  <a:ext cx="30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F188D1C-F9C8-458B-AE01-1D38C9B33868}"/>
                    </a:ext>
                  </a:extLst>
                </p14:cNvPr>
                <p14:cNvContentPartPr/>
                <p14:nvPr/>
              </p14:nvContentPartPr>
              <p14:xfrm>
                <a:off x="4576250" y="5080346"/>
                <a:ext cx="135360" cy="300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F188D1C-F9C8-458B-AE01-1D38C9B3386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58250" y="5062346"/>
                  <a:ext cx="171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09E827-26F6-49A6-B94F-D03B704343B1}"/>
                    </a:ext>
                  </a:extLst>
                </p14:cNvPr>
                <p14:cNvContentPartPr/>
                <p14:nvPr/>
              </p14:nvContentPartPr>
              <p14:xfrm>
                <a:off x="4834730" y="5187626"/>
                <a:ext cx="175320" cy="113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09E827-26F6-49A6-B94F-D03B704343B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17090" y="5169986"/>
                  <a:ext cx="210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2504A38-D4D2-4EFF-9EB2-A4D893ECB12F}"/>
              </a:ext>
            </a:extLst>
          </p:cNvPr>
          <p:cNvGrpSpPr/>
          <p:nvPr/>
        </p:nvGrpSpPr>
        <p:grpSpPr>
          <a:xfrm>
            <a:off x="5503970" y="5177906"/>
            <a:ext cx="236160" cy="109800"/>
            <a:chOff x="5503970" y="5177906"/>
            <a:chExt cx="23616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4448145-73C6-447C-B52B-B879ECAEE462}"/>
                    </a:ext>
                  </a:extLst>
                </p14:cNvPr>
                <p14:cNvContentPartPr/>
                <p14:nvPr/>
              </p14:nvContentPartPr>
              <p14:xfrm>
                <a:off x="5516930" y="5177906"/>
                <a:ext cx="194400" cy="20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4448145-73C6-447C-B52B-B879ECAEE46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99290" y="5159906"/>
                  <a:ext cx="230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2F28A3E-EC3C-4489-B6E4-6EAFA2C0A5B3}"/>
                    </a:ext>
                  </a:extLst>
                </p14:cNvPr>
                <p14:cNvContentPartPr/>
                <p14:nvPr/>
              </p14:nvContentPartPr>
              <p14:xfrm>
                <a:off x="5503970" y="5283746"/>
                <a:ext cx="236160" cy="3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2F28A3E-EC3C-4489-B6E4-6EAFA2C0A5B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86330" y="5265746"/>
                  <a:ext cx="2718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4D1A314-EE97-438E-9528-B2B0F95FB138}"/>
              </a:ext>
            </a:extLst>
          </p:cNvPr>
          <p:cNvGrpSpPr/>
          <p:nvPr/>
        </p:nvGrpSpPr>
        <p:grpSpPr>
          <a:xfrm>
            <a:off x="6037490" y="4693706"/>
            <a:ext cx="639360" cy="925560"/>
            <a:chOff x="6037490" y="4693706"/>
            <a:chExt cx="63936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26CCE0E-F7D4-4CFA-BBC7-D898C8FA3453}"/>
                    </a:ext>
                  </a:extLst>
                </p14:cNvPr>
                <p14:cNvContentPartPr/>
                <p14:nvPr/>
              </p14:nvContentPartPr>
              <p14:xfrm>
                <a:off x="6136850" y="4964426"/>
                <a:ext cx="19440" cy="206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26CCE0E-F7D4-4CFA-BBC7-D898C8FA345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18850" y="4946786"/>
                  <a:ext cx="55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BE99B2-7784-4E1A-B133-CC0B642E06D0}"/>
                    </a:ext>
                  </a:extLst>
                </p14:cNvPr>
                <p14:cNvContentPartPr/>
                <p14:nvPr/>
              </p14:nvContentPartPr>
              <p14:xfrm>
                <a:off x="6220010" y="4990706"/>
                <a:ext cx="185760" cy="192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5BE99B2-7784-4E1A-B133-CC0B642E06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02010" y="4973066"/>
                  <a:ext cx="221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A6BDFD6-342A-4075-A320-B36562FEA552}"/>
                    </a:ext>
                  </a:extLst>
                </p14:cNvPr>
                <p14:cNvContentPartPr/>
                <p14:nvPr/>
              </p14:nvContentPartPr>
              <p14:xfrm>
                <a:off x="6425210" y="4721426"/>
                <a:ext cx="129600" cy="213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A6BDFD6-342A-4075-A320-B36562FEA55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07570" y="4703426"/>
                  <a:ext cx="165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9BA2364-A250-43EF-9E37-F4F0814A1CF9}"/>
                    </a:ext>
                  </a:extLst>
                </p14:cNvPr>
                <p14:cNvContentPartPr/>
                <p14:nvPr/>
              </p14:nvContentPartPr>
              <p14:xfrm>
                <a:off x="6448250" y="4693706"/>
                <a:ext cx="182880" cy="21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9BA2364-A250-43EF-9E37-F4F0814A1CF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30610" y="4676066"/>
                  <a:ext cx="218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6E52B64-6EDA-402B-9750-400DF79C873C}"/>
                    </a:ext>
                  </a:extLst>
                </p14:cNvPr>
                <p14:cNvContentPartPr/>
                <p14:nvPr/>
              </p14:nvContentPartPr>
              <p14:xfrm>
                <a:off x="6037490" y="5256746"/>
                <a:ext cx="639360" cy="4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6E52B64-6EDA-402B-9750-400DF79C873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19850" y="5238746"/>
                  <a:ext cx="675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5F61F03-724D-4CB7-9C2E-ECAF1BFA6AEC}"/>
                    </a:ext>
                  </a:extLst>
                </p14:cNvPr>
                <p14:cNvContentPartPr/>
                <p14:nvPr/>
              </p14:nvContentPartPr>
              <p14:xfrm>
                <a:off x="6210290" y="5395706"/>
                <a:ext cx="8280" cy="216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5F61F03-724D-4CB7-9C2E-ECAF1BFA6A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92290" y="5378066"/>
                  <a:ext cx="43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5ABA2B9-F259-4154-AF24-2BFE83F3624A}"/>
                    </a:ext>
                  </a:extLst>
                </p14:cNvPr>
                <p14:cNvContentPartPr/>
                <p14:nvPr/>
              </p14:nvContentPartPr>
              <p14:xfrm>
                <a:off x="6325850" y="5433146"/>
                <a:ext cx="131760" cy="186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5ABA2B9-F259-4154-AF24-2BFE83F3624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07850" y="5415506"/>
                  <a:ext cx="167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02220E8-A8EA-4775-A88E-62C2D6FEC784}"/>
                    </a:ext>
                  </a:extLst>
                </p14:cNvPr>
                <p14:cNvContentPartPr/>
                <p14:nvPr/>
              </p14:nvContentPartPr>
              <p14:xfrm>
                <a:off x="6463370" y="5331986"/>
                <a:ext cx="193680" cy="137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02220E8-A8EA-4775-A88E-62C2D6FEC78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45730" y="5313986"/>
                  <a:ext cx="2293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8BCEB0EF-CB62-4AD3-A0DF-F0603145B752}"/>
              </a:ext>
            </a:extLst>
          </p:cNvPr>
          <p:cNvGrpSpPr/>
          <p:nvPr/>
        </p:nvGrpSpPr>
        <p:grpSpPr>
          <a:xfrm>
            <a:off x="7026050" y="5160986"/>
            <a:ext cx="180720" cy="102600"/>
            <a:chOff x="7026050" y="5160986"/>
            <a:chExt cx="18072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780548B-A1F3-470E-858B-CB430F67D100}"/>
                    </a:ext>
                  </a:extLst>
                </p14:cNvPr>
                <p14:cNvContentPartPr/>
                <p14:nvPr/>
              </p14:nvContentPartPr>
              <p14:xfrm>
                <a:off x="7038290" y="5160986"/>
                <a:ext cx="129960" cy="18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780548B-A1F3-470E-858B-CB430F67D10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20290" y="5143346"/>
                  <a:ext cx="165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5D01DBC-0594-4D73-8557-7220EE617D46}"/>
                    </a:ext>
                  </a:extLst>
                </p14:cNvPr>
                <p14:cNvContentPartPr/>
                <p14:nvPr/>
              </p14:nvContentPartPr>
              <p14:xfrm>
                <a:off x="7026050" y="5250266"/>
                <a:ext cx="180720" cy="13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5D01DBC-0594-4D73-8557-7220EE617D4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08050" y="5232266"/>
                  <a:ext cx="2163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76411A3-02A8-4179-8ECA-C48A8FB6A36C}"/>
              </a:ext>
            </a:extLst>
          </p:cNvPr>
          <p:cNvGrpSpPr/>
          <p:nvPr/>
        </p:nvGrpSpPr>
        <p:grpSpPr>
          <a:xfrm>
            <a:off x="7402610" y="4897106"/>
            <a:ext cx="337320" cy="410040"/>
            <a:chOff x="7402610" y="4897106"/>
            <a:chExt cx="33732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1FEB1CB-3B7F-4656-B961-74B3C23DD3F1}"/>
                    </a:ext>
                  </a:extLst>
                </p14:cNvPr>
                <p14:cNvContentPartPr/>
                <p14:nvPr/>
              </p14:nvContentPartPr>
              <p14:xfrm>
                <a:off x="7402610" y="5073506"/>
                <a:ext cx="37440" cy="233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1FEB1CB-3B7F-4656-B961-74B3C23DD3F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84610" y="5055506"/>
                  <a:ext cx="73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B80414-FD7A-4566-BAA8-6321C221BF30}"/>
                    </a:ext>
                  </a:extLst>
                </p14:cNvPr>
                <p14:cNvContentPartPr/>
                <p14:nvPr/>
              </p14:nvContentPartPr>
              <p14:xfrm>
                <a:off x="7531490" y="5100866"/>
                <a:ext cx="118440" cy="203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B80414-FD7A-4566-BAA8-6321C221BF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13490" y="5082866"/>
                  <a:ext cx="154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0A84828-DF47-4BA1-9290-108039F4F145}"/>
                    </a:ext>
                  </a:extLst>
                </p14:cNvPr>
                <p14:cNvContentPartPr/>
                <p14:nvPr/>
              </p14:nvContentPartPr>
              <p14:xfrm>
                <a:off x="7592690" y="4897106"/>
                <a:ext cx="147240" cy="191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0A84828-DF47-4BA1-9290-108039F4F14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75050" y="4879466"/>
                  <a:ext cx="1828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93AE0BE-6B81-4ACC-9866-8DD16177FA33}"/>
              </a:ext>
            </a:extLst>
          </p:cNvPr>
          <p:cNvGrpSpPr/>
          <p:nvPr/>
        </p:nvGrpSpPr>
        <p:grpSpPr>
          <a:xfrm>
            <a:off x="7973930" y="5017346"/>
            <a:ext cx="1117080" cy="371880"/>
            <a:chOff x="7973930" y="5017346"/>
            <a:chExt cx="111708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31E2AB4-E095-4056-8219-3180ECAF7171}"/>
                    </a:ext>
                  </a:extLst>
                </p14:cNvPr>
                <p14:cNvContentPartPr/>
                <p14:nvPr/>
              </p14:nvContentPartPr>
              <p14:xfrm>
                <a:off x="7973930" y="5152706"/>
                <a:ext cx="102240" cy="2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31E2AB4-E095-4056-8219-3180ECAF71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56290" y="5134706"/>
                  <a:ext cx="137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249CF8-2084-46C5-A3AC-B9B3A35CECB1}"/>
                    </a:ext>
                  </a:extLst>
                </p14:cNvPr>
                <p14:cNvContentPartPr/>
                <p14:nvPr/>
              </p14:nvContentPartPr>
              <p14:xfrm>
                <a:off x="7997330" y="5253866"/>
                <a:ext cx="118440" cy="16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249CF8-2084-46C5-A3AC-B9B3A35CECB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79330" y="5236226"/>
                  <a:ext cx="154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ACF8F2-49A0-409C-B1FD-091C9FFD98BC}"/>
                    </a:ext>
                  </a:extLst>
                </p14:cNvPr>
                <p14:cNvContentPartPr/>
                <p14:nvPr/>
              </p14:nvContentPartPr>
              <p14:xfrm>
                <a:off x="8280650" y="5017346"/>
                <a:ext cx="35280" cy="236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ACF8F2-49A0-409C-B1FD-091C9FFD98B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63010" y="4999346"/>
                  <a:ext cx="70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95CCE2A-3344-4BC8-BC1E-DFA684EB7BF1}"/>
                    </a:ext>
                  </a:extLst>
                </p14:cNvPr>
                <p14:cNvContentPartPr/>
                <p14:nvPr/>
              </p14:nvContentPartPr>
              <p14:xfrm>
                <a:off x="8393330" y="5049026"/>
                <a:ext cx="357840" cy="177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95CCE2A-3344-4BC8-BC1E-DFA684EB7BF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75690" y="5031386"/>
                  <a:ext cx="393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643DB1-5F16-4C2A-BF28-A3CEAAE79623}"/>
                    </a:ext>
                  </a:extLst>
                </p14:cNvPr>
                <p14:cNvContentPartPr/>
                <p14:nvPr/>
              </p14:nvContentPartPr>
              <p14:xfrm>
                <a:off x="8818850" y="5052986"/>
                <a:ext cx="129960" cy="161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643DB1-5F16-4C2A-BF28-A3CEAAE7962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01210" y="5035346"/>
                  <a:ext cx="165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F11164B-2C8D-4505-8E6E-A032B1F34532}"/>
                    </a:ext>
                  </a:extLst>
                </p14:cNvPr>
                <p14:cNvContentPartPr/>
                <p14:nvPr/>
              </p14:nvContentPartPr>
              <p14:xfrm>
                <a:off x="8146370" y="5349986"/>
                <a:ext cx="944640" cy="39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F11164B-2C8D-4505-8E6E-A032B1F3453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28370" y="5332346"/>
                  <a:ext cx="9802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5B2F571-3AB1-4F93-BBF9-D6C91179D290}"/>
              </a:ext>
            </a:extLst>
          </p:cNvPr>
          <p:cNvGrpSpPr/>
          <p:nvPr/>
        </p:nvGrpSpPr>
        <p:grpSpPr>
          <a:xfrm>
            <a:off x="566930" y="5682626"/>
            <a:ext cx="742320" cy="398160"/>
            <a:chOff x="566930" y="5682626"/>
            <a:chExt cx="7423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D83994F-9B01-46A6-A61B-EEE71AA6E8BE}"/>
                    </a:ext>
                  </a:extLst>
                </p14:cNvPr>
                <p14:cNvContentPartPr/>
                <p14:nvPr/>
              </p14:nvContentPartPr>
              <p14:xfrm>
                <a:off x="566930" y="5682626"/>
                <a:ext cx="214920" cy="311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D83994F-9B01-46A6-A61B-EEE71AA6E8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9290" y="5664626"/>
                  <a:ext cx="250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8D0E42A-A7DB-47A3-ABD0-A9CDEEA2F75A}"/>
                    </a:ext>
                  </a:extLst>
                </p14:cNvPr>
                <p14:cNvContentPartPr/>
                <p14:nvPr/>
              </p14:nvContentPartPr>
              <p14:xfrm>
                <a:off x="871130" y="5890706"/>
                <a:ext cx="25560" cy="87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8D0E42A-A7DB-47A3-ABD0-A9CDEEA2F7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53130" y="5872706"/>
                  <a:ext cx="6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BBF5E98-B1AC-4143-AC2A-17DB6D31C551}"/>
                    </a:ext>
                  </a:extLst>
                </p14:cNvPr>
                <p14:cNvContentPartPr/>
                <p14:nvPr/>
              </p14:nvContentPartPr>
              <p14:xfrm>
                <a:off x="866090" y="5790986"/>
                <a:ext cx="282960" cy="26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BBF5E98-B1AC-4143-AC2A-17DB6D31C55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8090" y="5773346"/>
                  <a:ext cx="318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CC6400A-5524-4BF7-AD41-1C5F76843F80}"/>
                    </a:ext>
                  </a:extLst>
                </p14:cNvPr>
                <p14:cNvContentPartPr/>
                <p14:nvPr/>
              </p14:nvContentPartPr>
              <p14:xfrm>
                <a:off x="1005770" y="5948666"/>
                <a:ext cx="154440" cy="13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CC6400A-5524-4BF7-AD41-1C5F76843F8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8130" y="5931026"/>
                  <a:ext cx="190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D859AB3-6BE3-487C-B5CD-B506FFBA48BF}"/>
                    </a:ext>
                  </a:extLst>
                </p14:cNvPr>
                <p14:cNvContentPartPr/>
                <p14:nvPr/>
              </p14:nvContentPartPr>
              <p14:xfrm>
                <a:off x="1166690" y="5902586"/>
                <a:ext cx="142560" cy="178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D859AB3-6BE3-487C-B5CD-B506FFBA48B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48690" y="5884586"/>
                  <a:ext cx="1782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47B6161-4DB0-4B62-A344-186130360C16}"/>
              </a:ext>
            </a:extLst>
          </p:cNvPr>
          <p:cNvGrpSpPr/>
          <p:nvPr/>
        </p:nvGrpSpPr>
        <p:grpSpPr>
          <a:xfrm>
            <a:off x="1650530" y="5577146"/>
            <a:ext cx="328680" cy="415800"/>
            <a:chOff x="1650530" y="5577146"/>
            <a:chExt cx="3286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5DC759-5E21-4110-B389-5866C44DA6BD}"/>
                    </a:ext>
                  </a:extLst>
                </p14:cNvPr>
                <p14:cNvContentPartPr/>
                <p14:nvPr/>
              </p14:nvContentPartPr>
              <p14:xfrm>
                <a:off x="1650530" y="5877386"/>
                <a:ext cx="114480" cy="115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5DC759-5E21-4110-B389-5866C44DA6B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632890" y="5859386"/>
                  <a:ext cx="150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087467A-002D-4083-A1B5-AEE092883BCD}"/>
                    </a:ext>
                  </a:extLst>
                </p14:cNvPr>
                <p14:cNvContentPartPr/>
                <p14:nvPr/>
              </p14:nvContentPartPr>
              <p14:xfrm>
                <a:off x="1872290" y="5577146"/>
                <a:ext cx="59760" cy="407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087467A-002D-4083-A1B5-AEE092883BC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54290" y="5559506"/>
                  <a:ext cx="95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C7D892D-6110-432E-A651-15790D90458F}"/>
                    </a:ext>
                  </a:extLst>
                </p14:cNvPr>
                <p14:cNvContentPartPr/>
                <p14:nvPr/>
              </p14:nvContentPartPr>
              <p14:xfrm>
                <a:off x="1795610" y="5821586"/>
                <a:ext cx="183600" cy="29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C7D892D-6110-432E-A651-15790D90458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77610" y="5803946"/>
                  <a:ext cx="2192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92A0A9F-64BE-4319-AA76-2F27D1D85B66}"/>
              </a:ext>
            </a:extLst>
          </p:cNvPr>
          <p:cNvGrpSpPr/>
          <p:nvPr/>
        </p:nvGrpSpPr>
        <p:grpSpPr>
          <a:xfrm>
            <a:off x="2319050" y="5668946"/>
            <a:ext cx="792360" cy="298800"/>
            <a:chOff x="2319050" y="5668946"/>
            <a:chExt cx="7923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DCEE82-D0C0-4D6D-A3F3-11E814A4EB7A}"/>
                    </a:ext>
                  </a:extLst>
                </p14:cNvPr>
                <p14:cNvContentPartPr/>
                <p14:nvPr/>
              </p14:nvContentPartPr>
              <p14:xfrm>
                <a:off x="2319050" y="5735906"/>
                <a:ext cx="61920" cy="225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DCEE82-D0C0-4D6D-A3F3-11E814A4EB7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01050" y="5718266"/>
                  <a:ext cx="97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695D98-50D6-4014-B215-E459AC928FEF}"/>
                    </a:ext>
                  </a:extLst>
                </p14:cNvPr>
                <p14:cNvContentPartPr/>
                <p14:nvPr/>
              </p14:nvContentPartPr>
              <p14:xfrm>
                <a:off x="2454410" y="5867306"/>
                <a:ext cx="97200" cy="82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695D98-50D6-4014-B215-E459AC928FE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36410" y="5849306"/>
                  <a:ext cx="132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4D68FA-3349-4AB0-A55D-034FFAB3DE3E}"/>
                    </a:ext>
                  </a:extLst>
                </p14:cNvPr>
                <p14:cNvContentPartPr/>
                <p14:nvPr/>
              </p14:nvContentPartPr>
              <p14:xfrm>
                <a:off x="2644490" y="5668946"/>
                <a:ext cx="114480" cy="279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4D68FA-3349-4AB0-A55D-034FFAB3DE3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26490" y="5650946"/>
                  <a:ext cx="150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87BF28A-8C55-4138-B890-2C4D1E1D6662}"/>
                    </a:ext>
                  </a:extLst>
                </p14:cNvPr>
                <p14:cNvContentPartPr/>
                <p14:nvPr/>
              </p14:nvContentPartPr>
              <p14:xfrm>
                <a:off x="2821610" y="5828786"/>
                <a:ext cx="106200" cy="134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87BF28A-8C55-4138-B890-2C4D1E1D666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03970" y="5810786"/>
                  <a:ext cx="141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49560BE-C997-4560-AEAA-C39ACE98EEF9}"/>
                    </a:ext>
                  </a:extLst>
                </p14:cNvPr>
                <p14:cNvContentPartPr/>
                <p14:nvPr/>
              </p14:nvContentPartPr>
              <p14:xfrm>
                <a:off x="2981450" y="5848226"/>
                <a:ext cx="129960" cy="119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49560BE-C997-4560-AEAA-C39ACE98EEF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63810" y="5830586"/>
                  <a:ext cx="1656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2A1829C-4967-402B-8DDD-0595D211943D}"/>
              </a:ext>
            </a:extLst>
          </p:cNvPr>
          <p:cNvGrpSpPr/>
          <p:nvPr/>
        </p:nvGrpSpPr>
        <p:grpSpPr>
          <a:xfrm>
            <a:off x="3373850" y="5586866"/>
            <a:ext cx="653400" cy="431640"/>
            <a:chOff x="3373850" y="5586866"/>
            <a:chExt cx="6534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CB39CDF-E495-4DE7-B905-DDA16CD49C2C}"/>
                    </a:ext>
                  </a:extLst>
                </p14:cNvPr>
                <p14:cNvContentPartPr/>
                <p14:nvPr/>
              </p14:nvContentPartPr>
              <p14:xfrm>
                <a:off x="3466730" y="5586866"/>
                <a:ext cx="123480" cy="370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CB39CDF-E495-4DE7-B905-DDA16CD49C2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49090" y="5569226"/>
                  <a:ext cx="1591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D910936-970F-44CF-B4DA-8D074B1E9A33}"/>
                    </a:ext>
                  </a:extLst>
                </p14:cNvPr>
                <p14:cNvContentPartPr/>
                <p14:nvPr/>
              </p14:nvContentPartPr>
              <p14:xfrm>
                <a:off x="3373850" y="5842466"/>
                <a:ext cx="246960" cy="118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D910936-970F-44CF-B4DA-8D074B1E9A3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56210" y="5824466"/>
                  <a:ext cx="282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8119BBE-FF3F-4883-BF09-35C6AC9196D6}"/>
                    </a:ext>
                  </a:extLst>
                </p14:cNvPr>
                <p14:cNvContentPartPr/>
                <p14:nvPr/>
              </p14:nvContentPartPr>
              <p14:xfrm>
                <a:off x="3603170" y="5702426"/>
                <a:ext cx="141120" cy="276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8119BBE-FF3F-4883-BF09-35C6AC9196D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85530" y="5684786"/>
                  <a:ext cx="176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BE4C737-170E-4D21-ABB8-7DAE915DBE1E}"/>
                    </a:ext>
                  </a:extLst>
                </p14:cNvPr>
                <p14:cNvContentPartPr/>
                <p14:nvPr/>
              </p14:nvContentPartPr>
              <p14:xfrm>
                <a:off x="3814130" y="5839586"/>
                <a:ext cx="111960" cy="114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BE4C737-170E-4D21-ABB8-7DAE915DBE1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96130" y="5821586"/>
                  <a:ext cx="147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C315994-4D00-493F-9723-BDBBA9E7AA5A}"/>
                    </a:ext>
                  </a:extLst>
                </p14:cNvPr>
                <p14:cNvContentPartPr/>
                <p14:nvPr/>
              </p14:nvContentPartPr>
              <p14:xfrm>
                <a:off x="3887570" y="5952626"/>
                <a:ext cx="139680" cy="65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C315994-4D00-493F-9723-BDBBA9E7AA5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869570" y="5934626"/>
                  <a:ext cx="17532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487A51A-98EA-4B6D-A2D3-19A009E9CAB5}"/>
                  </a:ext>
                </a:extLst>
              </p14:cNvPr>
              <p14:cNvContentPartPr/>
              <p14:nvPr/>
            </p14:nvContentPartPr>
            <p14:xfrm>
              <a:off x="4322090" y="5669666"/>
              <a:ext cx="339840" cy="5835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487A51A-98EA-4B6D-A2D3-19A009E9CA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04450" y="5652026"/>
                <a:ext cx="375480" cy="61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03FDC61-EF67-4A7F-B5D1-530B83B8C56E}"/>
              </a:ext>
            </a:extLst>
          </p:cNvPr>
          <p:cNvGrpSpPr/>
          <p:nvPr/>
        </p:nvGrpSpPr>
        <p:grpSpPr>
          <a:xfrm>
            <a:off x="4998170" y="5720066"/>
            <a:ext cx="615600" cy="274680"/>
            <a:chOff x="4998170" y="5720066"/>
            <a:chExt cx="6156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FDBFD9B-9AAA-458E-BB69-F123C964C002}"/>
                    </a:ext>
                  </a:extLst>
                </p14:cNvPr>
                <p14:cNvContentPartPr/>
                <p14:nvPr/>
              </p14:nvContentPartPr>
              <p14:xfrm>
                <a:off x="4998170" y="5720066"/>
                <a:ext cx="175680" cy="27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FDBFD9B-9AAA-458E-BB69-F123C964C00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80170" y="5702066"/>
                  <a:ext cx="211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C5BF80C-6BA8-4AE4-9130-CE6E5D7F9CB4}"/>
                    </a:ext>
                  </a:extLst>
                </p14:cNvPr>
                <p14:cNvContentPartPr/>
                <p14:nvPr/>
              </p14:nvContentPartPr>
              <p14:xfrm>
                <a:off x="5236490" y="5837426"/>
                <a:ext cx="23400" cy="12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C5BF80C-6BA8-4AE4-9130-CE6E5D7F9CB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218850" y="5819426"/>
                  <a:ext cx="59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372AB26-4263-4147-A515-E1685721DAA7}"/>
                    </a:ext>
                  </a:extLst>
                </p14:cNvPr>
                <p14:cNvContentPartPr/>
                <p14:nvPr/>
              </p14:nvContentPartPr>
              <p14:xfrm>
                <a:off x="5230010" y="5723666"/>
                <a:ext cx="190440" cy="257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372AB26-4263-4147-A515-E1685721DAA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12010" y="5706026"/>
                  <a:ext cx="226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F1BF2A9-B780-4015-9C58-59ED32D66DC8}"/>
                    </a:ext>
                  </a:extLst>
                </p14:cNvPr>
                <p14:cNvContentPartPr/>
                <p14:nvPr/>
              </p14:nvContentPartPr>
              <p14:xfrm>
                <a:off x="5337650" y="5895386"/>
                <a:ext cx="143640" cy="27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F1BF2A9-B780-4015-9C58-59ED32D66DC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20010" y="5877746"/>
                  <a:ext cx="179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3F92EA5-0B36-41C3-95DC-E834438D25DD}"/>
                    </a:ext>
                  </a:extLst>
                </p14:cNvPr>
                <p14:cNvContentPartPr/>
                <p14:nvPr/>
              </p14:nvContentPartPr>
              <p14:xfrm>
                <a:off x="5499290" y="5840306"/>
                <a:ext cx="114480" cy="107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3F92EA5-0B36-41C3-95DC-E834438D25D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81290" y="5822666"/>
                  <a:ext cx="150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FF11F92-09F2-452D-AFAE-DCD73758F354}"/>
              </a:ext>
            </a:extLst>
          </p:cNvPr>
          <p:cNvGrpSpPr/>
          <p:nvPr/>
        </p:nvGrpSpPr>
        <p:grpSpPr>
          <a:xfrm>
            <a:off x="5823290" y="5623226"/>
            <a:ext cx="381240" cy="376200"/>
            <a:chOff x="5823290" y="5623226"/>
            <a:chExt cx="3812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586AA39-E484-408C-9D53-31390BEE8F3B}"/>
                    </a:ext>
                  </a:extLst>
                </p14:cNvPr>
                <p14:cNvContentPartPr/>
                <p14:nvPr/>
              </p14:nvContentPartPr>
              <p14:xfrm>
                <a:off x="5823290" y="5833826"/>
                <a:ext cx="149760" cy="165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586AA39-E484-408C-9D53-31390BEE8F3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05290" y="5816186"/>
                  <a:ext cx="185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F8AB1E0-4F11-403F-A749-6A82C9C89ABA}"/>
                    </a:ext>
                  </a:extLst>
                </p14:cNvPr>
                <p14:cNvContentPartPr/>
                <p14:nvPr/>
              </p14:nvContentPartPr>
              <p14:xfrm>
                <a:off x="5983130" y="5623226"/>
                <a:ext cx="221400" cy="357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F8AB1E0-4F11-403F-A749-6A82C9C89AB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65490" y="5605586"/>
                  <a:ext cx="25704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2164A07-B1A1-4954-A127-BF843815F4FB}"/>
              </a:ext>
            </a:extLst>
          </p:cNvPr>
          <p:cNvGrpSpPr/>
          <p:nvPr/>
        </p:nvGrpSpPr>
        <p:grpSpPr>
          <a:xfrm>
            <a:off x="6619250" y="5663546"/>
            <a:ext cx="1266120" cy="477360"/>
            <a:chOff x="6619250" y="5663546"/>
            <a:chExt cx="12661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B97C9F5-A654-4CA2-BB3B-51C9155A4164}"/>
                    </a:ext>
                  </a:extLst>
                </p14:cNvPr>
                <p14:cNvContentPartPr/>
                <p14:nvPr/>
              </p14:nvContentPartPr>
              <p14:xfrm>
                <a:off x="6619250" y="5663546"/>
                <a:ext cx="288000" cy="302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B97C9F5-A654-4CA2-BB3B-51C9155A416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01610" y="5645906"/>
                  <a:ext cx="323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AB55704-2C66-4F40-ADDB-7351238CC907}"/>
                    </a:ext>
                  </a:extLst>
                </p14:cNvPr>
                <p14:cNvContentPartPr/>
                <p14:nvPr/>
              </p14:nvContentPartPr>
              <p14:xfrm>
                <a:off x="6969530" y="5778026"/>
                <a:ext cx="385560" cy="12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AB55704-2C66-4F40-ADDB-7351238CC90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51530" y="5760386"/>
                  <a:ext cx="42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0FF59CB-907E-4B32-B293-6C91C1A2967D}"/>
                    </a:ext>
                  </a:extLst>
                </p14:cNvPr>
                <p14:cNvContentPartPr/>
                <p14:nvPr/>
              </p14:nvContentPartPr>
              <p14:xfrm>
                <a:off x="7405490" y="5748506"/>
                <a:ext cx="123840" cy="132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0FF59CB-907E-4B32-B293-6C91C1A296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87850" y="5730866"/>
                  <a:ext cx="15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D7BAB13-BD6C-4182-8E1B-6ED24F674DF1}"/>
                    </a:ext>
                  </a:extLst>
                </p14:cNvPr>
                <p14:cNvContentPartPr/>
                <p14:nvPr/>
              </p14:nvContentPartPr>
              <p14:xfrm>
                <a:off x="7507010" y="5749226"/>
                <a:ext cx="165600" cy="132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D7BAB13-BD6C-4182-8E1B-6ED24F674DF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89010" y="5731586"/>
                  <a:ext cx="201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0B0FE63-2013-4966-B117-44E4655AC659}"/>
                    </a:ext>
                  </a:extLst>
                </p14:cNvPr>
                <p14:cNvContentPartPr/>
                <p14:nvPr/>
              </p14:nvContentPartPr>
              <p14:xfrm>
                <a:off x="7661450" y="5794586"/>
                <a:ext cx="223920" cy="346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0B0FE63-2013-4966-B117-44E4655AC65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43450" y="5776946"/>
                  <a:ext cx="25956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778FCE4-C027-48F5-A00C-55AA589139DC}"/>
              </a:ext>
            </a:extLst>
          </p:cNvPr>
          <p:cNvGrpSpPr/>
          <p:nvPr/>
        </p:nvGrpSpPr>
        <p:grpSpPr>
          <a:xfrm>
            <a:off x="300530" y="6201685"/>
            <a:ext cx="304920" cy="261000"/>
            <a:chOff x="300530" y="6201685"/>
            <a:chExt cx="3049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8CB902E-C31F-4706-B219-672A13D492C3}"/>
                    </a:ext>
                  </a:extLst>
                </p14:cNvPr>
                <p14:cNvContentPartPr/>
                <p14:nvPr/>
              </p14:nvContentPartPr>
              <p14:xfrm>
                <a:off x="300530" y="6449005"/>
                <a:ext cx="77760" cy="1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8CB902E-C31F-4706-B219-672A13D492C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2530" y="6431005"/>
                  <a:ext cx="113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1420E71-D992-4DF9-B10F-53083F1790FE}"/>
                    </a:ext>
                  </a:extLst>
                </p14:cNvPr>
                <p14:cNvContentPartPr/>
                <p14:nvPr/>
              </p14:nvContentPartPr>
              <p14:xfrm>
                <a:off x="412130" y="6201685"/>
                <a:ext cx="193320" cy="205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1420E71-D992-4DF9-B10F-53083F1790F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94490" y="6184045"/>
                  <a:ext cx="2289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F1ACCF8-42E9-48CC-83A5-27A194C54878}"/>
              </a:ext>
            </a:extLst>
          </p:cNvPr>
          <p:cNvGrpSpPr/>
          <p:nvPr/>
        </p:nvGrpSpPr>
        <p:grpSpPr>
          <a:xfrm>
            <a:off x="849890" y="6199165"/>
            <a:ext cx="809640" cy="321120"/>
            <a:chOff x="849890" y="6199165"/>
            <a:chExt cx="8096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12F0476-B7AD-49A9-A6D5-E8310C0570C6}"/>
                    </a:ext>
                  </a:extLst>
                </p14:cNvPr>
                <p14:cNvContentPartPr/>
                <p14:nvPr/>
              </p14:nvContentPartPr>
              <p14:xfrm>
                <a:off x="914690" y="6235165"/>
                <a:ext cx="1908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12F0476-B7AD-49A9-A6D5-E8310C0570C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97050" y="6217525"/>
                  <a:ext cx="5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D47635C-CA3F-4303-81C8-4352BA6701ED}"/>
                    </a:ext>
                  </a:extLst>
                </p14:cNvPr>
                <p14:cNvContentPartPr/>
                <p14:nvPr/>
              </p14:nvContentPartPr>
              <p14:xfrm>
                <a:off x="849890" y="6199165"/>
                <a:ext cx="247320" cy="321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D47635C-CA3F-4303-81C8-4352BA6701E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31890" y="6181165"/>
                  <a:ext cx="282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435318C-DAFF-41C3-81C7-3645011D2613}"/>
                    </a:ext>
                  </a:extLst>
                </p14:cNvPr>
                <p14:cNvContentPartPr/>
                <p14:nvPr/>
              </p14:nvContentPartPr>
              <p14:xfrm>
                <a:off x="1205210" y="6361165"/>
                <a:ext cx="131760" cy="139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435318C-DAFF-41C3-81C7-3645011D261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87210" y="6343525"/>
                  <a:ext cx="167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CB04B1-7A0B-4B90-8ECD-A813552D9F73}"/>
                    </a:ext>
                  </a:extLst>
                </p14:cNvPr>
                <p14:cNvContentPartPr/>
                <p14:nvPr/>
              </p14:nvContentPartPr>
              <p14:xfrm>
                <a:off x="1413290" y="6354325"/>
                <a:ext cx="246240" cy="119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CB04B1-7A0B-4B90-8ECD-A813552D9F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395650" y="6336325"/>
                  <a:ext cx="2818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A5F91B98-7B0C-47F3-8B42-F08549E14AA0}"/>
              </a:ext>
            </a:extLst>
          </p:cNvPr>
          <p:cNvGrpSpPr/>
          <p:nvPr/>
        </p:nvGrpSpPr>
        <p:grpSpPr>
          <a:xfrm>
            <a:off x="2080730" y="6220765"/>
            <a:ext cx="507960" cy="370440"/>
            <a:chOff x="2080730" y="6220765"/>
            <a:chExt cx="50796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0CE7039-0300-40E5-BC0C-50191F42FBA1}"/>
                    </a:ext>
                  </a:extLst>
                </p14:cNvPr>
                <p14:cNvContentPartPr/>
                <p14:nvPr/>
              </p14:nvContentPartPr>
              <p14:xfrm>
                <a:off x="2080730" y="6330925"/>
                <a:ext cx="137160" cy="170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0CE7039-0300-40E5-BC0C-50191F42FBA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62730" y="6312925"/>
                  <a:ext cx="172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D2EDE2D-166E-4E1E-80FB-992B5EAD1499}"/>
                    </a:ext>
                  </a:extLst>
                </p14:cNvPr>
                <p14:cNvContentPartPr/>
                <p14:nvPr/>
              </p14:nvContentPartPr>
              <p14:xfrm>
                <a:off x="2287370" y="6366925"/>
                <a:ext cx="84240" cy="137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D2EDE2D-166E-4E1E-80FB-992B5EAD149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69370" y="6348925"/>
                  <a:ext cx="119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B9FB5D6-F671-4307-8723-DB2E4E4A662C}"/>
                    </a:ext>
                  </a:extLst>
                </p14:cNvPr>
                <p14:cNvContentPartPr/>
                <p14:nvPr/>
              </p14:nvContentPartPr>
              <p14:xfrm>
                <a:off x="2451890" y="6220765"/>
                <a:ext cx="136800" cy="370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B9FB5D6-F671-4307-8723-DB2E4E4A662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433890" y="6203125"/>
                  <a:ext cx="17244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D4B5F44-3C2C-4DFE-BDC1-33840025DAE7}"/>
              </a:ext>
            </a:extLst>
          </p:cNvPr>
          <p:cNvGrpSpPr/>
          <p:nvPr/>
        </p:nvGrpSpPr>
        <p:grpSpPr>
          <a:xfrm>
            <a:off x="2877050" y="6153805"/>
            <a:ext cx="626760" cy="419400"/>
            <a:chOff x="2877050" y="6153805"/>
            <a:chExt cx="62676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81073AC-995D-4776-9146-757091852C88}"/>
                    </a:ext>
                  </a:extLst>
                </p14:cNvPr>
                <p14:cNvContentPartPr/>
                <p14:nvPr/>
              </p14:nvContentPartPr>
              <p14:xfrm>
                <a:off x="2972810" y="6153805"/>
                <a:ext cx="197280" cy="360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81073AC-995D-4776-9146-757091852C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954810" y="6135805"/>
                  <a:ext cx="232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C22360E-90B3-4CAF-AFAF-1148DD925FF0}"/>
                    </a:ext>
                  </a:extLst>
                </p14:cNvPr>
                <p14:cNvContentPartPr/>
                <p14:nvPr/>
              </p14:nvContentPartPr>
              <p14:xfrm>
                <a:off x="2877050" y="6395005"/>
                <a:ext cx="266760" cy="32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C22360E-90B3-4CAF-AFAF-1148DD925FF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859410" y="6377005"/>
                  <a:ext cx="302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D0C51A0-53DE-4438-977D-5EECADEAF924}"/>
                    </a:ext>
                  </a:extLst>
                </p14:cNvPr>
                <p14:cNvContentPartPr/>
                <p14:nvPr/>
              </p14:nvContentPartPr>
              <p14:xfrm>
                <a:off x="3116450" y="6283045"/>
                <a:ext cx="32760" cy="230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D0C51A0-53DE-4438-977D-5EECADEAF92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098450" y="6265405"/>
                  <a:ext cx="68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EA125A4-2AB7-4DAA-A410-472EE71C491D}"/>
                    </a:ext>
                  </a:extLst>
                </p14:cNvPr>
                <p14:cNvContentPartPr/>
                <p14:nvPr/>
              </p14:nvContentPartPr>
              <p14:xfrm>
                <a:off x="3226250" y="6261805"/>
                <a:ext cx="277560" cy="311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EA125A4-2AB7-4DAA-A410-472EE71C49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208250" y="6243805"/>
                  <a:ext cx="31320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9E4C5F5A-D220-4455-96BC-8E493CA93CAD}"/>
              </a:ext>
            </a:extLst>
          </p:cNvPr>
          <p:cNvGrpSpPr/>
          <p:nvPr/>
        </p:nvGrpSpPr>
        <p:grpSpPr>
          <a:xfrm>
            <a:off x="3878210" y="6221845"/>
            <a:ext cx="512640" cy="267840"/>
            <a:chOff x="3878210" y="6221845"/>
            <a:chExt cx="5126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2D866B-C09F-432D-9F25-91C642A29687}"/>
                    </a:ext>
                  </a:extLst>
                </p14:cNvPr>
                <p14:cNvContentPartPr/>
                <p14:nvPr/>
              </p14:nvContentPartPr>
              <p14:xfrm>
                <a:off x="3878210" y="6221845"/>
                <a:ext cx="312480" cy="267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2D866B-C09F-432D-9F25-91C642A2968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60210" y="6204205"/>
                  <a:ext cx="348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DC4FD1D-EE47-4947-ABEF-1A8F88491D67}"/>
                    </a:ext>
                  </a:extLst>
                </p14:cNvPr>
                <p14:cNvContentPartPr/>
                <p14:nvPr/>
              </p14:nvContentPartPr>
              <p14:xfrm>
                <a:off x="4259810" y="6331645"/>
                <a:ext cx="131040" cy="147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DC4FD1D-EE47-4947-ABEF-1A8F88491D6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241810" y="6314005"/>
                  <a:ext cx="1666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FD89B8A-E1C7-4F45-942A-67481A899EBF}"/>
              </a:ext>
            </a:extLst>
          </p:cNvPr>
          <p:cNvGrpSpPr/>
          <p:nvPr/>
        </p:nvGrpSpPr>
        <p:grpSpPr>
          <a:xfrm>
            <a:off x="4801970" y="6187285"/>
            <a:ext cx="771480" cy="287640"/>
            <a:chOff x="4801970" y="6187285"/>
            <a:chExt cx="7714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2DE9285-700D-4A51-95C6-D92043F1DDFC}"/>
                    </a:ext>
                  </a:extLst>
                </p14:cNvPr>
                <p14:cNvContentPartPr/>
                <p14:nvPr/>
              </p14:nvContentPartPr>
              <p14:xfrm>
                <a:off x="4801970" y="6344245"/>
                <a:ext cx="147240" cy="130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2DE9285-700D-4A51-95C6-D92043F1DDF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784330" y="6326605"/>
                  <a:ext cx="18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32D16DA-461C-4A2E-8EF3-D5B58D89A5E2}"/>
                    </a:ext>
                  </a:extLst>
                </p14:cNvPr>
                <p14:cNvContentPartPr/>
                <p14:nvPr/>
              </p14:nvContentPartPr>
              <p14:xfrm>
                <a:off x="5030570" y="6352525"/>
                <a:ext cx="95040" cy="117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32D16DA-461C-4A2E-8EF3-D5B58D89A5E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12570" y="6334525"/>
                  <a:ext cx="130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6CF1859-F2F7-4E35-8994-0294632C39CC}"/>
                    </a:ext>
                  </a:extLst>
                </p14:cNvPr>
                <p14:cNvContentPartPr/>
                <p14:nvPr/>
              </p14:nvContentPartPr>
              <p14:xfrm>
                <a:off x="5197610" y="6342805"/>
                <a:ext cx="123840" cy="110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6CF1859-F2F7-4E35-8994-0294632C39C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79970" y="6325165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D68E992-8349-47C5-A26C-0E11DF73371E}"/>
                    </a:ext>
                  </a:extLst>
                </p14:cNvPr>
                <p14:cNvContentPartPr/>
                <p14:nvPr/>
              </p14:nvContentPartPr>
              <p14:xfrm>
                <a:off x="5407490" y="6187285"/>
                <a:ext cx="165960" cy="242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D68E992-8349-47C5-A26C-0E11DF73371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389490" y="6169645"/>
                  <a:ext cx="2016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225AFBE-E711-44B8-B777-642C2F82CA9E}"/>
              </a:ext>
            </a:extLst>
          </p:cNvPr>
          <p:cNvGrpSpPr/>
          <p:nvPr/>
        </p:nvGrpSpPr>
        <p:grpSpPr>
          <a:xfrm>
            <a:off x="5938490" y="6116005"/>
            <a:ext cx="1641600" cy="384480"/>
            <a:chOff x="5938490" y="6116005"/>
            <a:chExt cx="16416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35BCD94-5E6E-404F-903C-D80A65D2656D}"/>
                    </a:ext>
                  </a:extLst>
                </p14:cNvPr>
                <p14:cNvContentPartPr/>
                <p14:nvPr/>
              </p14:nvContentPartPr>
              <p14:xfrm>
                <a:off x="5938490" y="6292765"/>
                <a:ext cx="201600" cy="140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35BCD94-5E6E-404F-903C-D80A65D2656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920490" y="6275125"/>
                  <a:ext cx="23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DC13F02-F4C4-47D9-B989-8300348D1AD5}"/>
                    </a:ext>
                  </a:extLst>
                </p14:cNvPr>
                <p14:cNvContentPartPr/>
                <p14:nvPr/>
              </p14:nvContentPartPr>
              <p14:xfrm>
                <a:off x="6188690" y="6307165"/>
                <a:ext cx="142920" cy="120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DC13F02-F4C4-47D9-B989-8300348D1AD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170690" y="6289525"/>
                  <a:ext cx="178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ED30E9C-A95E-4ED2-9476-55E3CD05CDB1}"/>
                    </a:ext>
                  </a:extLst>
                </p14:cNvPr>
                <p14:cNvContentPartPr/>
                <p14:nvPr/>
              </p14:nvContentPartPr>
              <p14:xfrm>
                <a:off x="6391730" y="6154165"/>
                <a:ext cx="52920" cy="346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ED30E9C-A95E-4ED2-9476-55E3CD05CDB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374090" y="6136165"/>
                  <a:ext cx="88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517B155-7B4C-489E-9F06-61E75377194E}"/>
                    </a:ext>
                  </a:extLst>
                </p14:cNvPr>
                <p14:cNvContentPartPr/>
                <p14:nvPr/>
              </p14:nvContentPartPr>
              <p14:xfrm>
                <a:off x="6568130" y="6142645"/>
                <a:ext cx="55800" cy="293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517B155-7B4C-489E-9F06-61E75377194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50130" y="6124645"/>
                  <a:ext cx="91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F87A0B2-FA81-4C16-8733-F5F741766E41}"/>
                    </a:ext>
                  </a:extLst>
                </p14:cNvPr>
                <p14:cNvContentPartPr/>
                <p14:nvPr/>
              </p14:nvContentPartPr>
              <p14:xfrm>
                <a:off x="6500090" y="6303205"/>
                <a:ext cx="277920" cy="123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F87A0B2-FA81-4C16-8733-F5F741766E4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482090" y="6285565"/>
                  <a:ext cx="31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0EFA11E-F19C-41E3-ACDA-8079A3B8561D}"/>
                    </a:ext>
                  </a:extLst>
                </p14:cNvPr>
                <p14:cNvContentPartPr/>
                <p14:nvPr/>
              </p14:nvContentPartPr>
              <p14:xfrm>
                <a:off x="6718250" y="6173965"/>
                <a:ext cx="24840" cy="15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0EFA11E-F19C-41E3-ACDA-8079A3B8561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00250" y="6155965"/>
                  <a:ext cx="6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D918118-FFE8-4B75-92EB-D8193552F03E}"/>
                    </a:ext>
                  </a:extLst>
                </p14:cNvPr>
                <p14:cNvContentPartPr/>
                <p14:nvPr/>
              </p14:nvContentPartPr>
              <p14:xfrm>
                <a:off x="6883490" y="6116005"/>
                <a:ext cx="41760" cy="322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D918118-FFE8-4B75-92EB-D8193552F03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865490" y="6098365"/>
                  <a:ext cx="77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86BFED-0919-495C-A9D2-19C944A56904}"/>
                    </a:ext>
                  </a:extLst>
                </p14:cNvPr>
                <p14:cNvContentPartPr/>
                <p14:nvPr/>
              </p14:nvContentPartPr>
              <p14:xfrm>
                <a:off x="7008410" y="6290245"/>
                <a:ext cx="309240" cy="142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86BFED-0919-495C-A9D2-19C944A5690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90410" y="6272605"/>
                  <a:ext cx="344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2752B4E-B2E4-432D-B159-8AA72E4EA1B6}"/>
                    </a:ext>
                  </a:extLst>
                </p14:cNvPr>
                <p14:cNvContentPartPr/>
                <p14:nvPr/>
              </p14:nvContentPartPr>
              <p14:xfrm>
                <a:off x="7361930" y="6315085"/>
                <a:ext cx="129240" cy="120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2752B4E-B2E4-432D-B159-8AA72E4EA1B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43930" y="6297085"/>
                  <a:ext cx="164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D819F68-6C45-4E20-8458-CD5148911682}"/>
                    </a:ext>
                  </a:extLst>
                </p14:cNvPr>
                <p14:cNvContentPartPr/>
                <p14:nvPr/>
              </p14:nvContentPartPr>
              <p14:xfrm>
                <a:off x="7527170" y="6152005"/>
                <a:ext cx="52920" cy="327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D819F68-6C45-4E20-8458-CD514891168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509170" y="6134365"/>
                  <a:ext cx="8856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D4A3509-0706-4FA4-BB1E-318450595255}"/>
              </a:ext>
            </a:extLst>
          </p:cNvPr>
          <p:cNvGrpSpPr/>
          <p:nvPr/>
        </p:nvGrpSpPr>
        <p:grpSpPr>
          <a:xfrm>
            <a:off x="7921010" y="6166045"/>
            <a:ext cx="930240" cy="363960"/>
            <a:chOff x="7921010" y="6166045"/>
            <a:chExt cx="93024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0C03CE8-18F1-4142-84E0-0C1476AFFAF4}"/>
                    </a:ext>
                  </a:extLst>
                </p14:cNvPr>
                <p14:cNvContentPartPr/>
                <p14:nvPr/>
              </p14:nvContentPartPr>
              <p14:xfrm>
                <a:off x="7942610" y="6311125"/>
                <a:ext cx="19440" cy="153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0C03CE8-18F1-4142-84E0-0C1476AFFAF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924610" y="6293485"/>
                  <a:ext cx="5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DAFCFE0-2889-40FC-B604-2019FE642067}"/>
                    </a:ext>
                  </a:extLst>
                </p14:cNvPr>
                <p14:cNvContentPartPr/>
                <p14:nvPr/>
              </p14:nvContentPartPr>
              <p14:xfrm>
                <a:off x="7921010" y="6200245"/>
                <a:ext cx="27360" cy="23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DAFCFE0-2889-40FC-B604-2019FE64206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903010" y="6182605"/>
                  <a:ext cx="6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7BE92B4-6A6C-4786-81B9-2A995504CE6D}"/>
                    </a:ext>
                  </a:extLst>
                </p14:cNvPr>
                <p14:cNvContentPartPr/>
                <p14:nvPr/>
              </p14:nvContentPartPr>
              <p14:xfrm>
                <a:off x="8016410" y="6337045"/>
                <a:ext cx="207720" cy="192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7BE92B4-6A6C-4786-81B9-2A995504CE6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998410" y="6319405"/>
                  <a:ext cx="243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08F89CE-3946-42B7-87CE-BB4FCADB8F76}"/>
                    </a:ext>
                  </a:extLst>
                </p14:cNvPr>
                <p14:cNvContentPartPr/>
                <p14:nvPr/>
              </p14:nvContentPartPr>
              <p14:xfrm>
                <a:off x="8283530" y="6166045"/>
                <a:ext cx="98280" cy="311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08F89CE-3946-42B7-87CE-BB4FCADB8F7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65890" y="6148045"/>
                  <a:ext cx="133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79BD4B9-CB5D-4F00-8A6B-23730B69A719}"/>
                    </a:ext>
                  </a:extLst>
                </p14:cNvPr>
                <p14:cNvContentPartPr/>
                <p14:nvPr/>
              </p14:nvContentPartPr>
              <p14:xfrm>
                <a:off x="8465690" y="6334525"/>
                <a:ext cx="340560" cy="133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79BD4B9-CB5D-4F00-8A6B-23730B69A71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47690" y="6316885"/>
                  <a:ext cx="376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B12AFE-815E-49A1-BBBD-035083F7567B}"/>
                    </a:ext>
                  </a:extLst>
                </p14:cNvPr>
                <p14:cNvContentPartPr/>
                <p14:nvPr/>
              </p14:nvContentPartPr>
              <p14:xfrm>
                <a:off x="8655410" y="6363325"/>
                <a:ext cx="195840" cy="132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B12AFE-815E-49A1-BBBD-035083F7567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637770" y="6345325"/>
                  <a:ext cx="231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4BDDF06-FD5B-4E27-A43A-D086E078DE4C}"/>
              </a:ext>
            </a:extLst>
          </p:cNvPr>
          <p:cNvGrpSpPr/>
          <p:nvPr/>
        </p:nvGrpSpPr>
        <p:grpSpPr>
          <a:xfrm>
            <a:off x="8275970" y="5431645"/>
            <a:ext cx="913680" cy="360000"/>
            <a:chOff x="8275970" y="5431645"/>
            <a:chExt cx="9136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240AD12-49CB-4D8B-A368-E963FE26761F}"/>
                    </a:ext>
                  </a:extLst>
                </p14:cNvPr>
                <p14:cNvContentPartPr/>
                <p14:nvPr/>
              </p14:nvContentPartPr>
              <p14:xfrm>
                <a:off x="8275970" y="5446405"/>
                <a:ext cx="143280" cy="231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240AD12-49CB-4D8B-A368-E963FE26761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257970" y="5428405"/>
                  <a:ext cx="178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455ABD1-C84E-4C9F-B50C-BB1F9FEFA7EE}"/>
                    </a:ext>
                  </a:extLst>
                </p14:cNvPr>
                <p14:cNvContentPartPr/>
                <p14:nvPr/>
              </p14:nvContentPartPr>
              <p14:xfrm>
                <a:off x="8505290" y="5437765"/>
                <a:ext cx="60480" cy="246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455ABD1-C84E-4C9F-B50C-BB1F9FEFA7E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487650" y="5420125"/>
                  <a:ext cx="96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8517FAE-39A8-427E-ABBF-5D49F6D7D551}"/>
                    </a:ext>
                  </a:extLst>
                </p14:cNvPr>
                <p14:cNvContentPartPr/>
                <p14:nvPr/>
              </p14:nvContentPartPr>
              <p14:xfrm>
                <a:off x="8680610" y="5575285"/>
                <a:ext cx="38880" cy="66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8517FAE-39A8-427E-ABBF-5D49F6D7D55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662610" y="5557645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78CD438-47D6-4FB5-9A2F-D9D9B41D3CE6}"/>
                    </a:ext>
                  </a:extLst>
                </p14:cNvPr>
                <p14:cNvContentPartPr/>
                <p14:nvPr/>
              </p14:nvContentPartPr>
              <p14:xfrm>
                <a:off x="8764130" y="5578525"/>
                <a:ext cx="84600" cy="57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78CD438-47D6-4FB5-9A2F-D9D9B41D3CE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46130" y="5560885"/>
                  <a:ext cx="120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1A72A2E-9434-4387-A053-D2F79D5C4572}"/>
                    </a:ext>
                  </a:extLst>
                </p14:cNvPr>
                <p14:cNvContentPartPr/>
                <p14:nvPr/>
              </p14:nvContentPartPr>
              <p14:xfrm>
                <a:off x="8850890" y="5431645"/>
                <a:ext cx="137520" cy="230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1A72A2E-9434-4387-A053-D2F79D5C457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33250" y="5413645"/>
                  <a:ext cx="173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D0C3B60-DE1C-4633-AA7E-DF4C7D7CBE0B}"/>
                    </a:ext>
                  </a:extLst>
                </p14:cNvPr>
                <p14:cNvContentPartPr/>
                <p14:nvPr/>
              </p14:nvContentPartPr>
              <p14:xfrm>
                <a:off x="8968610" y="5566285"/>
                <a:ext cx="93600" cy="127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D0C3B60-DE1C-4633-AA7E-DF4C7D7CBE0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950610" y="5548285"/>
                  <a:ext cx="129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83575D3-CE2D-47D7-9A61-E654A4E7B568}"/>
                    </a:ext>
                  </a:extLst>
                </p14:cNvPr>
                <p14:cNvContentPartPr/>
                <p14:nvPr/>
              </p14:nvContentPartPr>
              <p14:xfrm>
                <a:off x="8806610" y="5762845"/>
                <a:ext cx="383040" cy="28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83575D3-CE2D-47D7-9A61-E654A4E7B56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88610" y="5744845"/>
                  <a:ext cx="418680" cy="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614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4" name="Rectangle 2">
            <a:extLst>
              <a:ext uri="{FF2B5EF4-FFF2-40B4-BE49-F238E27FC236}">
                <a16:creationId xmlns:a16="http://schemas.microsoft.com/office/drawing/2014/main" id="{83FAA181-159C-4728-BB06-1A4B11872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Deletion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3E28CE4-596E-43DA-B6C1-8F2E52DAD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925" y="3360738"/>
            <a:ext cx="7993063" cy="3275012"/>
          </a:xfrm>
        </p:spPr>
        <p:txBody>
          <a:bodyPr/>
          <a:lstStyle/>
          <a:p>
            <a:r>
              <a:rPr lang="en-US" altLang="en-US" sz="2000" b="1"/>
              <a:t>Single-level index entry deletion:</a:t>
            </a:r>
          </a:p>
          <a:p>
            <a:pPr lvl="1"/>
            <a:r>
              <a:rPr lang="en-US" altLang="en-US" sz="2000" b="1">
                <a:ea typeface="ＭＳ Ｐゴシック" panose="020B0600070205080204" pitchFamily="34" charset="-128"/>
              </a:rPr>
              <a:t>Dense indices</a:t>
            </a:r>
            <a:r>
              <a:rPr lang="en-US" altLang="en-US" sz="2000">
                <a:ea typeface="ＭＳ Ｐゴシック" panose="020B0600070205080204" pitchFamily="34" charset="-128"/>
              </a:rPr>
              <a:t> – deletion of search-key is similar to file record deletion.</a:t>
            </a:r>
          </a:p>
          <a:p>
            <a:pPr lvl="1"/>
            <a:r>
              <a:rPr lang="en-US" altLang="en-US" sz="2000" b="1">
                <a:ea typeface="ＭＳ Ｐゴシック" panose="020B0600070205080204" pitchFamily="34" charset="-128"/>
              </a:rPr>
              <a:t>Sparse indices</a:t>
            </a:r>
            <a:r>
              <a:rPr lang="en-US" altLang="en-US" sz="2000">
                <a:ea typeface="ＭＳ Ｐゴシック" panose="020B0600070205080204" pitchFamily="34" charset="-128"/>
              </a:rPr>
              <a:t> –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 if an entry for the search key exists in the index, it is deleted by replacing the entry in the index with the next search-key value in the file (in search-key order).  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If the next search-key value already has an index entry, the entry is deleted instead of being replaced.</a:t>
            </a:r>
          </a:p>
        </p:txBody>
      </p:sp>
      <p:pic>
        <p:nvPicPr>
          <p:cNvPr id="18436" name="Picture 7">
            <a:extLst>
              <a:ext uri="{FF2B5EF4-FFF2-40B4-BE49-F238E27FC236}">
                <a16:creationId xmlns:a16="http://schemas.microsoft.com/office/drawing/2014/main" id="{6370554D-3143-49C3-ADE2-4DCCE173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890588"/>
            <a:ext cx="60642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3">
            <a:extLst>
              <a:ext uri="{FF2B5EF4-FFF2-40B4-BE49-F238E27FC236}">
                <a16:creationId xmlns:a16="http://schemas.microsoft.com/office/drawing/2014/main" id="{93793E3D-8B0D-4B37-BA2B-E8B50B311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739900"/>
            <a:ext cx="374015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/>
              <a:t>If deleted record was the only record in the file with its particular search-key value, the search-key is deleted from the index also.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>
            <a:extLst>
              <a:ext uri="{FF2B5EF4-FFF2-40B4-BE49-F238E27FC236}">
                <a16:creationId xmlns:a16="http://schemas.microsoft.com/office/drawing/2014/main" id="{9EF68268-5A7E-46BA-8ED5-CF389E5B7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Insertion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1B2484D-B9C0-4B6E-AB4C-4316809EA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040312"/>
          </a:xfrm>
        </p:spPr>
        <p:txBody>
          <a:bodyPr/>
          <a:lstStyle/>
          <a:p>
            <a:r>
              <a:rPr lang="en-US" altLang="en-US" sz="2000" b="1"/>
              <a:t>Single-level index insertion: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Perform a lookup using the search-key value appearing in the record to be inserted.</a:t>
            </a:r>
          </a:p>
          <a:p>
            <a:pPr lvl="1"/>
            <a:r>
              <a:rPr lang="en-US" altLang="en-US" sz="2000" b="1">
                <a:ea typeface="ＭＳ Ｐゴシック" panose="020B0600070205080204" pitchFamily="34" charset="-128"/>
              </a:rPr>
              <a:t>Dense indices</a:t>
            </a:r>
            <a:r>
              <a:rPr lang="en-US" altLang="en-US" sz="2000">
                <a:ea typeface="ＭＳ Ｐゴシック" panose="020B0600070205080204" pitchFamily="34" charset="-128"/>
              </a:rPr>
              <a:t> – if the search-key value does not appear in the index, insert it.</a:t>
            </a:r>
          </a:p>
          <a:p>
            <a:pPr lvl="1"/>
            <a:r>
              <a:rPr lang="en-US" altLang="en-US" sz="2000" b="1">
                <a:ea typeface="ＭＳ Ｐゴシック" panose="020B0600070205080204" pitchFamily="34" charset="-128"/>
              </a:rPr>
              <a:t>Sparse indices</a:t>
            </a:r>
            <a:r>
              <a:rPr lang="en-US" altLang="en-US" sz="2000">
                <a:ea typeface="ＭＳ Ｐゴシック" panose="020B0600070205080204" pitchFamily="34" charset="-128"/>
              </a:rPr>
              <a:t> – if index stores an entry for each block of the file, no change needs to be made to the index unless a new block is created.  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If a new block is created, the first search-key value appearing in the new block is inserted into the index.</a:t>
            </a:r>
          </a:p>
          <a:p>
            <a:r>
              <a:rPr lang="en-US" altLang="en-US" sz="2000" b="1"/>
              <a:t>Multilevel insertion and deletion:</a:t>
            </a:r>
            <a:r>
              <a:rPr lang="en-US" altLang="en-US" sz="2000"/>
              <a:t>  algorithms are simple extensions of the single-level algorithms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>
            <a:extLst>
              <a:ext uri="{FF2B5EF4-FFF2-40B4-BE49-F238E27FC236}">
                <a16:creationId xmlns:a16="http://schemas.microsoft.com/office/drawing/2014/main" id="{8B96B3DE-D96F-4C35-9DB5-E46464866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Secondary Indices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18754C1-48B2-4803-810D-F243014C0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64425" cy="4138612"/>
          </a:xfrm>
        </p:spPr>
        <p:txBody>
          <a:bodyPr/>
          <a:lstStyle/>
          <a:p>
            <a:r>
              <a:rPr lang="en-US" altLang="en-US" sz="2000"/>
              <a:t>Frequently, one wants to find all the records whose values in a certain field (which is not the search-key of the primary index) satisfy some condition.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Example 1: In the </a:t>
            </a:r>
            <a:r>
              <a:rPr lang="en-US" altLang="en-US" sz="2000" i="1">
                <a:ea typeface="ＭＳ Ｐゴシック" panose="020B0600070205080204" pitchFamily="34" charset="-128"/>
              </a:rPr>
              <a:t>instructor</a:t>
            </a:r>
            <a:r>
              <a:rPr lang="en-US" altLang="en-US" sz="2000">
                <a:ea typeface="ＭＳ Ｐゴシック" panose="020B0600070205080204" pitchFamily="34" charset="-128"/>
              </a:rPr>
              <a:t> relation stored sequentially by ID, we may want to find all instructors in a particular department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Example 2: as above, but where we want to find all instructors with a specified salary or with salary in a specified range of values</a:t>
            </a:r>
          </a:p>
          <a:p>
            <a:r>
              <a:rPr lang="en-US" altLang="en-US" sz="2000"/>
              <a:t>We can have a secondary index with an index record for each search-key value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>
            <a:extLst>
              <a:ext uri="{FF2B5EF4-FFF2-40B4-BE49-F238E27FC236}">
                <a16:creationId xmlns:a16="http://schemas.microsoft.com/office/drawing/2014/main" id="{C298610F-E2D7-4921-AB95-3FB234C61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BBC5C77-7CF7-4B72-BFB0-ECE4CE2AE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663700"/>
            <a:ext cx="7581900" cy="4260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Disadvantage of indexed-sequential files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performance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Periodic reorganization of entire file is required.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Advantage of B</a:t>
            </a:r>
            <a:r>
              <a:rPr lang="en-US" altLang="en-US" sz="2000" baseline="30000"/>
              <a:t>+</a:t>
            </a:r>
            <a:r>
              <a:rPr lang="en-US" altLang="en-US" sz="2000"/>
              <a:t>-tree</a:t>
            </a:r>
            <a:r>
              <a:rPr lang="en-US" altLang="en-US" sz="1600"/>
              <a:t> </a:t>
            </a:r>
            <a:r>
              <a:rPr lang="en-US" altLang="en-US" sz="2000"/>
              <a:t>index files: 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Reorganization of entire file is not required to maintain performance.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(Minor) disadvantage of B</a:t>
            </a:r>
            <a:r>
              <a:rPr lang="en-US" altLang="en-US" sz="2000" baseline="30000"/>
              <a:t>+</a:t>
            </a:r>
            <a:r>
              <a:rPr lang="en-US" altLang="en-US" sz="200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extra insertion and deletion overhead, space overhead.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Advantages of B</a:t>
            </a:r>
            <a:r>
              <a:rPr lang="en-US" altLang="en-US" sz="2000" baseline="30000"/>
              <a:t>+</a:t>
            </a:r>
            <a:r>
              <a:rPr lang="en-US" altLang="en-US" sz="2000"/>
              <a:t>-trees outweigh disadvantages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B</a:t>
            </a:r>
            <a:r>
              <a:rPr lang="en-US" altLang="en-US" sz="20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2000">
                <a:ea typeface="ＭＳ Ｐゴシック" panose="020B0600070205080204" pitchFamily="34" charset="-128"/>
              </a:rPr>
              <a:t>-trees are used extensively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2F257884-E20D-40F3-A96E-22CFA9C89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1120775"/>
            <a:ext cx="694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B</a:t>
            </a:r>
            <a:r>
              <a:rPr lang="en-US" altLang="en-US" sz="2000" baseline="30000"/>
              <a:t>+</a:t>
            </a:r>
            <a:r>
              <a:rPr lang="en-US" altLang="en-US" sz="2000"/>
              <a:t>-tree indices are an alternative to indexed-sequential files.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01D77F-0D86-44FC-A2B2-E9F9774D2F15}"/>
              </a:ext>
            </a:extLst>
          </p:cNvPr>
          <p:cNvGrpSpPr/>
          <p:nvPr/>
        </p:nvGrpSpPr>
        <p:grpSpPr>
          <a:xfrm>
            <a:off x="2852570" y="725488"/>
            <a:ext cx="2108520" cy="489600"/>
            <a:chOff x="2852570" y="725488"/>
            <a:chExt cx="21085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3BDF73-A213-47B9-892B-A3277FDEEFEF}"/>
                    </a:ext>
                  </a:extLst>
                </p14:cNvPr>
                <p14:cNvContentPartPr/>
                <p14:nvPr/>
              </p14:nvContentPartPr>
              <p14:xfrm>
                <a:off x="2852570" y="725488"/>
                <a:ext cx="1691280" cy="27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3BDF73-A213-47B9-892B-A3277FDEEF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4930" y="707488"/>
                  <a:ext cx="1726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00E3033-7878-4764-9913-6C6BC07545E4}"/>
                    </a:ext>
                  </a:extLst>
                </p14:cNvPr>
                <p14:cNvContentPartPr/>
                <p14:nvPr/>
              </p14:nvContentPartPr>
              <p14:xfrm>
                <a:off x="3025370" y="873808"/>
                <a:ext cx="194760" cy="21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00E3033-7878-4764-9913-6C6BC07545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7370" y="856168"/>
                  <a:ext cx="230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890C24-B7F0-45EB-9E0C-F0943A8061AC}"/>
                    </a:ext>
                  </a:extLst>
                </p14:cNvPr>
                <p14:cNvContentPartPr/>
                <p14:nvPr/>
              </p14:nvContentPartPr>
              <p14:xfrm>
                <a:off x="3320570" y="965608"/>
                <a:ext cx="101160" cy="2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890C24-B7F0-45EB-9E0C-F0943A8061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02930" y="947608"/>
                  <a:ext cx="13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93AFE2-9D0E-425F-B350-41A4EDCA9608}"/>
                    </a:ext>
                  </a:extLst>
                </p14:cNvPr>
                <p14:cNvContentPartPr/>
                <p14:nvPr/>
              </p14:nvContentPartPr>
              <p14:xfrm>
                <a:off x="3582290" y="910888"/>
                <a:ext cx="135720" cy="157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93AFE2-9D0E-425F-B350-41A4EDCA96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4290" y="892888"/>
                  <a:ext cx="171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DB50C5-52DC-4514-9318-8389683823F1}"/>
                    </a:ext>
                  </a:extLst>
                </p14:cNvPr>
                <p14:cNvContentPartPr/>
                <p14:nvPr/>
              </p14:nvContentPartPr>
              <p14:xfrm>
                <a:off x="3744650" y="955168"/>
                <a:ext cx="101880" cy="12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DB50C5-52DC-4514-9318-8389683823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26650" y="937168"/>
                  <a:ext cx="137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34FA50-380E-4C4C-B4EA-068C4453281B}"/>
                    </a:ext>
                  </a:extLst>
                </p14:cNvPr>
                <p14:cNvContentPartPr/>
                <p14:nvPr/>
              </p14:nvContentPartPr>
              <p14:xfrm>
                <a:off x="3899090" y="941128"/>
                <a:ext cx="16740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34FA50-380E-4C4C-B4EA-068C445328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1450" y="923488"/>
                  <a:ext cx="203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45B607-68C4-4871-9B25-65979D1C8742}"/>
                    </a:ext>
                  </a:extLst>
                </p14:cNvPr>
                <p14:cNvContentPartPr/>
                <p14:nvPr/>
              </p14:nvContentPartPr>
              <p14:xfrm>
                <a:off x="4278890" y="817288"/>
                <a:ext cx="293760" cy="3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45B607-68C4-4871-9B25-65979D1C87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60890" y="799648"/>
                  <a:ext cx="329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F5AB91-C348-46F1-8E79-9F81B850FAE4}"/>
                    </a:ext>
                  </a:extLst>
                </p14:cNvPr>
                <p14:cNvContentPartPr/>
                <p14:nvPr/>
              </p14:nvContentPartPr>
              <p14:xfrm>
                <a:off x="4400210" y="860848"/>
                <a:ext cx="38880" cy="21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F5AB91-C348-46F1-8E79-9F81B850FA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82570" y="842848"/>
                  <a:ext cx="74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D50364-918C-4027-B713-824AE1456C07}"/>
                    </a:ext>
                  </a:extLst>
                </p14:cNvPr>
                <p14:cNvContentPartPr/>
                <p14:nvPr/>
              </p14:nvContentPartPr>
              <p14:xfrm>
                <a:off x="4475810" y="978928"/>
                <a:ext cx="111240" cy="10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D50364-918C-4027-B713-824AE1456C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57810" y="961288"/>
                  <a:ext cx="146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88B861-3BE1-4CF6-8A17-A7D49F83B74C}"/>
                    </a:ext>
                  </a:extLst>
                </p14:cNvPr>
                <p14:cNvContentPartPr/>
                <p14:nvPr/>
              </p14:nvContentPartPr>
              <p14:xfrm>
                <a:off x="4668050" y="976048"/>
                <a:ext cx="8208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88B861-3BE1-4CF6-8A17-A7D49F83B7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50410" y="958408"/>
                  <a:ext cx="117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B32884-6C1F-4501-BC85-7A078AA7FB85}"/>
                    </a:ext>
                  </a:extLst>
                </p14:cNvPr>
                <p14:cNvContentPartPr/>
                <p14:nvPr/>
              </p14:nvContentPartPr>
              <p14:xfrm>
                <a:off x="4864970" y="961648"/>
                <a:ext cx="96120" cy="11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B32884-6C1F-4501-BC85-7A078AA7FB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7330" y="944008"/>
                  <a:ext cx="1317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4BA9-FAC0-44EC-9508-B2C875AF1E83}"/>
              </a:ext>
            </a:extLst>
          </p:cNvPr>
          <p:cNvGrpSpPr/>
          <p:nvPr/>
        </p:nvGrpSpPr>
        <p:grpSpPr>
          <a:xfrm>
            <a:off x="5122010" y="3050096"/>
            <a:ext cx="2380680" cy="447120"/>
            <a:chOff x="5122010" y="3050096"/>
            <a:chExt cx="23806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A10B2E-3A1E-44B7-8BEF-F07251666791}"/>
                    </a:ext>
                  </a:extLst>
                </p14:cNvPr>
                <p14:cNvContentPartPr/>
                <p14:nvPr/>
              </p14:nvContentPartPr>
              <p14:xfrm>
                <a:off x="5122010" y="3162056"/>
                <a:ext cx="9288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A10B2E-3A1E-44B7-8BEF-F072516667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04010" y="3144416"/>
                  <a:ext cx="128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A0BD48-F14F-465E-833E-FA9E936272B5}"/>
                    </a:ext>
                  </a:extLst>
                </p14:cNvPr>
                <p14:cNvContentPartPr/>
                <p14:nvPr/>
              </p14:nvContentPartPr>
              <p14:xfrm>
                <a:off x="5260610" y="3175016"/>
                <a:ext cx="110160" cy="12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A0BD48-F14F-465E-833E-FA9E936272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42610" y="3157016"/>
                  <a:ext cx="145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4C122F-EA4D-42C7-9145-5FEE8D83F718}"/>
                    </a:ext>
                  </a:extLst>
                </p14:cNvPr>
                <p14:cNvContentPartPr/>
                <p14:nvPr/>
              </p14:nvContentPartPr>
              <p14:xfrm>
                <a:off x="5432690" y="3091856"/>
                <a:ext cx="23040" cy="19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4C122F-EA4D-42C7-9145-5FEE8D83F7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15050" y="3073856"/>
                  <a:ext cx="58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B8E318-7A42-400B-8AD5-FFB09241361E}"/>
                    </a:ext>
                  </a:extLst>
                </p14:cNvPr>
                <p14:cNvContentPartPr/>
                <p14:nvPr/>
              </p14:nvContentPartPr>
              <p14:xfrm>
                <a:off x="5531690" y="3050096"/>
                <a:ext cx="36360" cy="266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B8E318-7A42-400B-8AD5-FFB0924136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13690" y="3032096"/>
                  <a:ext cx="72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AF10DA-0886-4C04-ACA2-34EF1DE1493C}"/>
                    </a:ext>
                  </a:extLst>
                </p14:cNvPr>
                <p14:cNvContentPartPr/>
                <p14:nvPr/>
              </p14:nvContentPartPr>
              <p14:xfrm>
                <a:off x="5499290" y="3162776"/>
                <a:ext cx="14472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AF10DA-0886-4C04-ACA2-34EF1DE149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81290" y="3144776"/>
                  <a:ext cx="18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74FDFE-B581-4040-8A6C-0BBA15220D81}"/>
                    </a:ext>
                  </a:extLst>
                </p14:cNvPr>
                <p14:cNvContentPartPr/>
                <p14:nvPr/>
              </p14:nvContentPartPr>
              <p14:xfrm>
                <a:off x="5756690" y="3257816"/>
                <a:ext cx="12636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74FDFE-B581-4040-8A6C-0BBA15220D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39050" y="3239816"/>
                  <a:ext cx="162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98C7B1-7FFD-41E8-A680-4E62E397F21E}"/>
                    </a:ext>
                  </a:extLst>
                </p14:cNvPr>
                <p14:cNvContentPartPr/>
                <p14:nvPr/>
              </p14:nvContentPartPr>
              <p14:xfrm>
                <a:off x="6009410" y="3224336"/>
                <a:ext cx="93600" cy="11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98C7B1-7FFD-41E8-A680-4E62E397F2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91410" y="3206696"/>
                  <a:ext cx="129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D9A8FC-D8CE-4E7E-A48E-D704920E3852}"/>
                    </a:ext>
                  </a:extLst>
                </p14:cNvPr>
                <p14:cNvContentPartPr/>
                <p14:nvPr/>
              </p14:nvContentPartPr>
              <p14:xfrm>
                <a:off x="6157370" y="3214976"/>
                <a:ext cx="123840" cy="12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D9A8FC-D8CE-4E7E-A48E-D704920E38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39730" y="3196976"/>
                  <a:ext cx="159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13EB02-0117-4580-9CF5-7EA8D80B95E2}"/>
                    </a:ext>
                  </a:extLst>
                </p14:cNvPr>
                <p14:cNvContentPartPr/>
                <p14:nvPr/>
              </p14:nvContentPartPr>
              <p14:xfrm>
                <a:off x="6201290" y="3218936"/>
                <a:ext cx="240120" cy="27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13EB02-0117-4580-9CF5-7EA8D80B95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83290" y="3201296"/>
                  <a:ext cx="275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9716FF-7EB5-48AE-BF75-FB5149B26A66}"/>
                    </a:ext>
                  </a:extLst>
                </p14:cNvPr>
                <p14:cNvContentPartPr/>
                <p14:nvPr/>
              </p14:nvContentPartPr>
              <p14:xfrm>
                <a:off x="6517730" y="3240176"/>
                <a:ext cx="168480" cy="11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9716FF-7EB5-48AE-BF75-FB5149B26A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99730" y="3222536"/>
                  <a:ext cx="20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C81AB3-DEF2-4C3F-A7DD-536976CE0DFE}"/>
                    </a:ext>
                  </a:extLst>
                </p14:cNvPr>
                <p14:cNvContentPartPr/>
                <p14:nvPr/>
              </p14:nvContentPartPr>
              <p14:xfrm>
                <a:off x="6720770" y="3211376"/>
                <a:ext cx="141480" cy="13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C81AB3-DEF2-4C3F-A7DD-536976CE0D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03130" y="3193736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1E56B2-C552-45E2-9170-81623BF1CF77}"/>
                    </a:ext>
                  </a:extLst>
                </p14:cNvPr>
                <p14:cNvContentPartPr/>
                <p14:nvPr/>
              </p14:nvContentPartPr>
              <p14:xfrm>
                <a:off x="6931370" y="3119936"/>
                <a:ext cx="29880" cy="24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1E56B2-C552-45E2-9170-81623BF1CF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3370" y="3101936"/>
                  <a:ext cx="65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44BAD2-6A3D-4764-83AC-2105FC6C0C56}"/>
                    </a:ext>
                  </a:extLst>
                </p14:cNvPr>
                <p14:cNvContentPartPr/>
                <p14:nvPr/>
              </p14:nvContentPartPr>
              <p14:xfrm>
                <a:off x="7049090" y="3222896"/>
                <a:ext cx="100440" cy="13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44BAD2-6A3D-4764-83AC-2105FC6C0C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31090" y="3204896"/>
                  <a:ext cx="136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E4E524-C512-4AB3-AF50-19FDE87ED34B}"/>
                    </a:ext>
                  </a:extLst>
                </p14:cNvPr>
                <p14:cNvContentPartPr/>
                <p14:nvPr/>
              </p14:nvContentPartPr>
              <p14:xfrm>
                <a:off x="7065290" y="3295256"/>
                <a:ext cx="103680" cy="14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E4E524-C512-4AB3-AF50-19FDE87ED34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7290" y="3277256"/>
                  <a:ext cx="139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27823A-7D14-4C5B-8655-9158342B8CE8}"/>
                    </a:ext>
                  </a:extLst>
                </p14:cNvPr>
                <p14:cNvContentPartPr/>
                <p14:nvPr/>
              </p14:nvContentPartPr>
              <p14:xfrm>
                <a:off x="7213610" y="3245576"/>
                <a:ext cx="150840" cy="113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27823A-7D14-4C5B-8655-9158342B8CE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95970" y="3227936"/>
                  <a:ext cx="186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5A07C2-93C6-4949-8575-067B2EAA0B88}"/>
                    </a:ext>
                  </a:extLst>
                </p14:cNvPr>
                <p14:cNvContentPartPr/>
                <p14:nvPr/>
              </p14:nvContentPartPr>
              <p14:xfrm>
                <a:off x="7380650" y="3105536"/>
                <a:ext cx="122040" cy="25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5A07C2-93C6-4949-8575-067B2EAA0B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63010" y="3087896"/>
                  <a:ext cx="15768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A75D83-F37B-4257-AF33-79AEFB6716FB}"/>
              </a:ext>
            </a:extLst>
          </p:cNvPr>
          <p:cNvGrpSpPr/>
          <p:nvPr/>
        </p:nvGrpSpPr>
        <p:grpSpPr>
          <a:xfrm>
            <a:off x="7738130" y="3068096"/>
            <a:ext cx="649440" cy="318240"/>
            <a:chOff x="7738130" y="3068096"/>
            <a:chExt cx="6494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55975-3B54-4A6E-9920-6D1AAE967D0E}"/>
                    </a:ext>
                  </a:extLst>
                </p14:cNvPr>
                <p14:cNvContentPartPr/>
                <p14:nvPr/>
              </p14:nvContentPartPr>
              <p14:xfrm>
                <a:off x="7838570" y="3068096"/>
                <a:ext cx="68040" cy="25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55975-3B54-4A6E-9920-6D1AAE967D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20930" y="3050456"/>
                  <a:ext cx="103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B2A3D1-FA96-4270-8653-C5D0BAFC6B82}"/>
                    </a:ext>
                  </a:extLst>
                </p14:cNvPr>
                <p14:cNvContentPartPr/>
                <p14:nvPr/>
              </p14:nvContentPartPr>
              <p14:xfrm>
                <a:off x="7738130" y="3204536"/>
                <a:ext cx="26820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B2A3D1-FA96-4270-8653-C5D0BAFC6B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0490" y="3186896"/>
                  <a:ext cx="303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9B5814-C9B6-4530-8414-5F58DF28BFE0}"/>
                    </a:ext>
                  </a:extLst>
                </p14:cNvPr>
                <p14:cNvContentPartPr/>
                <p14:nvPr/>
              </p14:nvContentPartPr>
              <p14:xfrm>
                <a:off x="7997690" y="3185456"/>
                <a:ext cx="70920" cy="13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9B5814-C9B6-4530-8414-5F58DF28BFE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79690" y="3167456"/>
                  <a:ext cx="10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062DDF-3804-4E66-900D-63B769B40313}"/>
                    </a:ext>
                  </a:extLst>
                </p14:cNvPr>
                <p14:cNvContentPartPr/>
                <p14:nvPr/>
              </p14:nvContentPartPr>
              <p14:xfrm>
                <a:off x="8127650" y="3205616"/>
                <a:ext cx="111600" cy="140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062DDF-3804-4E66-900D-63B769B4031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10010" y="3187976"/>
                  <a:ext cx="14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1AFCA5-5026-4545-899F-94E49A32F710}"/>
                    </a:ext>
                  </a:extLst>
                </p14:cNvPr>
                <p14:cNvContentPartPr/>
                <p14:nvPr/>
              </p14:nvContentPartPr>
              <p14:xfrm>
                <a:off x="8293610" y="3226136"/>
                <a:ext cx="93960" cy="160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1AFCA5-5026-4545-899F-94E49A32F7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75970" y="3208136"/>
                  <a:ext cx="12960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675421D-39BB-4967-9AEB-49A53D9E8C48}"/>
                  </a:ext>
                </a:extLst>
              </p14:cNvPr>
              <p14:cNvContentPartPr/>
              <p14:nvPr/>
            </p14:nvContentPartPr>
            <p14:xfrm>
              <a:off x="3224090" y="3990776"/>
              <a:ext cx="741960" cy="51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675421D-39BB-4967-9AEB-49A53D9E8C4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06090" y="3972776"/>
                <a:ext cx="777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E43251-AFBA-48EB-A25E-87499551F101}"/>
                  </a:ext>
                </a:extLst>
              </p14:cNvPr>
              <p14:cNvContentPartPr/>
              <p14:nvPr/>
            </p14:nvContentPartPr>
            <p14:xfrm>
              <a:off x="4814570" y="4042616"/>
              <a:ext cx="1046520" cy="21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E43251-AFBA-48EB-A25E-87499551F10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796570" y="4024616"/>
                <a:ext cx="108216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732C9D11-7893-4ECB-862D-8C783A7EC44E}"/>
              </a:ext>
            </a:extLst>
          </p:cNvPr>
          <p:cNvGrpSpPr/>
          <p:nvPr/>
        </p:nvGrpSpPr>
        <p:grpSpPr>
          <a:xfrm>
            <a:off x="636050" y="5324005"/>
            <a:ext cx="877320" cy="627840"/>
            <a:chOff x="636050" y="5324005"/>
            <a:chExt cx="87732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7ACB4B-A5AF-45EA-A725-A2CB1C795427}"/>
                    </a:ext>
                  </a:extLst>
                </p14:cNvPr>
                <p14:cNvContentPartPr/>
                <p14:nvPr/>
              </p14:nvContentPartPr>
              <p14:xfrm>
                <a:off x="636050" y="5324005"/>
                <a:ext cx="607320" cy="62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7ACB4B-A5AF-45EA-A725-A2CB1C7954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8050" y="5306365"/>
                  <a:ext cx="64296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6F19D1-B578-451B-B875-2B3E5F7D33AF}"/>
                    </a:ext>
                  </a:extLst>
                </p14:cNvPr>
                <p14:cNvContentPartPr/>
                <p14:nvPr/>
              </p14:nvContentPartPr>
              <p14:xfrm>
                <a:off x="844130" y="5371525"/>
                <a:ext cx="669240" cy="510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6F19D1-B578-451B-B875-2B3E5F7D33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6490" y="5353525"/>
                  <a:ext cx="704880" cy="54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2AF7A-2BBB-43CD-970B-E06B7D03677E}"/>
                  </a:ext>
                </a:extLst>
              </p14:cNvPr>
              <p14:cNvContentPartPr/>
              <p14:nvPr/>
            </p14:nvContentPartPr>
            <p14:xfrm>
              <a:off x="4696473" y="1481143"/>
              <a:ext cx="2856240" cy="38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2AF7A-2BBB-43CD-970B-E06B7D0367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78473" y="1463503"/>
                <a:ext cx="2891880" cy="7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C71A1E-3FBA-49A4-925D-A168FC66B4E7}"/>
              </a:ext>
            </a:extLst>
          </p:cNvPr>
          <p:cNvGrpSpPr/>
          <p:nvPr/>
        </p:nvGrpSpPr>
        <p:grpSpPr>
          <a:xfrm>
            <a:off x="490233" y="925303"/>
            <a:ext cx="1334520" cy="292680"/>
            <a:chOff x="490233" y="925303"/>
            <a:chExt cx="13345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47853E-9BB7-4685-9473-9CB98DD8F5B5}"/>
                    </a:ext>
                  </a:extLst>
                </p14:cNvPr>
                <p14:cNvContentPartPr/>
                <p14:nvPr/>
              </p14:nvContentPartPr>
              <p14:xfrm>
                <a:off x="490233" y="992623"/>
                <a:ext cx="178560" cy="19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47853E-9BB7-4685-9473-9CB98DD8F5B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2593" y="974623"/>
                  <a:ext cx="214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D61DB7-FC45-42E1-AE52-D2C5B1F16CCC}"/>
                    </a:ext>
                  </a:extLst>
                </p14:cNvPr>
                <p14:cNvContentPartPr/>
                <p14:nvPr/>
              </p14:nvContentPartPr>
              <p14:xfrm>
                <a:off x="749433" y="957343"/>
                <a:ext cx="36360" cy="260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D61DB7-FC45-42E1-AE52-D2C5B1F16C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793" y="939343"/>
                  <a:ext cx="72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098792-63F6-4DC7-8791-A6A063899BA9}"/>
                    </a:ext>
                  </a:extLst>
                </p14:cNvPr>
                <p14:cNvContentPartPr/>
                <p14:nvPr/>
              </p14:nvContentPartPr>
              <p14:xfrm>
                <a:off x="690393" y="1098463"/>
                <a:ext cx="171000" cy="3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098792-63F6-4DC7-8791-A6A063899B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753" y="1080823"/>
                  <a:ext cx="206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59E486-22CB-4BF2-9FD0-18AA08FB024C}"/>
                    </a:ext>
                  </a:extLst>
                </p14:cNvPr>
                <p14:cNvContentPartPr/>
                <p14:nvPr/>
              </p14:nvContentPartPr>
              <p14:xfrm>
                <a:off x="873273" y="1087663"/>
                <a:ext cx="8820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59E486-22CB-4BF2-9FD0-18AA08FB02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633" y="1070023"/>
                  <a:ext cx="12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BD9DCE-3F49-4D86-9E4C-A77654CF9CD4}"/>
                    </a:ext>
                  </a:extLst>
                </p14:cNvPr>
                <p14:cNvContentPartPr/>
                <p14:nvPr/>
              </p14:nvContentPartPr>
              <p14:xfrm>
                <a:off x="997473" y="1098103"/>
                <a:ext cx="141840" cy="9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BD9DCE-3F49-4D86-9E4C-A77654CF9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9473" y="1080103"/>
                  <a:ext cx="177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514E3C-A5A8-4234-B5A5-E584E3E1FAA4}"/>
                    </a:ext>
                  </a:extLst>
                </p14:cNvPr>
                <p14:cNvContentPartPr/>
                <p14:nvPr/>
              </p14:nvContentPartPr>
              <p14:xfrm>
                <a:off x="1172433" y="1089823"/>
                <a:ext cx="83160" cy="97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514E3C-A5A8-4234-B5A5-E584E3E1FA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4793" y="1071823"/>
                  <a:ext cx="118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DEF0DA-3D8E-4BF7-B5D1-F667B07BA590}"/>
                    </a:ext>
                  </a:extLst>
                </p14:cNvPr>
                <p14:cNvContentPartPr/>
                <p14:nvPr/>
              </p14:nvContentPartPr>
              <p14:xfrm>
                <a:off x="1289793" y="925303"/>
                <a:ext cx="146160" cy="26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DEF0DA-3D8E-4BF7-B5D1-F667B07BA5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2153" y="907303"/>
                  <a:ext cx="181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73AF5B-D848-4450-94D5-60F48232C78A}"/>
                    </a:ext>
                  </a:extLst>
                </p14:cNvPr>
                <p14:cNvContentPartPr/>
                <p14:nvPr/>
              </p14:nvContentPartPr>
              <p14:xfrm>
                <a:off x="1453593" y="1070023"/>
                <a:ext cx="81000" cy="9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73AF5B-D848-4450-94D5-60F48232C7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5593" y="1052383"/>
                  <a:ext cx="116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9D084C-0910-4212-8F3A-72572D9361AF}"/>
                    </a:ext>
                  </a:extLst>
                </p14:cNvPr>
                <p14:cNvContentPartPr/>
                <p14:nvPr/>
              </p14:nvContentPartPr>
              <p14:xfrm>
                <a:off x="1594713" y="1070383"/>
                <a:ext cx="108000" cy="10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9D084C-0910-4212-8F3A-72572D9361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6713" y="1052743"/>
                  <a:ext cx="14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69E932-F224-43F7-8260-8CEADCBF3507}"/>
                    </a:ext>
                  </a:extLst>
                </p14:cNvPr>
                <p14:cNvContentPartPr/>
                <p14:nvPr/>
              </p14:nvContentPartPr>
              <p14:xfrm>
                <a:off x="1734753" y="1061743"/>
                <a:ext cx="90000" cy="12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69E932-F224-43F7-8260-8CEADCBF35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113" y="1044103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0FB813-6A8B-48EF-87C8-7EA4DD53834B}"/>
              </a:ext>
            </a:extLst>
          </p:cNvPr>
          <p:cNvGrpSpPr/>
          <p:nvPr/>
        </p:nvGrpSpPr>
        <p:grpSpPr>
          <a:xfrm>
            <a:off x="2161713" y="822343"/>
            <a:ext cx="294120" cy="345600"/>
            <a:chOff x="2161713" y="822343"/>
            <a:chExt cx="294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9D99BF-4CC3-4A1D-852E-169EF056654D}"/>
                    </a:ext>
                  </a:extLst>
                </p14:cNvPr>
                <p14:cNvContentPartPr/>
                <p14:nvPr/>
              </p14:nvContentPartPr>
              <p14:xfrm>
                <a:off x="2161713" y="1018183"/>
                <a:ext cx="100080" cy="14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9D99BF-4CC3-4A1D-852E-169EF05665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4073" y="1000183"/>
                  <a:ext cx="13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CFB572-296A-43C8-B950-680B522C72E7}"/>
                    </a:ext>
                  </a:extLst>
                </p14:cNvPr>
                <p14:cNvContentPartPr/>
                <p14:nvPr/>
              </p14:nvContentPartPr>
              <p14:xfrm>
                <a:off x="2357913" y="822343"/>
                <a:ext cx="51480" cy="34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CFB572-296A-43C8-B950-680B522C72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9913" y="804343"/>
                  <a:ext cx="871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D23957-062F-4CAB-9618-36CEA7EC92A8}"/>
                    </a:ext>
                  </a:extLst>
                </p14:cNvPr>
                <p14:cNvContentPartPr/>
                <p14:nvPr/>
              </p14:nvContentPartPr>
              <p14:xfrm>
                <a:off x="2314713" y="1023943"/>
                <a:ext cx="141120" cy="2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D23957-062F-4CAB-9618-36CEA7EC92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96713" y="1005943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EFA60-8A56-4962-AC3B-5C5147EBF689}"/>
              </a:ext>
            </a:extLst>
          </p:cNvPr>
          <p:cNvGrpSpPr/>
          <p:nvPr/>
        </p:nvGrpSpPr>
        <p:grpSpPr>
          <a:xfrm>
            <a:off x="2800713" y="859783"/>
            <a:ext cx="1220040" cy="328680"/>
            <a:chOff x="2800713" y="859783"/>
            <a:chExt cx="12200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F5CF88-898C-400A-9FE1-10FA9A82323A}"/>
                    </a:ext>
                  </a:extLst>
                </p14:cNvPr>
                <p14:cNvContentPartPr/>
                <p14:nvPr/>
              </p14:nvContentPartPr>
              <p14:xfrm>
                <a:off x="2830953" y="946543"/>
                <a:ext cx="3312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F5CF88-898C-400A-9FE1-10FA9A8232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2953" y="928903"/>
                  <a:ext cx="68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047829-2AE2-432D-B7F6-D946B13BB717}"/>
                    </a:ext>
                  </a:extLst>
                </p14:cNvPr>
                <p14:cNvContentPartPr/>
                <p14:nvPr/>
              </p14:nvContentPartPr>
              <p14:xfrm>
                <a:off x="2800713" y="963103"/>
                <a:ext cx="234000" cy="22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047829-2AE2-432D-B7F6-D946B13BB7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2713" y="945103"/>
                  <a:ext cx="269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66E48E-A8B3-4134-8229-7AF52FFE9D8B}"/>
                    </a:ext>
                  </a:extLst>
                </p14:cNvPr>
                <p14:cNvContentPartPr/>
                <p14:nvPr/>
              </p14:nvContentPartPr>
              <p14:xfrm>
                <a:off x="3037593" y="922783"/>
                <a:ext cx="160920" cy="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66E48E-A8B3-4134-8229-7AF52FFE9D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9953" y="905143"/>
                  <a:ext cx="196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F95799-9885-4FB4-BCBD-C64606E40A5D}"/>
                    </a:ext>
                  </a:extLst>
                </p14:cNvPr>
                <p14:cNvContentPartPr/>
                <p14:nvPr/>
              </p14:nvContentPartPr>
              <p14:xfrm>
                <a:off x="3091953" y="859783"/>
                <a:ext cx="22680" cy="18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F95799-9885-4FB4-BCBD-C64606E40A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3953" y="842143"/>
                  <a:ext cx="58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4982D7-A882-4F5E-97AB-3B38BFF5AEF0}"/>
                    </a:ext>
                  </a:extLst>
                </p14:cNvPr>
                <p14:cNvContentPartPr/>
                <p14:nvPr/>
              </p14:nvContentPartPr>
              <p14:xfrm>
                <a:off x="3362673" y="956983"/>
                <a:ext cx="316800" cy="2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4982D7-A882-4F5E-97AB-3B38BFF5AE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45033" y="938983"/>
                  <a:ext cx="352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CD1466-48F5-4061-8202-66C9E547E18A}"/>
                    </a:ext>
                  </a:extLst>
                </p14:cNvPr>
                <p14:cNvContentPartPr/>
                <p14:nvPr/>
              </p14:nvContentPartPr>
              <p14:xfrm>
                <a:off x="3502713" y="954103"/>
                <a:ext cx="27000" cy="23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CD1466-48F5-4061-8202-66C9E547E1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073" y="936103"/>
                  <a:ext cx="62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AC976C-E963-4C41-9720-51235AF0B816}"/>
                    </a:ext>
                  </a:extLst>
                </p14:cNvPr>
                <p14:cNvContentPartPr/>
                <p14:nvPr/>
              </p14:nvContentPartPr>
              <p14:xfrm>
                <a:off x="3559953" y="1059943"/>
                <a:ext cx="100080" cy="11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AC976C-E963-4C41-9720-51235AF0B8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41953" y="1041943"/>
                  <a:ext cx="135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C54634-7F02-4514-AA2A-FD7832EE6FF4}"/>
                    </a:ext>
                  </a:extLst>
                </p14:cNvPr>
                <p14:cNvContentPartPr/>
                <p14:nvPr/>
              </p14:nvContentPartPr>
              <p14:xfrm>
                <a:off x="3722313" y="1049863"/>
                <a:ext cx="89280" cy="11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C54634-7F02-4514-AA2A-FD7832EE6F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04313" y="1032223"/>
                  <a:ext cx="124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A9FE90-3FA2-41AB-B3D9-20FFB9A2C09E}"/>
                    </a:ext>
                  </a:extLst>
                </p14:cNvPr>
                <p14:cNvContentPartPr/>
                <p14:nvPr/>
              </p14:nvContentPartPr>
              <p14:xfrm>
                <a:off x="3907713" y="1030063"/>
                <a:ext cx="11304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A9FE90-3FA2-41AB-B3D9-20FFB9A2C0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9713" y="1012063"/>
                  <a:ext cx="14868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030A66-C966-4334-9C52-21D1243B3214}"/>
                  </a:ext>
                </a:extLst>
              </p14:cNvPr>
              <p14:cNvContentPartPr/>
              <p14:nvPr/>
            </p14:nvContentPartPr>
            <p14:xfrm>
              <a:off x="505713" y="1329223"/>
              <a:ext cx="3533040" cy="78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030A66-C966-4334-9C52-21D1243B32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8073" y="1311223"/>
                <a:ext cx="356868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CFA2859A-D4F2-4258-BD5D-8330FC0B4D87}"/>
              </a:ext>
            </a:extLst>
          </p:cNvPr>
          <p:cNvGrpSpPr/>
          <p:nvPr/>
        </p:nvGrpSpPr>
        <p:grpSpPr>
          <a:xfrm>
            <a:off x="638193" y="1526143"/>
            <a:ext cx="1244880" cy="360720"/>
            <a:chOff x="638193" y="1526143"/>
            <a:chExt cx="12448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A7E859-D9F8-4133-88AE-39833865B3C7}"/>
                    </a:ext>
                  </a:extLst>
                </p14:cNvPr>
                <p14:cNvContentPartPr/>
                <p14:nvPr/>
              </p14:nvContentPartPr>
              <p14:xfrm>
                <a:off x="638193" y="1736023"/>
                <a:ext cx="320760" cy="2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A7E859-D9F8-4133-88AE-39833865B3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193" y="1718023"/>
                  <a:ext cx="35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D4EF3B-B3B5-4A2E-9ED8-A2ABD30254D8}"/>
                    </a:ext>
                  </a:extLst>
                </p14:cNvPr>
                <p14:cNvContentPartPr/>
                <p14:nvPr/>
              </p14:nvContentPartPr>
              <p14:xfrm>
                <a:off x="835833" y="1647823"/>
                <a:ext cx="138960" cy="162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D4EF3B-B3B5-4A2E-9ED8-A2ABD30254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7833" y="1629823"/>
                  <a:ext cx="17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433610-6B48-4AA4-A321-B8C117AA31C1}"/>
                    </a:ext>
                  </a:extLst>
                </p14:cNvPr>
                <p14:cNvContentPartPr/>
                <p14:nvPr/>
              </p14:nvContentPartPr>
              <p14:xfrm>
                <a:off x="1119153" y="1633063"/>
                <a:ext cx="42840" cy="253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433610-6B48-4AA4-A321-B8C117AA31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1153" y="1615063"/>
                  <a:ext cx="78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E853BF-6E2C-447B-BD1C-8CE2F31DE043}"/>
                    </a:ext>
                  </a:extLst>
                </p14:cNvPr>
                <p14:cNvContentPartPr/>
                <p14:nvPr/>
              </p14:nvContentPartPr>
              <p14:xfrm>
                <a:off x="1119513" y="1586983"/>
                <a:ext cx="162360" cy="2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E853BF-6E2C-447B-BD1C-8CE2F31DE0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1513" y="1568983"/>
                  <a:ext cx="19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9CA1CA-4591-4069-9B02-DB289C8C0582}"/>
                    </a:ext>
                  </a:extLst>
                </p14:cNvPr>
                <p14:cNvContentPartPr/>
                <p14:nvPr/>
              </p14:nvContentPartPr>
              <p14:xfrm>
                <a:off x="1114473" y="1711903"/>
                <a:ext cx="22752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9CA1CA-4591-4069-9B02-DB289C8C05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6833" y="1694263"/>
                  <a:ext cx="263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5D5E1C-6AF1-43A5-B1A6-08F903C77896}"/>
                    </a:ext>
                  </a:extLst>
                </p14:cNvPr>
                <p14:cNvContentPartPr/>
                <p14:nvPr/>
              </p14:nvContentPartPr>
              <p14:xfrm>
                <a:off x="1375833" y="1752583"/>
                <a:ext cx="142920" cy="7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5D5E1C-6AF1-43A5-B1A6-08F903C778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58193" y="1734583"/>
                  <a:ext cx="17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B3B9FA-DAF4-4AF8-BAAC-F169A0FFAFFD}"/>
                    </a:ext>
                  </a:extLst>
                </p14:cNvPr>
                <p14:cNvContentPartPr/>
                <p14:nvPr/>
              </p14:nvContentPartPr>
              <p14:xfrm>
                <a:off x="1574553" y="1752223"/>
                <a:ext cx="91440" cy="7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B3B9FA-DAF4-4AF8-BAAC-F169A0FFAF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56553" y="1734223"/>
                  <a:ext cx="12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C6F97F-5C3A-4C12-BED5-C33AB8A16DA9}"/>
                    </a:ext>
                  </a:extLst>
                </p14:cNvPr>
                <p14:cNvContentPartPr/>
                <p14:nvPr/>
              </p14:nvContentPartPr>
              <p14:xfrm>
                <a:off x="1707033" y="1526143"/>
                <a:ext cx="176040" cy="30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C6F97F-5C3A-4C12-BED5-C33AB8A16D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89393" y="1508503"/>
                  <a:ext cx="21168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D810B1-E5F0-4576-ADEC-B2FBB5EB047C}"/>
              </a:ext>
            </a:extLst>
          </p:cNvPr>
          <p:cNvGrpSpPr/>
          <p:nvPr/>
        </p:nvGrpSpPr>
        <p:grpSpPr>
          <a:xfrm>
            <a:off x="2173593" y="1534783"/>
            <a:ext cx="782640" cy="272520"/>
            <a:chOff x="2173593" y="1534783"/>
            <a:chExt cx="7826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8F2530-C51F-4C2F-84E9-AE6FE1A6A889}"/>
                    </a:ext>
                  </a:extLst>
                </p14:cNvPr>
                <p14:cNvContentPartPr/>
                <p14:nvPr/>
              </p14:nvContentPartPr>
              <p14:xfrm>
                <a:off x="2173593" y="1662943"/>
                <a:ext cx="189720" cy="14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8F2530-C51F-4C2F-84E9-AE6FE1A6A8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55593" y="1645303"/>
                  <a:ext cx="225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88145B-32E6-4442-B4D3-C561FFD8C219}"/>
                    </a:ext>
                  </a:extLst>
                </p14:cNvPr>
                <p14:cNvContentPartPr/>
                <p14:nvPr/>
              </p14:nvContentPartPr>
              <p14:xfrm>
                <a:off x="2442153" y="1688503"/>
                <a:ext cx="96120" cy="10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88145B-32E6-4442-B4D3-C561FFD8C2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24153" y="1670863"/>
                  <a:ext cx="13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208F73-3F32-451B-A73C-858C7377E4D3}"/>
                    </a:ext>
                  </a:extLst>
                </p14:cNvPr>
                <p14:cNvContentPartPr/>
                <p14:nvPr/>
              </p14:nvContentPartPr>
              <p14:xfrm>
                <a:off x="2630793" y="1534783"/>
                <a:ext cx="90000" cy="242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208F73-3F32-451B-A73C-858C7377E4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12793" y="1517143"/>
                  <a:ext cx="125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5728B8-641B-4A5D-851E-B1F19645A8F9}"/>
                    </a:ext>
                  </a:extLst>
                </p14:cNvPr>
                <p14:cNvContentPartPr/>
                <p14:nvPr/>
              </p14:nvContentPartPr>
              <p14:xfrm>
                <a:off x="2826633" y="1645663"/>
                <a:ext cx="129600" cy="9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5728B8-641B-4A5D-851E-B1F19645A8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8993" y="1627663"/>
                  <a:ext cx="1652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699EED1-2FE8-42A3-902F-95BEEF8457CD}"/>
              </a:ext>
            </a:extLst>
          </p:cNvPr>
          <p:cNvGrpSpPr/>
          <p:nvPr/>
        </p:nvGrpSpPr>
        <p:grpSpPr>
          <a:xfrm>
            <a:off x="3302193" y="1637383"/>
            <a:ext cx="514440" cy="116640"/>
            <a:chOff x="3302193" y="1637383"/>
            <a:chExt cx="51444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33DA9D-88B7-4A6D-8E94-A398DBBD072F}"/>
                    </a:ext>
                  </a:extLst>
                </p14:cNvPr>
                <p14:cNvContentPartPr/>
                <p14:nvPr/>
              </p14:nvContentPartPr>
              <p14:xfrm>
                <a:off x="3302193" y="1647103"/>
                <a:ext cx="105120" cy="88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33DA9D-88B7-4A6D-8E94-A398DBBD07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4193" y="1629463"/>
                  <a:ext cx="140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E05311-13A6-45FE-AC96-C428CF89196A}"/>
                    </a:ext>
                  </a:extLst>
                </p14:cNvPr>
                <p14:cNvContentPartPr/>
                <p14:nvPr/>
              </p14:nvContentPartPr>
              <p14:xfrm>
                <a:off x="3460233" y="1649263"/>
                <a:ext cx="170640" cy="9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E05311-13A6-45FE-AC96-C428CF8919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42233" y="1631623"/>
                  <a:ext cx="20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E7F374-A178-4127-87F5-784F5983AAD6}"/>
                    </a:ext>
                  </a:extLst>
                </p14:cNvPr>
                <p14:cNvContentPartPr/>
                <p14:nvPr/>
              </p14:nvContentPartPr>
              <p14:xfrm>
                <a:off x="3669393" y="1637383"/>
                <a:ext cx="147240" cy="11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E7F374-A178-4127-87F5-784F5983AA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51393" y="1619743"/>
                  <a:ext cx="182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A001EA-2A49-4520-81A3-F2B9DCE4ED97}"/>
              </a:ext>
            </a:extLst>
          </p:cNvPr>
          <p:cNvGrpSpPr/>
          <p:nvPr/>
        </p:nvGrpSpPr>
        <p:grpSpPr>
          <a:xfrm>
            <a:off x="4161873" y="1387183"/>
            <a:ext cx="1094760" cy="299160"/>
            <a:chOff x="4161873" y="1387183"/>
            <a:chExt cx="10947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332B40-C9E3-4674-832A-BE1CCAE156A5}"/>
                    </a:ext>
                  </a:extLst>
                </p14:cNvPr>
                <p14:cNvContentPartPr/>
                <p14:nvPr/>
              </p14:nvContentPartPr>
              <p14:xfrm>
                <a:off x="4161873" y="1581223"/>
                <a:ext cx="90720" cy="8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332B40-C9E3-4674-832A-BE1CCAE156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43873" y="1563223"/>
                  <a:ext cx="12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A3EF6A-77FE-424C-A068-B05C68F257F8}"/>
                    </a:ext>
                  </a:extLst>
                </p14:cNvPr>
                <p14:cNvContentPartPr/>
                <p14:nvPr/>
              </p14:nvContentPartPr>
              <p14:xfrm>
                <a:off x="4371033" y="1574383"/>
                <a:ext cx="102960" cy="8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A3EF6A-77FE-424C-A068-B05C68F257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53393" y="1556743"/>
                  <a:ext cx="138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8D8BC6-9BE3-4B2A-8C9C-AE822094A740}"/>
                    </a:ext>
                  </a:extLst>
                </p14:cNvPr>
                <p14:cNvContentPartPr/>
                <p14:nvPr/>
              </p14:nvContentPartPr>
              <p14:xfrm>
                <a:off x="4524753" y="1559623"/>
                <a:ext cx="135720" cy="12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8D8BC6-9BE3-4B2A-8C9C-AE822094A7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06753" y="1541623"/>
                  <a:ext cx="171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E017AE-235C-4756-937A-6866810E33AF}"/>
                    </a:ext>
                  </a:extLst>
                </p14:cNvPr>
                <p14:cNvContentPartPr/>
                <p14:nvPr/>
              </p14:nvContentPartPr>
              <p14:xfrm>
                <a:off x="4715553" y="1387183"/>
                <a:ext cx="49680" cy="27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E017AE-235C-4756-937A-6866810E33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97553" y="1369543"/>
                  <a:ext cx="85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3F544F-D01D-45E7-9F68-9A11B2C94AF0}"/>
                    </a:ext>
                  </a:extLst>
                </p14:cNvPr>
                <p14:cNvContentPartPr/>
                <p14:nvPr/>
              </p14:nvContentPartPr>
              <p14:xfrm>
                <a:off x="4654353" y="1558543"/>
                <a:ext cx="187920" cy="1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3F544F-D01D-45E7-9F68-9A11B2C94A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6353" y="1540543"/>
                  <a:ext cx="22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839346-E364-4261-9FF1-CF36B6FF3501}"/>
                    </a:ext>
                  </a:extLst>
                </p14:cNvPr>
                <p14:cNvContentPartPr/>
                <p14:nvPr/>
              </p14:nvContentPartPr>
              <p14:xfrm>
                <a:off x="4832553" y="1545943"/>
                <a:ext cx="20124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839346-E364-4261-9FF1-CF36B6FF35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14913" y="1528303"/>
                  <a:ext cx="236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36E8398-68E6-4955-A7E7-CDFB66BDBEBD}"/>
                    </a:ext>
                  </a:extLst>
                </p14:cNvPr>
                <p14:cNvContentPartPr/>
                <p14:nvPr/>
              </p14:nvContentPartPr>
              <p14:xfrm>
                <a:off x="4985913" y="1409863"/>
                <a:ext cx="3672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36E8398-68E6-4955-A7E7-CDFB66BDBE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8273" y="1392223"/>
                  <a:ext cx="72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D52115-C35A-4E07-960E-84D9C13E983B}"/>
                    </a:ext>
                  </a:extLst>
                </p14:cNvPr>
                <p14:cNvContentPartPr/>
                <p14:nvPr/>
              </p14:nvContentPartPr>
              <p14:xfrm>
                <a:off x="5100033" y="1551703"/>
                <a:ext cx="156600" cy="10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D52115-C35A-4E07-960E-84D9C13E98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82393" y="1534063"/>
                  <a:ext cx="1922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7F78AB-5952-4148-B00C-D77320BC15D5}"/>
              </a:ext>
            </a:extLst>
          </p:cNvPr>
          <p:cNvGrpSpPr/>
          <p:nvPr/>
        </p:nvGrpSpPr>
        <p:grpSpPr>
          <a:xfrm>
            <a:off x="5556873" y="1433983"/>
            <a:ext cx="1442880" cy="271080"/>
            <a:chOff x="5556873" y="1433983"/>
            <a:chExt cx="144288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BB5AB1-AF34-4ACD-A2AB-89C946D7E95E}"/>
                    </a:ext>
                  </a:extLst>
                </p14:cNvPr>
                <p14:cNvContentPartPr/>
                <p14:nvPr/>
              </p14:nvContentPartPr>
              <p14:xfrm>
                <a:off x="5556873" y="1537663"/>
                <a:ext cx="235080" cy="15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BB5AB1-AF34-4ACD-A2AB-89C946D7E9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39233" y="1519663"/>
                  <a:ext cx="270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33C8E4-10F0-446D-AA1D-C33FEE50B80B}"/>
                    </a:ext>
                  </a:extLst>
                </p14:cNvPr>
                <p14:cNvContentPartPr/>
                <p14:nvPr/>
              </p14:nvContentPartPr>
              <p14:xfrm>
                <a:off x="5851713" y="1554943"/>
                <a:ext cx="156600" cy="10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33C8E4-10F0-446D-AA1D-C33FEE50B8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34073" y="1537303"/>
                  <a:ext cx="192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2EE24D-8CBF-4409-9970-456FA010CAB2}"/>
                    </a:ext>
                  </a:extLst>
                </p14:cNvPr>
                <p14:cNvContentPartPr/>
                <p14:nvPr/>
              </p14:nvContentPartPr>
              <p14:xfrm>
                <a:off x="6068433" y="1566103"/>
                <a:ext cx="144000" cy="9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2EE24D-8CBF-4409-9970-456FA010CA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50793" y="1548103"/>
                  <a:ext cx="17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746F40-80BA-4CD3-971D-D81A517C1E9E}"/>
                    </a:ext>
                  </a:extLst>
                </p14:cNvPr>
                <p14:cNvContentPartPr/>
                <p14:nvPr/>
              </p14:nvContentPartPr>
              <p14:xfrm>
                <a:off x="6177153" y="1433983"/>
                <a:ext cx="8100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746F40-80BA-4CD3-971D-D81A517C1E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59513" y="1415983"/>
                  <a:ext cx="116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579A72-8A47-4948-8DB7-AD3D05A12367}"/>
                    </a:ext>
                  </a:extLst>
                </p14:cNvPr>
                <p14:cNvContentPartPr/>
                <p14:nvPr/>
              </p14:nvContentPartPr>
              <p14:xfrm>
                <a:off x="6328353" y="1556383"/>
                <a:ext cx="192960" cy="11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579A72-8A47-4948-8DB7-AD3D05A123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10713" y="1538743"/>
                  <a:ext cx="228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EB5B88-331B-4A95-A34A-6F74C58F5591}"/>
                    </a:ext>
                  </a:extLst>
                </p14:cNvPr>
                <p14:cNvContentPartPr/>
                <p14:nvPr/>
              </p14:nvContentPartPr>
              <p14:xfrm>
                <a:off x="6596913" y="1561783"/>
                <a:ext cx="13104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EB5B88-331B-4A95-A34A-6F74C58F55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78913" y="1543783"/>
                  <a:ext cx="16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B65946-030A-471D-B70F-12379BDA8F52}"/>
                    </a:ext>
                  </a:extLst>
                </p14:cNvPr>
                <p14:cNvContentPartPr/>
                <p14:nvPr/>
              </p14:nvContentPartPr>
              <p14:xfrm>
                <a:off x="6791673" y="1553143"/>
                <a:ext cx="20808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B65946-030A-471D-B70F-12379BDA8F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74033" y="1535503"/>
                  <a:ext cx="2437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693A814-6D42-4C72-83E1-40AA91725A52}"/>
                  </a:ext>
                </a:extLst>
              </p14:cNvPr>
              <p14:cNvContentPartPr/>
              <p14:nvPr/>
            </p14:nvContentPartPr>
            <p14:xfrm>
              <a:off x="7402593" y="1526503"/>
              <a:ext cx="209880" cy="153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693A814-6D42-4C72-83E1-40AA91725A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84593" y="1508503"/>
                <a:ext cx="24552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1FD11C95-3619-4CA6-9CA2-02E06F5BA0FC}"/>
              </a:ext>
            </a:extLst>
          </p:cNvPr>
          <p:cNvGrpSpPr/>
          <p:nvPr/>
        </p:nvGrpSpPr>
        <p:grpSpPr>
          <a:xfrm>
            <a:off x="7970313" y="1375663"/>
            <a:ext cx="776520" cy="505440"/>
            <a:chOff x="7970313" y="1375663"/>
            <a:chExt cx="77652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DA69C1-5138-4769-BCB8-1546BA6A8AE5}"/>
                    </a:ext>
                  </a:extLst>
                </p14:cNvPr>
                <p14:cNvContentPartPr/>
                <p14:nvPr/>
              </p14:nvContentPartPr>
              <p14:xfrm>
                <a:off x="7970313" y="1375663"/>
                <a:ext cx="38880" cy="25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DA69C1-5138-4769-BCB8-1546BA6A8A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52313" y="1358023"/>
                  <a:ext cx="74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730EB8-B7A6-45C6-B92E-8CE0C9A7E853}"/>
                    </a:ext>
                  </a:extLst>
                </p14:cNvPr>
                <p14:cNvContentPartPr/>
                <p14:nvPr/>
              </p14:nvContentPartPr>
              <p14:xfrm>
                <a:off x="7995153" y="1477183"/>
                <a:ext cx="74880" cy="9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730EB8-B7A6-45C6-B92E-8CE0C9A7E8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77153" y="1459543"/>
                  <a:ext cx="110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0FD5B4-4CC6-4F5D-9A99-952DC8D06C33}"/>
                    </a:ext>
                  </a:extLst>
                </p14:cNvPr>
                <p14:cNvContentPartPr/>
                <p14:nvPr/>
              </p14:nvContentPartPr>
              <p14:xfrm>
                <a:off x="7998393" y="1560703"/>
                <a:ext cx="128880" cy="69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0FD5B4-4CC6-4F5D-9A99-952DC8D06C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80393" y="1543063"/>
                  <a:ext cx="164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3D8CA5-270C-4053-8163-11FF75527B02}"/>
                    </a:ext>
                  </a:extLst>
                </p14:cNvPr>
                <p14:cNvContentPartPr/>
                <p14:nvPr/>
              </p14:nvContentPartPr>
              <p14:xfrm>
                <a:off x="8154993" y="1485823"/>
                <a:ext cx="295200" cy="39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3D8CA5-270C-4053-8163-11FF75527B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36993" y="1467823"/>
                  <a:ext cx="3308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2B1A54-51B7-40C6-87BE-03DFF57A72B8}"/>
                    </a:ext>
                  </a:extLst>
                </p14:cNvPr>
                <p14:cNvContentPartPr/>
                <p14:nvPr/>
              </p14:nvContentPartPr>
              <p14:xfrm>
                <a:off x="8531553" y="1522903"/>
                <a:ext cx="99360" cy="132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2B1A54-51B7-40C6-87BE-03DFF57A72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13913" y="1505263"/>
                  <a:ext cx="13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6F8A8F-BD56-48F9-8653-86BE10326495}"/>
                    </a:ext>
                  </a:extLst>
                </p14:cNvPr>
                <p14:cNvContentPartPr/>
                <p14:nvPr/>
              </p14:nvContentPartPr>
              <p14:xfrm>
                <a:off x="8726673" y="1583023"/>
                <a:ext cx="20160" cy="2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6F8A8F-BD56-48F9-8653-86BE10326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08673" y="1565023"/>
                  <a:ext cx="558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195A2F-D173-445B-84A5-BFBA7DDF0F51}"/>
              </a:ext>
            </a:extLst>
          </p:cNvPr>
          <p:cNvGrpSpPr/>
          <p:nvPr/>
        </p:nvGrpSpPr>
        <p:grpSpPr>
          <a:xfrm>
            <a:off x="633513" y="2169823"/>
            <a:ext cx="345600" cy="225000"/>
            <a:chOff x="633513" y="2169823"/>
            <a:chExt cx="3456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332018D-73D1-430E-8FC9-0F53190B8DA5}"/>
                    </a:ext>
                  </a:extLst>
                </p14:cNvPr>
                <p14:cNvContentPartPr/>
                <p14:nvPr/>
              </p14:nvContentPartPr>
              <p14:xfrm>
                <a:off x="633513" y="2246863"/>
                <a:ext cx="342360" cy="9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332018D-73D1-430E-8FC9-0F53190B8D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5873" y="2229223"/>
                  <a:ext cx="37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60C71A-08F9-4642-8956-9C8F25F9CDD7}"/>
                    </a:ext>
                  </a:extLst>
                </p14:cNvPr>
                <p14:cNvContentPartPr/>
                <p14:nvPr/>
              </p14:nvContentPartPr>
              <p14:xfrm>
                <a:off x="749793" y="2169823"/>
                <a:ext cx="229320" cy="22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60C71A-08F9-4642-8956-9C8F25F9CD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2153" y="2151823"/>
                  <a:ext cx="2649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C0F41D-DC50-4679-BA97-A2E203088E54}"/>
              </a:ext>
            </a:extLst>
          </p:cNvPr>
          <p:cNvGrpSpPr/>
          <p:nvPr/>
        </p:nvGrpSpPr>
        <p:grpSpPr>
          <a:xfrm>
            <a:off x="1242633" y="2082343"/>
            <a:ext cx="641160" cy="291960"/>
            <a:chOff x="1242633" y="2082343"/>
            <a:chExt cx="6411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9E4AD9B-3FCB-4B84-9708-A1F138DD410E}"/>
                    </a:ext>
                  </a:extLst>
                </p14:cNvPr>
                <p14:cNvContentPartPr/>
                <p14:nvPr/>
              </p14:nvContentPartPr>
              <p14:xfrm>
                <a:off x="1242633" y="2127703"/>
                <a:ext cx="53640" cy="246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9E4AD9B-3FCB-4B84-9708-A1F138DD410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4993" y="2109703"/>
                  <a:ext cx="89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9AA032-1F34-4DF3-931C-9257D64A7568}"/>
                    </a:ext>
                  </a:extLst>
                </p14:cNvPr>
                <p14:cNvContentPartPr/>
                <p14:nvPr/>
              </p14:nvContentPartPr>
              <p14:xfrm>
                <a:off x="1331193" y="2082343"/>
                <a:ext cx="99000" cy="253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9AA032-1F34-4DF3-931C-9257D64A75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13193" y="2064703"/>
                  <a:ext cx="13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74E1FB-64D4-4E6B-9833-6C6720B2DAEA}"/>
                    </a:ext>
                  </a:extLst>
                </p14:cNvPr>
                <p14:cNvContentPartPr/>
                <p14:nvPr/>
              </p14:nvContentPartPr>
              <p14:xfrm>
                <a:off x="1249833" y="2225983"/>
                <a:ext cx="352440" cy="8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74E1FB-64D4-4E6B-9833-6C6720B2DAE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32193" y="2207983"/>
                  <a:ext cx="388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6220D0-4FE9-4DFD-AB56-774353B4470C}"/>
                    </a:ext>
                  </a:extLst>
                </p14:cNvPr>
                <p14:cNvContentPartPr/>
                <p14:nvPr/>
              </p14:nvContentPartPr>
              <p14:xfrm>
                <a:off x="1670313" y="2099263"/>
                <a:ext cx="77400" cy="218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6220D0-4FE9-4DFD-AB56-774353B447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52673" y="2081263"/>
                  <a:ext cx="113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B73D94-69EC-4C33-94DD-662F98A39AB9}"/>
                    </a:ext>
                  </a:extLst>
                </p14:cNvPr>
                <p14:cNvContentPartPr/>
                <p14:nvPr/>
              </p14:nvContentPartPr>
              <p14:xfrm>
                <a:off x="1843113" y="2289703"/>
                <a:ext cx="40680" cy="6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B73D94-69EC-4C33-94DD-662F98A39A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25113" y="2271703"/>
                  <a:ext cx="763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920DF00-029F-45DE-B0F3-85E20FB425E0}"/>
              </a:ext>
            </a:extLst>
          </p:cNvPr>
          <p:cNvGrpSpPr/>
          <p:nvPr/>
        </p:nvGrpSpPr>
        <p:grpSpPr>
          <a:xfrm>
            <a:off x="2145153" y="2012863"/>
            <a:ext cx="882360" cy="265680"/>
            <a:chOff x="2145153" y="2012863"/>
            <a:chExt cx="88236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11A424-BDCA-435D-B8D7-2EC505AF12CD}"/>
                    </a:ext>
                  </a:extLst>
                </p14:cNvPr>
                <p14:cNvContentPartPr/>
                <p14:nvPr/>
              </p14:nvContentPartPr>
              <p14:xfrm>
                <a:off x="2291673" y="2025823"/>
                <a:ext cx="43560" cy="20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11A424-BDCA-435D-B8D7-2EC505AF12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4033" y="2007823"/>
                  <a:ext cx="79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5D721C-B362-4713-9D07-9AD573E797C8}"/>
                    </a:ext>
                  </a:extLst>
                </p14:cNvPr>
                <p14:cNvContentPartPr/>
                <p14:nvPr/>
              </p14:nvContentPartPr>
              <p14:xfrm>
                <a:off x="2145153" y="2127343"/>
                <a:ext cx="306000" cy="2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5D721C-B362-4713-9D07-9AD573E797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27153" y="2109343"/>
                  <a:ext cx="341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D0787BA-6FF8-4669-B087-C1C59F7B3480}"/>
                    </a:ext>
                  </a:extLst>
                </p14:cNvPr>
                <p14:cNvContentPartPr/>
                <p14:nvPr/>
              </p14:nvContentPartPr>
              <p14:xfrm>
                <a:off x="2434593" y="2012863"/>
                <a:ext cx="151920" cy="253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D0787BA-6FF8-4669-B087-C1C59F7B34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16593" y="1994863"/>
                  <a:ext cx="187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9A6B80-E64F-4FE3-8567-8528FD858DFF}"/>
                    </a:ext>
                  </a:extLst>
                </p14:cNvPr>
                <p14:cNvContentPartPr/>
                <p14:nvPr/>
              </p14:nvContentPartPr>
              <p14:xfrm>
                <a:off x="2641593" y="2125183"/>
                <a:ext cx="85680" cy="129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9A6B80-E64F-4FE3-8567-8528FD858D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23593" y="2107183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B436FF-DCA9-49C4-B253-065BB69C450D}"/>
                    </a:ext>
                  </a:extLst>
                </p14:cNvPr>
                <p14:cNvContentPartPr/>
                <p14:nvPr/>
              </p14:nvContentPartPr>
              <p14:xfrm>
                <a:off x="2778393" y="2118703"/>
                <a:ext cx="110160" cy="15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B436FF-DCA9-49C4-B253-065BB69C45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60393" y="2100703"/>
                  <a:ext cx="145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29DFBC-4F1B-446C-8E24-78BEFDD5B4DE}"/>
                    </a:ext>
                  </a:extLst>
                </p14:cNvPr>
                <p14:cNvContentPartPr/>
                <p14:nvPr/>
              </p14:nvContentPartPr>
              <p14:xfrm>
                <a:off x="2946153" y="2137423"/>
                <a:ext cx="81360" cy="14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29DFBC-4F1B-446C-8E24-78BEFDD5B4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28153" y="2119423"/>
                  <a:ext cx="1170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3CAABEF-ED55-4BD0-B2B5-B857CB98F29D}"/>
              </a:ext>
            </a:extLst>
          </p:cNvPr>
          <p:cNvGrpSpPr/>
          <p:nvPr/>
        </p:nvGrpSpPr>
        <p:grpSpPr>
          <a:xfrm>
            <a:off x="3369873" y="1981183"/>
            <a:ext cx="554040" cy="251280"/>
            <a:chOff x="3369873" y="1981183"/>
            <a:chExt cx="5540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41FC0F-E66E-47FA-869E-F44FD85D94D3}"/>
                    </a:ext>
                  </a:extLst>
                </p14:cNvPr>
                <p14:cNvContentPartPr/>
                <p14:nvPr/>
              </p14:nvContentPartPr>
              <p14:xfrm>
                <a:off x="3369873" y="2094583"/>
                <a:ext cx="20412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41FC0F-E66E-47FA-869E-F44FD85D94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51873" y="2076943"/>
                  <a:ext cx="239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290E09-726D-4CC0-B77B-8047D6FC075D}"/>
                    </a:ext>
                  </a:extLst>
                </p14:cNvPr>
                <p14:cNvContentPartPr/>
                <p14:nvPr/>
              </p14:nvContentPartPr>
              <p14:xfrm>
                <a:off x="3599193" y="1981183"/>
                <a:ext cx="104040" cy="20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290E09-726D-4CC0-B77B-8047D6FC07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81553" y="1963543"/>
                  <a:ext cx="139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9D0715-D480-470A-AEEA-AE4544092276}"/>
                    </a:ext>
                  </a:extLst>
                </p14:cNvPr>
                <p14:cNvContentPartPr/>
                <p14:nvPr/>
              </p14:nvContentPartPr>
              <p14:xfrm>
                <a:off x="3728073" y="1994863"/>
                <a:ext cx="107280" cy="237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9D0715-D480-470A-AEEA-AE45440922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10073" y="1977223"/>
                  <a:ext cx="142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0B901A-9B18-4B37-82FA-003834714377}"/>
                    </a:ext>
                  </a:extLst>
                </p14:cNvPr>
                <p14:cNvContentPartPr/>
                <p14:nvPr/>
              </p14:nvContentPartPr>
              <p14:xfrm>
                <a:off x="3871713" y="2003863"/>
                <a:ext cx="52200" cy="20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0B901A-9B18-4B37-82FA-0038347143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3713" y="1986223"/>
                  <a:ext cx="878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94DC594-5085-4F8A-9D0B-5DAE45AFC26B}"/>
              </a:ext>
            </a:extLst>
          </p:cNvPr>
          <p:cNvGrpSpPr/>
          <p:nvPr/>
        </p:nvGrpSpPr>
        <p:grpSpPr>
          <a:xfrm>
            <a:off x="4280673" y="1952383"/>
            <a:ext cx="338760" cy="231120"/>
            <a:chOff x="4280673" y="1952383"/>
            <a:chExt cx="3387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9E4EE3-B2F0-4BBF-82D6-A98B13632AA1}"/>
                    </a:ext>
                  </a:extLst>
                </p14:cNvPr>
                <p14:cNvContentPartPr/>
                <p14:nvPr/>
              </p14:nvContentPartPr>
              <p14:xfrm>
                <a:off x="4280673" y="1952383"/>
                <a:ext cx="143280" cy="231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9E4EE3-B2F0-4BBF-82D6-A98B13632A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62673" y="1934743"/>
                  <a:ext cx="178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4DB24D-9AF2-40B8-916E-A2AC82D5FC3B}"/>
                    </a:ext>
                  </a:extLst>
                </p14:cNvPr>
                <p14:cNvContentPartPr/>
                <p14:nvPr/>
              </p14:nvContentPartPr>
              <p14:xfrm>
                <a:off x="4500273" y="2028703"/>
                <a:ext cx="119160" cy="152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4DB24D-9AF2-40B8-916E-A2AC82D5FC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82273" y="2010703"/>
                  <a:ext cx="1548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641E10F-274A-4C20-A53F-D4F3DDA227DB}"/>
              </a:ext>
            </a:extLst>
          </p:cNvPr>
          <p:cNvGrpSpPr/>
          <p:nvPr/>
        </p:nvGrpSpPr>
        <p:grpSpPr>
          <a:xfrm>
            <a:off x="7206033" y="1982983"/>
            <a:ext cx="515160" cy="192240"/>
            <a:chOff x="7206033" y="1982983"/>
            <a:chExt cx="515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FD6813-8735-4CF6-8B38-83D2755E782B}"/>
                    </a:ext>
                  </a:extLst>
                </p14:cNvPr>
                <p14:cNvContentPartPr/>
                <p14:nvPr/>
              </p14:nvContentPartPr>
              <p14:xfrm>
                <a:off x="7206033" y="1991623"/>
                <a:ext cx="217800" cy="14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FD6813-8735-4CF6-8B38-83D2755E78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8033" y="1973983"/>
                  <a:ext cx="253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0B3766-8EDE-49F5-98B1-B1A2E383D572}"/>
                    </a:ext>
                  </a:extLst>
                </p14:cNvPr>
                <p14:cNvContentPartPr/>
                <p14:nvPr/>
              </p14:nvContentPartPr>
              <p14:xfrm>
                <a:off x="7460553" y="2061103"/>
                <a:ext cx="180360" cy="30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0B3766-8EDE-49F5-98B1-B1A2E383D5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2913" y="2043463"/>
                  <a:ext cx="216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4BE3FD-EF07-4362-AE4D-041CFBE9F4D7}"/>
                    </a:ext>
                  </a:extLst>
                </p14:cNvPr>
                <p14:cNvContentPartPr/>
                <p14:nvPr/>
              </p14:nvContentPartPr>
              <p14:xfrm>
                <a:off x="7526073" y="2012503"/>
                <a:ext cx="29880" cy="162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4BE3FD-EF07-4362-AE4D-041CFBE9F4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08073" y="1994503"/>
                  <a:ext cx="65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5408EB-989C-4454-9054-0175123CB165}"/>
                    </a:ext>
                  </a:extLst>
                </p14:cNvPr>
                <p14:cNvContentPartPr/>
                <p14:nvPr/>
              </p14:nvContentPartPr>
              <p14:xfrm>
                <a:off x="7674033" y="1982983"/>
                <a:ext cx="47160" cy="16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5408EB-989C-4454-9054-0175123CB16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6033" y="1965343"/>
                  <a:ext cx="8280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2F09C67-58F0-4E77-AB3E-3BAB2F72E6E0}"/>
                  </a:ext>
                </a:extLst>
              </p14:cNvPr>
              <p14:cNvContentPartPr/>
              <p14:nvPr/>
            </p14:nvContentPartPr>
            <p14:xfrm>
              <a:off x="5415393" y="2044903"/>
              <a:ext cx="1289160" cy="138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2F09C67-58F0-4E77-AB3E-3BAB2F72E6E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97753" y="2027263"/>
                <a:ext cx="132480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9D77E7-5707-4D1C-AB19-FE106DFC9AC1}"/>
              </a:ext>
            </a:extLst>
          </p:cNvPr>
          <p:cNvGrpSpPr/>
          <p:nvPr/>
        </p:nvGrpSpPr>
        <p:grpSpPr>
          <a:xfrm>
            <a:off x="8080473" y="1920343"/>
            <a:ext cx="1008360" cy="439560"/>
            <a:chOff x="8080473" y="1920343"/>
            <a:chExt cx="100836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773167-1E19-487F-92DD-A2AF1FBBA51B}"/>
                    </a:ext>
                  </a:extLst>
                </p14:cNvPr>
                <p14:cNvContentPartPr/>
                <p14:nvPr/>
              </p14:nvContentPartPr>
              <p14:xfrm>
                <a:off x="8080473" y="2019343"/>
                <a:ext cx="60840" cy="340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773167-1E19-487F-92DD-A2AF1FBBA5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62473" y="2001703"/>
                  <a:ext cx="96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FF552A2-0364-4EC7-8CD7-2C6ACA61A02D}"/>
                    </a:ext>
                  </a:extLst>
                </p14:cNvPr>
                <p14:cNvContentPartPr/>
                <p14:nvPr/>
              </p14:nvContentPartPr>
              <p14:xfrm>
                <a:off x="8089833" y="2027263"/>
                <a:ext cx="56160" cy="13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FF552A2-0364-4EC7-8CD7-2C6ACA61A0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71833" y="2009263"/>
                  <a:ext cx="9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82DDA4-CD9D-4D71-A680-EF7B8FE197CF}"/>
                    </a:ext>
                  </a:extLst>
                </p14:cNvPr>
                <p14:cNvContentPartPr/>
                <p14:nvPr/>
              </p14:nvContentPartPr>
              <p14:xfrm>
                <a:off x="8236713" y="2042023"/>
                <a:ext cx="90000" cy="110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82DDA4-CD9D-4D71-A680-EF7B8FE197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8713" y="2024383"/>
                  <a:ext cx="12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029037-E5A6-40B1-AC80-D1CE2C151536}"/>
                    </a:ext>
                  </a:extLst>
                </p14:cNvPr>
                <p14:cNvContentPartPr/>
                <p14:nvPr/>
              </p14:nvContentPartPr>
              <p14:xfrm>
                <a:off x="8364513" y="1968943"/>
                <a:ext cx="63360" cy="173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029037-E5A6-40B1-AC80-D1CE2C1515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46873" y="1950943"/>
                  <a:ext cx="99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3288538-4F9E-46A0-A8C6-63DF525B6F3C}"/>
                    </a:ext>
                  </a:extLst>
                </p14:cNvPr>
                <p14:cNvContentPartPr/>
                <p14:nvPr/>
              </p14:nvContentPartPr>
              <p14:xfrm>
                <a:off x="8480433" y="2039863"/>
                <a:ext cx="98640" cy="137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3288538-4F9E-46A0-A8C6-63DF525B6F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62793" y="2021863"/>
                  <a:ext cx="134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21BD8B-7E6E-483E-A8F6-BB83A79BBE11}"/>
                    </a:ext>
                  </a:extLst>
                </p14:cNvPr>
                <p14:cNvContentPartPr/>
                <p14:nvPr/>
              </p14:nvContentPartPr>
              <p14:xfrm>
                <a:off x="8644953" y="1920343"/>
                <a:ext cx="29160" cy="23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21BD8B-7E6E-483E-A8F6-BB83A79BBE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27313" y="1902343"/>
                  <a:ext cx="64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393F8A-A43B-418E-B1C4-C72C74664E37}"/>
                    </a:ext>
                  </a:extLst>
                </p14:cNvPr>
                <p14:cNvContentPartPr/>
                <p14:nvPr/>
              </p14:nvContentPartPr>
              <p14:xfrm>
                <a:off x="8615793" y="2013583"/>
                <a:ext cx="136080" cy="50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393F8A-A43B-418E-B1C4-C72C74664E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97793" y="1995943"/>
                  <a:ext cx="171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6A18139-E133-4F34-878A-9C7ED06AE47E}"/>
                    </a:ext>
                  </a:extLst>
                </p14:cNvPr>
                <p14:cNvContentPartPr/>
                <p14:nvPr/>
              </p14:nvContentPartPr>
              <p14:xfrm>
                <a:off x="8750793" y="2025823"/>
                <a:ext cx="56160" cy="151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6A18139-E133-4F34-878A-9C7ED06AE4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32793" y="2008183"/>
                  <a:ext cx="9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A9E2A08-3797-4A97-A41B-F9699096DDFC}"/>
                    </a:ext>
                  </a:extLst>
                </p14:cNvPr>
                <p14:cNvContentPartPr/>
                <p14:nvPr/>
              </p14:nvContentPartPr>
              <p14:xfrm>
                <a:off x="8880393" y="2047063"/>
                <a:ext cx="101160" cy="119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A9E2A08-3797-4A97-A41B-F9699096DD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62753" y="2029423"/>
                  <a:ext cx="136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C9EC6C-9E3E-456E-B6F2-42F8054C5283}"/>
                    </a:ext>
                  </a:extLst>
                </p14:cNvPr>
                <p14:cNvContentPartPr/>
                <p14:nvPr/>
              </p14:nvContentPartPr>
              <p14:xfrm>
                <a:off x="9042393" y="2052823"/>
                <a:ext cx="46440" cy="137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C9EC6C-9E3E-456E-B6F2-42F8054C52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24393" y="2034823"/>
                  <a:ext cx="82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BEE1D10-ACF5-49CB-AE5C-1C6B77A7DF79}"/>
              </a:ext>
            </a:extLst>
          </p:cNvPr>
          <p:cNvGrpSpPr/>
          <p:nvPr/>
        </p:nvGrpSpPr>
        <p:grpSpPr>
          <a:xfrm>
            <a:off x="876513" y="3015103"/>
            <a:ext cx="75960" cy="853560"/>
            <a:chOff x="876513" y="3015103"/>
            <a:chExt cx="75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1C162FD-43A1-45E3-8FEB-80CF17C34498}"/>
                    </a:ext>
                  </a:extLst>
                </p14:cNvPr>
                <p14:cNvContentPartPr/>
                <p14:nvPr/>
              </p14:nvContentPartPr>
              <p14:xfrm>
                <a:off x="876513" y="3025543"/>
                <a:ext cx="3960" cy="1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1C162FD-43A1-45E3-8FEB-80CF17C344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8513" y="3007543"/>
                  <a:ext cx="39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1EF9A9-0469-4292-9FBF-F2444578F9D5}"/>
                    </a:ext>
                  </a:extLst>
                </p14:cNvPr>
                <p14:cNvContentPartPr/>
                <p14:nvPr/>
              </p14:nvContentPartPr>
              <p14:xfrm>
                <a:off x="881193" y="3015103"/>
                <a:ext cx="71280" cy="853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1EF9A9-0469-4292-9FBF-F2444578F9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3553" y="2997463"/>
                  <a:ext cx="106920" cy="88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472689D-317B-4763-AB93-D5CB29D8540C}"/>
                  </a:ext>
                </a:extLst>
              </p14:cNvPr>
              <p14:cNvContentPartPr/>
              <p14:nvPr/>
            </p14:nvContentPartPr>
            <p14:xfrm>
              <a:off x="1537473" y="3004663"/>
              <a:ext cx="109440" cy="871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472689D-317B-4763-AB93-D5CB29D8540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519833" y="2987023"/>
                <a:ext cx="14508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DF7383-0872-437D-88BA-800BBA534F98}"/>
                  </a:ext>
                </a:extLst>
              </p14:cNvPr>
              <p14:cNvContentPartPr/>
              <p14:nvPr/>
            </p14:nvContentPartPr>
            <p14:xfrm>
              <a:off x="1943193" y="2998183"/>
              <a:ext cx="64800" cy="910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DF7383-0872-437D-88BA-800BBA534F9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25553" y="2980183"/>
                <a:ext cx="10044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56437F3-47D3-4AB2-BB52-4B7AA16FC3EE}"/>
                  </a:ext>
                </a:extLst>
              </p14:cNvPr>
              <p14:cNvContentPartPr/>
              <p14:nvPr/>
            </p14:nvContentPartPr>
            <p14:xfrm>
              <a:off x="2643393" y="2957863"/>
              <a:ext cx="58320" cy="864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56437F3-47D3-4AB2-BB52-4B7AA16FC3E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625393" y="2940223"/>
                <a:ext cx="9396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96F1843-230B-49C8-AD59-44B1A5B2AA3F}"/>
                  </a:ext>
                </a:extLst>
              </p14:cNvPr>
              <p14:cNvContentPartPr/>
              <p14:nvPr/>
            </p14:nvContentPartPr>
            <p14:xfrm>
              <a:off x="3157833" y="3467263"/>
              <a:ext cx="94680" cy="11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96F1843-230B-49C8-AD59-44B1A5B2AA3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140193" y="3449623"/>
                <a:ext cx="1303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E9BC051-D8A3-4F03-B366-8C6CABBEB08E}"/>
                  </a:ext>
                </a:extLst>
              </p14:cNvPr>
              <p14:cNvContentPartPr/>
              <p14:nvPr/>
            </p14:nvContentPartPr>
            <p14:xfrm>
              <a:off x="3745353" y="3452863"/>
              <a:ext cx="504360" cy="15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E9BC051-D8A3-4F03-B366-8C6CABBEB08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27353" y="3434863"/>
                <a:ext cx="540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B7449EE-C114-4EE0-81E1-F217E2CC9BF3}"/>
                  </a:ext>
                </a:extLst>
              </p14:cNvPr>
              <p14:cNvContentPartPr/>
              <p14:nvPr/>
            </p14:nvContentPartPr>
            <p14:xfrm>
              <a:off x="4793673" y="3430183"/>
              <a:ext cx="559440" cy="25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B7449EE-C114-4EE0-81E1-F217E2CC9BF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775673" y="3412183"/>
                <a:ext cx="595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C9EE6BC-73FF-4B6D-8C5C-A4841D588FBA}"/>
                  </a:ext>
                </a:extLst>
              </p14:cNvPr>
              <p14:cNvContentPartPr/>
              <p14:nvPr/>
            </p14:nvContentPartPr>
            <p14:xfrm>
              <a:off x="5630313" y="3422983"/>
              <a:ext cx="451440" cy="15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C9EE6BC-73FF-4B6D-8C5C-A4841D588FB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612313" y="3405343"/>
                <a:ext cx="487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862B5B0-AB4B-4ECF-A817-DB7CF8C819CB}"/>
                  </a:ext>
                </a:extLst>
              </p14:cNvPr>
              <p14:cNvContentPartPr/>
              <p14:nvPr/>
            </p14:nvContentPartPr>
            <p14:xfrm>
              <a:off x="6500073" y="3422623"/>
              <a:ext cx="19800" cy="4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862B5B0-AB4B-4ECF-A817-DB7CF8C819C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482433" y="3404623"/>
                <a:ext cx="55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3EF89A0-DAFC-4163-86FA-0C4E32B3472B}"/>
                  </a:ext>
                </a:extLst>
              </p14:cNvPr>
              <p14:cNvContentPartPr/>
              <p14:nvPr/>
            </p14:nvContentPartPr>
            <p14:xfrm>
              <a:off x="6891753" y="3400303"/>
              <a:ext cx="13320" cy="11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3EF89A0-DAFC-4163-86FA-0C4E32B3472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874113" y="3382663"/>
                <a:ext cx="48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A6B7730-9A56-4DB6-9F3F-0D1E199A56A5}"/>
                  </a:ext>
                </a:extLst>
              </p14:cNvPr>
              <p14:cNvContentPartPr/>
              <p14:nvPr/>
            </p14:nvContentPartPr>
            <p14:xfrm>
              <a:off x="7175793" y="3412543"/>
              <a:ext cx="1080" cy="3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A6B7730-9A56-4DB6-9F3F-0D1E199A56A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157793" y="3394543"/>
                <a:ext cx="36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AAC1127-65A2-42FE-B002-07E92ABD688B}"/>
                  </a:ext>
                </a:extLst>
              </p14:cNvPr>
              <p14:cNvContentPartPr/>
              <p14:nvPr/>
            </p14:nvContentPartPr>
            <p14:xfrm>
              <a:off x="7363353" y="3007183"/>
              <a:ext cx="17640" cy="847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AAC1127-65A2-42FE-B002-07E92ABD688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345353" y="2989183"/>
                <a:ext cx="5328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982B8A-4A03-45D2-8517-8124EED6CE8D}"/>
                  </a:ext>
                </a:extLst>
              </p14:cNvPr>
              <p14:cNvContentPartPr/>
              <p14:nvPr/>
            </p14:nvContentPartPr>
            <p14:xfrm>
              <a:off x="7704633" y="3027343"/>
              <a:ext cx="16200" cy="8557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982B8A-4A03-45D2-8517-8124EED6CE8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686633" y="3009343"/>
                <a:ext cx="51840" cy="89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CCEEBAE-5FBE-43C7-9F5B-95CC46AE8BAE}"/>
              </a:ext>
            </a:extLst>
          </p:cNvPr>
          <p:cNvGrpSpPr/>
          <p:nvPr/>
        </p:nvGrpSpPr>
        <p:grpSpPr>
          <a:xfrm>
            <a:off x="456753" y="2914663"/>
            <a:ext cx="8267760" cy="1020960"/>
            <a:chOff x="456753" y="2914663"/>
            <a:chExt cx="8267760" cy="10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83AB9D-2043-4827-88B8-D5C595D31EDC}"/>
                    </a:ext>
                  </a:extLst>
                </p14:cNvPr>
                <p14:cNvContentPartPr/>
                <p14:nvPr/>
              </p14:nvContentPartPr>
              <p14:xfrm>
                <a:off x="456753" y="2938423"/>
                <a:ext cx="48600" cy="886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83AB9D-2043-4827-88B8-D5C595D31E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8753" y="2920783"/>
                  <a:ext cx="8424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83FB2CA-8DE2-458F-A7C5-E495605AA6C1}"/>
                    </a:ext>
                  </a:extLst>
                </p14:cNvPr>
                <p14:cNvContentPartPr/>
                <p14:nvPr/>
              </p14:nvContentPartPr>
              <p14:xfrm>
                <a:off x="466473" y="2914663"/>
                <a:ext cx="8137800" cy="113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83FB2CA-8DE2-458F-A7C5-E495605AA6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8833" y="2897023"/>
                  <a:ext cx="8173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BFADE29-801B-4112-80B7-05A4D23A2BB5}"/>
                    </a:ext>
                  </a:extLst>
                </p14:cNvPr>
                <p14:cNvContentPartPr/>
                <p14:nvPr/>
              </p14:nvContentPartPr>
              <p14:xfrm>
                <a:off x="8574753" y="2998543"/>
                <a:ext cx="21960" cy="87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BFADE29-801B-4112-80B7-05A4D23A2B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57113" y="2980543"/>
                  <a:ext cx="5760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A2F628-56B6-4CC5-A1F4-662126E6108B}"/>
                    </a:ext>
                  </a:extLst>
                </p14:cNvPr>
                <p14:cNvContentPartPr/>
                <p14:nvPr/>
              </p14:nvContentPartPr>
              <p14:xfrm>
                <a:off x="494193" y="3799183"/>
                <a:ext cx="8230320" cy="136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A2F628-56B6-4CC5-A1F4-662126E6108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6193" y="3781543"/>
                  <a:ext cx="8265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A4F3FB-0296-401E-9113-4B9C51853A55}"/>
                    </a:ext>
                  </a:extLst>
                </p14:cNvPr>
                <p14:cNvContentPartPr/>
                <p14:nvPr/>
              </p14:nvContentPartPr>
              <p14:xfrm>
                <a:off x="8188833" y="3027703"/>
                <a:ext cx="31320" cy="87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A4F3FB-0296-401E-9113-4B9C51853A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71193" y="3010063"/>
                  <a:ext cx="66960" cy="90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78A6E37-9472-4ABB-948B-42D4D8B243CE}"/>
              </a:ext>
            </a:extLst>
          </p:cNvPr>
          <p:cNvGrpSpPr/>
          <p:nvPr/>
        </p:nvGrpSpPr>
        <p:grpSpPr>
          <a:xfrm>
            <a:off x="1101513" y="3246583"/>
            <a:ext cx="329400" cy="325440"/>
            <a:chOff x="1101513" y="3246583"/>
            <a:chExt cx="3294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0A755AD-135E-47AD-B1FB-8BBC27AE88EC}"/>
                    </a:ext>
                  </a:extLst>
                </p14:cNvPr>
                <p14:cNvContentPartPr/>
                <p14:nvPr/>
              </p14:nvContentPartPr>
              <p14:xfrm>
                <a:off x="1101513" y="3271063"/>
                <a:ext cx="63360" cy="227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0A755AD-135E-47AD-B1FB-8BBC27AE88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3513" y="3253423"/>
                  <a:ext cx="99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26C997-586D-4AF9-B32A-AB18CAD89CED}"/>
                    </a:ext>
                  </a:extLst>
                </p14:cNvPr>
                <p14:cNvContentPartPr/>
                <p14:nvPr/>
              </p14:nvContentPartPr>
              <p14:xfrm>
                <a:off x="1176753" y="3246583"/>
                <a:ext cx="121320" cy="146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26C997-586D-4AF9-B32A-AB18CAD89C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58753" y="3228583"/>
                  <a:ext cx="156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6C483C2-943C-4759-8DA4-47392FFA83F2}"/>
                    </a:ext>
                  </a:extLst>
                </p14:cNvPr>
                <p14:cNvContentPartPr/>
                <p14:nvPr/>
              </p14:nvContentPartPr>
              <p14:xfrm>
                <a:off x="1186473" y="3390583"/>
                <a:ext cx="134280" cy="7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6C483C2-943C-4759-8DA4-47392FFA83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8473" y="3372943"/>
                  <a:ext cx="16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D2164E3-212A-4DC9-87BB-52C822B75376}"/>
                    </a:ext>
                  </a:extLst>
                </p14:cNvPr>
                <p14:cNvContentPartPr/>
                <p14:nvPr/>
              </p14:nvContentPartPr>
              <p14:xfrm>
                <a:off x="1419033" y="3419383"/>
                <a:ext cx="11880" cy="152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D2164E3-212A-4DC9-87BB-52C822B753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01033" y="3401743"/>
                  <a:ext cx="475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58B2F9C-25F4-49FA-86F4-0E25B4858DAB}"/>
              </a:ext>
            </a:extLst>
          </p:cNvPr>
          <p:cNvGrpSpPr/>
          <p:nvPr/>
        </p:nvGrpSpPr>
        <p:grpSpPr>
          <a:xfrm>
            <a:off x="2216073" y="3204103"/>
            <a:ext cx="382320" cy="352080"/>
            <a:chOff x="2216073" y="3204103"/>
            <a:chExt cx="38232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7D1C9D-4F6A-4172-A1E1-ABA560229EDC}"/>
                    </a:ext>
                  </a:extLst>
                </p14:cNvPr>
                <p14:cNvContentPartPr/>
                <p14:nvPr/>
              </p14:nvContentPartPr>
              <p14:xfrm>
                <a:off x="2216073" y="3204103"/>
                <a:ext cx="23040" cy="235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7D1C9D-4F6A-4172-A1E1-ABA560229ED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98433" y="3186103"/>
                  <a:ext cx="58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59A9528-EEE4-49BB-B8A4-79A651322964}"/>
                    </a:ext>
                  </a:extLst>
                </p14:cNvPr>
                <p14:cNvContentPartPr/>
                <p14:nvPr/>
              </p14:nvContentPartPr>
              <p14:xfrm>
                <a:off x="2253513" y="3237583"/>
                <a:ext cx="93600" cy="108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59A9528-EEE4-49BB-B8A4-79A6513229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35513" y="3219583"/>
                  <a:ext cx="129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877B11-5BA2-4341-9856-78737A48A80A}"/>
                    </a:ext>
                  </a:extLst>
                </p14:cNvPr>
                <p14:cNvContentPartPr/>
                <p14:nvPr/>
              </p14:nvContentPartPr>
              <p14:xfrm>
                <a:off x="2239473" y="3340183"/>
                <a:ext cx="135360" cy="107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877B11-5BA2-4341-9856-78737A48A8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21833" y="3322183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E36032-F64C-4F00-8D4F-7E7BDB01FAD5}"/>
                    </a:ext>
                  </a:extLst>
                </p14:cNvPr>
                <p14:cNvContentPartPr/>
                <p14:nvPr/>
              </p14:nvContentPartPr>
              <p14:xfrm>
                <a:off x="2408313" y="3368983"/>
                <a:ext cx="190080" cy="187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E36032-F64C-4F00-8D4F-7E7BDB01FA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90673" y="3350983"/>
                  <a:ext cx="2257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C4EBDD5-D56D-4334-BB76-C96D783EF5F8}"/>
              </a:ext>
            </a:extLst>
          </p:cNvPr>
          <p:cNvGrpSpPr/>
          <p:nvPr/>
        </p:nvGrpSpPr>
        <p:grpSpPr>
          <a:xfrm>
            <a:off x="7851513" y="3274663"/>
            <a:ext cx="258120" cy="346680"/>
            <a:chOff x="7851513" y="3274663"/>
            <a:chExt cx="25812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F9287F8-4F5E-4369-B347-AF21EC8543FF}"/>
                    </a:ext>
                  </a:extLst>
                </p14:cNvPr>
                <p14:cNvContentPartPr/>
                <p14:nvPr/>
              </p14:nvContentPartPr>
              <p14:xfrm>
                <a:off x="7851513" y="3274663"/>
                <a:ext cx="24840" cy="22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F9287F8-4F5E-4369-B347-AF21EC8543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33513" y="3257023"/>
                  <a:ext cx="60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110173-40FA-4EE2-A572-96DEE774E102}"/>
                    </a:ext>
                  </a:extLst>
                </p14:cNvPr>
                <p14:cNvContentPartPr/>
                <p14:nvPr/>
              </p14:nvContentPartPr>
              <p14:xfrm>
                <a:off x="7883193" y="3286543"/>
                <a:ext cx="108720" cy="11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110173-40FA-4EE2-A572-96DEE774E1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65553" y="3268543"/>
                  <a:ext cx="144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D607469-BAF8-45DB-AFDD-E0BD740A9C14}"/>
                    </a:ext>
                  </a:extLst>
                </p14:cNvPr>
                <p14:cNvContentPartPr/>
                <p14:nvPr/>
              </p14:nvContentPartPr>
              <p14:xfrm>
                <a:off x="7887513" y="3398503"/>
                <a:ext cx="118800" cy="124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D607469-BAF8-45DB-AFDD-E0BD740A9C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69513" y="338086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BD93F3-76C4-4783-A370-4EDC9622DD7B}"/>
                    </a:ext>
                  </a:extLst>
                </p14:cNvPr>
                <p14:cNvContentPartPr/>
                <p14:nvPr/>
              </p14:nvContentPartPr>
              <p14:xfrm>
                <a:off x="8023953" y="3425503"/>
                <a:ext cx="85680" cy="195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BD93F3-76C4-4783-A370-4EDC9622DD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06313" y="3407863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8F3D666-3824-4082-A784-69575026CC28}"/>
              </a:ext>
            </a:extLst>
          </p:cNvPr>
          <p:cNvGrpSpPr/>
          <p:nvPr/>
        </p:nvGrpSpPr>
        <p:grpSpPr>
          <a:xfrm>
            <a:off x="584553" y="3247663"/>
            <a:ext cx="195840" cy="348120"/>
            <a:chOff x="584553" y="3247663"/>
            <a:chExt cx="19584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70A27D-5044-46E6-9906-D5859BE5357A}"/>
                    </a:ext>
                  </a:extLst>
                </p14:cNvPr>
                <p14:cNvContentPartPr/>
                <p14:nvPr/>
              </p14:nvContentPartPr>
              <p14:xfrm>
                <a:off x="606873" y="3275023"/>
                <a:ext cx="15480" cy="286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70A27D-5044-46E6-9906-D5859BE535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9233" y="3257023"/>
                  <a:ext cx="51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2CE104F-4FB2-4178-9E4A-93B0CC1BB738}"/>
                    </a:ext>
                  </a:extLst>
                </p14:cNvPr>
                <p14:cNvContentPartPr/>
                <p14:nvPr/>
              </p14:nvContentPartPr>
              <p14:xfrm>
                <a:off x="584553" y="3247663"/>
                <a:ext cx="156600" cy="132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2CE104F-4FB2-4178-9E4A-93B0CC1BB7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6553" y="3230023"/>
                  <a:ext cx="192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18D30DA-A28A-4A41-B513-59C8042113F3}"/>
                    </a:ext>
                  </a:extLst>
                </p14:cNvPr>
                <p14:cNvContentPartPr/>
                <p14:nvPr/>
              </p14:nvContentPartPr>
              <p14:xfrm>
                <a:off x="768513" y="3483463"/>
                <a:ext cx="11880" cy="11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18D30DA-A28A-4A41-B513-59C8042113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0873" y="3465463"/>
                  <a:ext cx="475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745C39F-FC41-43AE-A877-7E126B0590B1}"/>
              </a:ext>
            </a:extLst>
          </p:cNvPr>
          <p:cNvGrpSpPr/>
          <p:nvPr/>
        </p:nvGrpSpPr>
        <p:grpSpPr>
          <a:xfrm>
            <a:off x="1646913" y="3232543"/>
            <a:ext cx="287280" cy="342720"/>
            <a:chOff x="1646913" y="3232543"/>
            <a:chExt cx="2872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B72D63-D194-4B2E-B703-DFD85B782772}"/>
                    </a:ext>
                  </a:extLst>
                </p14:cNvPr>
                <p14:cNvContentPartPr/>
                <p14:nvPr/>
              </p14:nvContentPartPr>
              <p14:xfrm>
                <a:off x="1676073" y="3243703"/>
                <a:ext cx="32760" cy="276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B72D63-D194-4B2E-B703-DFD85B7827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58073" y="3225703"/>
                  <a:ext cx="68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E651682-7735-43F4-92F2-DCD8B7FA5756}"/>
                    </a:ext>
                  </a:extLst>
                </p14:cNvPr>
                <p14:cNvContentPartPr/>
                <p14:nvPr/>
              </p14:nvContentPartPr>
              <p14:xfrm>
                <a:off x="1646913" y="3232543"/>
                <a:ext cx="117360" cy="147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E651682-7735-43F4-92F2-DCD8B7FA575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29273" y="3214903"/>
                  <a:ext cx="153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51CE01-5F71-4DC9-B165-45D2E9B9FE04}"/>
                    </a:ext>
                  </a:extLst>
                </p14:cNvPr>
                <p14:cNvContentPartPr/>
                <p14:nvPr/>
              </p14:nvContentPartPr>
              <p14:xfrm>
                <a:off x="1763553" y="3443863"/>
                <a:ext cx="170640" cy="131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51CE01-5F71-4DC9-B165-45D2E9B9FE0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45913" y="3425863"/>
                  <a:ext cx="2062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3AF254B-D033-41BE-9AF2-02BC11413C5F}"/>
              </a:ext>
            </a:extLst>
          </p:cNvPr>
          <p:cNvGrpSpPr/>
          <p:nvPr/>
        </p:nvGrpSpPr>
        <p:grpSpPr>
          <a:xfrm>
            <a:off x="7429593" y="3245503"/>
            <a:ext cx="199800" cy="366120"/>
            <a:chOff x="7429593" y="3245503"/>
            <a:chExt cx="19980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8D2BFD-5650-41A1-986D-A282583D0823}"/>
                    </a:ext>
                  </a:extLst>
                </p14:cNvPr>
                <p14:cNvContentPartPr/>
                <p14:nvPr/>
              </p14:nvContentPartPr>
              <p14:xfrm>
                <a:off x="7454073" y="3280783"/>
                <a:ext cx="26280" cy="213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8D2BFD-5650-41A1-986D-A282583D082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36073" y="3262783"/>
                  <a:ext cx="61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11F517-3B90-44A0-AB15-19E8F027690E}"/>
                    </a:ext>
                  </a:extLst>
                </p14:cNvPr>
                <p14:cNvContentPartPr/>
                <p14:nvPr/>
              </p14:nvContentPartPr>
              <p14:xfrm>
                <a:off x="7429593" y="3245503"/>
                <a:ext cx="114120" cy="149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11F517-3B90-44A0-AB15-19E8F02769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11593" y="3227503"/>
                  <a:ext cx="149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9BA8AFD-64C4-48ED-8CDF-563F3450292A}"/>
                    </a:ext>
                  </a:extLst>
                </p14:cNvPr>
                <p14:cNvContentPartPr/>
                <p14:nvPr/>
              </p14:nvContentPartPr>
              <p14:xfrm>
                <a:off x="7547313" y="3470143"/>
                <a:ext cx="82080" cy="14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9BA8AFD-64C4-48ED-8CDF-563F3450292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29673" y="3452143"/>
                  <a:ext cx="117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D94C45D-ACFA-424E-9D8B-D41877B12F9A}"/>
              </a:ext>
            </a:extLst>
          </p:cNvPr>
          <p:cNvGrpSpPr/>
          <p:nvPr/>
        </p:nvGrpSpPr>
        <p:grpSpPr>
          <a:xfrm>
            <a:off x="8309433" y="3286183"/>
            <a:ext cx="312480" cy="410040"/>
            <a:chOff x="8309433" y="3286183"/>
            <a:chExt cx="3124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616C49-D220-408A-A7D3-7A6194278941}"/>
                    </a:ext>
                  </a:extLst>
                </p14:cNvPr>
                <p14:cNvContentPartPr/>
                <p14:nvPr/>
              </p14:nvContentPartPr>
              <p14:xfrm>
                <a:off x="8309433" y="3292663"/>
                <a:ext cx="20520" cy="236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616C49-D220-408A-A7D3-7A61942789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91793" y="3274663"/>
                  <a:ext cx="56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9D1CBB-A3C8-4D73-9975-955A3D7EC430}"/>
                    </a:ext>
                  </a:extLst>
                </p14:cNvPr>
                <p14:cNvContentPartPr/>
                <p14:nvPr/>
              </p14:nvContentPartPr>
              <p14:xfrm>
                <a:off x="8319873" y="3286183"/>
                <a:ext cx="104400" cy="110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9D1CBB-A3C8-4D73-9975-955A3D7EC43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01873" y="3268183"/>
                  <a:ext cx="140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ABCE9E-CDB9-48C5-B6D6-CA4807B5F9AF}"/>
                    </a:ext>
                  </a:extLst>
                </p14:cNvPr>
                <p14:cNvContentPartPr/>
                <p14:nvPr/>
              </p14:nvContentPartPr>
              <p14:xfrm>
                <a:off x="8360193" y="3568423"/>
                <a:ext cx="84600" cy="11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ABCE9E-CDB9-48C5-B6D6-CA4807B5F9A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42553" y="3550423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9D83C9-A818-4EDF-A443-C81D25BFDCB1}"/>
                    </a:ext>
                  </a:extLst>
                </p14:cNvPr>
                <p14:cNvContentPartPr/>
                <p14:nvPr/>
              </p14:nvContentPartPr>
              <p14:xfrm>
                <a:off x="8458113" y="3620983"/>
                <a:ext cx="84240" cy="20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9D83C9-A818-4EDF-A443-C81D25BFDC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40473" y="3602983"/>
                  <a:ext cx="119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37B90AA-A39A-49AD-900D-A264DD790A61}"/>
                    </a:ext>
                  </a:extLst>
                </p14:cNvPr>
                <p14:cNvContentPartPr/>
                <p14:nvPr/>
              </p14:nvContentPartPr>
              <p14:xfrm>
                <a:off x="8486193" y="3582103"/>
                <a:ext cx="23400" cy="114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37B90AA-A39A-49AD-900D-A264DD790A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68553" y="3564463"/>
                  <a:ext cx="59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5FFC03-4726-4B77-B849-C6F3E485FBAC}"/>
                    </a:ext>
                  </a:extLst>
                </p14:cNvPr>
                <p14:cNvContentPartPr/>
                <p14:nvPr/>
              </p14:nvContentPartPr>
              <p14:xfrm>
                <a:off x="8606433" y="3583543"/>
                <a:ext cx="15480" cy="10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5FFC03-4726-4B77-B849-C6F3E485FBA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88793" y="3565903"/>
                  <a:ext cx="51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7EBF8E5-3EB3-4261-91EB-33C66208E7EF}"/>
              </a:ext>
            </a:extLst>
          </p:cNvPr>
          <p:cNvGrpSpPr/>
          <p:nvPr/>
        </p:nvGrpSpPr>
        <p:grpSpPr>
          <a:xfrm>
            <a:off x="2231553" y="4080343"/>
            <a:ext cx="279360" cy="289080"/>
            <a:chOff x="2231553" y="4080343"/>
            <a:chExt cx="2793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DB8568D-8105-410D-A49B-D6B8FB80E529}"/>
                    </a:ext>
                  </a:extLst>
                </p14:cNvPr>
                <p14:cNvContentPartPr/>
                <p14:nvPr/>
              </p14:nvContentPartPr>
              <p14:xfrm>
                <a:off x="2231553" y="4080343"/>
                <a:ext cx="24480" cy="19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DB8568D-8105-410D-A49B-D6B8FB80E52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13913" y="4062703"/>
                  <a:ext cx="60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0E65D82-FA3F-4363-AC4F-F086A7769037}"/>
                    </a:ext>
                  </a:extLst>
                </p14:cNvPr>
                <p14:cNvContentPartPr/>
                <p14:nvPr/>
              </p14:nvContentPartPr>
              <p14:xfrm>
                <a:off x="2263593" y="4083943"/>
                <a:ext cx="107280" cy="116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0E65D82-FA3F-4363-AC4F-F086A776903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45593" y="4066303"/>
                  <a:ext cx="14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B5FAE38-B82D-4FC5-B65C-5B2A4ACD23B2}"/>
                    </a:ext>
                  </a:extLst>
                </p14:cNvPr>
                <p14:cNvContentPartPr/>
                <p14:nvPr/>
              </p14:nvContentPartPr>
              <p14:xfrm>
                <a:off x="2249193" y="4207423"/>
                <a:ext cx="261720" cy="162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B5FAE38-B82D-4FC5-B65C-5B2A4ACD23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31553" y="4189423"/>
                  <a:ext cx="2973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1F7C237-6E6D-47B7-B0C0-7112E4D7B4C8}"/>
              </a:ext>
            </a:extLst>
          </p:cNvPr>
          <p:cNvGrpSpPr/>
          <p:nvPr/>
        </p:nvGrpSpPr>
        <p:grpSpPr>
          <a:xfrm>
            <a:off x="2812233" y="4049383"/>
            <a:ext cx="214560" cy="230400"/>
            <a:chOff x="2812233" y="4049383"/>
            <a:chExt cx="2145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057494E-F5E1-4AB0-A683-11C8628FAE81}"/>
                    </a:ext>
                  </a:extLst>
                </p14:cNvPr>
                <p14:cNvContentPartPr/>
                <p14:nvPr/>
              </p14:nvContentPartPr>
              <p14:xfrm>
                <a:off x="2861553" y="4049383"/>
                <a:ext cx="138240" cy="144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057494E-F5E1-4AB0-A683-11C8628FAE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43913" y="4031743"/>
                  <a:ext cx="173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3C6D66-65F9-494F-81EB-C39FDEE5F1EB}"/>
                    </a:ext>
                  </a:extLst>
                </p14:cNvPr>
                <p14:cNvContentPartPr/>
                <p14:nvPr/>
              </p14:nvContentPartPr>
              <p14:xfrm>
                <a:off x="2812233" y="4191223"/>
                <a:ext cx="214560" cy="88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3C6D66-65F9-494F-81EB-C39FDEE5F1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94593" y="4173583"/>
                  <a:ext cx="2502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FDD767A-30D5-49E3-99AE-8C53D8B9C4CE}"/>
              </a:ext>
            </a:extLst>
          </p:cNvPr>
          <p:cNvGrpSpPr/>
          <p:nvPr/>
        </p:nvGrpSpPr>
        <p:grpSpPr>
          <a:xfrm>
            <a:off x="3444393" y="4018063"/>
            <a:ext cx="379800" cy="299160"/>
            <a:chOff x="3444393" y="4018063"/>
            <a:chExt cx="3798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67A937-BF7A-4506-8161-1656F7908088}"/>
                    </a:ext>
                  </a:extLst>
                </p14:cNvPr>
                <p14:cNvContentPartPr/>
                <p14:nvPr/>
              </p14:nvContentPartPr>
              <p14:xfrm>
                <a:off x="3444393" y="4018063"/>
                <a:ext cx="16560" cy="157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67A937-BF7A-4506-8161-1656F79080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26753" y="4000063"/>
                  <a:ext cx="52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3D7244-BA15-4332-B2A1-34915FFE99B4}"/>
                    </a:ext>
                  </a:extLst>
                </p14:cNvPr>
                <p14:cNvContentPartPr/>
                <p14:nvPr/>
              </p14:nvContentPartPr>
              <p14:xfrm>
                <a:off x="3481833" y="4020583"/>
                <a:ext cx="103680" cy="157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3D7244-BA15-4332-B2A1-34915FFE99B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63833" y="4002583"/>
                  <a:ext cx="139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ECC42D-6B8D-4781-9769-F4FB0EA5C735}"/>
                    </a:ext>
                  </a:extLst>
                </p14:cNvPr>
                <p14:cNvContentPartPr/>
                <p14:nvPr/>
              </p14:nvContentPartPr>
              <p14:xfrm>
                <a:off x="3667593" y="4181503"/>
                <a:ext cx="156600" cy="135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ECC42D-6B8D-4781-9769-F4FB0EA5C73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49953" y="4163503"/>
                  <a:ext cx="1922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749EC8-F433-42D0-BCC0-51BC502433B9}"/>
              </a:ext>
            </a:extLst>
          </p:cNvPr>
          <p:cNvGrpSpPr/>
          <p:nvPr/>
        </p:nvGrpSpPr>
        <p:grpSpPr>
          <a:xfrm>
            <a:off x="4082313" y="3992863"/>
            <a:ext cx="229680" cy="295200"/>
            <a:chOff x="4082313" y="3992863"/>
            <a:chExt cx="229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1A4B99-10F8-40F9-B27E-3162E808A5A3}"/>
                    </a:ext>
                  </a:extLst>
                </p14:cNvPr>
                <p14:cNvContentPartPr/>
                <p14:nvPr/>
              </p14:nvContentPartPr>
              <p14:xfrm>
                <a:off x="4112913" y="3992863"/>
                <a:ext cx="131040" cy="184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1A4B99-10F8-40F9-B27E-3162E808A5A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5273" y="3974863"/>
                  <a:ext cx="166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D883DE-97EE-4DEB-AC46-DDFF083A9F3B}"/>
                    </a:ext>
                  </a:extLst>
                </p14:cNvPr>
                <p14:cNvContentPartPr/>
                <p14:nvPr/>
              </p14:nvContentPartPr>
              <p14:xfrm>
                <a:off x="4082313" y="4184743"/>
                <a:ext cx="229680" cy="10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D883DE-97EE-4DEB-AC46-DDFF083A9F3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64673" y="4166743"/>
                  <a:ext cx="2653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8EFFF44-D29A-49AA-8DE8-553194DE37AC}"/>
              </a:ext>
            </a:extLst>
          </p:cNvPr>
          <p:cNvGrpSpPr/>
          <p:nvPr/>
        </p:nvGrpSpPr>
        <p:grpSpPr>
          <a:xfrm>
            <a:off x="4499913" y="4013743"/>
            <a:ext cx="324000" cy="337320"/>
            <a:chOff x="4499913" y="4013743"/>
            <a:chExt cx="3240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848D700-3E35-466E-8D1B-A5492CCDF689}"/>
                    </a:ext>
                  </a:extLst>
                </p14:cNvPr>
                <p14:cNvContentPartPr/>
                <p14:nvPr/>
              </p14:nvContentPartPr>
              <p14:xfrm>
                <a:off x="4499913" y="4016983"/>
                <a:ext cx="23760" cy="158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848D700-3E35-466E-8D1B-A5492CCDF68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82273" y="3999343"/>
                  <a:ext cx="59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294B493-5928-4917-BF25-BA4126D93821}"/>
                    </a:ext>
                  </a:extLst>
                </p14:cNvPr>
                <p14:cNvContentPartPr/>
                <p14:nvPr/>
              </p14:nvContentPartPr>
              <p14:xfrm>
                <a:off x="4515753" y="4013743"/>
                <a:ext cx="130680" cy="194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294B493-5928-4917-BF25-BA4126D938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98113" y="3996103"/>
                  <a:ext cx="166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7034F17-DB43-4BE8-BC2F-25D236040FC5}"/>
                    </a:ext>
                  </a:extLst>
                </p14:cNvPr>
                <p14:cNvContentPartPr/>
                <p14:nvPr/>
              </p14:nvContentPartPr>
              <p14:xfrm>
                <a:off x="4651833" y="4155223"/>
                <a:ext cx="172080" cy="195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7034F17-DB43-4BE8-BC2F-25D236040F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34193" y="4137223"/>
                  <a:ext cx="2077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DB83B3C-657D-414B-A59A-6699BAE4AA01}"/>
              </a:ext>
            </a:extLst>
          </p:cNvPr>
          <p:cNvGrpSpPr/>
          <p:nvPr/>
        </p:nvGrpSpPr>
        <p:grpSpPr>
          <a:xfrm>
            <a:off x="5151513" y="3967663"/>
            <a:ext cx="233280" cy="373680"/>
            <a:chOff x="5151513" y="3967663"/>
            <a:chExt cx="23328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5ACE970-102F-4FD8-82BC-9C435FE95A48}"/>
                    </a:ext>
                  </a:extLst>
                </p14:cNvPr>
                <p14:cNvContentPartPr/>
                <p14:nvPr/>
              </p14:nvContentPartPr>
              <p14:xfrm>
                <a:off x="5162673" y="3967663"/>
                <a:ext cx="209160" cy="240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5ACE970-102F-4FD8-82BC-9C435FE95A4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45033" y="3950023"/>
                  <a:ext cx="244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2846070-11EB-42C3-B87D-35F206811612}"/>
                    </a:ext>
                  </a:extLst>
                </p14:cNvPr>
                <p14:cNvContentPartPr/>
                <p14:nvPr/>
              </p14:nvContentPartPr>
              <p14:xfrm>
                <a:off x="5151513" y="4194463"/>
                <a:ext cx="233280" cy="146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2846070-11EB-42C3-B87D-35F20681161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33873" y="4176463"/>
                  <a:ext cx="26892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0124A2D-CDF4-488E-B4C5-A5DDB6D60EA0}"/>
                  </a:ext>
                </a:extLst>
              </p14:cNvPr>
              <p14:cNvContentPartPr/>
              <p14:nvPr/>
            </p14:nvContentPartPr>
            <p14:xfrm>
              <a:off x="5692593" y="4190863"/>
              <a:ext cx="414360" cy="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0124A2D-CDF4-488E-B4C5-A5DDB6D60EA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674953" y="4173223"/>
                <a:ext cx="450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61D941C-6377-4A76-BE77-80A6382B3E01}"/>
                  </a:ext>
                </a:extLst>
              </p14:cNvPr>
              <p14:cNvContentPartPr/>
              <p14:nvPr/>
            </p14:nvContentPartPr>
            <p14:xfrm>
              <a:off x="6536433" y="4193743"/>
              <a:ext cx="340560" cy="19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61D941C-6377-4A76-BE77-80A6382B3E01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518793" y="4175743"/>
                <a:ext cx="3762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CD00D23-1A9C-4412-A9AB-1E78E471BF2A}"/>
                  </a:ext>
                </a:extLst>
              </p14:cNvPr>
              <p14:cNvContentPartPr/>
              <p14:nvPr/>
            </p14:nvContentPartPr>
            <p14:xfrm>
              <a:off x="7288473" y="4208143"/>
              <a:ext cx="9720" cy="15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CD00D23-1A9C-4412-A9AB-1E78E471BF2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270473" y="4190503"/>
                <a:ext cx="4536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0899808-F651-48C0-88F1-B834F165CE26}"/>
              </a:ext>
            </a:extLst>
          </p:cNvPr>
          <p:cNvGrpSpPr/>
          <p:nvPr/>
        </p:nvGrpSpPr>
        <p:grpSpPr>
          <a:xfrm>
            <a:off x="7654593" y="4020583"/>
            <a:ext cx="613800" cy="369360"/>
            <a:chOff x="7654593" y="4020583"/>
            <a:chExt cx="61380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BBB397-E06A-40C2-BBCC-C31164E3DE42}"/>
                    </a:ext>
                  </a:extLst>
                </p14:cNvPr>
                <p14:cNvContentPartPr/>
                <p14:nvPr/>
              </p14:nvContentPartPr>
              <p14:xfrm>
                <a:off x="7669713" y="4020583"/>
                <a:ext cx="178560" cy="187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BBB397-E06A-40C2-BBCC-C31164E3DE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51713" y="4002943"/>
                  <a:ext cx="214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9A8D320-1428-4204-BB5B-CE2E21AA6B66}"/>
                    </a:ext>
                  </a:extLst>
                </p14:cNvPr>
                <p14:cNvContentPartPr/>
                <p14:nvPr/>
              </p14:nvContentPartPr>
              <p14:xfrm>
                <a:off x="7654593" y="4216063"/>
                <a:ext cx="243360" cy="140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9A8D320-1428-4204-BB5B-CE2E21AA6B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36593" y="4198423"/>
                  <a:ext cx="279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7F9D54-F045-4CAC-90EF-ECC96FFB70ED}"/>
                    </a:ext>
                  </a:extLst>
                </p14:cNvPr>
                <p14:cNvContentPartPr/>
                <p14:nvPr/>
              </p14:nvContentPartPr>
              <p14:xfrm>
                <a:off x="7940793" y="4116703"/>
                <a:ext cx="45360" cy="184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7F9D54-F045-4CAC-90EF-ECC96FFB70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22793" y="4099063"/>
                  <a:ext cx="81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C9D2E8-936F-4CF6-B781-E0FC6755FC08}"/>
                    </a:ext>
                  </a:extLst>
                </p14:cNvPr>
                <p14:cNvContentPartPr/>
                <p14:nvPr/>
              </p14:nvContentPartPr>
              <p14:xfrm>
                <a:off x="7981473" y="4112023"/>
                <a:ext cx="112320" cy="208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C9D2E8-936F-4CF6-B781-E0FC6755FC0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63473" y="4094023"/>
                  <a:ext cx="147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4B0B67C-67E6-435F-9073-EABC886DCF35}"/>
                    </a:ext>
                  </a:extLst>
                </p14:cNvPr>
                <p14:cNvContentPartPr/>
                <p14:nvPr/>
              </p14:nvContentPartPr>
              <p14:xfrm>
                <a:off x="8149593" y="4254223"/>
                <a:ext cx="118800" cy="13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4B0B67C-67E6-435F-9073-EABC886DCF3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31593" y="4236583"/>
                  <a:ext cx="15444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E5036F3-E8B8-4E4A-86EB-3DA22A73948E}"/>
                  </a:ext>
                </a:extLst>
              </p14:cNvPr>
              <p14:cNvContentPartPr/>
              <p14:nvPr/>
            </p14:nvContentPartPr>
            <p14:xfrm>
              <a:off x="5370753" y="4915385"/>
              <a:ext cx="135000" cy="102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E5036F3-E8B8-4E4A-86EB-3DA22A73948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352753" y="4897745"/>
                <a:ext cx="17064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D957852-F2A2-4F5C-8D80-9878029D6A13}"/>
              </a:ext>
            </a:extLst>
          </p:cNvPr>
          <p:cNvGrpSpPr/>
          <p:nvPr/>
        </p:nvGrpSpPr>
        <p:grpSpPr>
          <a:xfrm>
            <a:off x="5785833" y="4700825"/>
            <a:ext cx="1500480" cy="357120"/>
            <a:chOff x="5785833" y="4700825"/>
            <a:chExt cx="150048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E2877C1-70B7-4922-9F92-8D423E0950DE}"/>
                    </a:ext>
                  </a:extLst>
                </p14:cNvPr>
                <p14:cNvContentPartPr/>
                <p14:nvPr/>
              </p14:nvContentPartPr>
              <p14:xfrm>
                <a:off x="5901753" y="4700825"/>
                <a:ext cx="17280" cy="300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E2877C1-70B7-4922-9F92-8D423E0950D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84113" y="4682825"/>
                  <a:ext cx="52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2BA707-0E8A-46C6-9192-842F7C57192D}"/>
                    </a:ext>
                  </a:extLst>
                </p14:cNvPr>
                <p14:cNvContentPartPr/>
                <p14:nvPr/>
              </p14:nvContentPartPr>
              <p14:xfrm>
                <a:off x="5785833" y="4870745"/>
                <a:ext cx="229320" cy="25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2BA707-0E8A-46C6-9192-842F7C5719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68193" y="4853105"/>
                  <a:ext cx="26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6F35DC5-34AC-42E8-AE90-51738F771CDA}"/>
                    </a:ext>
                  </a:extLst>
                </p14:cNvPr>
                <p14:cNvContentPartPr/>
                <p14:nvPr/>
              </p14:nvContentPartPr>
              <p14:xfrm>
                <a:off x="6006513" y="4740425"/>
                <a:ext cx="140760" cy="269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6F35DC5-34AC-42E8-AE90-51738F771CD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88873" y="4722785"/>
                  <a:ext cx="176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255523-0E47-4008-9ADF-F9CD00F57F4C}"/>
                    </a:ext>
                  </a:extLst>
                </p14:cNvPr>
                <p14:cNvContentPartPr/>
                <p14:nvPr/>
              </p14:nvContentPartPr>
              <p14:xfrm>
                <a:off x="6193713" y="4912505"/>
                <a:ext cx="62640" cy="117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255523-0E47-4008-9ADF-F9CD00F57F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75713" y="4894865"/>
                  <a:ext cx="98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E85B0AD-DA1F-4BBE-8C6B-DA3214E214B6}"/>
                    </a:ext>
                  </a:extLst>
                </p14:cNvPr>
                <p14:cNvContentPartPr/>
                <p14:nvPr/>
              </p14:nvContentPartPr>
              <p14:xfrm>
                <a:off x="6333033" y="4899905"/>
                <a:ext cx="249480" cy="158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E85B0AD-DA1F-4BBE-8C6B-DA3214E214B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15033" y="4882265"/>
                  <a:ext cx="285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C59608A-7764-49EC-9664-15ACE8385FDC}"/>
                    </a:ext>
                  </a:extLst>
                </p14:cNvPr>
                <p14:cNvContentPartPr/>
                <p14:nvPr/>
              </p14:nvContentPartPr>
              <p14:xfrm>
                <a:off x="6631113" y="4737545"/>
                <a:ext cx="189720" cy="282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C59608A-7764-49EC-9664-15ACE8385FD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13473" y="4719545"/>
                  <a:ext cx="225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AFEDB40-4953-4749-9599-882F49AA3C2D}"/>
                    </a:ext>
                  </a:extLst>
                </p14:cNvPr>
                <p14:cNvContentPartPr/>
                <p14:nvPr/>
              </p14:nvContentPartPr>
              <p14:xfrm>
                <a:off x="6858273" y="4878305"/>
                <a:ext cx="89640" cy="126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AFEDB40-4953-4749-9599-882F49AA3C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40633" y="4860305"/>
                  <a:ext cx="125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468E66D-8C0B-463E-9F7D-6E0A0FD4530A}"/>
                    </a:ext>
                  </a:extLst>
                </p14:cNvPr>
                <p14:cNvContentPartPr/>
                <p14:nvPr/>
              </p14:nvContentPartPr>
              <p14:xfrm>
                <a:off x="7039353" y="4723865"/>
                <a:ext cx="62280" cy="292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468E66D-8C0B-463E-9F7D-6E0A0FD4530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21353" y="4705865"/>
                  <a:ext cx="97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2393449-161F-4A60-9CFD-C6E86B3154A6}"/>
                    </a:ext>
                  </a:extLst>
                </p14:cNvPr>
                <p14:cNvContentPartPr/>
                <p14:nvPr/>
              </p14:nvContentPartPr>
              <p14:xfrm>
                <a:off x="7154913" y="4722065"/>
                <a:ext cx="131400" cy="262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2393449-161F-4A60-9CFD-C6E86B315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36913" y="4704065"/>
                  <a:ext cx="16704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33C0560-7329-4012-ACFF-DA741156E32C}"/>
              </a:ext>
            </a:extLst>
          </p:cNvPr>
          <p:cNvGrpSpPr/>
          <p:nvPr/>
        </p:nvGrpSpPr>
        <p:grpSpPr>
          <a:xfrm>
            <a:off x="7630473" y="4695425"/>
            <a:ext cx="889560" cy="304560"/>
            <a:chOff x="7630473" y="4695425"/>
            <a:chExt cx="8895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D53CFD8-2678-4664-8C5E-9CC166F8701D}"/>
                    </a:ext>
                  </a:extLst>
                </p14:cNvPr>
                <p14:cNvContentPartPr/>
                <p14:nvPr/>
              </p14:nvContentPartPr>
              <p14:xfrm>
                <a:off x="7739193" y="4724945"/>
                <a:ext cx="37080" cy="275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D53CFD8-2678-4664-8C5E-9CC166F870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21553" y="4707305"/>
                  <a:ext cx="72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7EB844-9CA5-4BF4-AEEC-B8C200D50F6F}"/>
                    </a:ext>
                  </a:extLst>
                </p14:cNvPr>
                <p14:cNvContentPartPr/>
                <p14:nvPr/>
              </p14:nvContentPartPr>
              <p14:xfrm>
                <a:off x="7630473" y="4840865"/>
                <a:ext cx="279720" cy="16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7EB844-9CA5-4BF4-AEEC-B8C200D50F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12833" y="4823225"/>
                  <a:ext cx="315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9ABF97E-3214-4649-87DF-0C3A56E5142B}"/>
                    </a:ext>
                  </a:extLst>
                </p14:cNvPr>
                <p14:cNvContentPartPr/>
                <p14:nvPr/>
              </p14:nvContentPartPr>
              <p14:xfrm>
                <a:off x="7862673" y="4743665"/>
                <a:ext cx="222120" cy="241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9ABF97E-3214-4649-87DF-0C3A56E5142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44673" y="4725665"/>
                  <a:ext cx="257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B9F844-8D80-40AA-B22E-E82C289C32A8}"/>
                    </a:ext>
                  </a:extLst>
                </p14:cNvPr>
                <p14:cNvContentPartPr/>
                <p14:nvPr/>
              </p14:nvContentPartPr>
              <p14:xfrm>
                <a:off x="8073273" y="4881545"/>
                <a:ext cx="162720" cy="93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B9F844-8D80-40AA-B22E-E82C289C32A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55273" y="4863545"/>
                  <a:ext cx="198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4CFC34-80D3-4807-BC06-1D5F2007BE5E}"/>
                    </a:ext>
                  </a:extLst>
                </p14:cNvPr>
                <p14:cNvContentPartPr/>
                <p14:nvPr/>
              </p14:nvContentPartPr>
              <p14:xfrm>
                <a:off x="8245353" y="4695425"/>
                <a:ext cx="274680" cy="290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4CFC34-80D3-4807-BC06-1D5F2007BE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27353" y="4677785"/>
                  <a:ext cx="3103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6AB10A7-3E6D-4427-BCBA-F86117B9EA52}"/>
              </a:ext>
            </a:extLst>
          </p:cNvPr>
          <p:cNvGrpSpPr/>
          <p:nvPr/>
        </p:nvGrpSpPr>
        <p:grpSpPr>
          <a:xfrm>
            <a:off x="5341233" y="5343425"/>
            <a:ext cx="1203840" cy="253080"/>
            <a:chOff x="5341233" y="5343425"/>
            <a:chExt cx="12038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C0DAE9-1179-4788-8DE4-155EC7B2383D}"/>
                    </a:ext>
                  </a:extLst>
                </p14:cNvPr>
                <p14:cNvContentPartPr/>
                <p14:nvPr/>
              </p14:nvContentPartPr>
              <p14:xfrm>
                <a:off x="5341233" y="5422625"/>
                <a:ext cx="190080" cy="172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C0DAE9-1179-4788-8DE4-155EC7B238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23233" y="5404985"/>
                  <a:ext cx="225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D63345A-B27F-4A38-A5BA-BDD5AF0FF7D3}"/>
                    </a:ext>
                  </a:extLst>
                </p14:cNvPr>
                <p14:cNvContentPartPr/>
                <p14:nvPr/>
              </p14:nvContentPartPr>
              <p14:xfrm>
                <a:off x="5602593" y="5436665"/>
                <a:ext cx="110520" cy="156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D63345A-B27F-4A38-A5BA-BDD5AF0FF7D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4953" y="5418665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B732760-C645-4E09-AA0D-D128EF2EB249}"/>
                    </a:ext>
                  </a:extLst>
                </p14:cNvPr>
                <p14:cNvContentPartPr/>
                <p14:nvPr/>
              </p14:nvContentPartPr>
              <p14:xfrm>
                <a:off x="5792673" y="5452865"/>
                <a:ext cx="189000" cy="121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B732760-C645-4E09-AA0D-D128EF2EB2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74673" y="5434865"/>
                  <a:ext cx="22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AACEB96-CBC6-4E5F-9F0E-E12DF8DDD7B7}"/>
                    </a:ext>
                  </a:extLst>
                </p14:cNvPr>
                <p14:cNvContentPartPr/>
                <p14:nvPr/>
              </p14:nvContentPartPr>
              <p14:xfrm>
                <a:off x="6057993" y="5343425"/>
                <a:ext cx="135360" cy="25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AACEB96-CBC6-4E5F-9F0E-E12DF8DDD7B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39993" y="5325425"/>
                  <a:ext cx="17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23138B9-CCE5-4D71-8820-574C4AA29B7A}"/>
                    </a:ext>
                  </a:extLst>
                </p14:cNvPr>
                <p14:cNvContentPartPr/>
                <p14:nvPr/>
              </p14:nvContentPartPr>
              <p14:xfrm>
                <a:off x="6264273" y="5431985"/>
                <a:ext cx="125640" cy="130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23138B9-CCE5-4D71-8820-574C4AA29B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46273" y="5414345"/>
                  <a:ext cx="161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95C451B-18A0-41C0-AC12-8489B1019D0B}"/>
                    </a:ext>
                  </a:extLst>
                </p14:cNvPr>
                <p14:cNvContentPartPr/>
                <p14:nvPr/>
              </p14:nvContentPartPr>
              <p14:xfrm>
                <a:off x="6428433" y="5415785"/>
                <a:ext cx="116640" cy="140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95C451B-18A0-41C0-AC12-8489B1019D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10433" y="5398145"/>
                  <a:ext cx="1522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ABBD435-DA0C-4ACC-9FCE-BD28BE89E543}"/>
              </a:ext>
            </a:extLst>
          </p:cNvPr>
          <p:cNvGrpSpPr/>
          <p:nvPr/>
        </p:nvGrpSpPr>
        <p:grpSpPr>
          <a:xfrm>
            <a:off x="6831633" y="5166305"/>
            <a:ext cx="371160" cy="416880"/>
            <a:chOff x="6831633" y="5166305"/>
            <a:chExt cx="3711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2322F0A-FBC6-40D9-B44F-6B60DBF8793F}"/>
                    </a:ext>
                  </a:extLst>
                </p14:cNvPr>
                <p14:cNvContentPartPr/>
                <p14:nvPr/>
              </p14:nvContentPartPr>
              <p14:xfrm>
                <a:off x="6831633" y="5415425"/>
                <a:ext cx="104040" cy="132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2322F0A-FBC6-40D9-B44F-6B60DBF8793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13633" y="5397425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028D1C7-0844-4589-AC16-4DB01D26100D}"/>
                    </a:ext>
                  </a:extLst>
                </p14:cNvPr>
                <p14:cNvContentPartPr/>
                <p14:nvPr/>
              </p14:nvContentPartPr>
              <p14:xfrm>
                <a:off x="7038993" y="5166305"/>
                <a:ext cx="126000" cy="416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028D1C7-0844-4589-AC16-4DB01D26100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20993" y="5148305"/>
                  <a:ext cx="161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D89D1BB-D001-4CEC-8B3E-E3C3066B7413}"/>
                    </a:ext>
                  </a:extLst>
                </p14:cNvPr>
                <p14:cNvContentPartPr/>
                <p14:nvPr/>
              </p14:nvContentPartPr>
              <p14:xfrm>
                <a:off x="7009833" y="5396705"/>
                <a:ext cx="192960" cy="252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D89D1BB-D001-4CEC-8B3E-E3C3066B74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92193" y="5379065"/>
                  <a:ext cx="2286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D6ACD82-10BC-46A1-8FFB-9A996AF0F375}"/>
              </a:ext>
            </a:extLst>
          </p:cNvPr>
          <p:cNvGrpSpPr/>
          <p:nvPr/>
        </p:nvGrpSpPr>
        <p:grpSpPr>
          <a:xfrm>
            <a:off x="7440753" y="5254145"/>
            <a:ext cx="740160" cy="495360"/>
            <a:chOff x="7440753" y="5254145"/>
            <a:chExt cx="74016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0C57DCB-C454-4070-AB56-75EF8C8EFD37}"/>
                    </a:ext>
                  </a:extLst>
                </p14:cNvPr>
                <p14:cNvContentPartPr/>
                <p14:nvPr/>
              </p14:nvContentPartPr>
              <p14:xfrm>
                <a:off x="7440753" y="5254145"/>
                <a:ext cx="110880" cy="271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0C57DCB-C454-4070-AB56-75EF8C8EFD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22753" y="5236145"/>
                  <a:ext cx="146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69579F1-0C7A-4F09-A160-0EE4CB79E03E}"/>
                    </a:ext>
                  </a:extLst>
                </p14:cNvPr>
                <p14:cNvContentPartPr/>
                <p14:nvPr/>
              </p14:nvContentPartPr>
              <p14:xfrm>
                <a:off x="7519593" y="5375105"/>
                <a:ext cx="163080" cy="144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69579F1-0C7A-4F09-A160-0EE4CB79E03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01593" y="5357465"/>
                  <a:ext cx="198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4618E19-29B6-4FD8-9D9F-16B51853B6C4}"/>
                    </a:ext>
                  </a:extLst>
                </p14:cNvPr>
                <p14:cNvContentPartPr/>
                <p14:nvPr/>
              </p14:nvContentPartPr>
              <p14:xfrm>
                <a:off x="7737033" y="5352065"/>
                <a:ext cx="253080" cy="397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4618E19-29B6-4FD8-9D9F-16B51853B6C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19033" y="5334065"/>
                  <a:ext cx="288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CC0E3EB-DA60-4424-921D-70779D42CFBF}"/>
                    </a:ext>
                  </a:extLst>
                </p14:cNvPr>
                <p14:cNvContentPartPr/>
                <p14:nvPr/>
              </p14:nvContentPartPr>
              <p14:xfrm>
                <a:off x="8076513" y="5376905"/>
                <a:ext cx="104400" cy="118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CC0E3EB-DA60-4424-921D-70779D42CFB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58873" y="5358905"/>
                  <a:ext cx="1400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A0F491C-3638-4A87-84AC-BCC628B4470A}"/>
              </a:ext>
            </a:extLst>
          </p:cNvPr>
          <p:cNvGrpSpPr/>
          <p:nvPr/>
        </p:nvGrpSpPr>
        <p:grpSpPr>
          <a:xfrm>
            <a:off x="935913" y="5775065"/>
            <a:ext cx="801000" cy="302400"/>
            <a:chOff x="935913" y="5775065"/>
            <a:chExt cx="801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D0E1F86-B712-43AE-AB32-BC539F10E345}"/>
                    </a:ext>
                  </a:extLst>
                </p14:cNvPr>
                <p14:cNvContentPartPr/>
                <p14:nvPr/>
              </p14:nvContentPartPr>
              <p14:xfrm>
                <a:off x="935913" y="5919065"/>
                <a:ext cx="257760" cy="133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D0E1F86-B712-43AE-AB32-BC539F10E3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7913" y="5901425"/>
                  <a:ext cx="293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259B075-5BFB-498E-A2D6-BF9C04CFBF29}"/>
                    </a:ext>
                  </a:extLst>
                </p14:cNvPr>
                <p14:cNvContentPartPr/>
                <p14:nvPr/>
              </p14:nvContentPartPr>
              <p14:xfrm>
                <a:off x="1258473" y="5933465"/>
                <a:ext cx="140040" cy="111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259B075-5BFB-498E-A2D6-BF9C04CFBF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40473" y="5915825"/>
                  <a:ext cx="175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FA424F5-5DD6-471C-BF72-55E8D77F38FA}"/>
                    </a:ext>
                  </a:extLst>
                </p14:cNvPr>
                <p14:cNvContentPartPr/>
                <p14:nvPr/>
              </p14:nvContentPartPr>
              <p14:xfrm>
                <a:off x="1424073" y="5943545"/>
                <a:ext cx="106560" cy="132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FA424F5-5DD6-471C-BF72-55E8D77F38F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06073" y="5925545"/>
                  <a:ext cx="142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7D28E52-FCFE-481B-91C0-106777A2300D}"/>
                    </a:ext>
                  </a:extLst>
                </p14:cNvPr>
                <p14:cNvContentPartPr/>
                <p14:nvPr/>
              </p14:nvContentPartPr>
              <p14:xfrm>
                <a:off x="1602993" y="5775065"/>
                <a:ext cx="55800" cy="302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7D28E52-FCFE-481B-91C0-106777A2300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84993" y="5757425"/>
                  <a:ext cx="91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041E019-814C-4B83-8384-4A74ECA695E0}"/>
                    </a:ext>
                  </a:extLst>
                </p14:cNvPr>
                <p14:cNvContentPartPr/>
                <p14:nvPr/>
              </p14:nvContentPartPr>
              <p14:xfrm>
                <a:off x="1570953" y="5940305"/>
                <a:ext cx="165960" cy="34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041E019-814C-4B83-8384-4A74ECA695E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553313" y="5922665"/>
                  <a:ext cx="2016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A0282D98-DF00-47B8-A2EC-CAD6903FF72A}"/>
              </a:ext>
            </a:extLst>
          </p:cNvPr>
          <p:cNvGrpSpPr/>
          <p:nvPr/>
        </p:nvGrpSpPr>
        <p:grpSpPr>
          <a:xfrm>
            <a:off x="2072433" y="5791265"/>
            <a:ext cx="1006920" cy="653400"/>
            <a:chOff x="2072433" y="5791265"/>
            <a:chExt cx="100692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F61BFE8-402D-4B34-A9CF-D9C63912B7C8}"/>
                    </a:ext>
                  </a:extLst>
                </p14:cNvPr>
                <p14:cNvContentPartPr/>
                <p14:nvPr/>
              </p14:nvContentPartPr>
              <p14:xfrm>
                <a:off x="2072433" y="5986745"/>
                <a:ext cx="164160" cy="112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F61BFE8-402D-4B34-A9CF-D9C63912B7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54433" y="5969105"/>
                  <a:ext cx="199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589FD4-70E1-47EE-8237-05B74F84B3F2}"/>
                    </a:ext>
                  </a:extLst>
                </p14:cNvPr>
                <p14:cNvContentPartPr/>
                <p14:nvPr/>
              </p14:nvContentPartPr>
              <p14:xfrm>
                <a:off x="2254593" y="5791265"/>
                <a:ext cx="44280" cy="296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589FD4-70E1-47EE-8237-05B74F84B3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36953" y="5773265"/>
                  <a:ext cx="79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414B2D8-6A71-4E36-A944-306413D624EF}"/>
                    </a:ext>
                  </a:extLst>
                </p14:cNvPr>
                <p14:cNvContentPartPr/>
                <p14:nvPr/>
              </p14:nvContentPartPr>
              <p14:xfrm>
                <a:off x="2370153" y="5945345"/>
                <a:ext cx="162720" cy="101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414B2D8-6A71-4E36-A944-306413D624E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52153" y="5927705"/>
                  <a:ext cx="198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81128D5-0E50-42E0-AF35-CAC52343D1A7}"/>
                    </a:ext>
                  </a:extLst>
                </p14:cNvPr>
                <p14:cNvContentPartPr/>
                <p14:nvPr/>
              </p14:nvContentPartPr>
              <p14:xfrm>
                <a:off x="2641233" y="5960105"/>
                <a:ext cx="150120" cy="110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81128D5-0E50-42E0-AF35-CAC52343D1A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23593" y="5942465"/>
                  <a:ext cx="185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23D1E1C-C5FF-4EB2-BBFA-05287F20C703}"/>
                    </a:ext>
                  </a:extLst>
                </p14:cNvPr>
                <p14:cNvContentPartPr/>
                <p14:nvPr/>
              </p14:nvContentPartPr>
              <p14:xfrm>
                <a:off x="2804673" y="5969825"/>
                <a:ext cx="173880" cy="474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23D1E1C-C5FF-4EB2-BBFA-05287F20C7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87033" y="5952185"/>
                  <a:ext cx="209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C343A49-E36D-4966-BE4B-BF6B85E83E45}"/>
                    </a:ext>
                  </a:extLst>
                </p14:cNvPr>
                <p14:cNvContentPartPr/>
                <p14:nvPr/>
              </p14:nvContentPartPr>
              <p14:xfrm>
                <a:off x="2953713" y="5987465"/>
                <a:ext cx="125640" cy="155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C343A49-E36D-4966-BE4B-BF6B85E83E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36073" y="5969825"/>
                  <a:ext cx="1612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46C8202-9359-4620-B20B-EE3C9471147C}"/>
              </a:ext>
            </a:extLst>
          </p:cNvPr>
          <p:cNvGrpSpPr/>
          <p:nvPr/>
        </p:nvGrpSpPr>
        <p:grpSpPr>
          <a:xfrm>
            <a:off x="3414513" y="5820425"/>
            <a:ext cx="344520" cy="249120"/>
            <a:chOff x="3414513" y="5820425"/>
            <a:chExt cx="3445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1C74B50-0021-4D1B-9319-F20FA492F87F}"/>
                    </a:ext>
                  </a:extLst>
                </p14:cNvPr>
                <p14:cNvContentPartPr/>
                <p14:nvPr/>
              </p14:nvContentPartPr>
              <p14:xfrm>
                <a:off x="3414513" y="5820425"/>
                <a:ext cx="156240" cy="249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1C74B50-0021-4D1B-9319-F20FA492F87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396873" y="5802425"/>
                  <a:ext cx="191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6F0FD6-4D32-4C6C-AA1E-D30E3BBD57F6}"/>
                    </a:ext>
                  </a:extLst>
                </p14:cNvPr>
                <p14:cNvContentPartPr/>
                <p14:nvPr/>
              </p14:nvContentPartPr>
              <p14:xfrm>
                <a:off x="3626193" y="5924825"/>
                <a:ext cx="132840" cy="130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6F0FD6-4D32-4C6C-AA1E-D30E3BBD57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608193" y="5907185"/>
                  <a:ext cx="1684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ED373D6-3042-4867-B392-037F137D1D2E}"/>
              </a:ext>
            </a:extLst>
          </p:cNvPr>
          <p:cNvGrpSpPr/>
          <p:nvPr/>
        </p:nvGrpSpPr>
        <p:grpSpPr>
          <a:xfrm>
            <a:off x="4137033" y="5772905"/>
            <a:ext cx="1194480" cy="476640"/>
            <a:chOff x="4137033" y="5772905"/>
            <a:chExt cx="119448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E54CF9D-C25C-48AE-9E50-8959977F53AD}"/>
                    </a:ext>
                  </a:extLst>
                </p14:cNvPr>
                <p14:cNvContentPartPr/>
                <p14:nvPr/>
              </p14:nvContentPartPr>
              <p14:xfrm>
                <a:off x="4156833" y="5876945"/>
                <a:ext cx="49320" cy="37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E54CF9D-C25C-48AE-9E50-8959977F53A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38833" y="5858945"/>
                  <a:ext cx="84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E507708-4D70-47F6-8FB4-1D87262E6815}"/>
                    </a:ext>
                  </a:extLst>
                </p14:cNvPr>
                <p14:cNvContentPartPr/>
                <p14:nvPr/>
              </p14:nvContentPartPr>
              <p14:xfrm>
                <a:off x="4137033" y="5920145"/>
                <a:ext cx="129240" cy="138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E507708-4D70-47F6-8FB4-1D87262E68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19033" y="5902145"/>
                  <a:ext cx="16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E7BA927-92CD-4D56-8C93-74738BFCE39E}"/>
                    </a:ext>
                  </a:extLst>
                </p14:cNvPr>
                <p14:cNvContentPartPr/>
                <p14:nvPr/>
              </p14:nvContentPartPr>
              <p14:xfrm>
                <a:off x="4295793" y="5901425"/>
                <a:ext cx="123840" cy="154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E7BA927-92CD-4D56-8C93-74738BFCE39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77793" y="5883425"/>
                  <a:ext cx="159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87D1E7E-B445-4E18-BAB9-4474D1752E86}"/>
                    </a:ext>
                  </a:extLst>
                </p14:cNvPr>
                <p14:cNvContentPartPr/>
                <p14:nvPr/>
              </p14:nvContentPartPr>
              <p14:xfrm>
                <a:off x="4481913" y="5905025"/>
                <a:ext cx="255960" cy="128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87D1E7E-B445-4E18-BAB9-4474D1752E8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64273" y="5887025"/>
                  <a:ext cx="29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9DD0710-0DA6-47D7-9768-72CE16369E67}"/>
                    </a:ext>
                  </a:extLst>
                </p14:cNvPr>
                <p14:cNvContentPartPr/>
                <p14:nvPr/>
              </p14:nvContentPartPr>
              <p14:xfrm>
                <a:off x="4803393" y="5899985"/>
                <a:ext cx="130320" cy="118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9DD0710-0DA6-47D7-9768-72CE16369E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85393" y="5882345"/>
                  <a:ext cx="165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9822BEC-B0D8-4EB7-ADE7-D2F7BEB830EB}"/>
                    </a:ext>
                  </a:extLst>
                </p14:cNvPr>
                <p14:cNvContentPartPr/>
                <p14:nvPr/>
              </p14:nvContentPartPr>
              <p14:xfrm>
                <a:off x="4946313" y="5927345"/>
                <a:ext cx="126720" cy="109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9822BEC-B0D8-4EB7-ADE7-D2F7BEB830E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928313" y="5909345"/>
                  <a:ext cx="162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4CB6ED4-7676-4A40-B411-A3C0EDE3F1E7}"/>
                    </a:ext>
                  </a:extLst>
                </p14:cNvPr>
                <p14:cNvContentPartPr/>
                <p14:nvPr/>
              </p14:nvContentPartPr>
              <p14:xfrm>
                <a:off x="5161953" y="5772905"/>
                <a:ext cx="35280" cy="297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4CB6ED4-7676-4A40-B411-A3C0EDE3F1E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44313" y="5755265"/>
                  <a:ext cx="70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910B2F8-A3CA-4B0F-BC61-F24EB65EFCBE}"/>
                    </a:ext>
                  </a:extLst>
                </p14:cNvPr>
                <p14:cNvContentPartPr/>
                <p14:nvPr/>
              </p14:nvContentPartPr>
              <p14:xfrm>
                <a:off x="5124513" y="5923745"/>
                <a:ext cx="207000" cy="27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910B2F8-A3CA-4B0F-BC61-F24EB65EFCB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06513" y="5906105"/>
                  <a:ext cx="2426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E3B87AD6-AF4A-40F2-8DCD-E4FBEE1806FA}"/>
              </a:ext>
            </a:extLst>
          </p:cNvPr>
          <p:cNvGrpSpPr/>
          <p:nvPr/>
        </p:nvGrpSpPr>
        <p:grpSpPr>
          <a:xfrm>
            <a:off x="5677113" y="5870105"/>
            <a:ext cx="244800" cy="244800"/>
            <a:chOff x="5677113" y="5870105"/>
            <a:chExt cx="2448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27BAC92-860A-40BF-A537-2A286E895B04}"/>
                    </a:ext>
                  </a:extLst>
                </p14:cNvPr>
                <p14:cNvContentPartPr/>
                <p14:nvPr/>
              </p14:nvContentPartPr>
              <p14:xfrm>
                <a:off x="5677113" y="5966585"/>
                <a:ext cx="37800" cy="93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27BAC92-860A-40BF-A537-2A286E895B0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59473" y="5948585"/>
                  <a:ext cx="73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890CC23-C600-43A7-BDE7-BBD359A9CBBE}"/>
                    </a:ext>
                  </a:extLst>
                </p14:cNvPr>
                <p14:cNvContentPartPr/>
                <p14:nvPr/>
              </p14:nvContentPartPr>
              <p14:xfrm>
                <a:off x="5691873" y="5870105"/>
                <a:ext cx="360" cy="14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890CC23-C600-43A7-BDE7-BBD359A9CBB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673873" y="5852465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93694F1-7C39-4B62-9ED3-8A72F11DE775}"/>
                    </a:ext>
                  </a:extLst>
                </p14:cNvPr>
                <p14:cNvContentPartPr/>
                <p14:nvPr/>
              </p14:nvContentPartPr>
              <p14:xfrm>
                <a:off x="5810673" y="5990345"/>
                <a:ext cx="111240" cy="124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93694F1-7C39-4B62-9ED3-8A72F11DE77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793033" y="5972705"/>
                  <a:ext cx="1468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B4B5E7B-F848-42BE-8E59-EEBEF9C8D9A1}"/>
                  </a:ext>
                </a:extLst>
              </p14:cNvPr>
              <p14:cNvContentPartPr/>
              <p14:nvPr/>
            </p14:nvContentPartPr>
            <p14:xfrm>
              <a:off x="6361473" y="5983865"/>
              <a:ext cx="111600" cy="867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B4B5E7B-F848-42BE-8E59-EEBEF9C8D9A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343473" y="5966225"/>
                <a:ext cx="147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C4A0907-52A1-4440-B797-308307C46460}"/>
              </a:ext>
            </a:extLst>
          </p:cNvPr>
          <p:cNvGrpSpPr/>
          <p:nvPr/>
        </p:nvGrpSpPr>
        <p:grpSpPr>
          <a:xfrm>
            <a:off x="6743793" y="5771825"/>
            <a:ext cx="459360" cy="294840"/>
            <a:chOff x="6743793" y="5771825"/>
            <a:chExt cx="4593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111D83C-C1B7-4B9D-ABF2-A59EFEE353EF}"/>
                    </a:ext>
                  </a:extLst>
                </p14:cNvPr>
                <p14:cNvContentPartPr/>
                <p14:nvPr/>
              </p14:nvContentPartPr>
              <p14:xfrm>
                <a:off x="6818313" y="5807105"/>
                <a:ext cx="6480" cy="245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111D83C-C1B7-4B9D-ABF2-A59EFEE353E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00313" y="5789465"/>
                  <a:ext cx="42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92265F8-86A0-47DC-9916-31BE64D8B50F}"/>
                    </a:ext>
                  </a:extLst>
                </p14:cNvPr>
                <p14:cNvContentPartPr/>
                <p14:nvPr/>
              </p14:nvContentPartPr>
              <p14:xfrm>
                <a:off x="6743793" y="5834465"/>
                <a:ext cx="250920" cy="232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92265F8-86A0-47DC-9916-31BE64D8B50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26153" y="5816465"/>
                  <a:ext cx="286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B8C4FAF-7C70-4DE8-BF76-8427B9BD6585}"/>
                    </a:ext>
                  </a:extLst>
                </p14:cNvPr>
                <p14:cNvContentPartPr/>
                <p14:nvPr/>
              </p14:nvContentPartPr>
              <p14:xfrm>
                <a:off x="7003713" y="5771825"/>
                <a:ext cx="199440" cy="184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B8C4FAF-7C70-4DE8-BF76-8427B9BD65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85713" y="5753825"/>
                  <a:ext cx="2350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F5CAE0C-6D28-4B27-BABF-0B67669A4C58}"/>
              </a:ext>
            </a:extLst>
          </p:cNvPr>
          <p:cNvGrpSpPr/>
          <p:nvPr/>
        </p:nvGrpSpPr>
        <p:grpSpPr>
          <a:xfrm>
            <a:off x="7419873" y="5813945"/>
            <a:ext cx="722880" cy="249480"/>
            <a:chOff x="7419873" y="5813945"/>
            <a:chExt cx="7228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A0A9E7-286F-40D9-B226-3DDE89E456F7}"/>
                    </a:ext>
                  </a:extLst>
                </p14:cNvPr>
                <p14:cNvContentPartPr/>
                <p14:nvPr/>
              </p14:nvContentPartPr>
              <p14:xfrm>
                <a:off x="7419873" y="5813945"/>
                <a:ext cx="304560" cy="38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A0A9E7-286F-40D9-B226-3DDE89E456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01873" y="5795945"/>
                  <a:ext cx="340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FBAA56-6D13-4A3F-9AC4-D0F46C74F18B}"/>
                    </a:ext>
                  </a:extLst>
                </p14:cNvPr>
                <p14:cNvContentPartPr/>
                <p14:nvPr/>
              </p14:nvContentPartPr>
              <p14:xfrm>
                <a:off x="7531113" y="5829065"/>
                <a:ext cx="46080" cy="198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FBAA56-6D13-4A3F-9AC4-D0F46C74F1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13113" y="5811065"/>
                  <a:ext cx="81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D6B46CA-4FF9-4F16-99F3-4576D800EE91}"/>
                    </a:ext>
                  </a:extLst>
                </p14:cNvPr>
                <p14:cNvContentPartPr/>
                <p14:nvPr/>
              </p14:nvContentPartPr>
              <p14:xfrm>
                <a:off x="7621473" y="5908625"/>
                <a:ext cx="149760" cy="142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D6B46CA-4FF9-4F16-99F3-4576D800EE9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03833" y="5890985"/>
                  <a:ext cx="185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A834B2-0444-4350-9282-CBF37299DF13}"/>
                    </a:ext>
                  </a:extLst>
                </p14:cNvPr>
                <p14:cNvContentPartPr/>
                <p14:nvPr/>
              </p14:nvContentPartPr>
              <p14:xfrm>
                <a:off x="7801113" y="5883065"/>
                <a:ext cx="108000" cy="180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A834B2-0444-4350-9282-CBF37299DF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83473" y="5865065"/>
                  <a:ext cx="143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211E0A2-4163-4F4D-B3A5-2A34BAE1AEF4}"/>
                    </a:ext>
                  </a:extLst>
                </p14:cNvPr>
                <p14:cNvContentPartPr/>
                <p14:nvPr/>
              </p14:nvContentPartPr>
              <p14:xfrm>
                <a:off x="7964193" y="5887385"/>
                <a:ext cx="178560" cy="120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211E0A2-4163-4F4D-B3A5-2A34BAE1AEF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46193" y="5869385"/>
                  <a:ext cx="2142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32C0A12-DFB7-4371-84D1-B4A5C661AA18}"/>
              </a:ext>
            </a:extLst>
          </p:cNvPr>
          <p:cNvGrpSpPr/>
          <p:nvPr/>
        </p:nvGrpSpPr>
        <p:grpSpPr>
          <a:xfrm>
            <a:off x="8390433" y="5783345"/>
            <a:ext cx="678240" cy="218520"/>
            <a:chOff x="8390433" y="5783345"/>
            <a:chExt cx="6782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A4F914D-FBC3-4DF2-A962-CA43200EA6C8}"/>
                    </a:ext>
                  </a:extLst>
                </p14:cNvPr>
                <p14:cNvContentPartPr/>
                <p14:nvPr/>
              </p14:nvContentPartPr>
              <p14:xfrm>
                <a:off x="8390433" y="5883785"/>
                <a:ext cx="108360" cy="100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A4F914D-FBC3-4DF2-A962-CA43200EA6C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372433" y="5866145"/>
                  <a:ext cx="14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ECD972A-9029-43C1-8D44-32CE7FDD1A41}"/>
                    </a:ext>
                  </a:extLst>
                </p14:cNvPr>
                <p14:cNvContentPartPr/>
                <p14:nvPr/>
              </p14:nvContentPartPr>
              <p14:xfrm>
                <a:off x="8569713" y="5900705"/>
                <a:ext cx="100800" cy="85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ECD972A-9029-43C1-8D44-32CE7FDD1A4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551713" y="5883065"/>
                  <a:ext cx="13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27F7BD1-80CF-4BC3-A65F-C495496CB624}"/>
                    </a:ext>
                  </a:extLst>
                </p14:cNvPr>
                <p14:cNvContentPartPr/>
                <p14:nvPr/>
              </p14:nvContentPartPr>
              <p14:xfrm>
                <a:off x="8752593" y="5783345"/>
                <a:ext cx="235080" cy="218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27F7BD1-80CF-4BC3-A65F-C495496CB62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734953" y="5765345"/>
                  <a:ext cx="270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15CAB5B-E978-4F4C-A031-8E81130FBE96}"/>
                    </a:ext>
                  </a:extLst>
                </p14:cNvPr>
                <p14:cNvContentPartPr/>
                <p14:nvPr/>
              </p14:nvContentPartPr>
              <p14:xfrm>
                <a:off x="9055353" y="5956865"/>
                <a:ext cx="13320" cy="7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15CAB5B-E978-4F4C-A031-8E81130FBE9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37713" y="5938865"/>
                  <a:ext cx="489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14A61CA8-14BB-467C-86D0-61DC2C85BCF4}"/>
              </a:ext>
            </a:extLst>
          </p:cNvPr>
          <p:cNvGrpSpPr/>
          <p:nvPr/>
        </p:nvGrpSpPr>
        <p:grpSpPr>
          <a:xfrm>
            <a:off x="977673" y="6320105"/>
            <a:ext cx="632160" cy="249120"/>
            <a:chOff x="977673" y="6320105"/>
            <a:chExt cx="6321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AA3C393-6856-4F91-BB65-DAC814EF5614}"/>
                    </a:ext>
                  </a:extLst>
                </p14:cNvPr>
                <p14:cNvContentPartPr/>
                <p14:nvPr/>
              </p14:nvContentPartPr>
              <p14:xfrm>
                <a:off x="977673" y="6320465"/>
                <a:ext cx="317160" cy="40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AA3C393-6856-4F91-BB65-DAC814EF561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59673" y="6302825"/>
                  <a:ext cx="352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5685FA6-2F5A-4072-BE99-E40E0A8E48DB}"/>
                    </a:ext>
                  </a:extLst>
                </p14:cNvPr>
                <p14:cNvContentPartPr/>
                <p14:nvPr/>
              </p14:nvContentPartPr>
              <p14:xfrm>
                <a:off x="1102953" y="6360425"/>
                <a:ext cx="30600" cy="1810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5685FA6-2F5A-4072-BE99-E40E0A8E48D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85313" y="6342425"/>
                  <a:ext cx="66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572974C-660C-4723-96F4-0BD519925CD9}"/>
                    </a:ext>
                  </a:extLst>
                </p14:cNvPr>
                <p14:cNvContentPartPr/>
                <p14:nvPr/>
              </p14:nvContentPartPr>
              <p14:xfrm>
                <a:off x="1201233" y="6323345"/>
                <a:ext cx="146160" cy="224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572974C-660C-4723-96F4-0BD519925C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83593" y="6305345"/>
                  <a:ext cx="181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3401D96-4395-49AB-9AD3-EE3FD6833DA5}"/>
                    </a:ext>
                  </a:extLst>
                </p14:cNvPr>
                <p14:cNvContentPartPr/>
                <p14:nvPr/>
              </p14:nvContentPartPr>
              <p14:xfrm>
                <a:off x="1406793" y="6320105"/>
                <a:ext cx="28800" cy="231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3401D96-4395-49AB-9AD3-EE3FD6833DA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389153" y="6302105"/>
                  <a:ext cx="64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F77E5A8-B9C1-4658-9274-05FF6443C99C}"/>
                    </a:ext>
                  </a:extLst>
                </p14:cNvPr>
                <p14:cNvContentPartPr/>
                <p14:nvPr/>
              </p14:nvContentPartPr>
              <p14:xfrm>
                <a:off x="1504713" y="6423785"/>
                <a:ext cx="105120" cy="145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F77E5A8-B9C1-4658-9274-05FF6443C99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86713" y="6405785"/>
                  <a:ext cx="1407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E0B4391-FD74-47F6-914B-CC72249FBA6A}"/>
              </a:ext>
            </a:extLst>
          </p:cNvPr>
          <p:cNvGrpSpPr/>
          <p:nvPr/>
        </p:nvGrpSpPr>
        <p:grpSpPr>
          <a:xfrm>
            <a:off x="1926993" y="6292025"/>
            <a:ext cx="772560" cy="282960"/>
            <a:chOff x="1926993" y="6292025"/>
            <a:chExt cx="7725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CFE3C0F-390B-488E-8B1E-DE517AB7D8EC}"/>
                    </a:ext>
                  </a:extLst>
                </p14:cNvPr>
                <p14:cNvContentPartPr/>
                <p14:nvPr/>
              </p14:nvContentPartPr>
              <p14:xfrm>
                <a:off x="1926993" y="6440345"/>
                <a:ext cx="159120" cy="127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CFE3C0F-390B-488E-8B1E-DE517AB7D8E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908993" y="6422705"/>
                  <a:ext cx="194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C359404-7346-4B95-BB04-1AB1DE53EFD9}"/>
                    </a:ext>
                  </a:extLst>
                </p14:cNvPr>
                <p14:cNvContentPartPr/>
                <p14:nvPr/>
              </p14:nvContentPartPr>
              <p14:xfrm>
                <a:off x="2158113" y="6459425"/>
                <a:ext cx="120960" cy="108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C359404-7346-4B95-BB04-1AB1DE53EFD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140473" y="6441425"/>
                  <a:ext cx="156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43E4BDF-A9B7-4B1A-B51C-C8DD39736AA2}"/>
                    </a:ext>
                  </a:extLst>
                </p14:cNvPr>
                <p14:cNvContentPartPr/>
                <p14:nvPr/>
              </p14:nvContentPartPr>
              <p14:xfrm>
                <a:off x="2324793" y="6292025"/>
                <a:ext cx="34560" cy="272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43E4BDF-A9B7-4B1A-B51C-C8DD39736AA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06793" y="6274385"/>
                  <a:ext cx="70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A165402-5D10-4F7F-959E-6B022F01CCCD}"/>
                    </a:ext>
                  </a:extLst>
                </p14:cNvPr>
                <p14:cNvContentPartPr/>
                <p14:nvPr/>
              </p14:nvContentPartPr>
              <p14:xfrm>
                <a:off x="2428113" y="6435305"/>
                <a:ext cx="107280" cy="131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A165402-5D10-4F7F-959E-6B022F01CCC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410473" y="6417305"/>
                  <a:ext cx="142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EC4BF3A-3F0C-48F3-B933-88CBB3F523BD}"/>
                    </a:ext>
                  </a:extLst>
                </p14:cNvPr>
                <p14:cNvContentPartPr/>
                <p14:nvPr/>
              </p14:nvContentPartPr>
              <p14:xfrm>
                <a:off x="2607033" y="6438545"/>
                <a:ext cx="92520" cy="136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EC4BF3A-3F0C-48F3-B933-88CBB3F523B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589033" y="6420905"/>
                  <a:ext cx="128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EC729506-F190-41AE-A88B-7E4A15462B7C}"/>
              </a:ext>
            </a:extLst>
          </p:cNvPr>
          <p:cNvGrpSpPr/>
          <p:nvPr/>
        </p:nvGrpSpPr>
        <p:grpSpPr>
          <a:xfrm>
            <a:off x="3157833" y="6301745"/>
            <a:ext cx="208800" cy="262440"/>
            <a:chOff x="3157833" y="6301745"/>
            <a:chExt cx="2088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6B80FFC-BD38-4C45-9EEC-9071D41720C8}"/>
                    </a:ext>
                  </a:extLst>
                </p14:cNvPr>
                <p14:cNvContentPartPr/>
                <p14:nvPr/>
              </p14:nvContentPartPr>
              <p14:xfrm>
                <a:off x="3189873" y="6417305"/>
                <a:ext cx="11160" cy="146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6B80FFC-BD38-4C45-9EEC-9071D41720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71873" y="6399305"/>
                  <a:ext cx="4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66D3E08-8A3A-48BD-962C-E14E51434053}"/>
                    </a:ext>
                  </a:extLst>
                </p14:cNvPr>
                <p14:cNvContentPartPr/>
                <p14:nvPr/>
              </p14:nvContentPartPr>
              <p14:xfrm>
                <a:off x="3157833" y="6301745"/>
                <a:ext cx="2520" cy="5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66D3E08-8A3A-48BD-962C-E14E5143405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140193" y="6284105"/>
                  <a:ext cx="38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36766D7-AAC4-4564-9B0A-31C34F4834F3}"/>
                    </a:ext>
                  </a:extLst>
                </p14:cNvPr>
                <p14:cNvContentPartPr/>
                <p14:nvPr/>
              </p14:nvContentPartPr>
              <p14:xfrm>
                <a:off x="3263673" y="6404705"/>
                <a:ext cx="102960" cy="158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36766D7-AAC4-4564-9B0A-31C34F4834F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245673" y="6386705"/>
                  <a:ext cx="1386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4F38218-DCAB-424D-966A-7BD7C0F745EA}"/>
              </a:ext>
            </a:extLst>
          </p:cNvPr>
          <p:cNvGrpSpPr/>
          <p:nvPr/>
        </p:nvGrpSpPr>
        <p:grpSpPr>
          <a:xfrm>
            <a:off x="3719433" y="6301385"/>
            <a:ext cx="498600" cy="284760"/>
            <a:chOff x="3719433" y="6301385"/>
            <a:chExt cx="49860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477A772-9E76-476B-9EE3-AAAE53040B58}"/>
                    </a:ext>
                  </a:extLst>
                </p14:cNvPr>
                <p14:cNvContentPartPr/>
                <p14:nvPr/>
              </p14:nvContentPartPr>
              <p14:xfrm>
                <a:off x="3816633" y="6301385"/>
                <a:ext cx="45720" cy="284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477A772-9E76-476B-9EE3-AAAE53040B5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798993" y="6283745"/>
                  <a:ext cx="81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468F000-57FB-4A7D-81F7-299D40FE2FBC}"/>
                    </a:ext>
                  </a:extLst>
                </p14:cNvPr>
                <p14:cNvContentPartPr/>
                <p14:nvPr/>
              </p14:nvContentPartPr>
              <p14:xfrm>
                <a:off x="3719433" y="6421265"/>
                <a:ext cx="243000" cy="33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468F000-57FB-4A7D-81F7-299D40FE2FB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701793" y="6403265"/>
                  <a:ext cx="278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A15979C-E289-467E-8EA8-89CE4EC9C2A1}"/>
                    </a:ext>
                  </a:extLst>
                </p14:cNvPr>
                <p14:cNvContentPartPr/>
                <p14:nvPr/>
              </p14:nvContentPartPr>
              <p14:xfrm>
                <a:off x="3921033" y="6319385"/>
                <a:ext cx="118800" cy="242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A15979C-E289-467E-8EA8-89CE4EC9C2A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903393" y="6301745"/>
                  <a:ext cx="154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1B663D4-D18E-4224-97BC-ACA0EDB5ADA1}"/>
                    </a:ext>
                  </a:extLst>
                </p14:cNvPr>
                <p14:cNvContentPartPr/>
                <p14:nvPr/>
              </p14:nvContentPartPr>
              <p14:xfrm>
                <a:off x="4115073" y="6432425"/>
                <a:ext cx="102960" cy="90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1B663D4-D18E-4224-97BC-ACA0EDB5ADA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97073" y="6414425"/>
                  <a:ext cx="1386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41425966-0310-46EA-B86C-8CCAC8B38E1D}"/>
              </a:ext>
            </a:extLst>
          </p:cNvPr>
          <p:cNvGrpSpPr/>
          <p:nvPr/>
        </p:nvGrpSpPr>
        <p:grpSpPr>
          <a:xfrm>
            <a:off x="4564713" y="6233705"/>
            <a:ext cx="769320" cy="286560"/>
            <a:chOff x="4564713" y="6233705"/>
            <a:chExt cx="7693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1D9BA0E-2A90-4AD0-A3D9-25484A90E9B1}"/>
                    </a:ext>
                  </a:extLst>
                </p14:cNvPr>
                <p14:cNvContentPartPr/>
                <p14:nvPr/>
              </p14:nvContentPartPr>
              <p14:xfrm>
                <a:off x="4564713" y="6233705"/>
                <a:ext cx="37080" cy="2865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1D9BA0E-2A90-4AD0-A3D9-25484A90E9B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46713" y="6215705"/>
                  <a:ext cx="72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CF2455C-5777-4596-A315-B1D31BB39EA5}"/>
                    </a:ext>
                  </a:extLst>
                </p14:cNvPr>
                <p14:cNvContentPartPr/>
                <p14:nvPr/>
              </p14:nvContentPartPr>
              <p14:xfrm>
                <a:off x="4669833" y="6418025"/>
                <a:ext cx="88920" cy="93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CF2455C-5777-4596-A315-B1D31BB39EA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52193" y="6400385"/>
                  <a:ext cx="124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1F376B3-03B7-4DDA-810B-EBCDE1998E56}"/>
                    </a:ext>
                  </a:extLst>
                </p14:cNvPr>
                <p14:cNvContentPartPr/>
                <p14:nvPr/>
              </p14:nvContentPartPr>
              <p14:xfrm>
                <a:off x="4811313" y="6364385"/>
                <a:ext cx="163440" cy="1126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1F376B3-03B7-4DDA-810B-EBCDE1998E5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93673" y="6346385"/>
                  <a:ext cx="19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797054E-D7FC-41AC-8401-70C4550DDE53}"/>
                    </a:ext>
                  </a:extLst>
                </p14:cNvPr>
                <p14:cNvContentPartPr/>
                <p14:nvPr/>
              </p14:nvContentPartPr>
              <p14:xfrm>
                <a:off x="5006793" y="6387065"/>
                <a:ext cx="138600" cy="126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797054E-D7FC-41AC-8401-70C4550DDE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89153" y="6369425"/>
                  <a:ext cx="174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919C29D-DC7C-4AC8-A850-BE36F04F607A}"/>
                    </a:ext>
                  </a:extLst>
                </p14:cNvPr>
                <p14:cNvContentPartPr/>
                <p14:nvPr/>
              </p14:nvContentPartPr>
              <p14:xfrm>
                <a:off x="5144673" y="6386345"/>
                <a:ext cx="189360" cy="117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919C29D-DC7C-4AC8-A850-BE36F04F607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127033" y="6368345"/>
                  <a:ext cx="2250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B88A124-70D6-45A9-88FF-081E47F4FABA}"/>
              </a:ext>
            </a:extLst>
          </p:cNvPr>
          <p:cNvGrpSpPr/>
          <p:nvPr/>
        </p:nvGrpSpPr>
        <p:grpSpPr>
          <a:xfrm>
            <a:off x="5624553" y="6264305"/>
            <a:ext cx="974520" cy="279360"/>
            <a:chOff x="5624553" y="6264305"/>
            <a:chExt cx="9745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40867E4-AED3-4E06-A5A3-84EA94DC9404}"/>
                    </a:ext>
                  </a:extLst>
                </p14:cNvPr>
                <p14:cNvContentPartPr/>
                <p14:nvPr/>
              </p14:nvContentPartPr>
              <p14:xfrm>
                <a:off x="5624553" y="6283025"/>
                <a:ext cx="142920" cy="260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40867E4-AED3-4E06-A5A3-84EA94DC940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606553" y="6265025"/>
                  <a:ext cx="178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6261B58-D8FB-425F-AA60-B4FB0129E196}"/>
                    </a:ext>
                  </a:extLst>
                </p14:cNvPr>
                <p14:cNvContentPartPr/>
                <p14:nvPr/>
              </p14:nvContentPartPr>
              <p14:xfrm>
                <a:off x="5803113" y="6422345"/>
                <a:ext cx="93960" cy="838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6261B58-D8FB-425F-AA60-B4FB0129E19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785113" y="6404345"/>
                  <a:ext cx="129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B7D7DD8-446B-422D-9231-22E7AEAAE374}"/>
                    </a:ext>
                  </a:extLst>
                </p14:cNvPr>
                <p14:cNvContentPartPr/>
                <p14:nvPr/>
              </p14:nvContentPartPr>
              <p14:xfrm>
                <a:off x="5976273" y="6409385"/>
                <a:ext cx="96480" cy="97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B7D7DD8-446B-422D-9231-22E7AEAAE37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958633" y="6391745"/>
                  <a:ext cx="132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885F1EC-666C-4DD5-87BF-67691FFDEC1F}"/>
                    </a:ext>
                  </a:extLst>
                </p14:cNvPr>
                <p14:cNvContentPartPr/>
                <p14:nvPr/>
              </p14:nvContentPartPr>
              <p14:xfrm>
                <a:off x="6138993" y="6416945"/>
                <a:ext cx="134640" cy="67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885F1EC-666C-4DD5-87BF-67691FFDEC1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121353" y="6399305"/>
                  <a:ext cx="170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4F08CB5-D0D3-43B6-8F2E-9261F22B72AF}"/>
                    </a:ext>
                  </a:extLst>
                </p14:cNvPr>
                <p14:cNvContentPartPr/>
                <p14:nvPr/>
              </p14:nvContentPartPr>
              <p14:xfrm>
                <a:off x="6326193" y="6264305"/>
                <a:ext cx="112320" cy="233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4F08CB5-D0D3-43B6-8F2E-9261F22B72A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08193" y="6246305"/>
                  <a:ext cx="147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8ACD01D-A3CE-4C72-A9D0-32E493A8044B}"/>
                    </a:ext>
                  </a:extLst>
                </p14:cNvPr>
                <p14:cNvContentPartPr/>
                <p14:nvPr/>
              </p14:nvContentPartPr>
              <p14:xfrm>
                <a:off x="6581433" y="6470945"/>
                <a:ext cx="17640" cy="7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8ACD01D-A3CE-4C72-A9D0-32E493A8044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563433" y="6452945"/>
                  <a:ext cx="532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CE29D96-D814-4375-9C06-A01ED9A11F8A}"/>
              </a:ext>
            </a:extLst>
          </p:cNvPr>
          <p:cNvGrpSpPr/>
          <p:nvPr/>
        </p:nvGrpSpPr>
        <p:grpSpPr>
          <a:xfrm>
            <a:off x="7082913" y="6197028"/>
            <a:ext cx="659880" cy="499680"/>
            <a:chOff x="7082913" y="6197028"/>
            <a:chExt cx="6598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1DD00D4-1E9D-4607-A6FD-6BDD46823984}"/>
                    </a:ext>
                  </a:extLst>
                </p14:cNvPr>
                <p14:cNvContentPartPr/>
                <p14:nvPr/>
              </p14:nvContentPartPr>
              <p14:xfrm>
                <a:off x="7086153" y="6275508"/>
                <a:ext cx="155880" cy="223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1DD00D4-1E9D-4607-A6FD-6BDD468239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068153" y="6257868"/>
                  <a:ext cx="191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02AA756-EBBD-4316-BE6E-3BA02FD9FBBB}"/>
                    </a:ext>
                  </a:extLst>
                </p14:cNvPr>
                <p14:cNvContentPartPr/>
                <p14:nvPr/>
              </p14:nvContentPartPr>
              <p14:xfrm>
                <a:off x="7082913" y="6247068"/>
                <a:ext cx="187920" cy="19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02AA756-EBBD-4316-BE6E-3BA02FD9FB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65273" y="6229428"/>
                  <a:ext cx="223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CB0B05-C979-4A72-A7B9-25C34C3A24B2}"/>
                    </a:ext>
                  </a:extLst>
                </p14:cNvPr>
                <p14:cNvContentPartPr/>
                <p14:nvPr/>
              </p14:nvContentPartPr>
              <p14:xfrm>
                <a:off x="7285953" y="6301428"/>
                <a:ext cx="140040" cy="1746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CB0B05-C979-4A72-A7B9-25C34C3A24B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267953" y="6283428"/>
                  <a:ext cx="175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E2509DC-0695-4817-BD71-90D4D5A112AB}"/>
                    </a:ext>
                  </a:extLst>
                </p14:cNvPr>
                <p14:cNvContentPartPr/>
                <p14:nvPr/>
              </p14:nvContentPartPr>
              <p14:xfrm>
                <a:off x="7449393" y="6197028"/>
                <a:ext cx="284400" cy="4996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E2509DC-0695-4817-BD71-90D4D5A112A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431753" y="6179028"/>
                  <a:ext cx="3200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58F12BB-8E70-4862-83A4-858DA2122EA4}"/>
                    </a:ext>
                  </a:extLst>
                </p14:cNvPr>
                <p14:cNvContentPartPr/>
                <p14:nvPr/>
              </p14:nvContentPartPr>
              <p14:xfrm>
                <a:off x="7683033" y="6441828"/>
                <a:ext cx="59760" cy="91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58F12BB-8E70-4862-83A4-858DA2122EA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65033" y="6424188"/>
                  <a:ext cx="954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49B530D-4046-4D03-9255-F2235816D641}"/>
              </a:ext>
            </a:extLst>
          </p:cNvPr>
          <p:cNvGrpSpPr/>
          <p:nvPr/>
        </p:nvGrpSpPr>
        <p:grpSpPr>
          <a:xfrm>
            <a:off x="369273" y="3737109"/>
            <a:ext cx="4608360" cy="1895396"/>
            <a:chOff x="369273" y="3737109"/>
            <a:chExt cx="4608360" cy="18953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EF112CC-B6DB-4569-AB8D-5B53C5DD1763}"/>
                    </a:ext>
                  </a:extLst>
                </p14:cNvPr>
                <p14:cNvContentPartPr/>
                <p14:nvPr/>
              </p14:nvContentPartPr>
              <p14:xfrm>
                <a:off x="556833" y="4807745"/>
                <a:ext cx="13320" cy="125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EF112CC-B6DB-4569-AB8D-5B53C5DD176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39193" y="4790105"/>
                  <a:ext cx="48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75E3DB-5ADB-42D2-9D27-B71B132B64B4}"/>
                    </a:ext>
                  </a:extLst>
                </p14:cNvPr>
                <p14:cNvContentPartPr/>
                <p14:nvPr/>
              </p14:nvContentPartPr>
              <p14:xfrm>
                <a:off x="549273" y="4765985"/>
                <a:ext cx="201960" cy="207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75E3DB-5ADB-42D2-9D27-B71B132B64B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31633" y="4748345"/>
                  <a:ext cx="237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6E77C0-A868-4382-AE18-AC488233DF5D}"/>
                    </a:ext>
                  </a:extLst>
                </p14:cNvPr>
                <p14:cNvContentPartPr/>
                <p14:nvPr/>
              </p14:nvContentPartPr>
              <p14:xfrm>
                <a:off x="588153" y="4940225"/>
                <a:ext cx="182520" cy="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6E77C0-A868-4382-AE18-AC488233DF5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0153" y="4922585"/>
                  <a:ext cx="218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D649AF0-5EE2-484B-A4E3-75652597FB3F}"/>
                    </a:ext>
                  </a:extLst>
                </p14:cNvPr>
                <p14:cNvContentPartPr/>
                <p14:nvPr/>
              </p14:nvContentPartPr>
              <p14:xfrm>
                <a:off x="651873" y="4858505"/>
                <a:ext cx="200880" cy="233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D649AF0-5EE2-484B-A4E3-75652597FB3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4233" y="4840865"/>
                  <a:ext cx="236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8653CF4-AD38-4CB3-9B7B-11756EEBD0C4}"/>
                    </a:ext>
                  </a:extLst>
                </p14:cNvPr>
                <p14:cNvContentPartPr/>
                <p14:nvPr/>
              </p14:nvContentPartPr>
              <p14:xfrm>
                <a:off x="652233" y="4875425"/>
                <a:ext cx="154800" cy="222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8653CF4-AD38-4CB3-9B7B-11756EEBD0C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4593" y="4857425"/>
                  <a:ext cx="190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9CBD4BE-504C-4D0C-AFF0-47B6DAD150CF}"/>
                    </a:ext>
                  </a:extLst>
                </p14:cNvPr>
                <p14:cNvContentPartPr/>
                <p14:nvPr/>
              </p14:nvContentPartPr>
              <p14:xfrm>
                <a:off x="1034553" y="4781105"/>
                <a:ext cx="16200" cy="294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9CBD4BE-504C-4D0C-AFF0-47B6DAD150C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16913" y="4763105"/>
                  <a:ext cx="51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5A756C-582D-415A-B557-FB49D5ACE783}"/>
                    </a:ext>
                  </a:extLst>
                </p14:cNvPr>
                <p14:cNvContentPartPr/>
                <p14:nvPr/>
              </p14:nvContentPartPr>
              <p14:xfrm>
                <a:off x="1028793" y="4772105"/>
                <a:ext cx="142200" cy="195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5A756C-582D-415A-B557-FB49D5ACE78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11153" y="4754465"/>
                  <a:ext cx="177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E39444F-2C28-4C2D-86AD-A882B12C1CDC}"/>
                    </a:ext>
                  </a:extLst>
                </p14:cNvPr>
                <p14:cNvContentPartPr/>
                <p14:nvPr/>
              </p14:nvContentPartPr>
              <p14:xfrm>
                <a:off x="1205193" y="4837625"/>
                <a:ext cx="45000" cy="243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E39444F-2C28-4C2D-86AD-A882B12C1CD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87193" y="4819625"/>
                  <a:ext cx="80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F8EFA0-C41C-438D-8367-BE03E17A919B}"/>
                    </a:ext>
                  </a:extLst>
                </p14:cNvPr>
                <p14:cNvContentPartPr/>
                <p14:nvPr/>
              </p14:nvContentPartPr>
              <p14:xfrm>
                <a:off x="1310313" y="4802705"/>
                <a:ext cx="53640" cy="300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F8EFA0-C41C-438D-8367-BE03E17A919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292313" y="4785065"/>
                  <a:ext cx="89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99B81D-5DDD-498D-8E32-CEF222E9F2F8}"/>
                    </a:ext>
                  </a:extLst>
                </p14:cNvPr>
                <p14:cNvContentPartPr/>
                <p14:nvPr/>
              </p14:nvContentPartPr>
              <p14:xfrm>
                <a:off x="1421553" y="4842305"/>
                <a:ext cx="23400" cy="279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99B81D-5DDD-498D-8E32-CEF222E9F2F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03913" y="4824305"/>
                  <a:ext cx="59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B92D99-4F84-453A-B615-B04E2CF1C828}"/>
                    </a:ext>
                  </a:extLst>
                </p14:cNvPr>
                <p14:cNvContentPartPr/>
                <p14:nvPr/>
              </p14:nvContentPartPr>
              <p14:xfrm>
                <a:off x="1796673" y="4682465"/>
                <a:ext cx="138600" cy="395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B92D99-4F84-453A-B615-B04E2CF1C82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778673" y="4664465"/>
                  <a:ext cx="174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4B79BE-92EE-48E3-B615-40E6006F056B}"/>
                    </a:ext>
                  </a:extLst>
                </p14:cNvPr>
                <p14:cNvContentPartPr/>
                <p14:nvPr/>
              </p14:nvContentPartPr>
              <p14:xfrm>
                <a:off x="1767873" y="4924385"/>
                <a:ext cx="221400" cy="1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4B79BE-92EE-48E3-B615-40E6006F05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750233" y="4906745"/>
                  <a:ext cx="257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2D1E9E5-BFBE-4846-9C75-BFB88E359C55}"/>
                    </a:ext>
                  </a:extLst>
                </p14:cNvPr>
                <p14:cNvContentPartPr/>
                <p14:nvPr/>
              </p14:nvContentPartPr>
              <p14:xfrm>
                <a:off x="1930593" y="4921145"/>
                <a:ext cx="166320" cy="110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2D1E9E5-BFBE-4846-9C75-BFB88E359C5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912953" y="4903505"/>
                  <a:ext cx="201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86A1FE-C035-46BD-AE4D-5E517F05B11D}"/>
                    </a:ext>
                  </a:extLst>
                </p14:cNvPr>
                <p14:cNvContentPartPr/>
                <p14:nvPr/>
              </p14:nvContentPartPr>
              <p14:xfrm>
                <a:off x="2124273" y="4949945"/>
                <a:ext cx="134640" cy="72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86A1FE-C035-46BD-AE4D-5E517F05B11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06273" y="4931945"/>
                  <a:ext cx="170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1CEEA9A-44BB-4949-9FBE-9AD98F32E9A0}"/>
                    </a:ext>
                  </a:extLst>
                </p14:cNvPr>
                <p14:cNvContentPartPr/>
                <p14:nvPr/>
              </p14:nvContentPartPr>
              <p14:xfrm>
                <a:off x="2370153" y="4732865"/>
                <a:ext cx="11520" cy="32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1CEEA9A-44BB-4949-9FBE-9AD98F32E9A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352513" y="4715225"/>
                  <a:ext cx="47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E650ED2-7035-404D-8CB8-C963C4718831}"/>
                    </a:ext>
                  </a:extLst>
                </p14:cNvPr>
                <p14:cNvContentPartPr/>
                <p14:nvPr/>
              </p14:nvContentPartPr>
              <p14:xfrm>
                <a:off x="2267553" y="4912505"/>
                <a:ext cx="227880" cy="38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E650ED2-7035-404D-8CB8-C963C471883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49913" y="4894505"/>
                  <a:ext cx="263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E9D359C-0A84-4233-83C0-B8DFADA3B2A2}"/>
                    </a:ext>
                  </a:extLst>
                </p14:cNvPr>
                <p14:cNvContentPartPr/>
                <p14:nvPr/>
              </p14:nvContentPartPr>
              <p14:xfrm>
                <a:off x="2499753" y="4890185"/>
                <a:ext cx="285480" cy="176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E9D359C-0A84-4233-83C0-B8DFADA3B2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482113" y="4872545"/>
                  <a:ext cx="321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00C6B21-7206-4F35-BA3B-E0710FF9620B}"/>
                    </a:ext>
                  </a:extLst>
                </p14:cNvPr>
                <p14:cNvContentPartPr/>
                <p14:nvPr/>
              </p14:nvContentPartPr>
              <p14:xfrm>
                <a:off x="654393" y="5161625"/>
                <a:ext cx="2165040" cy="115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00C6B21-7206-4F35-BA3B-E0710FF9620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6753" y="5143985"/>
                  <a:ext cx="2200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41B3ED-632F-4617-8029-0BF06B577331}"/>
                    </a:ext>
                  </a:extLst>
                </p14:cNvPr>
                <p14:cNvContentPartPr/>
                <p14:nvPr/>
              </p14:nvContentPartPr>
              <p14:xfrm>
                <a:off x="2953713" y="4898825"/>
                <a:ext cx="7920" cy="14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41B3ED-632F-4617-8029-0BF06B57733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936073" y="4880825"/>
                  <a:ext cx="43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780DA57-1205-44E7-B13F-3D2EA4C822B0}"/>
                    </a:ext>
                  </a:extLst>
                </p14:cNvPr>
                <p14:cNvContentPartPr/>
                <p14:nvPr/>
              </p14:nvContentPartPr>
              <p14:xfrm>
                <a:off x="2951193" y="5055785"/>
                <a:ext cx="19800" cy="10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780DA57-1205-44E7-B13F-3D2EA4C822B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933193" y="5037785"/>
                  <a:ext cx="55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1F13E54-9BE7-4775-ADF7-42292B3AEC44}"/>
                    </a:ext>
                  </a:extLst>
                </p14:cNvPr>
                <p14:cNvContentPartPr/>
                <p14:nvPr/>
              </p14:nvContentPartPr>
              <p14:xfrm>
                <a:off x="3251793" y="4896305"/>
                <a:ext cx="171360" cy="176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1F13E54-9BE7-4775-ADF7-42292B3AEC4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34153" y="4878665"/>
                  <a:ext cx="207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AC7939-B914-4D73-8E9C-172EC5FEBB38}"/>
                    </a:ext>
                  </a:extLst>
                </p14:cNvPr>
                <p14:cNvContentPartPr/>
                <p14:nvPr/>
              </p14:nvContentPartPr>
              <p14:xfrm>
                <a:off x="3476433" y="4997105"/>
                <a:ext cx="2520" cy="10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AC7939-B914-4D73-8E9C-172EC5FEBB3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458433" y="4979465"/>
                  <a:ext cx="3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D26E66A-6D09-457A-BACB-738497D5EE14}"/>
                    </a:ext>
                  </a:extLst>
                </p14:cNvPr>
                <p14:cNvContentPartPr/>
                <p14:nvPr/>
              </p14:nvContentPartPr>
              <p14:xfrm>
                <a:off x="3489033" y="4925105"/>
                <a:ext cx="154800" cy="139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D26E66A-6D09-457A-BACB-738497D5EE1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471393" y="4907105"/>
                  <a:ext cx="190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44A81A7-4E9B-41DF-83E6-873C145432AC}"/>
                    </a:ext>
                  </a:extLst>
                </p14:cNvPr>
                <p14:cNvContentPartPr/>
                <p14:nvPr/>
              </p14:nvContentPartPr>
              <p14:xfrm>
                <a:off x="3761553" y="4899545"/>
                <a:ext cx="34920" cy="34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44A81A7-4E9B-41DF-83E6-873C145432A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743553" y="4881905"/>
                  <a:ext cx="70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291FF8-0A9C-4F56-BF7D-22D625941C65}"/>
                    </a:ext>
                  </a:extLst>
                </p14:cNvPr>
                <p14:cNvContentPartPr/>
                <p14:nvPr/>
              </p14:nvContentPartPr>
              <p14:xfrm>
                <a:off x="3742473" y="4913585"/>
                <a:ext cx="110160" cy="126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291FF8-0A9C-4F56-BF7D-22D625941C6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724473" y="4895945"/>
                  <a:ext cx="145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54B290-84F8-4DCD-B3E3-53248749EDE6}"/>
                    </a:ext>
                  </a:extLst>
                </p14:cNvPr>
                <p14:cNvContentPartPr/>
                <p14:nvPr/>
              </p14:nvContentPartPr>
              <p14:xfrm>
                <a:off x="3890793" y="4898105"/>
                <a:ext cx="118080" cy="144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54B290-84F8-4DCD-B3E3-53248749EDE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873153" y="4880105"/>
                  <a:ext cx="153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CC82E35-4795-4806-885E-D2F069099387}"/>
                    </a:ext>
                  </a:extLst>
                </p14:cNvPr>
                <p14:cNvContentPartPr/>
                <p14:nvPr/>
              </p14:nvContentPartPr>
              <p14:xfrm>
                <a:off x="4041273" y="4902785"/>
                <a:ext cx="118800" cy="101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CC82E35-4795-4806-885E-D2F06909938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023273" y="4884785"/>
                  <a:ext cx="154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AD76AC6-E1FF-41B4-A3A7-4C7DC67F7E95}"/>
                    </a:ext>
                  </a:extLst>
                </p14:cNvPr>
                <p14:cNvContentPartPr/>
                <p14:nvPr/>
              </p14:nvContentPartPr>
              <p14:xfrm>
                <a:off x="4240713" y="4889465"/>
                <a:ext cx="92880" cy="152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AD76AC6-E1FF-41B4-A3A7-4C7DC67F7E9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223073" y="4871465"/>
                  <a:ext cx="128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4C3C9B-3820-4883-83D6-C96F41E7EBF4}"/>
                    </a:ext>
                  </a:extLst>
                </p14:cNvPr>
                <p14:cNvContentPartPr/>
                <p14:nvPr/>
              </p14:nvContentPartPr>
              <p14:xfrm>
                <a:off x="4392993" y="4904945"/>
                <a:ext cx="90000" cy="13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4C3C9B-3820-4883-83D6-C96F41E7EBF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74993" y="4886945"/>
                  <a:ext cx="125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56F84DA-A5DC-49ED-A78A-D823E97D77FC}"/>
                    </a:ext>
                  </a:extLst>
                </p14:cNvPr>
                <p14:cNvContentPartPr/>
                <p14:nvPr/>
              </p14:nvContentPartPr>
              <p14:xfrm>
                <a:off x="4537713" y="4904225"/>
                <a:ext cx="127440" cy="126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56F84DA-A5DC-49ED-A78A-D823E97D77F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520073" y="4886585"/>
                  <a:ext cx="163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73FF2BA-7A07-49ED-B4BF-993B203EB8D9}"/>
                    </a:ext>
                  </a:extLst>
                </p14:cNvPr>
                <p14:cNvContentPartPr/>
                <p14:nvPr/>
              </p14:nvContentPartPr>
              <p14:xfrm>
                <a:off x="4746873" y="4702265"/>
                <a:ext cx="24120" cy="37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73FF2BA-7A07-49ED-B4BF-993B203EB8D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729233" y="4684625"/>
                  <a:ext cx="5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B2BF81-DE84-4CA5-85F4-417EDE7B1062}"/>
                    </a:ext>
                  </a:extLst>
                </p14:cNvPr>
                <p14:cNvContentPartPr/>
                <p14:nvPr/>
              </p14:nvContentPartPr>
              <p14:xfrm>
                <a:off x="4674153" y="4907465"/>
                <a:ext cx="139320" cy="10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B2BF81-DE84-4CA5-85F4-417EDE7B106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56513" y="4889825"/>
                  <a:ext cx="174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4D53C3F-427A-4935-A7D3-C77F59414021}"/>
                    </a:ext>
                  </a:extLst>
                </p14:cNvPr>
                <p14:cNvContentPartPr/>
                <p14:nvPr/>
              </p14:nvContentPartPr>
              <p14:xfrm>
                <a:off x="4863153" y="4924385"/>
                <a:ext cx="11448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4D53C3F-427A-4935-A7D3-C77F5941402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845513" y="4906385"/>
                  <a:ext cx="15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1765FBF-CAB4-42B3-985D-BF9FFEA8EDC6}"/>
                    </a:ext>
                  </a:extLst>
                </p14:cNvPr>
                <p14:cNvContentPartPr/>
                <p14:nvPr/>
              </p14:nvContentPartPr>
              <p14:xfrm>
                <a:off x="871833" y="5497505"/>
                <a:ext cx="163440" cy="120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1765FBF-CAB4-42B3-985D-BF9FFEA8EDC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4193" y="5479865"/>
                  <a:ext cx="199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27CFC5-766D-4162-9972-F4D0296C96E7}"/>
                    </a:ext>
                  </a:extLst>
                </p14:cNvPr>
                <p14:cNvContentPartPr/>
                <p14:nvPr/>
              </p14:nvContentPartPr>
              <p14:xfrm>
                <a:off x="1086033" y="5518385"/>
                <a:ext cx="123120" cy="95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27CFC5-766D-4162-9972-F4D0296C96E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68033" y="5500745"/>
                  <a:ext cx="158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F6FF31-A68E-485F-8287-91F8175592FC}"/>
                    </a:ext>
                  </a:extLst>
                </p14:cNvPr>
                <p14:cNvContentPartPr/>
                <p14:nvPr/>
              </p14:nvContentPartPr>
              <p14:xfrm>
                <a:off x="1258833" y="5520905"/>
                <a:ext cx="91080" cy="102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F6FF31-A68E-485F-8287-91F8175592F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240833" y="5503265"/>
                  <a:ext cx="126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58955A7-61D0-491E-8881-F42875CDB78A}"/>
                    </a:ext>
                  </a:extLst>
                </p14:cNvPr>
                <p14:cNvContentPartPr/>
                <p14:nvPr/>
              </p14:nvContentPartPr>
              <p14:xfrm>
                <a:off x="1411113" y="5504705"/>
                <a:ext cx="116640" cy="90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58955A7-61D0-491E-8881-F42875CDB78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393473" y="5487065"/>
                  <a:ext cx="152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7BEC552-3FE4-4613-B11E-F30A7B23CC38}"/>
                    </a:ext>
                  </a:extLst>
                </p14:cNvPr>
                <p14:cNvContentPartPr/>
                <p14:nvPr/>
              </p14:nvContentPartPr>
              <p14:xfrm>
                <a:off x="1588233" y="5491745"/>
                <a:ext cx="104760" cy="140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7BEC552-3FE4-4613-B11E-F30A7B23CC3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570593" y="5473745"/>
                  <a:ext cx="140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667D3EA-993D-4D75-A91F-D5FB11E0F0A2}"/>
                    </a:ext>
                  </a:extLst>
                </p14:cNvPr>
                <p14:cNvContentPartPr/>
                <p14:nvPr/>
              </p14:nvContentPartPr>
              <p14:xfrm>
                <a:off x="1751673" y="5481305"/>
                <a:ext cx="312840" cy="128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667D3EA-993D-4D75-A91F-D5FB11E0F0A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734033" y="5463665"/>
                  <a:ext cx="34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1039FB7-B0D1-4CB6-8887-164DBD4A509E}"/>
                    </a:ext>
                  </a:extLst>
                </p14:cNvPr>
                <p14:cNvContentPartPr/>
                <p14:nvPr/>
              </p14:nvContentPartPr>
              <p14:xfrm>
                <a:off x="2493273" y="5286905"/>
                <a:ext cx="44640" cy="29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1039FB7-B0D1-4CB6-8887-164DBD4A509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475633" y="5268905"/>
                  <a:ext cx="80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E39EB53-D9D3-4B0F-8E45-F4264C1DBB57}"/>
                    </a:ext>
                  </a:extLst>
                </p14:cNvPr>
                <p14:cNvContentPartPr/>
                <p14:nvPr/>
              </p14:nvContentPartPr>
              <p14:xfrm>
                <a:off x="2366553" y="5428385"/>
                <a:ext cx="291240" cy="61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E39EB53-D9D3-4B0F-8E45-F4264C1DBB5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348553" y="5410385"/>
                  <a:ext cx="326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2961EA7-2951-4BFE-AD9C-B0A91B53143F}"/>
                    </a:ext>
                  </a:extLst>
                </p14:cNvPr>
                <p14:cNvContentPartPr/>
                <p14:nvPr/>
              </p14:nvContentPartPr>
              <p14:xfrm>
                <a:off x="2584353" y="5325065"/>
                <a:ext cx="148320" cy="227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2961EA7-2951-4BFE-AD9C-B0A91B53143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566713" y="5307425"/>
                  <a:ext cx="183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D312A4A-D4D3-4AAC-9731-54926A51EFAA}"/>
                    </a:ext>
                  </a:extLst>
                </p14:cNvPr>
                <p14:cNvContentPartPr/>
                <p14:nvPr/>
              </p14:nvContentPartPr>
              <p14:xfrm>
                <a:off x="2812953" y="5273225"/>
                <a:ext cx="233280" cy="356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D312A4A-D4D3-4AAC-9731-54926A51EFA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794953" y="5255225"/>
                  <a:ext cx="268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3AA7A36-576E-4820-9FB1-46C1A8A810DA}"/>
                    </a:ext>
                  </a:extLst>
                </p14:cNvPr>
                <p14:cNvContentPartPr/>
                <p14:nvPr/>
              </p14:nvContentPartPr>
              <p14:xfrm>
                <a:off x="2950113" y="5430185"/>
                <a:ext cx="191880" cy="30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3AA7A36-576E-4820-9FB1-46C1A8A810D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32473" y="5412185"/>
                  <a:ext cx="227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4ADE4E5-E505-44AA-9D18-DE8CDE1B864A}"/>
                    </a:ext>
                  </a:extLst>
                </p14:cNvPr>
                <p14:cNvContentPartPr/>
                <p14:nvPr/>
              </p14:nvContentPartPr>
              <p14:xfrm>
                <a:off x="3516753" y="5493905"/>
                <a:ext cx="190080" cy="114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4ADE4E5-E505-44AA-9D18-DE8CDE1B864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498753" y="5476265"/>
                  <a:ext cx="225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4409BEA-8B67-476D-9447-C42B02B3593F}"/>
                    </a:ext>
                  </a:extLst>
                </p14:cNvPr>
                <p14:cNvContentPartPr/>
                <p14:nvPr/>
              </p14:nvContentPartPr>
              <p14:xfrm>
                <a:off x="4139913" y="5291585"/>
                <a:ext cx="92520" cy="296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4409BEA-8B67-476D-9447-C42B02B3593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121913" y="5273945"/>
                  <a:ext cx="128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B591EDE-BA83-469F-BD5E-C678ED27F7C4}"/>
                    </a:ext>
                  </a:extLst>
                </p14:cNvPr>
                <p14:cNvContentPartPr/>
                <p14:nvPr/>
              </p14:nvContentPartPr>
              <p14:xfrm>
                <a:off x="4015713" y="5478065"/>
                <a:ext cx="258480" cy="51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B591EDE-BA83-469F-BD5E-C678ED27F7C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998073" y="5460065"/>
                  <a:ext cx="294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2C52BBE-D3EF-470A-A4CB-D40D22B8017C}"/>
                    </a:ext>
                  </a:extLst>
                </p14:cNvPr>
                <p14:cNvContentPartPr/>
                <p14:nvPr/>
              </p14:nvContentPartPr>
              <p14:xfrm>
                <a:off x="4281033" y="5377625"/>
                <a:ext cx="39960" cy="21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2C52BBE-D3EF-470A-A4CB-D40D22B8017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263393" y="5359985"/>
                  <a:ext cx="75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9C4B387-6969-483B-83AD-24BB6529E31B}"/>
                    </a:ext>
                  </a:extLst>
                </p14:cNvPr>
                <p14:cNvContentPartPr/>
                <p14:nvPr/>
              </p14:nvContentPartPr>
              <p14:xfrm>
                <a:off x="4413873" y="5458985"/>
                <a:ext cx="141480" cy="139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9C4B387-6969-483B-83AD-24BB6529E31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395873" y="5440985"/>
                  <a:ext cx="177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366AB57-42A7-47FD-8518-F9D4EF1B8946}"/>
                    </a:ext>
                  </a:extLst>
                </p14:cNvPr>
                <p14:cNvContentPartPr/>
                <p14:nvPr/>
              </p14:nvContentPartPr>
              <p14:xfrm>
                <a:off x="4620873" y="5453585"/>
                <a:ext cx="156960" cy="137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366AB57-42A7-47FD-8518-F9D4EF1B894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602873" y="5435585"/>
                  <a:ext cx="192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A1B2CD6-BC53-405B-9D65-35311B32FF4F}"/>
                    </a:ext>
                  </a:extLst>
                </p14:cNvPr>
                <p14:cNvContentPartPr/>
                <p14:nvPr/>
              </p14:nvContentPartPr>
              <p14:xfrm>
                <a:off x="4789713" y="5309225"/>
                <a:ext cx="137880" cy="262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A1B2CD6-BC53-405B-9D65-35311B32FF4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771713" y="5291225"/>
                  <a:ext cx="173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89A0986-C215-43C4-9B22-3B832C430BCB}"/>
                    </a:ext>
                  </a:extLst>
                </p14:cNvPr>
                <p14:cNvContentPartPr/>
                <p14:nvPr/>
              </p14:nvContentPartPr>
              <p14:xfrm>
                <a:off x="385833" y="3772749"/>
                <a:ext cx="304200" cy="583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89A0986-C215-43C4-9B22-3B832C430BC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68193" y="3755109"/>
                  <a:ext cx="3398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272DA93-BD6C-47FA-994A-755F3F53A569}"/>
                    </a:ext>
                  </a:extLst>
                </p14:cNvPr>
                <p14:cNvContentPartPr/>
                <p14:nvPr/>
              </p14:nvContentPartPr>
              <p14:xfrm>
                <a:off x="369273" y="4210869"/>
                <a:ext cx="110160" cy="216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272DA93-BD6C-47FA-994A-755F3F53A56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51273" y="4193229"/>
                  <a:ext cx="145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05767D8-2583-4873-A419-2FE92AF62EE3}"/>
                    </a:ext>
                  </a:extLst>
                </p14:cNvPr>
                <p14:cNvContentPartPr/>
                <p14:nvPr/>
              </p14:nvContentPartPr>
              <p14:xfrm>
                <a:off x="602913" y="4084149"/>
                <a:ext cx="120600" cy="173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05767D8-2583-4873-A419-2FE92AF62EE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85273" y="4066509"/>
                  <a:ext cx="156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1053CC3-53FE-4603-B033-B9AEEFE8CFC3}"/>
                    </a:ext>
                  </a:extLst>
                </p14:cNvPr>
                <p14:cNvContentPartPr/>
                <p14:nvPr/>
              </p14:nvContentPartPr>
              <p14:xfrm>
                <a:off x="596793" y="4258389"/>
                <a:ext cx="158760" cy="79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1053CC3-53FE-4603-B033-B9AEEFE8CFC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78793" y="4240749"/>
                  <a:ext cx="194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21F51E8-E681-4994-A9CB-279D23E32DCB}"/>
                    </a:ext>
                  </a:extLst>
                </p14:cNvPr>
                <p14:cNvContentPartPr/>
                <p14:nvPr/>
              </p14:nvContentPartPr>
              <p14:xfrm>
                <a:off x="794793" y="4140669"/>
                <a:ext cx="14400" cy="179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21F51E8-E681-4994-A9CB-279D23E32DC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76793" y="4123029"/>
                  <a:ext cx="50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DC02FAF-F9C0-4A1A-A838-2EDD4CA3A012}"/>
                    </a:ext>
                  </a:extLst>
                </p14:cNvPr>
                <p14:cNvContentPartPr/>
                <p14:nvPr/>
              </p14:nvContentPartPr>
              <p14:xfrm>
                <a:off x="809553" y="4172709"/>
                <a:ext cx="98280" cy="108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DC02FAF-F9C0-4A1A-A838-2EDD4CA3A01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91913" y="4154709"/>
                  <a:ext cx="13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CF9F113-0C5D-4BAC-88DC-A14230890A23}"/>
                    </a:ext>
                  </a:extLst>
                </p14:cNvPr>
                <p14:cNvContentPartPr/>
                <p14:nvPr/>
              </p14:nvContentPartPr>
              <p14:xfrm>
                <a:off x="817473" y="4256949"/>
                <a:ext cx="107640" cy="43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CF9F113-0C5D-4BAC-88DC-A14230890A2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99473" y="4239309"/>
                  <a:ext cx="143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A333507-A3AC-4C71-B1ED-BB2C8D85C555}"/>
                    </a:ext>
                  </a:extLst>
                </p14:cNvPr>
                <p14:cNvContentPartPr/>
                <p14:nvPr/>
              </p14:nvContentPartPr>
              <p14:xfrm>
                <a:off x="985593" y="4272429"/>
                <a:ext cx="23040" cy="180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A333507-A3AC-4C71-B1ED-BB2C8D85C55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67593" y="4254789"/>
                  <a:ext cx="5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BE58D2B-0E06-43B8-BC04-14F2691DD601}"/>
                    </a:ext>
                  </a:extLst>
                </p14:cNvPr>
                <p14:cNvContentPartPr/>
                <p14:nvPr/>
              </p14:nvContentPartPr>
              <p14:xfrm>
                <a:off x="1837713" y="3737109"/>
                <a:ext cx="229320" cy="511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BE58D2B-0E06-43B8-BC04-14F2691DD60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819713" y="3719109"/>
                  <a:ext cx="2649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F08BDF7-585D-405F-B8F7-DF8B41435D69}"/>
                    </a:ext>
                  </a:extLst>
                </p14:cNvPr>
                <p14:cNvContentPartPr/>
                <p14:nvPr/>
              </p14:nvContentPartPr>
              <p14:xfrm>
                <a:off x="1964433" y="4134909"/>
                <a:ext cx="169200" cy="133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F08BDF7-585D-405F-B8F7-DF8B41435D6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946433" y="4116909"/>
                  <a:ext cx="204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7B99D88-5239-40CD-8733-DB791C946F35}"/>
                    </a:ext>
                  </a:extLst>
                </p14:cNvPr>
                <p14:cNvContentPartPr/>
                <p14:nvPr/>
              </p14:nvContentPartPr>
              <p14:xfrm>
                <a:off x="1667793" y="4381509"/>
                <a:ext cx="166320" cy="238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7B99D88-5239-40CD-8733-DB791C946F3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650153" y="4363869"/>
                  <a:ext cx="201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D7063FB-9CE6-406F-B561-9B926F786828}"/>
                    </a:ext>
                  </a:extLst>
                </p14:cNvPr>
                <p14:cNvContentPartPr/>
                <p14:nvPr/>
              </p14:nvContentPartPr>
              <p14:xfrm>
                <a:off x="1785513" y="4553949"/>
                <a:ext cx="107640" cy="1328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D7063FB-9CE6-406F-B561-9B926F78682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767513" y="4536309"/>
                  <a:ext cx="14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8B28FEE-00EE-4E9A-B6A8-0FD9AE4E2B24}"/>
                    </a:ext>
                  </a:extLst>
                </p14:cNvPr>
                <p14:cNvContentPartPr/>
                <p14:nvPr/>
              </p14:nvContentPartPr>
              <p14:xfrm>
                <a:off x="2015553" y="4442709"/>
                <a:ext cx="26280" cy="156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8B28FEE-00EE-4E9A-B6A8-0FD9AE4E2B2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997913" y="4425069"/>
                  <a:ext cx="61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75FC978-96A5-45FF-9AFE-A8064B3267B9}"/>
                    </a:ext>
                  </a:extLst>
                </p14:cNvPr>
                <p14:cNvContentPartPr/>
                <p14:nvPr/>
              </p14:nvContentPartPr>
              <p14:xfrm>
                <a:off x="2057673" y="4448109"/>
                <a:ext cx="76680" cy="846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75FC978-96A5-45FF-9AFE-A8064B3267B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040033" y="4430109"/>
                  <a:ext cx="112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1A69DFB-A5DF-433B-A13B-62C3EBB162F6}"/>
                    </a:ext>
                  </a:extLst>
                </p14:cNvPr>
                <p14:cNvContentPartPr/>
                <p14:nvPr/>
              </p14:nvContentPartPr>
              <p14:xfrm>
                <a:off x="2060553" y="4531269"/>
                <a:ext cx="97200" cy="48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1A69DFB-A5DF-433B-A13B-62C3EBB162F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042553" y="4513629"/>
                  <a:ext cx="132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FFAD28-1617-4363-9D25-898627143FC3}"/>
                    </a:ext>
                  </a:extLst>
                </p14:cNvPr>
                <p14:cNvContentPartPr/>
                <p14:nvPr/>
              </p14:nvContentPartPr>
              <p14:xfrm>
                <a:off x="2219313" y="4548909"/>
                <a:ext cx="21960" cy="123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FFAD28-1617-4363-9D25-898627143FC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201313" y="4530909"/>
                  <a:ext cx="57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7957C34-8FF8-4017-B63C-4006CD064475}"/>
                    </a:ext>
                  </a:extLst>
                </p14:cNvPr>
                <p14:cNvContentPartPr/>
                <p14:nvPr/>
              </p14:nvContentPartPr>
              <p14:xfrm>
                <a:off x="2445753" y="4546389"/>
                <a:ext cx="144720" cy="79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7957C34-8FF8-4017-B63C-4006CD064475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427753" y="4528389"/>
                  <a:ext cx="180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E1A3F1-8EEF-43BD-910A-B4DE54C951DB}"/>
                    </a:ext>
                  </a:extLst>
                </p14:cNvPr>
                <p14:cNvContentPartPr/>
                <p14:nvPr/>
              </p14:nvContentPartPr>
              <p14:xfrm>
                <a:off x="2632953" y="4537749"/>
                <a:ext cx="92880" cy="103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E1A3F1-8EEF-43BD-910A-B4DE54C951D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614953" y="4520109"/>
                  <a:ext cx="128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43002CA-E15B-4FDB-A481-BB116C3A5907}"/>
                    </a:ext>
                  </a:extLst>
                </p14:cNvPr>
                <p14:cNvContentPartPr/>
                <p14:nvPr/>
              </p14:nvContentPartPr>
              <p14:xfrm>
                <a:off x="2772633" y="4453869"/>
                <a:ext cx="77040" cy="1872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43002CA-E15B-4FDB-A481-BB116C3A590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754633" y="4435869"/>
                  <a:ext cx="112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0A30E37-C440-4783-9D98-975C1703E828}"/>
                    </a:ext>
                  </a:extLst>
                </p14:cNvPr>
                <p14:cNvContentPartPr/>
                <p14:nvPr/>
              </p14:nvContentPartPr>
              <p14:xfrm>
                <a:off x="3084033" y="4431189"/>
                <a:ext cx="109800" cy="1371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0A30E37-C440-4783-9D98-975C1703E82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066393" y="4413549"/>
                  <a:ext cx="145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35D3B22-C10C-4658-8A3F-E6FC8CD8109E}"/>
                    </a:ext>
                  </a:extLst>
                </p14:cNvPr>
                <p14:cNvContentPartPr/>
                <p14:nvPr/>
              </p14:nvContentPartPr>
              <p14:xfrm>
                <a:off x="3088353" y="4561149"/>
                <a:ext cx="187560" cy="109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35D3B22-C10C-4658-8A3F-E6FC8CD8109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070353" y="4543509"/>
                  <a:ext cx="22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15D6996-D434-4170-8614-A604F50AEA93}"/>
                    </a:ext>
                  </a:extLst>
                </p14:cNvPr>
                <p14:cNvContentPartPr/>
                <p14:nvPr/>
              </p14:nvContentPartPr>
              <p14:xfrm>
                <a:off x="3296073" y="4467909"/>
                <a:ext cx="25920" cy="1400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15D6996-D434-4170-8614-A604F50AEA9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278073" y="4450269"/>
                  <a:ext cx="61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55F3930-57B3-4ACB-BAE9-555A665E19B5}"/>
                    </a:ext>
                  </a:extLst>
                </p14:cNvPr>
                <p14:cNvContentPartPr/>
                <p14:nvPr/>
              </p14:nvContentPartPr>
              <p14:xfrm>
                <a:off x="3320553" y="4477629"/>
                <a:ext cx="111600" cy="1742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55F3930-57B3-4ACB-BAE9-555A665E19B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302913" y="4459989"/>
                  <a:ext cx="147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6D1BC14-CE69-4921-9371-07C479687711}"/>
                    </a:ext>
                  </a:extLst>
                </p14:cNvPr>
                <p14:cNvContentPartPr/>
                <p14:nvPr/>
              </p14:nvContentPartPr>
              <p14:xfrm>
                <a:off x="3473913" y="4564749"/>
                <a:ext cx="180000" cy="126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6D1BC14-CE69-4921-9371-07C47968771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455913" y="4546749"/>
                  <a:ext cx="2156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2C5F871-B67A-460A-9F74-4F3C3FA5A297}"/>
              </a:ext>
            </a:extLst>
          </p:cNvPr>
          <p:cNvGrpSpPr/>
          <p:nvPr/>
        </p:nvGrpSpPr>
        <p:grpSpPr>
          <a:xfrm>
            <a:off x="7231953" y="3891909"/>
            <a:ext cx="242280" cy="523800"/>
            <a:chOff x="7231953" y="3891909"/>
            <a:chExt cx="24228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CA18E1F-361E-4CA6-BD42-0F4F10AEFA31}"/>
                    </a:ext>
                  </a:extLst>
                </p14:cNvPr>
                <p14:cNvContentPartPr/>
                <p14:nvPr/>
              </p14:nvContentPartPr>
              <p14:xfrm>
                <a:off x="7272273" y="3891909"/>
                <a:ext cx="201960" cy="48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CA18E1F-361E-4CA6-BD42-0F4F10AEFA3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254273" y="3874269"/>
                  <a:ext cx="2376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A56571-2944-4E93-8530-3F92E6107CAD}"/>
                    </a:ext>
                  </a:extLst>
                </p14:cNvPr>
                <p14:cNvContentPartPr/>
                <p14:nvPr/>
              </p14:nvContentPartPr>
              <p14:xfrm>
                <a:off x="7231953" y="4315989"/>
                <a:ext cx="139320" cy="99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A56571-2944-4E93-8530-3F92E6107CA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214313" y="4298349"/>
                  <a:ext cx="1749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1B1CF66-A5BC-4A59-ABFD-36B3FBBB77D6}"/>
              </a:ext>
            </a:extLst>
          </p:cNvPr>
          <p:cNvGrpSpPr/>
          <p:nvPr/>
        </p:nvGrpSpPr>
        <p:grpSpPr>
          <a:xfrm>
            <a:off x="6803553" y="4426869"/>
            <a:ext cx="1269360" cy="279360"/>
            <a:chOff x="6803553" y="4426869"/>
            <a:chExt cx="126936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9E2A951-6CC4-47E5-A125-D7A9E660FDD1}"/>
                    </a:ext>
                  </a:extLst>
                </p14:cNvPr>
                <p14:cNvContentPartPr/>
                <p14:nvPr/>
              </p14:nvContentPartPr>
              <p14:xfrm>
                <a:off x="6803553" y="4426869"/>
                <a:ext cx="156960" cy="2311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9E2A951-6CC4-47E5-A125-D7A9E660FDD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785913" y="4408869"/>
                  <a:ext cx="192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AFFCB65-0742-401A-B91F-09B86F552B1A}"/>
                    </a:ext>
                  </a:extLst>
                </p14:cNvPr>
                <p14:cNvContentPartPr/>
                <p14:nvPr/>
              </p14:nvContentPartPr>
              <p14:xfrm>
                <a:off x="6872313" y="4600749"/>
                <a:ext cx="119160" cy="105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AFFCB65-0742-401A-B91F-09B86F552B1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854673" y="4582749"/>
                  <a:ext cx="154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D53B78F-921E-4156-A5BB-5BA746167071}"/>
                    </a:ext>
                  </a:extLst>
                </p14:cNvPr>
                <p14:cNvContentPartPr/>
                <p14:nvPr/>
              </p14:nvContentPartPr>
              <p14:xfrm>
                <a:off x="7090473" y="4442709"/>
                <a:ext cx="35640" cy="168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D53B78F-921E-4156-A5BB-5BA74616707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072473" y="4424709"/>
                  <a:ext cx="71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9A7CED1-8570-47D5-B3A8-B848FBA71C8C}"/>
                    </a:ext>
                  </a:extLst>
                </p14:cNvPr>
                <p14:cNvContentPartPr/>
                <p14:nvPr/>
              </p14:nvContentPartPr>
              <p14:xfrm>
                <a:off x="7135113" y="4468629"/>
                <a:ext cx="71280" cy="88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9A7CED1-8570-47D5-B3A8-B848FBA71C8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117113" y="4450629"/>
                  <a:ext cx="106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16F5675-64D5-4A13-9A62-F712EA44ECD6}"/>
                    </a:ext>
                  </a:extLst>
                </p14:cNvPr>
                <p14:cNvContentPartPr/>
                <p14:nvPr/>
              </p14:nvContentPartPr>
              <p14:xfrm>
                <a:off x="7130433" y="4550349"/>
                <a:ext cx="87840" cy="820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16F5675-64D5-4A13-9A62-F712EA44ECD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112793" y="4532709"/>
                  <a:ext cx="123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A84C0BE-19FE-48F1-A8D3-2B20959FA4F8}"/>
                    </a:ext>
                  </a:extLst>
                </p14:cNvPr>
                <p14:cNvContentPartPr/>
                <p14:nvPr/>
              </p14:nvContentPartPr>
              <p14:xfrm>
                <a:off x="7271913" y="4553589"/>
                <a:ext cx="85320" cy="99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A84C0BE-19FE-48F1-A8D3-2B20959FA4F8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254273" y="4535949"/>
                  <a:ext cx="120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5A4FBA5-150A-4FBD-8A57-103F937A8EF9}"/>
                    </a:ext>
                  </a:extLst>
                </p14:cNvPr>
                <p14:cNvContentPartPr/>
                <p14:nvPr/>
              </p14:nvContentPartPr>
              <p14:xfrm>
                <a:off x="7428513" y="4605429"/>
                <a:ext cx="71280" cy="11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5A4FBA5-150A-4FBD-8A57-103F937A8EF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410873" y="4587789"/>
                  <a:ext cx="106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751084A-4FC5-4825-8099-C687165359E4}"/>
                    </a:ext>
                  </a:extLst>
                </p14:cNvPr>
                <p14:cNvContentPartPr/>
                <p14:nvPr/>
              </p14:nvContentPartPr>
              <p14:xfrm>
                <a:off x="7572513" y="4569429"/>
                <a:ext cx="2520" cy="131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751084A-4FC5-4825-8099-C687165359E4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554513" y="4551429"/>
                  <a:ext cx="38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B8026C6-306D-48B2-AB78-0CF511314565}"/>
                    </a:ext>
                  </a:extLst>
                </p14:cNvPr>
                <p14:cNvContentPartPr/>
                <p14:nvPr/>
              </p14:nvContentPartPr>
              <p14:xfrm>
                <a:off x="7719393" y="4537749"/>
                <a:ext cx="105840" cy="100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B8026C6-306D-48B2-AB78-0CF51131456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701393" y="4519749"/>
                  <a:ext cx="141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D05D736-3CA1-419F-BB12-77754FD2439A}"/>
                    </a:ext>
                  </a:extLst>
                </p14:cNvPr>
                <p14:cNvContentPartPr/>
                <p14:nvPr/>
              </p14:nvContentPartPr>
              <p14:xfrm>
                <a:off x="7854033" y="4565469"/>
                <a:ext cx="88920" cy="752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D05D736-3CA1-419F-BB12-77754FD2439A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836033" y="4547829"/>
                  <a:ext cx="124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46CC868-04D6-40CA-A4E1-34D03C1F3612}"/>
                    </a:ext>
                  </a:extLst>
                </p14:cNvPr>
                <p14:cNvContentPartPr/>
                <p14:nvPr/>
              </p14:nvContentPartPr>
              <p14:xfrm>
                <a:off x="7970673" y="4473669"/>
                <a:ext cx="102240" cy="197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46CC868-04D6-40CA-A4E1-34D03C1F361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953033" y="4455669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34AC45F-863C-4429-B3EF-8FF060F7878D}"/>
              </a:ext>
            </a:extLst>
          </p:cNvPr>
          <p:cNvGrpSpPr/>
          <p:nvPr/>
        </p:nvGrpSpPr>
        <p:grpSpPr>
          <a:xfrm>
            <a:off x="8260113" y="3852669"/>
            <a:ext cx="862560" cy="864360"/>
            <a:chOff x="8260113" y="3852669"/>
            <a:chExt cx="86256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B824432-7B25-4130-A812-7CAD7FD9BCD8}"/>
                    </a:ext>
                  </a:extLst>
                </p14:cNvPr>
                <p14:cNvContentPartPr/>
                <p14:nvPr/>
              </p14:nvContentPartPr>
              <p14:xfrm>
                <a:off x="8266233" y="4475829"/>
                <a:ext cx="96840" cy="1105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B824432-7B25-4130-A812-7CAD7FD9BCD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48593" y="4458189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D7095B3-AAC8-499A-A302-18C150DBBDF1}"/>
                    </a:ext>
                  </a:extLst>
                </p14:cNvPr>
                <p14:cNvContentPartPr/>
                <p14:nvPr/>
              </p14:nvContentPartPr>
              <p14:xfrm>
                <a:off x="8260113" y="4573029"/>
                <a:ext cx="153360" cy="882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D7095B3-AAC8-499A-A302-18C150DBBDF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42113" y="4555389"/>
                  <a:ext cx="189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FC36749-E736-4AD8-932C-0040D55DB011}"/>
                    </a:ext>
                  </a:extLst>
                </p14:cNvPr>
                <p14:cNvContentPartPr/>
                <p14:nvPr/>
              </p14:nvContentPartPr>
              <p14:xfrm>
                <a:off x="8468913" y="4472949"/>
                <a:ext cx="18720" cy="137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FC36749-E736-4AD8-932C-0040D55DB01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450913" y="4454949"/>
                  <a:ext cx="54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9761739-0FF8-4CC6-928C-4B4F319004C9}"/>
                    </a:ext>
                  </a:extLst>
                </p14:cNvPr>
                <p14:cNvContentPartPr/>
                <p14:nvPr/>
              </p14:nvContentPartPr>
              <p14:xfrm>
                <a:off x="8493753" y="4486629"/>
                <a:ext cx="106920" cy="1645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9761739-0FF8-4CC6-928C-4B4F319004C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476113" y="4468989"/>
                  <a:ext cx="142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C8C3D43-CEF8-439F-936D-CD08AE10272C}"/>
                    </a:ext>
                  </a:extLst>
                </p14:cNvPr>
                <p14:cNvContentPartPr/>
                <p14:nvPr/>
              </p14:nvContentPartPr>
              <p14:xfrm>
                <a:off x="8648553" y="4580229"/>
                <a:ext cx="110520" cy="1368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C8C3D43-CEF8-439F-936D-CD08AE10272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630913" y="4562589"/>
                  <a:ext cx="146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FEEEAF0-A98F-46DE-AE8C-B9D38FE37AF2}"/>
                    </a:ext>
                  </a:extLst>
                </p14:cNvPr>
                <p14:cNvContentPartPr/>
                <p14:nvPr/>
              </p14:nvContentPartPr>
              <p14:xfrm>
                <a:off x="8457033" y="3852669"/>
                <a:ext cx="267120" cy="2484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FEEEAF0-A98F-46DE-AE8C-B9D38FE37AF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439033" y="3835029"/>
                  <a:ext cx="302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4FC6D19C-D468-45EF-B120-B28329274E4E}"/>
                    </a:ext>
                  </a:extLst>
                </p14:cNvPr>
                <p14:cNvContentPartPr/>
                <p14:nvPr/>
              </p14:nvContentPartPr>
              <p14:xfrm>
                <a:off x="8606433" y="4026189"/>
                <a:ext cx="153360" cy="131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4FC6D19C-D468-45EF-B120-B28329274E4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588793" y="4008189"/>
                  <a:ext cx="189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9E686B4-6D52-4077-A4D1-9274B6D6662A}"/>
                    </a:ext>
                  </a:extLst>
                </p14:cNvPr>
                <p14:cNvContentPartPr/>
                <p14:nvPr/>
              </p14:nvContentPartPr>
              <p14:xfrm>
                <a:off x="8748273" y="4177389"/>
                <a:ext cx="140760" cy="165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9E686B4-6D52-4077-A4D1-9274B6D6662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730633" y="4159749"/>
                  <a:ext cx="176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7D6AC5E-29B9-4DDA-B92B-2922A24FCEBD}"/>
                    </a:ext>
                  </a:extLst>
                </p14:cNvPr>
                <p14:cNvContentPartPr/>
                <p14:nvPr/>
              </p14:nvContentPartPr>
              <p14:xfrm>
                <a:off x="8798673" y="4314549"/>
                <a:ext cx="81000" cy="82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7D6AC5E-29B9-4DDA-B92B-2922A24FCEB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780673" y="4296549"/>
                  <a:ext cx="116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653087D-1C3F-4A99-8235-5A5F69A21475}"/>
                    </a:ext>
                  </a:extLst>
                </p14:cNvPr>
                <p14:cNvContentPartPr/>
                <p14:nvPr/>
              </p14:nvContentPartPr>
              <p14:xfrm>
                <a:off x="8925753" y="4176669"/>
                <a:ext cx="21600" cy="167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653087D-1C3F-4A99-8235-5A5F69A2147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907753" y="4159029"/>
                  <a:ext cx="57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56885A57-F56A-4B2A-A6DB-E5142A9D619F}"/>
                    </a:ext>
                  </a:extLst>
                </p14:cNvPr>
                <p14:cNvContentPartPr/>
                <p14:nvPr/>
              </p14:nvContentPartPr>
              <p14:xfrm>
                <a:off x="8937993" y="4201869"/>
                <a:ext cx="65160" cy="84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56885A57-F56A-4B2A-A6DB-E5142A9D619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919993" y="4183869"/>
                  <a:ext cx="10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3984E62-28E3-4E64-B402-BAB3B392C607}"/>
                    </a:ext>
                  </a:extLst>
                </p14:cNvPr>
                <p14:cNvContentPartPr/>
                <p14:nvPr/>
              </p14:nvContentPartPr>
              <p14:xfrm>
                <a:off x="8950233" y="4289349"/>
                <a:ext cx="78840" cy="723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3984E62-28E3-4E64-B402-BAB3B392C60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932593" y="4271349"/>
                  <a:ext cx="114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05371D3-E5C8-48C1-BCFD-ED6C7BF386F2}"/>
                    </a:ext>
                  </a:extLst>
                </p14:cNvPr>
                <p14:cNvContentPartPr/>
                <p14:nvPr/>
              </p14:nvContentPartPr>
              <p14:xfrm>
                <a:off x="9047433" y="4304469"/>
                <a:ext cx="75240" cy="77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05371D3-E5C8-48C1-BCFD-ED6C7BF386F2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029793" y="4286469"/>
                  <a:ext cx="11088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9717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C611B-A234-4E19-B2A9-AC7069D68D23}"/>
              </a:ext>
            </a:extLst>
          </p:cNvPr>
          <p:cNvGrpSpPr/>
          <p:nvPr/>
        </p:nvGrpSpPr>
        <p:grpSpPr>
          <a:xfrm>
            <a:off x="365673" y="1005306"/>
            <a:ext cx="1000440" cy="358920"/>
            <a:chOff x="365673" y="1005306"/>
            <a:chExt cx="10004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6E4AF4-A11B-4580-A0F0-E10F7AD4D5AD}"/>
                    </a:ext>
                  </a:extLst>
                </p14:cNvPr>
                <p14:cNvContentPartPr/>
                <p14:nvPr/>
              </p14:nvContentPartPr>
              <p14:xfrm>
                <a:off x="365673" y="1164426"/>
                <a:ext cx="338040" cy="15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6E4AF4-A11B-4580-A0F0-E10F7AD4D5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8033" y="1146786"/>
                  <a:ext cx="373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015404-5683-442D-B736-0A02C52A2FDA}"/>
                    </a:ext>
                  </a:extLst>
                </p14:cNvPr>
                <p14:cNvContentPartPr/>
                <p14:nvPr/>
              </p14:nvContentPartPr>
              <p14:xfrm>
                <a:off x="584193" y="1125186"/>
                <a:ext cx="152640" cy="11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015404-5683-442D-B736-0A02C52A2F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553" y="1107186"/>
                  <a:ext cx="188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4866E3-1CC8-4B25-B03F-FD1D04513D47}"/>
                    </a:ext>
                  </a:extLst>
                </p14:cNvPr>
                <p14:cNvContentPartPr/>
                <p14:nvPr/>
              </p14:nvContentPartPr>
              <p14:xfrm>
                <a:off x="911793" y="1014306"/>
                <a:ext cx="115560" cy="34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4866E3-1CC8-4B25-B03F-FD1D04513D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4153" y="996306"/>
                  <a:ext cx="151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3D5773-394C-4D46-AE86-3651DE97D553}"/>
                    </a:ext>
                  </a:extLst>
                </p14:cNvPr>
                <p14:cNvContentPartPr/>
                <p14:nvPr/>
              </p14:nvContentPartPr>
              <p14:xfrm>
                <a:off x="984513" y="1005306"/>
                <a:ext cx="149400" cy="31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3D5773-394C-4D46-AE86-3651DE97D5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873" y="987306"/>
                  <a:ext cx="185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8E2730-B2FE-4BE3-BCCC-B7EC4C295D56}"/>
                    </a:ext>
                  </a:extLst>
                </p14:cNvPr>
                <p14:cNvContentPartPr/>
                <p14:nvPr/>
              </p14:nvContentPartPr>
              <p14:xfrm>
                <a:off x="893073" y="1013586"/>
                <a:ext cx="357480" cy="32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8E2730-B2FE-4BE3-BCCC-B7EC4C295D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433" y="995946"/>
                  <a:ext cx="393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4C4B99-CE17-4546-BE49-32E66DC26161}"/>
                    </a:ext>
                  </a:extLst>
                </p14:cNvPr>
                <p14:cNvContentPartPr/>
                <p14:nvPr/>
              </p14:nvContentPartPr>
              <p14:xfrm>
                <a:off x="1169193" y="1210506"/>
                <a:ext cx="196920" cy="2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4C4B99-CE17-4546-BE49-32E66DC261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1193" y="1192866"/>
                  <a:ext cx="2325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B329CC-4B4F-407F-9BCF-E909DAE102E8}"/>
              </a:ext>
            </a:extLst>
          </p:cNvPr>
          <p:cNvGrpSpPr/>
          <p:nvPr/>
        </p:nvGrpSpPr>
        <p:grpSpPr>
          <a:xfrm>
            <a:off x="1673913" y="1184586"/>
            <a:ext cx="473760" cy="388800"/>
            <a:chOff x="1673913" y="1184586"/>
            <a:chExt cx="4737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EC7E10-6C3B-4A6D-A7A0-2C6463DBCF83}"/>
                    </a:ext>
                  </a:extLst>
                </p14:cNvPr>
                <p14:cNvContentPartPr/>
                <p14:nvPr/>
              </p14:nvContentPartPr>
              <p14:xfrm>
                <a:off x="1673913" y="1196106"/>
                <a:ext cx="142200" cy="10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EC7E10-6C3B-4A6D-A7A0-2C6463DBCF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5913" y="1178106"/>
                  <a:ext cx="177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7AF1BB-E21F-4FA6-9749-ED6C7C19A1E6}"/>
                    </a:ext>
                  </a:extLst>
                </p14:cNvPr>
                <p14:cNvContentPartPr/>
                <p14:nvPr/>
              </p14:nvContentPartPr>
              <p14:xfrm>
                <a:off x="1866513" y="1187826"/>
                <a:ext cx="258840" cy="7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7AF1BB-E21F-4FA6-9749-ED6C7C19A1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8873" y="1170186"/>
                  <a:ext cx="294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58C1C8-267D-4163-9C33-DFD5E05F8B57}"/>
                    </a:ext>
                  </a:extLst>
                </p14:cNvPr>
                <p14:cNvContentPartPr/>
                <p14:nvPr/>
              </p14:nvContentPartPr>
              <p14:xfrm>
                <a:off x="2002593" y="1184586"/>
                <a:ext cx="145080" cy="38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58C1C8-267D-4163-9C33-DFD5E05F8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4953" y="1166586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77C1CF-2DAC-447F-A0C3-FD61E8642490}"/>
              </a:ext>
            </a:extLst>
          </p:cNvPr>
          <p:cNvGrpSpPr/>
          <p:nvPr/>
        </p:nvGrpSpPr>
        <p:grpSpPr>
          <a:xfrm>
            <a:off x="2447193" y="988746"/>
            <a:ext cx="841680" cy="325440"/>
            <a:chOff x="2447193" y="988746"/>
            <a:chExt cx="8416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01EAD6-B9C3-432A-8E1A-FE6398571A9D}"/>
                    </a:ext>
                  </a:extLst>
                </p14:cNvPr>
                <p14:cNvContentPartPr/>
                <p14:nvPr/>
              </p14:nvContentPartPr>
              <p14:xfrm>
                <a:off x="2511633" y="988746"/>
                <a:ext cx="51120" cy="24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01EAD6-B9C3-432A-8E1A-FE6398571A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3993" y="970746"/>
                  <a:ext cx="86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AC79AE-AD58-4BD1-AB5B-588A26F77F12}"/>
                    </a:ext>
                  </a:extLst>
                </p14:cNvPr>
                <p14:cNvContentPartPr/>
                <p14:nvPr/>
              </p14:nvContentPartPr>
              <p14:xfrm>
                <a:off x="2447193" y="1034466"/>
                <a:ext cx="258480" cy="19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AC79AE-AD58-4BD1-AB5B-588A26F77F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9553" y="1016826"/>
                  <a:ext cx="294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636DE1-659F-467A-B6BE-6B83A130D82A}"/>
                    </a:ext>
                  </a:extLst>
                </p14:cNvPr>
                <p14:cNvContentPartPr/>
                <p14:nvPr/>
              </p14:nvContentPartPr>
              <p14:xfrm>
                <a:off x="2790633" y="1147146"/>
                <a:ext cx="178560" cy="10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636DE1-659F-467A-B6BE-6B83A130D8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2633" y="1129146"/>
                  <a:ext cx="214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05F1D2-C95E-4B8A-BEEF-0B423B553C0F}"/>
                    </a:ext>
                  </a:extLst>
                </p14:cNvPr>
                <p14:cNvContentPartPr/>
                <p14:nvPr/>
              </p14:nvContentPartPr>
              <p14:xfrm>
                <a:off x="3064233" y="1123386"/>
                <a:ext cx="82800" cy="171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05F1D2-C95E-4B8A-BEEF-0B423B553C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6593" y="1105746"/>
                  <a:ext cx="118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75B291-8B33-4501-8CB4-38A0DDCAC1ED}"/>
                    </a:ext>
                  </a:extLst>
                </p14:cNvPr>
                <p14:cNvContentPartPr/>
                <p14:nvPr/>
              </p14:nvContentPartPr>
              <p14:xfrm>
                <a:off x="3262233" y="1238946"/>
                <a:ext cx="26640" cy="75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75B291-8B33-4501-8CB4-38A0DDCAC1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4233" y="1221306"/>
                  <a:ext cx="6228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6E673BA-3118-436D-A2B6-C97A85E0CFC0}"/>
                  </a:ext>
                </a:extLst>
              </p14:cNvPr>
              <p14:cNvContentPartPr/>
              <p14:nvPr/>
            </p14:nvContentPartPr>
            <p14:xfrm>
              <a:off x="3613233" y="1123386"/>
              <a:ext cx="180000" cy="132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6E673BA-3118-436D-A2B6-C97A85E0CF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95233" y="1105746"/>
                <a:ext cx="215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D82C43E4-4761-402D-B1C7-F36BB510A305}"/>
              </a:ext>
            </a:extLst>
          </p:cNvPr>
          <p:cNvGrpSpPr/>
          <p:nvPr/>
        </p:nvGrpSpPr>
        <p:grpSpPr>
          <a:xfrm>
            <a:off x="4058553" y="976506"/>
            <a:ext cx="1276200" cy="306360"/>
            <a:chOff x="4058553" y="976506"/>
            <a:chExt cx="12762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2740C4-A90C-44F2-ACF2-73E407069BC7}"/>
                    </a:ext>
                  </a:extLst>
                </p14:cNvPr>
                <p14:cNvContentPartPr/>
                <p14:nvPr/>
              </p14:nvContentPartPr>
              <p14:xfrm>
                <a:off x="4087353" y="1037346"/>
                <a:ext cx="49680" cy="14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2740C4-A90C-44F2-ACF2-73E407069B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9353" y="1019346"/>
                  <a:ext cx="85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2B9781-B444-4456-9FC7-6CD8AF2B2ED4}"/>
                    </a:ext>
                  </a:extLst>
                </p14:cNvPr>
                <p14:cNvContentPartPr/>
                <p14:nvPr/>
              </p14:nvContentPartPr>
              <p14:xfrm>
                <a:off x="4058553" y="1031226"/>
                <a:ext cx="206280" cy="21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2B9781-B444-4456-9FC7-6CD8AF2B2E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0553" y="1013586"/>
                  <a:ext cx="241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6F3B45-B0F6-4BE9-9BD5-1FE744AE9CC2}"/>
                    </a:ext>
                  </a:extLst>
                </p14:cNvPr>
                <p14:cNvContentPartPr/>
                <p14:nvPr/>
              </p14:nvContentPartPr>
              <p14:xfrm>
                <a:off x="4290393" y="1030146"/>
                <a:ext cx="153000" cy="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6F3B45-B0F6-4BE9-9BD5-1FE744AE9C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2753" y="1012146"/>
                  <a:ext cx="188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A3B7CA-FD41-4864-A3BD-BEBAEEBBE2AF}"/>
                    </a:ext>
                  </a:extLst>
                </p14:cNvPr>
                <p14:cNvContentPartPr/>
                <p14:nvPr/>
              </p14:nvContentPartPr>
              <p14:xfrm>
                <a:off x="4327833" y="976506"/>
                <a:ext cx="590760" cy="13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A3B7CA-FD41-4864-A3BD-BEBAEEBBE2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9833" y="958506"/>
                  <a:ext cx="626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66F741-5D24-4A8C-8D10-0754634F16F8}"/>
                    </a:ext>
                  </a:extLst>
                </p14:cNvPr>
                <p14:cNvContentPartPr/>
                <p14:nvPr/>
              </p14:nvContentPartPr>
              <p14:xfrm>
                <a:off x="4751913" y="1043106"/>
                <a:ext cx="582840" cy="23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66F741-5D24-4A8C-8D10-0754634F16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3913" y="1025106"/>
                  <a:ext cx="6184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69B1E1-F200-4949-9FD5-D0C3906EC83E}"/>
              </a:ext>
            </a:extLst>
          </p:cNvPr>
          <p:cNvGrpSpPr/>
          <p:nvPr/>
        </p:nvGrpSpPr>
        <p:grpSpPr>
          <a:xfrm>
            <a:off x="5683953" y="962106"/>
            <a:ext cx="730800" cy="274680"/>
            <a:chOff x="5683953" y="962106"/>
            <a:chExt cx="7308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23B94A-1C34-4057-8BBB-1AA7DA88A7B2}"/>
                    </a:ext>
                  </a:extLst>
                </p14:cNvPr>
                <p14:cNvContentPartPr/>
                <p14:nvPr/>
              </p14:nvContentPartPr>
              <p14:xfrm>
                <a:off x="5683953" y="1099986"/>
                <a:ext cx="158760" cy="12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23B94A-1C34-4057-8BBB-1AA7DA88A7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5953" y="1082346"/>
                  <a:ext cx="194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5B8678-4D46-45E6-9E2D-4EA63A8F8405}"/>
                    </a:ext>
                  </a:extLst>
                </p14:cNvPr>
                <p14:cNvContentPartPr/>
                <p14:nvPr/>
              </p14:nvContentPartPr>
              <p14:xfrm>
                <a:off x="5924433" y="1128066"/>
                <a:ext cx="54000" cy="8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5B8678-4D46-45E6-9E2D-4EA63A8F84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06433" y="1110426"/>
                  <a:ext cx="8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8DAC4B-7E7A-491F-B7BA-95B801B7506A}"/>
                    </a:ext>
                  </a:extLst>
                </p14:cNvPr>
                <p14:cNvContentPartPr/>
                <p14:nvPr/>
              </p14:nvContentPartPr>
              <p14:xfrm>
                <a:off x="6082833" y="962106"/>
                <a:ext cx="128880" cy="269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8DAC4B-7E7A-491F-B7BA-95B801B750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64833" y="944106"/>
                  <a:ext cx="164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D30AD3-C1DF-4E51-8174-64EACD1669CF}"/>
                    </a:ext>
                  </a:extLst>
                </p14:cNvPr>
                <p14:cNvContentPartPr/>
                <p14:nvPr/>
              </p14:nvContentPartPr>
              <p14:xfrm>
                <a:off x="6300273" y="1096026"/>
                <a:ext cx="114480" cy="14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D30AD3-C1DF-4E51-8174-64EACD1669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82273" y="1078026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8CEB59-F6CE-4166-BD88-EE4D9EF44502}"/>
              </a:ext>
            </a:extLst>
          </p:cNvPr>
          <p:cNvGrpSpPr/>
          <p:nvPr/>
        </p:nvGrpSpPr>
        <p:grpSpPr>
          <a:xfrm>
            <a:off x="6846393" y="939066"/>
            <a:ext cx="795600" cy="299160"/>
            <a:chOff x="6846393" y="939066"/>
            <a:chExt cx="7956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380103-F15B-4EC2-A22A-B8184CCCF24D}"/>
                    </a:ext>
                  </a:extLst>
                </p14:cNvPr>
                <p14:cNvContentPartPr/>
                <p14:nvPr/>
              </p14:nvContentPartPr>
              <p14:xfrm>
                <a:off x="6846393" y="1083066"/>
                <a:ext cx="249480" cy="15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380103-F15B-4EC2-A22A-B8184CCCF2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28393" y="1065426"/>
                  <a:ext cx="285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651F57-A157-4C94-9A41-EB5BF93D3AEF}"/>
                    </a:ext>
                  </a:extLst>
                </p14:cNvPr>
                <p14:cNvContentPartPr/>
                <p14:nvPr/>
              </p14:nvContentPartPr>
              <p14:xfrm>
                <a:off x="7176513" y="1092786"/>
                <a:ext cx="128880" cy="14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651F57-A157-4C94-9A41-EB5BF93D3A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58513" y="1075146"/>
                  <a:ext cx="164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222B21-74BF-443F-B04B-A179FBFC13B4}"/>
                    </a:ext>
                  </a:extLst>
                </p14:cNvPr>
                <p14:cNvContentPartPr/>
                <p14:nvPr/>
              </p14:nvContentPartPr>
              <p14:xfrm>
                <a:off x="7338153" y="1117626"/>
                <a:ext cx="83880" cy="9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222B21-74BF-443F-B04B-A179FBFC13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20153" y="1099626"/>
                  <a:ext cx="119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3E71EB-AB0C-4AFD-AC97-B27C09FB05A2}"/>
                    </a:ext>
                  </a:extLst>
                </p14:cNvPr>
                <p14:cNvContentPartPr/>
                <p14:nvPr/>
              </p14:nvContentPartPr>
              <p14:xfrm>
                <a:off x="7545513" y="939066"/>
                <a:ext cx="47160" cy="29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3E71EB-AB0C-4AFD-AC97-B27C09FB05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7513" y="921426"/>
                  <a:ext cx="828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2B512D-7D26-40F2-85C4-14F600EB1157}"/>
                    </a:ext>
                  </a:extLst>
                </p14:cNvPr>
                <p14:cNvContentPartPr/>
                <p14:nvPr/>
              </p14:nvContentPartPr>
              <p14:xfrm>
                <a:off x="7499073" y="1078746"/>
                <a:ext cx="14292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2B512D-7D26-40F2-85C4-14F600EB11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1433" y="1061106"/>
                  <a:ext cx="1785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1CA26C-79A5-4F0D-B4C6-B1B2DD341F68}"/>
              </a:ext>
            </a:extLst>
          </p:cNvPr>
          <p:cNvGrpSpPr/>
          <p:nvPr/>
        </p:nvGrpSpPr>
        <p:grpSpPr>
          <a:xfrm>
            <a:off x="7958073" y="972186"/>
            <a:ext cx="724680" cy="277560"/>
            <a:chOff x="7958073" y="972186"/>
            <a:chExt cx="7246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95E17C-CF24-4BA3-8B9D-86F628E28C2D}"/>
                    </a:ext>
                  </a:extLst>
                </p14:cNvPr>
                <p14:cNvContentPartPr/>
                <p14:nvPr/>
              </p14:nvContentPartPr>
              <p14:xfrm>
                <a:off x="7958073" y="972186"/>
                <a:ext cx="163440" cy="24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95E17C-CF24-4BA3-8B9D-86F628E28C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0073" y="954186"/>
                  <a:ext cx="199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F28DAF-4A79-455E-9DFE-A41233A6A7B9}"/>
                    </a:ext>
                  </a:extLst>
                </p14:cNvPr>
                <p14:cNvContentPartPr/>
                <p14:nvPr/>
              </p14:nvContentPartPr>
              <p14:xfrm>
                <a:off x="8188113" y="1138866"/>
                <a:ext cx="143640" cy="81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F28DAF-4A79-455E-9DFE-A41233A6A7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0473" y="1121226"/>
                  <a:ext cx="179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F631EB-EB01-440D-80DB-2C1C2F12D193}"/>
                    </a:ext>
                  </a:extLst>
                </p14:cNvPr>
                <p14:cNvContentPartPr/>
                <p14:nvPr/>
              </p14:nvContentPartPr>
              <p14:xfrm>
                <a:off x="8352993" y="1117626"/>
                <a:ext cx="9036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F631EB-EB01-440D-80DB-2C1C2F12D1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35353" y="1099986"/>
                  <a:ext cx="126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248D6C-08EF-406B-B11C-17A2C3200836}"/>
                    </a:ext>
                  </a:extLst>
                </p14:cNvPr>
                <p14:cNvContentPartPr/>
                <p14:nvPr/>
              </p14:nvContentPartPr>
              <p14:xfrm>
                <a:off x="8532633" y="1078026"/>
                <a:ext cx="150120" cy="171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248D6C-08EF-406B-B11C-17A2C32008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14993" y="1060386"/>
                  <a:ext cx="1857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2ADF669-2277-462B-AA77-8B4CD6310E51}"/>
              </a:ext>
            </a:extLst>
          </p:cNvPr>
          <p:cNvGrpSpPr/>
          <p:nvPr/>
        </p:nvGrpSpPr>
        <p:grpSpPr>
          <a:xfrm>
            <a:off x="907113" y="1608666"/>
            <a:ext cx="413280" cy="276840"/>
            <a:chOff x="907113" y="1608666"/>
            <a:chExt cx="4132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1B36-4D26-439C-B69F-9FC3AB5332ED}"/>
                    </a:ext>
                  </a:extLst>
                </p14:cNvPr>
                <p14:cNvContentPartPr/>
                <p14:nvPr/>
              </p14:nvContentPartPr>
              <p14:xfrm>
                <a:off x="907113" y="1702626"/>
                <a:ext cx="164880" cy="16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1B36-4D26-439C-B69F-9FC3AB5332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9113" y="1684626"/>
                  <a:ext cx="200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26C1C5-52F7-4847-ACBF-215BE9B41C7E}"/>
                    </a:ext>
                  </a:extLst>
                </p14:cNvPr>
                <p14:cNvContentPartPr/>
                <p14:nvPr/>
              </p14:nvContentPartPr>
              <p14:xfrm>
                <a:off x="1155513" y="1608666"/>
                <a:ext cx="74520" cy="27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26C1C5-52F7-4847-ACBF-215BE9B41C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7513" y="1590666"/>
                  <a:ext cx="110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526107-EFE3-41D0-847A-DB750DD96A51}"/>
                    </a:ext>
                  </a:extLst>
                </p14:cNvPr>
                <p14:cNvContentPartPr/>
                <p14:nvPr/>
              </p14:nvContentPartPr>
              <p14:xfrm>
                <a:off x="1132473" y="1753026"/>
                <a:ext cx="187920" cy="3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526107-EFE3-41D0-847A-DB750DD96A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4473" y="1735386"/>
                  <a:ext cx="2235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4E8974-CDA0-4D87-89EE-7398FDCDF433}"/>
              </a:ext>
            </a:extLst>
          </p:cNvPr>
          <p:cNvGrpSpPr/>
          <p:nvPr/>
        </p:nvGrpSpPr>
        <p:grpSpPr>
          <a:xfrm>
            <a:off x="1683633" y="1568346"/>
            <a:ext cx="763920" cy="326520"/>
            <a:chOff x="1683633" y="1568346"/>
            <a:chExt cx="7639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739547-164B-42A0-89A5-49A0E9B2CDAC}"/>
                    </a:ext>
                  </a:extLst>
                </p14:cNvPr>
                <p14:cNvContentPartPr/>
                <p14:nvPr/>
              </p14:nvContentPartPr>
              <p14:xfrm>
                <a:off x="1683633" y="1643226"/>
                <a:ext cx="54360" cy="25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739547-164B-42A0-89A5-49A0E9B2CD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65633" y="1625586"/>
                  <a:ext cx="90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0F33CC-DD7C-4DCB-B050-3BFA79E3F729}"/>
                    </a:ext>
                  </a:extLst>
                </p14:cNvPr>
                <p14:cNvContentPartPr/>
                <p14:nvPr/>
              </p14:nvContentPartPr>
              <p14:xfrm>
                <a:off x="1800993" y="1741506"/>
                <a:ext cx="123120" cy="11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0F33CC-DD7C-4DCB-B050-3BFA79E3F7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82993" y="1723506"/>
                  <a:ext cx="158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84F787C-F3DB-4223-B762-77FAFC4E775B}"/>
                    </a:ext>
                  </a:extLst>
                </p14:cNvPr>
                <p14:cNvContentPartPr/>
                <p14:nvPr/>
              </p14:nvContentPartPr>
              <p14:xfrm>
                <a:off x="1963713" y="1778586"/>
                <a:ext cx="144000" cy="78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84F787C-F3DB-4223-B762-77FAFC4E77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45713" y="1760946"/>
                  <a:ext cx="17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4D37C7-9556-4735-99EE-8A9B5025A347}"/>
                    </a:ext>
                  </a:extLst>
                </p14:cNvPr>
                <p14:cNvContentPartPr/>
                <p14:nvPr/>
              </p14:nvContentPartPr>
              <p14:xfrm>
                <a:off x="2166033" y="1728186"/>
                <a:ext cx="10296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4D37C7-9556-4735-99EE-8A9B5025A3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48033" y="1710186"/>
                  <a:ext cx="138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0720F2-A475-42B0-9960-C78B14970B31}"/>
                    </a:ext>
                  </a:extLst>
                </p14:cNvPr>
                <p14:cNvContentPartPr/>
                <p14:nvPr/>
              </p14:nvContentPartPr>
              <p14:xfrm>
                <a:off x="2364033" y="1568346"/>
                <a:ext cx="23760" cy="29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0720F2-A475-42B0-9960-C78B14970B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46033" y="1550706"/>
                  <a:ext cx="59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6A080E-6864-4567-847D-01A5E99F81F4}"/>
                    </a:ext>
                  </a:extLst>
                </p14:cNvPr>
                <p14:cNvContentPartPr/>
                <p14:nvPr/>
              </p14:nvContentPartPr>
              <p14:xfrm>
                <a:off x="2312193" y="1699026"/>
                <a:ext cx="135360" cy="21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6A080E-6864-4567-847D-01A5E99F81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4553" y="1681386"/>
                  <a:ext cx="1710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65DFB0-DD3C-41BC-BBED-8D6A9BC1CF3A}"/>
              </a:ext>
            </a:extLst>
          </p:cNvPr>
          <p:cNvGrpSpPr/>
          <p:nvPr/>
        </p:nvGrpSpPr>
        <p:grpSpPr>
          <a:xfrm>
            <a:off x="2765433" y="1498866"/>
            <a:ext cx="855360" cy="642600"/>
            <a:chOff x="2765433" y="1498866"/>
            <a:chExt cx="85536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8B52CC-AAB8-4BB5-9816-7377505854EB}"/>
                    </a:ext>
                  </a:extLst>
                </p14:cNvPr>
                <p14:cNvContentPartPr/>
                <p14:nvPr/>
              </p14:nvContentPartPr>
              <p14:xfrm>
                <a:off x="3071433" y="1601826"/>
                <a:ext cx="161640" cy="153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8B52CC-AAB8-4BB5-9816-7377505854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3433" y="1583826"/>
                  <a:ext cx="197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3D47D3-FF23-4F25-B450-CF9E94C64408}"/>
                    </a:ext>
                  </a:extLst>
                </p14:cNvPr>
                <p14:cNvContentPartPr/>
                <p14:nvPr/>
              </p14:nvContentPartPr>
              <p14:xfrm>
                <a:off x="2965593" y="1821426"/>
                <a:ext cx="407160" cy="3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3D47D3-FF23-4F25-B450-CF9E94C644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7953" y="1803426"/>
                  <a:ext cx="442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D14F78-EB8F-483F-A6D8-1624854D44CD}"/>
                    </a:ext>
                  </a:extLst>
                </p14:cNvPr>
                <p14:cNvContentPartPr/>
                <p14:nvPr/>
              </p14:nvContentPartPr>
              <p14:xfrm>
                <a:off x="3093033" y="1957866"/>
                <a:ext cx="219240" cy="18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D14F78-EB8F-483F-A6D8-1624854D44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75393" y="1940226"/>
                  <a:ext cx="254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EED4DE-5575-4066-AF9F-FEB6AF2B1FCC}"/>
                    </a:ext>
                  </a:extLst>
                </p14:cNvPr>
                <p14:cNvContentPartPr/>
                <p14:nvPr/>
              </p14:nvContentPartPr>
              <p14:xfrm>
                <a:off x="2802513" y="1564386"/>
                <a:ext cx="25560" cy="45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EED4DE-5575-4066-AF9F-FEB6AF2B1F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4873" y="1546746"/>
                  <a:ext cx="612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06E55C-4AA1-4A19-A712-7E6970F342E7}"/>
                    </a:ext>
                  </a:extLst>
                </p14:cNvPr>
                <p14:cNvContentPartPr/>
                <p14:nvPr/>
              </p14:nvContentPartPr>
              <p14:xfrm>
                <a:off x="2765433" y="1498866"/>
                <a:ext cx="172440" cy="63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06E55C-4AA1-4A19-A712-7E6970F342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7433" y="1481226"/>
                  <a:ext cx="208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DAED93-D69C-4ABF-803D-FE54D2EB8425}"/>
                    </a:ext>
                  </a:extLst>
                </p14:cNvPr>
                <p14:cNvContentPartPr/>
                <p14:nvPr/>
              </p14:nvContentPartPr>
              <p14:xfrm>
                <a:off x="3447993" y="1509666"/>
                <a:ext cx="172800" cy="547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DAED93-D69C-4ABF-803D-FE54D2EB84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29993" y="1491666"/>
                  <a:ext cx="20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E2B393B-023F-465C-8CC2-C44EB901532B}"/>
              </a:ext>
            </a:extLst>
          </p:cNvPr>
          <p:cNvGrpSpPr/>
          <p:nvPr/>
        </p:nvGrpSpPr>
        <p:grpSpPr>
          <a:xfrm>
            <a:off x="4044513" y="1496706"/>
            <a:ext cx="720720" cy="656640"/>
            <a:chOff x="4044513" y="1496706"/>
            <a:chExt cx="72072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5B848E-2C53-4753-800E-4D50CC441C9B}"/>
                    </a:ext>
                  </a:extLst>
                </p14:cNvPr>
                <p14:cNvContentPartPr/>
                <p14:nvPr/>
              </p14:nvContentPartPr>
              <p14:xfrm>
                <a:off x="4044513" y="1496706"/>
                <a:ext cx="52560" cy="33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5B848E-2C53-4753-800E-4D50CC441C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26513" y="1478706"/>
                  <a:ext cx="88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B35895-8304-44B2-8C3A-AF6A61CAE639}"/>
                    </a:ext>
                  </a:extLst>
                </p14:cNvPr>
                <p14:cNvContentPartPr/>
                <p14:nvPr/>
              </p14:nvContentPartPr>
              <p14:xfrm>
                <a:off x="4129113" y="1660866"/>
                <a:ext cx="88560" cy="83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B35895-8304-44B2-8C3A-AF6A61CAE6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11113" y="1643226"/>
                  <a:ext cx="124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E4A0F0-B0DB-41D7-87F8-15B1AFB9BBE4}"/>
                    </a:ext>
                  </a:extLst>
                </p14:cNvPr>
                <p14:cNvContentPartPr/>
                <p14:nvPr/>
              </p14:nvContentPartPr>
              <p14:xfrm>
                <a:off x="4129833" y="1732866"/>
                <a:ext cx="136440" cy="119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E4A0F0-B0DB-41D7-87F8-15B1AFB9BB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12193" y="1714866"/>
                  <a:ext cx="172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D895FC-B70C-4A41-9C35-BAEAC16ED2DD}"/>
                    </a:ext>
                  </a:extLst>
                </p14:cNvPr>
                <p14:cNvContentPartPr/>
                <p14:nvPr/>
              </p14:nvContentPartPr>
              <p14:xfrm>
                <a:off x="4333233" y="1691106"/>
                <a:ext cx="246600" cy="462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D895FC-B70C-4A41-9C35-BAEAC16ED2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15593" y="1673106"/>
                  <a:ext cx="2822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234B30-2BDA-4085-9E9F-81F324B1DCE6}"/>
                    </a:ext>
                  </a:extLst>
                </p14:cNvPr>
                <p14:cNvContentPartPr/>
                <p14:nvPr/>
              </p14:nvContentPartPr>
              <p14:xfrm>
                <a:off x="4661553" y="1695426"/>
                <a:ext cx="103680" cy="14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234B30-2BDA-4085-9E9F-81F324B1DC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913" y="1677426"/>
                  <a:ext cx="1393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8FBFE2-7725-4A6A-9A11-48767D12319D}"/>
              </a:ext>
            </a:extLst>
          </p:cNvPr>
          <p:cNvGrpSpPr/>
          <p:nvPr/>
        </p:nvGrpSpPr>
        <p:grpSpPr>
          <a:xfrm>
            <a:off x="5202993" y="1515066"/>
            <a:ext cx="1163520" cy="486720"/>
            <a:chOff x="5202993" y="1515066"/>
            <a:chExt cx="116352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142F4F-D3EC-4F8A-90F7-16C5A4BAA553}"/>
                    </a:ext>
                  </a:extLst>
                </p14:cNvPr>
                <p14:cNvContentPartPr/>
                <p14:nvPr/>
              </p14:nvContentPartPr>
              <p14:xfrm>
                <a:off x="5202993" y="1636026"/>
                <a:ext cx="146520" cy="120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142F4F-D3EC-4F8A-90F7-16C5A4BAA5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85353" y="1618386"/>
                  <a:ext cx="182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70EC33-7ED8-4291-AC59-7C4AA2141FE4}"/>
                    </a:ext>
                  </a:extLst>
                </p14:cNvPr>
                <p14:cNvContentPartPr/>
                <p14:nvPr/>
              </p14:nvContentPartPr>
              <p14:xfrm>
                <a:off x="5404953" y="1654386"/>
                <a:ext cx="145440" cy="13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70EC33-7ED8-4291-AC59-7C4AA2141F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6953" y="1636386"/>
                  <a:ext cx="18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A02BA9-FA9A-4117-95D4-030020130CF3}"/>
                    </a:ext>
                  </a:extLst>
                </p14:cNvPr>
                <p14:cNvContentPartPr/>
                <p14:nvPr/>
              </p14:nvContentPartPr>
              <p14:xfrm>
                <a:off x="5645073" y="1656906"/>
                <a:ext cx="70920" cy="105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A02BA9-FA9A-4117-95D4-030020130C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27433" y="1639266"/>
                  <a:ext cx="106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9ED302-0E45-4DE7-9F14-6C32B30E1098}"/>
                    </a:ext>
                  </a:extLst>
                </p14:cNvPr>
                <p14:cNvContentPartPr/>
                <p14:nvPr/>
              </p14:nvContentPartPr>
              <p14:xfrm>
                <a:off x="5817513" y="1667706"/>
                <a:ext cx="99000" cy="9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9ED302-0E45-4DE7-9F14-6C32B30E10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99513" y="1650066"/>
                  <a:ext cx="134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CA2BE4-7C9D-4E74-A4C6-EEE63E8971D1}"/>
                    </a:ext>
                  </a:extLst>
                </p14:cNvPr>
                <p14:cNvContentPartPr/>
                <p14:nvPr/>
              </p14:nvContentPartPr>
              <p14:xfrm>
                <a:off x="5993913" y="1666986"/>
                <a:ext cx="126000" cy="334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CA2BE4-7C9D-4E74-A4C6-EEE63E8971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76273" y="1649346"/>
                  <a:ext cx="16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61DE5-0AE7-4C35-89A1-6849B27CA36E}"/>
                    </a:ext>
                  </a:extLst>
                </p14:cNvPr>
                <p14:cNvContentPartPr/>
                <p14:nvPr/>
              </p14:nvContentPartPr>
              <p14:xfrm>
                <a:off x="6237273" y="1515066"/>
                <a:ext cx="32400" cy="31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61DE5-0AE7-4C35-89A1-6849B27CA3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19273" y="1497066"/>
                  <a:ext cx="68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405749B-631A-494F-8E71-75432BA264CC}"/>
                    </a:ext>
                  </a:extLst>
                </p14:cNvPr>
                <p14:cNvContentPartPr/>
                <p14:nvPr/>
              </p14:nvContentPartPr>
              <p14:xfrm>
                <a:off x="6159873" y="1671666"/>
                <a:ext cx="206640" cy="1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405749B-631A-494F-8E71-75432BA264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42233" y="1653666"/>
                  <a:ext cx="2422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2E4BDA4-3446-417E-B77A-F39FACD8DAB3}"/>
              </a:ext>
            </a:extLst>
          </p:cNvPr>
          <p:cNvGrpSpPr/>
          <p:nvPr/>
        </p:nvGrpSpPr>
        <p:grpSpPr>
          <a:xfrm>
            <a:off x="6629313" y="1496706"/>
            <a:ext cx="520200" cy="357480"/>
            <a:chOff x="6629313" y="1496706"/>
            <a:chExt cx="52020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F4C7FE-5860-410E-98FF-ACD568082987}"/>
                    </a:ext>
                  </a:extLst>
                </p14:cNvPr>
                <p14:cNvContentPartPr/>
                <p14:nvPr/>
              </p14:nvContentPartPr>
              <p14:xfrm>
                <a:off x="6754593" y="1502826"/>
                <a:ext cx="19080" cy="260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F4C7FE-5860-410E-98FF-ACD56808298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36953" y="1485186"/>
                  <a:ext cx="54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9FEE6F-CE9E-46FD-82A8-38A12778D0E9}"/>
                    </a:ext>
                  </a:extLst>
                </p14:cNvPr>
                <p14:cNvContentPartPr/>
                <p14:nvPr/>
              </p14:nvContentPartPr>
              <p14:xfrm>
                <a:off x="6629313" y="1638186"/>
                <a:ext cx="300960" cy="1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9FEE6F-CE9E-46FD-82A8-38A12778D0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11313" y="1620546"/>
                  <a:ext cx="336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83143F-8B52-4E05-8EF6-942964F54D5C}"/>
                    </a:ext>
                  </a:extLst>
                </p14:cNvPr>
                <p14:cNvContentPartPr/>
                <p14:nvPr/>
              </p14:nvContentPartPr>
              <p14:xfrm>
                <a:off x="6831273" y="1496706"/>
                <a:ext cx="174960" cy="30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83143F-8B52-4E05-8EF6-942964F54D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13633" y="1479066"/>
                  <a:ext cx="210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20D1A7-B79E-4256-A1FA-869223B3F366}"/>
                    </a:ext>
                  </a:extLst>
                </p14:cNvPr>
                <p14:cNvContentPartPr/>
                <p14:nvPr/>
              </p14:nvContentPartPr>
              <p14:xfrm>
                <a:off x="7064913" y="1665546"/>
                <a:ext cx="84600" cy="18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20D1A7-B79E-4256-A1FA-869223B3F3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47273" y="1647546"/>
                  <a:ext cx="1202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B41D152-3506-43E2-A475-814B74EC9DBC}"/>
              </a:ext>
            </a:extLst>
          </p:cNvPr>
          <p:cNvGrpSpPr/>
          <p:nvPr/>
        </p:nvGrpSpPr>
        <p:grpSpPr>
          <a:xfrm>
            <a:off x="7497273" y="1390506"/>
            <a:ext cx="875520" cy="402120"/>
            <a:chOff x="7497273" y="1390506"/>
            <a:chExt cx="8755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34B88F-FB39-420F-9D07-51A863577778}"/>
                    </a:ext>
                  </a:extLst>
                </p14:cNvPr>
                <p14:cNvContentPartPr/>
                <p14:nvPr/>
              </p14:nvContentPartPr>
              <p14:xfrm>
                <a:off x="7497273" y="1610466"/>
                <a:ext cx="200520" cy="12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34B88F-FB39-420F-9D07-51A86357777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79633" y="1592826"/>
                  <a:ext cx="23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ABBBE8-8F3B-4658-9D92-CB022F2C31E8}"/>
                    </a:ext>
                  </a:extLst>
                </p14:cNvPr>
                <p14:cNvContentPartPr/>
                <p14:nvPr/>
              </p14:nvContentPartPr>
              <p14:xfrm>
                <a:off x="7748553" y="1643226"/>
                <a:ext cx="115920" cy="9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ABBBE8-8F3B-4658-9D92-CB022F2C31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30913" y="1625226"/>
                  <a:ext cx="151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DBBF32-628A-474A-9772-E22B65A62BD6}"/>
                    </a:ext>
                  </a:extLst>
                </p14:cNvPr>
                <p14:cNvContentPartPr/>
                <p14:nvPr/>
              </p14:nvContentPartPr>
              <p14:xfrm>
                <a:off x="7909113" y="1607226"/>
                <a:ext cx="107280" cy="12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DBBF32-628A-474A-9772-E22B65A62B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91113" y="1589586"/>
                  <a:ext cx="142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DC0448-AA41-4FFE-9FDF-095F90BD23B5}"/>
                    </a:ext>
                  </a:extLst>
                </p14:cNvPr>
                <p14:cNvContentPartPr/>
                <p14:nvPr/>
              </p14:nvContentPartPr>
              <p14:xfrm>
                <a:off x="8142393" y="1390506"/>
                <a:ext cx="56520" cy="40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0DC0448-AA41-4FFE-9FDF-095F90BD23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4393" y="1372866"/>
                  <a:ext cx="92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CF3DF99-7321-43A7-82BF-BEA574F716DF}"/>
                    </a:ext>
                  </a:extLst>
                </p14:cNvPr>
                <p14:cNvContentPartPr/>
                <p14:nvPr/>
              </p14:nvContentPartPr>
              <p14:xfrm>
                <a:off x="8040873" y="1606866"/>
                <a:ext cx="212400" cy="15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CF3DF99-7321-43A7-82BF-BEA574F716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22873" y="1588866"/>
                  <a:ext cx="24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34292E-9BB6-4B16-A919-FF1C04BA9E42}"/>
                    </a:ext>
                  </a:extLst>
                </p14:cNvPr>
                <p14:cNvContentPartPr/>
                <p14:nvPr/>
              </p14:nvContentPartPr>
              <p14:xfrm>
                <a:off x="8364513" y="1727106"/>
                <a:ext cx="8280" cy="1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34292E-9BB6-4B16-A919-FF1C04BA9E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46873" y="1709106"/>
                  <a:ext cx="439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B0C46F7-5627-4A08-BB62-5EED1225FE60}"/>
              </a:ext>
            </a:extLst>
          </p:cNvPr>
          <p:cNvGrpSpPr/>
          <p:nvPr/>
        </p:nvGrpSpPr>
        <p:grpSpPr>
          <a:xfrm>
            <a:off x="407073" y="2403546"/>
            <a:ext cx="473040" cy="204120"/>
            <a:chOff x="407073" y="2403546"/>
            <a:chExt cx="4730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6741FD-ED35-4570-B190-8E01BAA6FC0B}"/>
                    </a:ext>
                  </a:extLst>
                </p14:cNvPr>
                <p14:cNvContentPartPr/>
                <p14:nvPr/>
              </p14:nvContentPartPr>
              <p14:xfrm>
                <a:off x="407073" y="2461506"/>
                <a:ext cx="473040" cy="24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6741FD-ED35-4570-B190-8E01BAA6FC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9433" y="2443866"/>
                  <a:ext cx="508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7E9178-658B-4F73-A0B2-D57E93ABA3EF}"/>
                    </a:ext>
                  </a:extLst>
                </p14:cNvPr>
                <p14:cNvContentPartPr/>
                <p14:nvPr/>
              </p14:nvContentPartPr>
              <p14:xfrm>
                <a:off x="717753" y="2403546"/>
                <a:ext cx="145080" cy="20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7E9178-658B-4F73-A0B2-D57E93ABA3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113" y="2385546"/>
                  <a:ext cx="1807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3FA92A-1187-4F01-82A9-FC1A1C425DE7}"/>
              </a:ext>
            </a:extLst>
          </p:cNvPr>
          <p:cNvGrpSpPr/>
          <p:nvPr/>
        </p:nvGrpSpPr>
        <p:grpSpPr>
          <a:xfrm>
            <a:off x="1117713" y="2307066"/>
            <a:ext cx="527040" cy="353880"/>
            <a:chOff x="1117713" y="2307066"/>
            <a:chExt cx="5270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5D4FACC-BE37-4042-BE07-B0E2DF59AF5A}"/>
                    </a:ext>
                  </a:extLst>
                </p14:cNvPr>
                <p14:cNvContentPartPr/>
                <p14:nvPr/>
              </p14:nvContentPartPr>
              <p14:xfrm>
                <a:off x="1117713" y="2307066"/>
                <a:ext cx="374760" cy="2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5D4FACC-BE37-4042-BE07-B0E2DF59AF5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9713" y="2289066"/>
                  <a:ext cx="410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09EA73F-09D5-46E8-870E-A569AA2C763F}"/>
                    </a:ext>
                  </a:extLst>
                </p14:cNvPr>
                <p14:cNvContentPartPr/>
                <p14:nvPr/>
              </p14:nvContentPartPr>
              <p14:xfrm>
                <a:off x="1232193" y="2319306"/>
                <a:ext cx="74880" cy="316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09EA73F-09D5-46E8-870E-A569AA2C76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4193" y="2301306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D222EAA-BBF2-46EA-9615-4EDB14EC95C0}"/>
                    </a:ext>
                  </a:extLst>
                </p14:cNvPr>
                <p14:cNvContentPartPr/>
                <p14:nvPr/>
              </p14:nvContentPartPr>
              <p14:xfrm>
                <a:off x="1342713" y="2398146"/>
                <a:ext cx="145800" cy="234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D222EAA-BBF2-46EA-9615-4EDB14EC95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24713" y="2380146"/>
                  <a:ext cx="181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CECC9B-1B2E-4D5B-9927-F7E5480FB620}"/>
                    </a:ext>
                  </a:extLst>
                </p14:cNvPr>
                <p14:cNvContentPartPr/>
                <p14:nvPr/>
              </p14:nvContentPartPr>
              <p14:xfrm>
                <a:off x="1551873" y="2514426"/>
                <a:ext cx="92880" cy="146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CECC9B-1B2E-4D5B-9927-F7E5480FB6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34233" y="2496786"/>
                  <a:ext cx="1285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7C865B7-B7D1-46D8-B907-2708694D85F3}"/>
              </a:ext>
            </a:extLst>
          </p:cNvPr>
          <p:cNvGrpSpPr/>
          <p:nvPr/>
        </p:nvGrpSpPr>
        <p:grpSpPr>
          <a:xfrm>
            <a:off x="2008353" y="2277906"/>
            <a:ext cx="747000" cy="345240"/>
            <a:chOff x="2008353" y="2277906"/>
            <a:chExt cx="7470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26FE2C-75F3-42B7-A8D8-8D449E9286B7}"/>
                    </a:ext>
                  </a:extLst>
                </p14:cNvPr>
                <p14:cNvContentPartPr/>
                <p14:nvPr/>
              </p14:nvContentPartPr>
              <p14:xfrm>
                <a:off x="2008353" y="2481306"/>
                <a:ext cx="149400" cy="141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26FE2C-75F3-42B7-A8D8-8D449E9286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90713" y="2463306"/>
                  <a:ext cx="185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5D0C7E-7903-44A2-AF67-882CA8BC27E0}"/>
                    </a:ext>
                  </a:extLst>
                </p14:cNvPr>
                <p14:cNvContentPartPr/>
                <p14:nvPr/>
              </p14:nvContentPartPr>
              <p14:xfrm>
                <a:off x="2256753" y="2504706"/>
                <a:ext cx="63720" cy="110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5D0C7E-7903-44A2-AF67-882CA8BC27E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38753" y="2487066"/>
                  <a:ext cx="99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4B95AE-B852-4701-8295-2E2030BACE68}"/>
                    </a:ext>
                  </a:extLst>
                </p14:cNvPr>
                <p14:cNvContentPartPr/>
                <p14:nvPr/>
              </p14:nvContentPartPr>
              <p14:xfrm>
                <a:off x="2425593" y="2488866"/>
                <a:ext cx="68760" cy="129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4B95AE-B852-4701-8295-2E2030BACE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7593" y="2470866"/>
                  <a:ext cx="104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4AEDC10-2728-4806-A434-135E95059C70}"/>
                    </a:ext>
                  </a:extLst>
                </p14:cNvPr>
                <p14:cNvContentPartPr/>
                <p14:nvPr/>
              </p14:nvContentPartPr>
              <p14:xfrm>
                <a:off x="2558433" y="2277906"/>
                <a:ext cx="43560" cy="335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4AEDC10-2728-4806-A434-135E95059C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40433" y="2260266"/>
                  <a:ext cx="79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DB5E1-03B8-41C1-AD4B-9193B76B1019}"/>
                    </a:ext>
                  </a:extLst>
                </p14:cNvPr>
                <p14:cNvContentPartPr/>
                <p14:nvPr/>
              </p14:nvContentPartPr>
              <p14:xfrm>
                <a:off x="2517753" y="2444226"/>
                <a:ext cx="237600" cy="1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DB5E1-03B8-41C1-AD4B-9193B76B10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00113" y="2426586"/>
                  <a:ext cx="273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93DAAD1-03BF-4FE2-9BA9-CD029F2302AA}"/>
              </a:ext>
            </a:extLst>
          </p:cNvPr>
          <p:cNvGrpSpPr/>
          <p:nvPr/>
        </p:nvGrpSpPr>
        <p:grpSpPr>
          <a:xfrm>
            <a:off x="3086193" y="2199786"/>
            <a:ext cx="366120" cy="406440"/>
            <a:chOff x="3086193" y="2199786"/>
            <a:chExt cx="3661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EB3B26F-D286-4775-8F39-2A44DE44ED69}"/>
                    </a:ext>
                  </a:extLst>
                </p14:cNvPr>
                <p14:cNvContentPartPr/>
                <p14:nvPr/>
              </p14:nvContentPartPr>
              <p14:xfrm>
                <a:off x="3086193" y="2464026"/>
                <a:ext cx="131040" cy="11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EB3B26F-D286-4775-8F39-2A44DE44ED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68553" y="2446386"/>
                  <a:ext cx="16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C96235D-2FF8-47B5-BE18-A7D54966F60F}"/>
                    </a:ext>
                  </a:extLst>
                </p14:cNvPr>
                <p14:cNvContentPartPr/>
                <p14:nvPr/>
              </p14:nvContentPartPr>
              <p14:xfrm>
                <a:off x="3264393" y="2199786"/>
                <a:ext cx="187920" cy="406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C96235D-2FF8-47B5-BE18-A7D54966F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46393" y="2181786"/>
                  <a:ext cx="22356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6B4E773-0534-4CDE-9FDA-AF6C3C43F50C}"/>
              </a:ext>
            </a:extLst>
          </p:cNvPr>
          <p:cNvGrpSpPr/>
          <p:nvPr/>
        </p:nvGrpSpPr>
        <p:grpSpPr>
          <a:xfrm>
            <a:off x="3780633" y="2236506"/>
            <a:ext cx="558360" cy="290520"/>
            <a:chOff x="3780633" y="2236506"/>
            <a:chExt cx="5583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AD0B3C-37BD-4EE2-9C26-D94C75C6B578}"/>
                    </a:ext>
                  </a:extLst>
                </p14:cNvPr>
                <p14:cNvContentPartPr/>
                <p14:nvPr/>
              </p14:nvContentPartPr>
              <p14:xfrm>
                <a:off x="3901233" y="2236506"/>
                <a:ext cx="17280" cy="28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AD0B3C-37BD-4EE2-9C26-D94C75C6B5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83233" y="2218866"/>
                  <a:ext cx="52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6FCC43-F682-44E6-A4FF-DCEB8F6C3C07}"/>
                    </a:ext>
                  </a:extLst>
                </p14:cNvPr>
                <p14:cNvContentPartPr/>
                <p14:nvPr/>
              </p14:nvContentPartPr>
              <p14:xfrm>
                <a:off x="3780633" y="2367186"/>
                <a:ext cx="290880" cy="36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6FCC43-F682-44E6-A4FF-DCEB8F6C3C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62993" y="2349186"/>
                  <a:ext cx="326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9C7AFB-D5EA-45E1-80C9-86B33B0C19AA}"/>
                    </a:ext>
                  </a:extLst>
                </p14:cNvPr>
                <p14:cNvContentPartPr/>
                <p14:nvPr/>
              </p14:nvContentPartPr>
              <p14:xfrm>
                <a:off x="4027233" y="2282946"/>
                <a:ext cx="117360" cy="238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9C7AFB-D5EA-45E1-80C9-86B33B0C19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09593" y="2265306"/>
                  <a:ext cx="153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8A2DF0-C5A5-4FC5-8EEF-775C253EC69E}"/>
                    </a:ext>
                  </a:extLst>
                </p14:cNvPr>
                <p14:cNvContentPartPr/>
                <p14:nvPr/>
              </p14:nvContentPartPr>
              <p14:xfrm>
                <a:off x="4241073" y="2403186"/>
                <a:ext cx="97920" cy="12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8A2DF0-C5A5-4FC5-8EEF-775C253EC6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23433" y="2385186"/>
                  <a:ext cx="1335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8FFEDB4-B651-4C98-A5B3-22381B31FFB8}"/>
              </a:ext>
            </a:extLst>
          </p:cNvPr>
          <p:cNvGrpSpPr/>
          <p:nvPr/>
        </p:nvGrpSpPr>
        <p:grpSpPr>
          <a:xfrm>
            <a:off x="4795833" y="2169186"/>
            <a:ext cx="398160" cy="335160"/>
            <a:chOff x="4795833" y="2169186"/>
            <a:chExt cx="3981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5384B7-D2E9-4BCE-AFCB-00858CD87796}"/>
                    </a:ext>
                  </a:extLst>
                </p14:cNvPr>
                <p14:cNvContentPartPr/>
                <p14:nvPr/>
              </p14:nvContentPartPr>
              <p14:xfrm>
                <a:off x="4839393" y="2260986"/>
                <a:ext cx="47520" cy="20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5384B7-D2E9-4BCE-AFCB-00858CD877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21393" y="2242986"/>
                  <a:ext cx="83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82B819-9E60-44A2-AAB4-26944E94D711}"/>
                    </a:ext>
                  </a:extLst>
                </p14:cNvPr>
                <p14:cNvContentPartPr/>
                <p14:nvPr/>
              </p14:nvContentPartPr>
              <p14:xfrm>
                <a:off x="4795833" y="2275026"/>
                <a:ext cx="205200" cy="22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82B819-9E60-44A2-AAB4-26944E94D7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77833" y="2257386"/>
                  <a:ext cx="240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ADDC09-C4B7-4C5F-AF31-E0B1E0BF73D6}"/>
                    </a:ext>
                  </a:extLst>
                </p14:cNvPr>
                <p14:cNvContentPartPr/>
                <p14:nvPr/>
              </p14:nvContentPartPr>
              <p14:xfrm>
                <a:off x="5017953" y="2213826"/>
                <a:ext cx="176040" cy="1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ADDC09-C4B7-4C5F-AF31-E0B1E0BF73D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00313" y="2195826"/>
                  <a:ext cx="211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10C624-F103-46EA-986F-CC67851C3DCE}"/>
                    </a:ext>
                  </a:extLst>
                </p14:cNvPr>
                <p14:cNvContentPartPr/>
                <p14:nvPr/>
              </p14:nvContentPartPr>
              <p14:xfrm>
                <a:off x="5092473" y="2169186"/>
                <a:ext cx="18000" cy="205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10C624-F103-46EA-986F-CC67851C3D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74833" y="2151546"/>
                  <a:ext cx="536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90C37F-5A6B-427F-9912-EB888465791A}"/>
              </a:ext>
            </a:extLst>
          </p:cNvPr>
          <p:cNvGrpSpPr/>
          <p:nvPr/>
        </p:nvGrpSpPr>
        <p:grpSpPr>
          <a:xfrm>
            <a:off x="5532033" y="2190066"/>
            <a:ext cx="711720" cy="268920"/>
            <a:chOff x="5532033" y="2190066"/>
            <a:chExt cx="711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EEC1FD-BC39-47AB-9E51-C062234D8F59}"/>
                    </a:ext>
                  </a:extLst>
                </p14:cNvPr>
                <p14:cNvContentPartPr/>
                <p14:nvPr/>
              </p14:nvContentPartPr>
              <p14:xfrm>
                <a:off x="5532033" y="2190066"/>
                <a:ext cx="263880" cy="28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EEC1FD-BC39-47AB-9E51-C062234D8F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14393" y="2172066"/>
                  <a:ext cx="299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0FB196-5532-47B5-A9BB-5D8061AC2763}"/>
                    </a:ext>
                  </a:extLst>
                </p14:cNvPr>
                <p14:cNvContentPartPr/>
                <p14:nvPr/>
              </p14:nvContentPartPr>
              <p14:xfrm>
                <a:off x="5640393" y="2212746"/>
                <a:ext cx="24480" cy="241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0FB196-5532-47B5-A9BB-5D8061AC27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22393" y="2195106"/>
                  <a:ext cx="60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718A84-E7A7-43E6-9AFD-8929096345F7}"/>
                    </a:ext>
                  </a:extLst>
                </p14:cNvPr>
                <p14:cNvContentPartPr/>
                <p14:nvPr/>
              </p14:nvContentPartPr>
              <p14:xfrm>
                <a:off x="5714913" y="2329746"/>
                <a:ext cx="132120" cy="100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718A84-E7A7-43E6-9AFD-8929096345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7273" y="2312106"/>
                  <a:ext cx="167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7FE230F-8DE3-475E-AF28-DEA97011AC69}"/>
                    </a:ext>
                  </a:extLst>
                </p14:cNvPr>
                <p14:cNvContentPartPr/>
                <p14:nvPr/>
              </p14:nvContentPartPr>
              <p14:xfrm>
                <a:off x="5910393" y="2322546"/>
                <a:ext cx="82800" cy="123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7FE230F-8DE3-475E-AF28-DEA97011A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92753" y="2304546"/>
                  <a:ext cx="118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76F1BE-D9D1-47D4-9F19-F9857D490340}"/>
                    </a:ext>
                  </a:extLst>
                </p14:cNvPr>
                <p14:cNvContentPartPr/>
                <p14:nvPr/>
              </p14:nvContentPartPr>
              <p14:xfrm>
                <a:off x="6121353" y="2312466"/>
                <a:ext cx="122400" cy="14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76F1BE-D9D1-47D4-9F19-F9857D4903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03353" y="2294466"/>
                  <a:ext cx="1580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21F947B-5636-44BE-9826-A81CBA9435AE}"/>
              </a:ext>
            </a:extLst>
          </p:cNvPr>
          <p:cNvGrpSpPr/>
          <p:nvPr/>
        </p:nvGrpSpPr>
        <p:grpSpPr>
          <a:xfrm>
            <a:off x="6658113" y="2106906"/>
            <a:ext cx="701640" cy="388080"/>
            <a:chOff x="6658113" y="2106906"/>
            <a:chExt cx="70164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4710B3-8E0F-4056-8B7B-A2EDDAD85593}"/>
                    </a:ext>
                  </a:extLst>
                </p14:cNvPr>
                <p14:cNvContentPartPr/>
                <p14:nvPr/>
              </p14:nvContentPartPr>
              <p14:xfrm>
                <a:off x="6658113" y="2277546"/>
                <a:ext cx="223200" cy="172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4710B3-8E0F-4056-8B7B-A2EDDAD855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40113" y="2259906"/>
                  <a:ext cx="258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D6B1EB-BAD8-4DCD-B2B2-C736ECE20835}"/>
                    </a:ext>
                  </a:extLst>
                </p14:cNvPr>
                <p14:cNvContentPartPr/>
                <p14:nvPr/>
              </p14:nvContentPartPr>
              <p14:xfrm>
                <a:off x="6938913" y="2301666"/>
                <a:ext cx="114840" cy="146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D6B1EB-BAD8-4DCD-B2B2-C736ECE208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20913" y="2283666"/>
                  <a:ext cx="150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2854B5-6972-4CF9-B393-AAE877A84137}"/>
                    </a:ext>
                  </a:extLst>
                </p14:cNvPr>
                <p14:cNvContentPartPr/>
                <p14:nvPr/>
              </p14:nvContentPartPr>
              <p14:xfrm>
                <a:off x="7102713" y="2301306"/>
                <a:ext cx="81360" cy="123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2854B5-6972-4CF9-B393-AAE877A841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84713" y="2283666"/>
                  <a:ext cx="117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B796D77-B55D-4B66-B9F8-4441CC831649}"/>
                    </a:ext>
                  </a:extLst>
                </p14:cNvPr>
                <p14:cNvContentPartPr/>
                <p14:nvPr/>
              </p14:nvContentPartPr>
              <p14:xfrm>
                <a:off x="7238793" y="2106906"/>
                <a:ext cx="45720" cy="388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B796D77-B55D-4B66-B9F8-4441CC8316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20793" y="2088906"/>
                  <a:ext cx="813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B7DF5B-5DD2-485D-AA68-56E33D771941}"/>
                    </a:ext>
                  </a:extLst>
                </p14:cNvPr>
                <p14:cNvContentPartPr/>
                <p14:nvPr/>
              </p14:nvContentPartPr>
              <p14:xfrm>
                <a:off x="7200633" y="2292306"/>
                <a:ext cx="159120" cy="4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B7DF5B-5DD2-485D-AA68-56E33D771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82633" y="2274306"/>
                  <a:ext cx="1947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D4BA577-F73C-4A7D-967E-EF0022591F92}"/>
              </a:ext>
            </a:extLst>
          </p:cNvPr>
          <p:cNvGrpSpPr/>
          <p:nvPr/>
        </p:nvGrpSpPr>
        <p:grpSpPr>
          <a:xfrm>
            <a:off x="7648473" y="2144346"/>
            <a:ext cx="825120" cy="286200"/>
            <a:chOff x="7648473" y="2144346"/>
            <a:chExt cx="8251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B4C471-5718-4BBD-AE3A-A6A3F040576D}"/>
                    </a:ext>
                  </a:extLst>
                </p14:cNvPr>
                <p14:cNvContentPartPr/>
                <p14:nvPr/>
              </p14:nvContentPartPr>
              <p14:xfrm>
                <a:off x="7648473" y="2144346"/>
                <a:ext cx="152280" cy="272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B4C471-5718-4BBD-AE3A-A6A3F04057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30833" y="2126346"/>
                  <a:ext cx="187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998852-C6AA-4FC9-9A37-D5DD54F53C4F}"/>
                    </a:ext>
                  </a:extLst>
                </p14:cNvPr>
                <p14:cNvContentPartPr/>
                <p14:nvPr/>
              </p14:nvContentPartPr>
              <p14:xfrm>
                <a:off x="7841073" y="2309946"/>
                <a:ext cx="185040" cy="11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998852-C6AA-4FC9-9A37-D5DD54F53C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23433" y="2291946"/>
                  <a:ext cx="220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39BF28-BF80-4623-B35F-26DE8CAEA977}"/>
                    </a:ext>
                  </a:extLst>
                </p14:cNvPr>
                <p14:cNvContentPartPr/>
                <p14:nvPr/>
              </p14:nvContentPartPr>
              <p14:xfrm>
                <a:off x="8042313" y="2275386"/>
                <a:ext cx="124200" cy="155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39BF28-BF80-4623-B35F-26DE8CAEA9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24313" y="2257746"/>
                  <a:ext cx="159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D63B72D-2125-4721-A3E3-8482F5CD27B7}"/>
                    </a:ext>
                  </a:extLst>
                </p14:cNvPr>
                <p14:cNvContentPartPr/>
                <p14:nvPr/>
              </p14:nvContentPartPr>
              <p14:xfrm>
                <a:off x="8234193" y="2268906"/>
                <a:ext cx="239400" cy="127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D63B72D-2125-4721-A3E3-8482F5CD27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16553" y="2251266"/>
                  <a:ext cx="275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5DFFE8F-62C9-48BD-A62E-A677AA2C2E6C}"/>
              </a:ext>
            </a:extLst>
          </p:cNvPr>
          <p:cNvGrpSpPr/>
          <p:nvPr/>
        </p:nvGrpSpPr>
        <p:grpSpPr>
          <a:xfrm>
            <a:off x="974073" y="2945346"/>
            <a:ext cx="396360" cy="294120"/>
            <a:chOff x="974073" y="2945346"/>
            <a:chExt cx="3963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8872742-2823-4F0D-ACC9-0AEA4963DE53}"/>
                    </a:ext>
                  </a:extLst>
                </p14:cNvPr>
                <p14:cNvContentPartPr/>
                <p14:nvPr/>
              </p14:nvContentPartPr>
              <p14:xfrm>
                <a:off x="974073" y="3083946"/>
                <a:ext cx="215280" cy="142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8872742-2823-4F0D-ACC9-0AEA4963DE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6433" y="3066306"/>
                  <a:ext cx="250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0E3978-2647-45D2-8BC8-C00045E14960}"/>
                    </a:ext>
                  </a:extLst>
                </p14:cNvPr>
                <p14:cNvContentPartPr/>
                <p14:nvPr/>
              </p14:nvContentPartPr>
              <p14:xfrm>
                <a:off x="1221033" y="2945346"/>
                <a:ext cx="45360" cy="294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0E3978-2647-45D2-8BC8-C00045E149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03393" y="2927346"/>
                  <a:ext cx="81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1590B4-FA4E-4B34-AD7D-E639BD02C1F6}"/>
                    </a:ext>
                  </a:extLst>
                </p14:cNvPr>
                <p14:cNvContentPartPr/>
                <p14:nvPr/>
              </p14:nvContentPartPr>
              <p14:xfrm>
                <a:off x="1184313" y="3083946"/>
                <a:ext cx="186120" cy="23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1590B4-FA4E-4B34-AD7D-E639BD02C1F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6313" y="3066306"/>
                  <a:ext cx="2217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6184EA9-EF10-4D6D-87AB-A96F6F406CBA}"/>
              </a:ext>
            </a:extLst>
          </p:cNvPr>
          <p:cNvGrpSpPr/>
          <p:nvPr/>
        </p:nvGrpSpPr>
        <p:grpSpPr>
          <a:xfrm>
            <a:off x="1703793" y="2838066"/>
            <a:ext cx="813960" cy="370080"/>
            <a:chOff x="1703793" y="2838066"/>
            <a:chExt cx="8139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1C3B11-F7D6-434A-AB29-ACDA9BA6C4B6}"/>
                    </a:ext>
                  </a:extLst>
                </p14:cNvPr>
                <p14:cNvContentPartPr/>
                <p14:nvPr/>
              </p14:nvContentPartPr>
              <p14:xfrm>
                <a:off x="1703793" y="2930226"/>
                <a:ext cx="45360" cy="27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1C3B11-F7D6-434A-AB29-ACDA9BA6C4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86153" y="2912586"/>
                  <a:ext cx="81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822D132-EDE2-4273-B738-3818CA80A5B4}"/>
                    </a:ext>
                  </a:extLst>
                </p14:cNvPr>
                <p14:cNvContentPartPr/>
                <p14:nvPr/>
              </p14:nvContentPartPr>
              <p14:xfrm>
                <a:off x="1820073" y="3064506"/>
                <a:ext cx="109080" cy="11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822D132-EDE2-4273-B738-3818CA80A5B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2073" y="3046506"/>
                  <a:ext cx="144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41FAA32-1F27-4039-BD4A-EC2FC1B969C0}"/>
                    </a:ext>
                  </a:extLst>
                </p14:cNvPr>
                <p14:cNvContentPartPr/>
                <p14:nvPr/>
              </p14:nvContentPartPr>
              <p14:xfrm>
                <a:off x="1957233" y="3079986"/>
                <a:ext cx="150120" cy="84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41FAA32-1F27-4039-BD4A-EC2FC1B969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39593" y="3062346"/>
                  <a:ext cx="18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8005D84-B3FC-450A-BAB7-ECDA362AAB27}"/>
                    </a:ext>
                  </a:extLst>
                </p14:cNvPr>
                <p14:cNvContentPartPr/>
                <p14:nvPr/>
              </p14:nvContentPartPr>
              <p14:xfrm>
                <a:off x="2159913" y="3044346"/>
                <a:ext cx="123480" cy="144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8005D84-B3FC-450A-BAB7-ECDA362AAB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41913" y="3026706"/>
                  <a:ext cx="159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CDEE4BA-24F1-4BCD-AC1D-0316E9985FBE}"/>
                    </a:ext>
                  </a:extLst>
                </p14:cNvPr>
                <p14:cNvContentPartPr/>
                <p14:nvPr/>
              </p14:nvContentPartPr>
              <p14:xfrm>
                <a:off x="2401473" y="2838066"/>
                <a:ext cx="43920" cy="317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CDEE4BA-24F1-4BCD-AC1D-0316E9985F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83833" y="2820066"/>
                  <a:ext cx="79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BFD6CD-5331-460A-89D1-9352B4007FC6}"/>
                    </a:ext>
                  </a:extLst>
                </p14:cNvPr>
                <p14:cNvContentPartPr/>
                <p14:nvPr/>
              </p14:nvContentPartPr>
              <p14:xfrm>
                <a:off x="2309313" y="3006546"/>
                <a:ext cx="208440" cy="2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BFD6CD-5331-460A-89D1-9352B4007F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91313" y="2988546"/>
                  <a:ext cx="2440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40332A9-362E-476F-81B2-2119D0F30EED}"/>
              </a:ext>
            </a:extLst>
          </p:cNvPr>
          <p:cNvGrpSpPr/>
          <p:nvPr/>
        </p:nvGrpSpPr>
        <p:grpSpPr>
          <a:xfrm>
            <a:off x="2990073" y="2885586"/>
            <a:ext cx="165960" cy="262080"/>
            <a:chOff x="2990073" y="2885586"/>
            <a:chExt cx="1659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01DEA23-BEA5-4550-8E32-E697D166EC8F}"/>
                    </a:ext>
                  </a:extLst>
                </p14:cNvPr>
                <p14:cNvContentPartPr/>
                <p14:nvPr/>
              </p14:nvContentPartPr>
              <p14:xfrm>
                <a:off x="3041553" y="2907546"/>
                <a:ext cx="16920" cy="22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01DEA23-BEA5-4550-8E32-E697D166EC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23553" y="2889546"/>
                  <a:ext cx="52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1EFE93-A667-4799-8A88-21FB0DA35725}"/>
                    </a:ext>
                  </a:extLst>
                </p14:cNvPr>
                <p14:cNvContentPartPr/>
                <p14:nvPr/>
              </p14:nvContentPartPr>
              <p14:xfrm>
                <a:off x="2990073" y="2885586"/>
                <a:ext cx="71280" cy="94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1EFE93-A667-4799-8A88-21FB0DA357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72433" y="2867946"/>
                  <a:ext cx="106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BA6060-5042-4200-B01D-52E9BB8A844A}"/>
                    </a:ext>
                  </a:extLst>
                </p14:cNvPr>
                <p14:cNvContentPartPr/>
                <p14:nvPr/>
              </p14:nvContentPartPr>
              <p14:xfrm>
                <a:off x="2999793" y="3121746"/>
                <a:ext cx="156240" cy="25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BA6060-5042-4200-B01D-52E9BB8A844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82153" y="3103746"/>
                  <a:ext cx="1918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C8A6F41-899E-4E3C-8BB5-AC187DE60685}"/>
              </a:ext>
            </a:extLst>
          </p:cNvPr>
          <p:cNvGrpSpPr/>
          <p:nvPr/>
        </p:nvGrpSpPr>
        <p:grpSpPr>
          <a:xfrm>
            <a:off x="3572913" y="2836626"/>
            <a:ext cx="714240" cy="713160"/>
            <a:chOff x="3572913" y="2836626"/>
            <a:chExt cx="71424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BC204A-1D0A-49BE-A356-0E98AFF08521}"/>
                    </a:ext>
                  </a:extLst>
                </p14:cNvPr>
                <p14:cNvContentPartPr/>
                <p14:nvPr/>
              </p14:nvContentPartPr>
              <p14:xfrm>
                <a:off x="3572913" y="2836626"/>
                <a:ext cx="36720" cy="27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BC204A-1D0A-49BE-A356-0E98AFF0852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54913" y="2818626"/>
                  <a:ext cx="723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F43E572-5860-4864-8E0B-209C16347662}"/>
                    </a:ext>
                  </a:extLst>
                </p14:cNvPr>
                <p14:cNvContentPartPr/>
                <p14:nvPr/>
              </p14:nvContentPartPr>
              <p14:xfrm>
                <a:off x="3633033" y="2989986"/>
                <a:ext cx="90360" cy="7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F43E572-5860-4864-8E0B-209C1634766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15033" y="2972346"/>
                  <a:ext cx="126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57A264-E6D9-416E-9065-52E57B23D7DA}"/>
                    </a:ext>
                  </a:extLst>
                </p14:cNvPr>
                <p14:cNvContentPartPr/>
                <p14:nvPr/>
              </p14:nvContentPartPr>
              <p14:xfrm>
                <a:off x="3628713" y="3053346"/>
                <a:ext cx="137520" cy="88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57A264-E6D9-416E-9065-52E57B23D7D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10713" y="3035706"/>
                  <a:ext cx="173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03E649D-3CA4-4334-84FE-B76FFB7CECC8}"/>
                    </a:ext>
                  </a:extLst>
                </p14:cNvPr>
                <p14:cNvContentPartPr/>
                <p14:nvPr/>
              </p14:nvContentPartPr>
              <p14:xfrm>
                <a:off x="3796113" y="2971986"/>
                <a:ext cx="157680" cy="164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03E649D-3CA4-4334-84FE-B76FFB7CEC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78473" y="2953986"/>
                  <a:ext cx="193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DEF1516-3922-48D3-A25C-C6C96E52C9FF}"/>
                    </a:ext>
                  </a:extLst>
                </p14:cNvPr>
                <p14:cNvContentPartPr/>
                <p14:nvPr/>
              </p14:nvContentPartPr>
              <p14:xfrm>
                <a:off x="3890073" y="2924826"/>
                <a:ext cx="214560" cy="624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DEF1516-3922-48D3-A25C-C6C96E52C9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72073" y="2907186"/>
                  <a:ext cx="2502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6D1CA5-82EE-4EA2-980D-B168CFB3F900}"/>
                    </a:ext>
                  </a:extLst>
                </p14:cNvPr>
                <p14:cNvContentPartPr/>
                <p14:nvPr/>
              </p14:nvContentPartPr>
              <p14:xfrm>
                <a:off x="4280313" y="3031386"/>
                <a:ext cx="6840" cy="8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6D1CA5-82EE-4EA2-980D-B168CFB3F9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62313" y="3013386"/>
                  <a:ext cx="424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51EA2E-F312-4FAF-8834-B2452CDA9DBF}"/>
              </a:ext>
            </a:extLst>
          </p:cNvPr>
          <p:cNvGrpSpPr/>
          <p:nvPr/>
        </p:nvGrpSpPr>
        <p:grpSpPr>
          <a:xfrm>
            <a:off x="7141953" y="3301548"/>
            <a:ext cx="769320" cy="200160"/>
            <a:chOff x="7141953" y="3301548"/>
            <a:chExt cx="7693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D4D277E-88DC-439A-8791-E984033128FE}"/>
                    </a:ext>
                  </a:extLst>
                </p14:cNvPr>
                <p14:cNvContentPartPr/>
                <p14:nvPr/>
              </p14:nvContentPartPr>
              <p14:xfrm>
                <a:off x="7141953" y="3309468"/>
                <a:ext cx="19728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D4D277E-88DC-439A-8791-E984033128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24313" y="3291828"/>
                  <a:ext cx="23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A5A66C6-DE1E-4D3A-AE15-63F5880C0CFD}"/>
                    </a:ext>
                  </a:extLst>
                </p14:cNvPr>
                <p14:cNvContentPartPr/>
                <p14:nvPr/>
              </p14:nvContentPartPr>
              <p14:xfrm>
                <a:off x="7425993" y="3359148"/>
                <a:ext cx="129600" cy="1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A5A66C6-DE1E-4D3A-AE15-63F5880C0CF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07993" y="3341148"/>
                  <a:ext cx="165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E61BFF-20E1-4CC9-A05B-85ECD946BFB0}"/>
                    </a:ext>
                  </a:extLst>
                </p14:cNvPr>
                <p14:cNvContentPartPr/>
                <p14:nvPr/>
              </p14:nvContentPartPr>
              <p14:xfrm>
                <a:off x="7416273" y="3480828"/>
                <a:ext cx="131760" cy="9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E61BFF-20E1-4CC9-A05B-85ECD946BFB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98273" y="3462828"/>
                  <a:ext cx="167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055CFA3-FEC9-40B7-8A54-A01F0448E91A}"/>
                    </a:ext>
                  </a:extLst>
                </p14:cNvPr>
                <p14:cNvContentPartPr/>
                <p14:nvPr/>
              </p14:nvContentPartPr>
              <p14:xfrm>
                <a:off x="7689153" y="3301548"/>
                <a:ext cx="222120" cy="200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055CFA3-FEC9-40B7-8A54-A01F0448E91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71153" y="3283908"/>
                  <a:ext cx="25776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F46AD4E-0C45-4554-93F0-D6C0968CAFB9}"/>
                  </a:ext>
                </a:extLst>
              </p14:cNvPr>
              <p14:cNvContentPartPr/>
              <p14:nvPr/>
            </p14:nvContentPartPr>
            <p14:xfrm>
              <a:off x="7146273" y="3613668"/>
              <a:ext cx="921600" cy="23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F46AD4E-0C45-4554-93F0-D6C0968CAFB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128633" y="3596028"/>
                <a:ext cx="9572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6EAC1A3-A155-4E97-B2E5-16B28B7675E8}"/>
              </a:ext>
            </a:extLst>
          </p:cNvPr>
          <p:cNvGrpSpPr/>
          <p:nvPr/>
        </p:nvGrpSpPr>
        <p:grpSpPr>
          <a:xfrm>
            <a:off x="5362833" y="4885908"/>
            <a:ext cx="2264400" cy="833400"/>
            <a:chOff x="5362833" y="4885908"/>
            <a:chExt cx="226440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9015A33-2CD3-4172-8A1C-AB5B9514C823}"/>
                    </a:ext>
                  </a:extLst>
                </p14:cNvPr>
                <p14:cNvContentPartPr/>
                <p14:nvPr/>
              </p14:nvContentPartPr>
              <p14:xfrm>
                <a:off x="5389473" y="4915428"/>
                <a:ext cx="24840" cy="668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9015A33-2CD3-4172-8A1C-AB5B9514C82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71473" y="4897788"/>
                  <a:ext cx="6048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188CD9-9963-4322-8D33-0910EF618A2D}"/>
                    </a:ext>
                  </a:extLst>
                </p14:cNvPr>
                <p14:cNvContentPartPr/>
                <p14:nvPr/>
              </p14:nvContentPartPr>
              <p14:xfrm>
                <a:off x="5403513" y="4889868"/>
                <a:ext cx="1961280" cy="609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188CD9-9963-4322-8D33-0910EF618A2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85513" y="4871868"/>
                  <a:ext cx="19969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BB3684-5EE7-438B-909D-F07CE3A15980}"/>
                    </a:ext>
                  </a:extLst>
                </p14:cNvPr>
                <p14:cNvContentPartPr/>
                <p14:nvPr/>
              </p14:nvContentPartPr>
              <p14:xfrm>
                <a:off x="5406753" y="5514108"/>
                <a:ext cx="21960" cy="118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BB3684-5EE7-438B-909D-F07CE3A159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88753" y="5496468"/>
                  <a:ext cx="57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3E918D5-3FED-4EB7-9DF6-A0AB450AE3BC}"/>
                    </a:ext>
                  </a:extLst>
                </p14:cNvPr>
                <p14:cNvContentPartPr/>
                <p14:nvPr/>
              </p14:nvContentPartPr>
              <p14:xfrm>
                <a:off x="5362833" y="5510148"/>
                <a:ext cx="2060640" cy="118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3E918D5-3FED-4EB7-9DF6-A0AB450AE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44833" y="5492148"/>
                  <a:ext cx="2096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1157EC8-9BA8-42F3-9784-F46EC853C07F}"/>
                    </a:ext>
                  </a:extLst>
                </p14:cNvPr>
                <p14:cNvContentPartPr/>
                <p14:nvPr/>
              </p14:nvContentPartPr>
              <p14:xfrm>
                <a:off x="7389273" y="5460108"/>
                <a:ext cx="17640" cy="4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1157EC8-9BA8-42F3-9784-F46EC853C0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71273" y="5442108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1620B49-7AA7-452A-BA36-B7DAF4DD6FFC}"/>
                    </a:ext>
                  </a:extLst>
                </p14:cNvPr>
                <p14:cNvContentPartPr/>
                <p14:nvPr/>
              </p14:nvContentPartPr>
              <p14:xfrm>
                <a:off x="5643273" y="4923708"/>
                <a:ext cx="72360" cy="795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1620B49-7AA7-452A-BA36-B7DAF4DD6F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25633" y="4905708"/>
                  <a:ext cx="1080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E94A239-D191-4AD8-900E-29E7F8FCB9B5}"/>
                    </a:ext>
                  </a:extLst>
                </p14:cNvPr>
                <p14:cNvContentPartPr/>
                <p14:nvPr/>
              </p14:nvContentPartPr>
              <p14:xfrm>
                <a:off x="6043593" y="5066268"/>
                <a:ext cx="261360" cy="287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E94A239-D191-4AD8-900E-29E7F8FCB9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25953" y="5048628"/>
                  <a:ext cx="297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3AB9D6-99C5-4139-8B07-BDABC56C911F}"/>
                    </a:ext>
                  </a:extLst>
                </p14:cNvPr>
                <p14:cNvContentPartPr/>
                <p14:nvPr/>
              </p14:nvContentPartPr>
              <p14:xfrm>
                <a:off x="6313233" y="5146548"/>
                <a:ext cx="152280" cy="19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3AB9D6-99C5-4139-8B07-BDABC56C91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5593" y="5128548"/>
                  <a:ext cx="187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A2DC432-E059-4EF7-86A2-0BE0CC04141F}"/>
                    </a:ext>
                  </a:extLst>
                </p14:cNvPr>
                <p14:cNvContentPartPr/>
                <p14:nvPr/>
              </p14:nvContentPartPr>
              <p14:xfrm>
                <a:off x="6591873" y="4885908"/>
                <a:ext cx="47880" cy="690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A2DC432-E059-4EF7-86A2-0BE0CC04141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74233" y="4867908"/>
                  <a:ext cx="8352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FA9437-DB81-48E3-AA80-0D02B35BAE40}"/>
                    </a:ext>
                  </a:extLst>
                </p14:cNvPr>
                <p14:cNvContentPartPr/>
                <p14:nvPr/>
              </p14:nvContentPartPr>
              <p14:xfrm>
                <a:off x="6801033" y="4917228"/>
                <a:ext cx="41040" cy="705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FA9437-DB81-48E3-AA80-0D02B35BAE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3393" y="4899228"/>
                  <a:ext cx="7668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AEF9EB7-9C64-4AB2-96AA-EB4A28220F6E}"/>
                    </a:ext>
                  </a:extLst>
                </p14:cNvPr>
                <p14:cNvContentPartPr/>
                <p14:nvPr/>
              </p14:nvContentPartPr>
              <p14:xfrm>
                <a:off x="7277313" y="4890948"/>
                <a:ext cx="308880" cy="66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AEF9EB7-9C64-4AB2-96AA-EB4A28220F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59313" y="4872948"/>
                  <a:ext cx="34452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DA125F4-E705-49B3-AF34-4326684E3FCB}"/>
                    </a:ext>
                  </a:extLst>
                </p14:cNvPr>
                <p14:cNvContentPartPr/>
                <p14:nvPr/>
              </p14:nvContentPartPr>
              <p14:xfrm>
                <a:off x="7372713" y="5517348"/>
                <a:ext cx="254520" cy="15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DA125F4-E705-49B3-AF34-4326684E3FC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55073" y="5499348"/>
                  <a:ext cx="29016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9657378-D032-493D-84F3-7B780400D9D7}"/>
                  </a:ext>
                </a:extLst>
              </p14:cNvPr>
              <p14:cNvContentPartPr/>
              <p14:nvPr/>
            </p14:nvContentPartPr>
            <p14:xfrm>
              <a:off x="1491393" y="4963668"/>
              <a:ext cx="34920" cy="5882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9657378-D032-493D-84F3-7B780400D9D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473393" y="4945668"/>
                <a:ext cx="7056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5331A15-DF42-4B56-9849-CC3E77356008}"/>
                  </a:ext>
                </a:extLst>
              </p14:cNvPr>
              <p14:cNvContentPartPr/>
              <p14:nvPr/>
            </p14:nvContentPartPr>
            <p14:xfrm>
              <a:off x="1467633" y="4954668"/>
              <a:ext cx="2098800" cy="69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5331A15-DF42-4B56-9849-CC3E7735600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49633" y="4936668"/>
                <a:ext cx="2134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7DE4951-CE2D-463F-BCE7-8A474A8EC193}"/>
                  </a:ext>
                </a:extLst>
              </p14:cNvPr>
              <p14:cNvContentPartPr/>
              <p14:nvPr/>
            </p14:nvContentPartPr>
            <p14:xfrm>
              <a:off x="3525393" y="4980948"/>
              <a:ext cx="18000" cy="625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7DE4951-CE2D-463F-BCE7-8A474A8EC19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507393" y="4963308"/>
                <a:ext cx="5364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D322434-1BF0-4246-BFF2-D8089879FD8B}"/>
                  </a:ext>
                </a:extLst>
              </p14:cNvPr>
              <p14:cNvContentPartPr/>
              <p14:nvPr/>
            </p14:nvContentPartPr>
            <p14:xfrm>
              <a:off x="1467273" y="5500068"/>
              <a:ext cx="34560" cy="2023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D322434-1BF0-4246-BFF2-D8089879FD8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449273" y="5482068"/>
                <a:ext cx="702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55A8D59-96FC-4878-81FF-1E42028E57B0}"/>
                  </a:ext>
                </a:extLst>
              </p14:cNvPr>
              <p14:cNvContentPartPr/>
              <p14:nvPr/>
            </p14:nvContentPartPr>
            <p14:xfrm>
              <a:off x="1490313" y="5629668"/>
              <a:ext cx="2155680" cy="1058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55A8D59-96FC-4878-81FF-1E42028E57B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472313" y="5612028"/>
                <a:ext cx="21913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9263DA9-84E0-4F53-884F-A4228F229EE3}"/>
                  </a:ext>
                </a:extLst>
              </p14:cNvPr>
              <p14:cNvContentPartPr/>
              <p14:nvPr/>
            </p14:nvContentPartPr>
            <p14:xfrm>
              <a:off x="1807833" y="4996428"/>
              <a:ext cx="53280" cy="8006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9263DA9-84E0-4F53-884F-A4228F229EE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790193" y="4978788"/>
                <a:ext cx="8892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5A32039-2314-4C56-A7C5-A1ADE73319A0}"/>
                  </a:ext>
                </a:extLst>
              </p14:cNvPr>
              <p14:cNvContentPartPr/>
              <p14:nvPr/>
            </p14:nvContentPartPr>
            <p14:xfrm>
              <a:off x="2004753" y="5210268"/>
              <a:ext cx="11160" cy="254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5A32039-2314-4C56-A7C5-A1ADE73319A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987113" y="5192628"/>
                <a:ext cx="468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E2B8707-4A37-42B0-B80E-D88AEAE40DFA}"/>
                  </a:ext>
                </a:extLst>
              </p14:cNvPr>
              <p14:cNvContentPartPr/>
              <p14:nvPr/>
            </p14:nvContentPartPr>
            <p14:xfrm>
              <a:off x="2113473" y="5243028"/>
              <a:ext cx="172440" cy="229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E2B8707-4A37-42B0-B80E-D88AEAE40DFA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095833" y="5225388"/>
                <a:ext cx="2080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20150B4-F2D8-4EB9-9AE2-F4D4FE28F2EB}"/>
                  </a:ext>
                </a:extLst>
              </p14:cNvPr>
              <p14:cNvContentPartPr/>
              <p14:nvPr/>
            </p14:nvContentPartPr>
            <p14:xfrm>
              <a:off x="2456553" y="4965108"/>
              <a:ext cx="55080" cy="731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20150B4-F2D8-4EB9-9AE2-F4D4FE28F2E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438913" y="4947108"/>
                <a:ext cx="907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4C135C5-C2CE-45AB-B6AD-AB78DA495BAF}"/>
                  </a:ext>
                </a:extLst>
              </p14:cNvPr>
              <p14:cNvContentPartPr/>
              <p14:nvPr/>
            </p14:nvContentPartPr>
            <p14:xfrm>
              <a:off x="2685153" y="4985988"/>
              <a:ext cx="39960" cy="770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4C135C5-C2CE-45AB-B6AD-AB78DA495BA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67153" y="4967988"/>
                <a:ext cx="756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D1F3233-1DA2-468B-B68F-A9FAD7EA8362}"/>
                  </a:ext>
                </a:extLst>
              </p14:cNvPr>
              <p14:cNvContentPartPr/>
              <p14:nvPr/>
            </p14:nvContentPartPr>
            <p14:xfrm>
              <a:off x="2823393" y="5165628"/>
              <a:ext cx="148680" cy="243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D1F3233-1DA2-468B-B68F-A9FAD7EA836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805393" y="5147628"/>
                <a:ext cx="184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3B25158-6DFE-4612-A622-C443B7053F81}"/>
                  </a:ext>
                </a:extLst>
              </p14:cNvPr>
              <p14:cNvContentPartPr/>
              <p14:nvPr/>
            </p14:nvContentPartPr>
            <p14:xfrm>
              <a:off x="3011673" y="5236548"/>
              <a:ext cx="112320" cy="165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3B25158-6DFE-4612-A622-C443B7053F8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993673" y="5218908"/>
                <a:ext cx="1479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C33FA66-CB17-410F-BA1F-5A4F1190A522}"/>
                  </a:ext>
                </a:extLst>
              </p14:cNvPr>
              <p14:cNvContentPartPr/>
              <p14:nvPr/>
            </p14:nvContentPartPr>
            <p14:xfrm>
              <a:off x="3296433" y="4981308"/>
              <a:ext cx="49320" cy="7664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C33FA66-CB17-410F-BA1F-5A4F1190A52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278433" y="4963668"/>
                <a:ext cx="84960" cy="80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64365BD-A66C-4C08-94EF-CBF2FE092BCB}"/>
              </a:ext>
            </a:extLst>
          </p:cNvPr>
          <p:cNvGrpSpPr/>
          <p:nvPr/>
        </p:nvGrpSpPr>
        <p:grpSpPr>
          <a:xfrm>
            <a:off x="1276113" y="5510829"/>
            <a:ext cx="391320" cy="643680"/>
            <a:chOff x="1276113" y="5510829"/>
            <a:chExt cx="3913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2C15D40-1838-4ACC-A2AA-6A836EA47DD3}"/>
                    </a:ext>
                  </a:extLst>
                </p14:cNvPr>
                <p14:cNvContentPartPr/>
                <p14:nvPr/>
              </p14:nvContentPartPr>
              <p14:xfrm>
                <a:off x="1285833" y="5510829"/>
                <a:ext cx="381600" cy="609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2C15D40-1838-4ACC-A2AA-6A836EA47D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67833" y="5493189"/>
                  <a:ext cx="41724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55C16B2-F5F0-484E-9067-8A909DC68872}"/>
                    </a:ext>
                  </a:extLst>
                </p14:cNvPr>
                <p14:cNvContentPartPr/>
                <p14:nvPr/>
              </p14:nvContentPartPr>
              <p14:xfrm>
                <a:off x="1276113" y="5964069"/>
                <a:ext cx="108360" cy="190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55C16B2-F5F0-484E-9067-8A909DC6887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8473" y="5946429"/>
                  <a:ext cx="1440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D752A24-D0F3-4EEB-B92A-7C71E35A18EB}"/>
              </a:ext>
            </a:extLst>
          </p:cNvPr>
          <p:cNvGrpSpPr/>
          <p:nvPr/>
        </p:nvGrpSpPr>
        <p:grpSpPr>
          <a:xfrm>
            <a:off x="2590473" y="5608389"/>
            <a:ext cx="290880" cy="473400"/>
            <a:chOff x="2590473" y="5608389"/>
            <a:chExt cx="2908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1FB2B40-01B9-488E-99E1-B25D52441CEA}"/>
                    </a:ext>
                  </a:extLst>
                </p14:cNvPr>
                <p14:cNvContentPartPr/>
                <p14:nvPr/>
              </p14:nvContentPartPr>
              <p14:xfrm>
                <a:off x="2590473" y="5608389"/>
                <a:ext cx="195480" cy="473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1FB2B40-01B9-488E-99E1-B25D52441C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2473" y="5590389"/>
                  <a:ext cx="2311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DEED2C-7EF4-4462-92D2-822F4BDAC65F}"/>
                    </a:ext>
                  </a:extLst>
                </p14:cNvPr>
                <p14:cNvContentPartPr/>
                <p14:nvPr/>
              </p14:nvContentPartPr>
              <p14:xfrm>
                <a:off x="2656353" y="5959029"/>
                <a:ext cx="225000" cy="114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DEED2C-7EF4-4462-92D2-822F4BDAC6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638713" y="5941029"/>
                  <a:ext cx="2606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4AE639A-4305-497E-BD92-1E42F210A9A6}"/>
                  </a:ext>
                </a:extLst>
              </p14:cNvPr>
              <p14:cNvContentPartPr/>
              <p14:nvPr/>
            </p14:nvContentPartPr>
            <p14:xfrm>
              <a:off x="465393" y="6213549"/>
              <a:ext cx="24840" cy="425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4AE639A-4305-497E-BD92-1E42F210A9A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47753" y="6195909"/>
                <a:ext cx="604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20F6F12-41D1-474A-8D5B-A3266D944991}"/>
                  </a:ext>
                </a:extLst>
              </p14:cNvPr>
              <p14:cNvContentPartPr/>
              <p14:nvPr/>
            </p14:nvContentPartPr>
            <p14:xfrm>
              <a:off x="454593" y="6180429"/>
              <a:ext cx="1520640" cy="770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20F6F12-41D1-474A-8D5B-A3266D94499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36953" y="6162429"/>
                <a:ext cx="1556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2EF3E4C-4AF3-4E23-B252-1C569D06B1E9}"/>
                  </a:ext>
                </a:extLst>
              </p14:cNvPr>
              <p14:cNvContentPartPr/>
              <p14:nvPr/>
            </p14:nvContentPartPr>
            <p14:xfrm>
              <a:off x="1950753" y="6177549"/>
              <a:ext cx="12240" cy="474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2EF3E4C-4AF3-4E23-B252-1C569D06B1E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933113" y="6159909"/>
                <a:ext cx="478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B96F62B-9A76-44B0-9B52-8FA28671D9E1}"/>
                  </a:ext>
                </a:extLst>
              </p14:cNvPr>
              <p14:cNvContentPartPr/>
              <p14:nvPr/>
            </p14:nvContentPartPr>
            <p14:xfrm>
              <a:off x="474033" y="6557709"/>
              <a:ext cx="10080" cy="1591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B96F62B-9A76-44B0-9B52-8FA28671D9E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56033" y="6540069"/>
                <a:ext cx="457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305E792-1855-4D97-8C33-595AEACB64FE}"/>
                  </a:ext>
                </a:extLst>
              </p14:cNvPr>
              <p14:cNvContentPartPr/>
              <p14:nvPr/>
            </p14:nvContentPartPr>
            <p14:xfrm>
              <a:off x="448473" y="6621789"/>
              <a:ext cx="1650240" cy="68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305E792-1855-4D97-8C33-595AEACB64F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30833" y="6603789"/>
                <a:ext cx="16858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0348E7A-0DCF-45D7-BF7B-5A330DE054FF}"/>
                  </a:ext>
                </a:extLst>
              </p14:cNvPr>
              <p14:cNvContentPartPr/>
              <p14:nvPr/>
            </p14:nvContentPartPr>
            <p14:xfrm>
              <a:off x="701553" y="6244869"/>
              <a:ext cx="69120" cy="505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0348E7A-0DCF-45D7-BF7B-5A330DE054F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83913" y="6227229"/>
                <a:ext cx="1047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1EE0BEA-0D1A-451A-8A0A-41F20C6B79DC}"/>
                  </a:ext>
                </a:extLst>
              </p14:cNvPr>
              <p14:cNvContentPartPr/>
              <p14:nvPr/>
            </p14:nvContentPartPr>
            <p14:xfrm>
              <a:off x="867873" y="6350349"/>
              <a:ext cx="159120" cy="1832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1EE0BEA-0D1A-451A-8A0A-41F20C6B79D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50233" y="6332349"/>
                <a:ext cx="194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D10222F-5F7D-4BB4-9CA2-F94D0A9C4B65}"/>
                  </a:ext>
                </a:extLst>
              </p14:cNvPr>
              <p14:cNvContentPartPr/>
              <p14:nvPr/>
            </p14:nvContentPartPr>
            <p14:xfrm>
              <a:off x="905673" y="6305349"/>
              <a:ext cx="113040" cy="266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D10222F-5F7D-4BB4-9CA2-F94D0A9C4B6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87673" y="6287709"/>
                <a:ext cx="148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DF70B62-FE82-43F3-9EA0-0E6B9746B24E}"/>
                  </a:ext>
                </a:extLst>
              </p14:cNvPr>
              <p14:cNvContentPartPr/>
              <p14:nvPr/>
            </p14:nvContentPartPr>
            <p14:xfrm>
              <a:off x="1228593" y="6195909"/>
              <a:ext cx="14400" cy="500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DF70B62-FE82-43F3-9EA0-0E6B9746B24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210953" y="6178269"/>
                <a:ext cx="500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ABCB922-06FD-497D-A23E-BDC7758D386D}"/>
                  </a:ext>
                </a:extLst>
              </p14:cNvPr>
              <p14:cNvContentPartPr/>
              <p14:nvPr/>
            </p14:nvContentPartPr>
            <p14:xfrm>
              <a:off x="1419753" y="6238389"/>
              <a:ext cx="25920" cy="4654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ABCB922-06FD-497D-A23E-BDC7758D386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401753" y="6220389"/>
                <a:ext cx="61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6548CA1-0A85-4044-B5FA-6845F68C9ED0}"/>
                  </a:ext>
                </a:extLst>
              </p14:cNvPr>
              <p14:cNvContentPartPr/>
              <p14:nvPr/>
            </p14:nvContentPartPr>
            <p14:xfrm>
              <a:off x="1791633" y="6198069"/>
              <a:ext cx="25200" cy="507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6548CA1-0A85-4044-B5FA-6845F68C9ED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773633" y="6180429"/>
                <a:ext cx="60840" cy="54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2A06196-551D-4F98-BE8C-89720B995E55}"/>
              </a:ext>
            </a:extLst>
          </p:cNvPr>
          <p:cNvGrpSpPr/>
          <p:nvPr/>
        </p:nvGrpSpPr>
        <p:grpSpPr>
          <a:xfrm>
            <a:off x="2396793" y="6077829"/>
            <a:ext cx="3653280" cy="566640"/>
            <a:chOff x="2396793" y="6077829"/>
            <a:chExt cx="36532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C7D59A5-64EC-4156-95A9-0324EECA1467}"/>
                    </a:ext>
                  </a:extLst>
                </p14:cNvPr>
                <p14:cNvContentPartPr/>
                <p14:nvPr/>
              </p14:nvContentPartPr>
              <p14:xfrm>
                <a:off x="2415873" y="6178989"/>
                <a:ext cx="33120" cy="465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C7D59A5-64EC-4156-95A9-0324EECA14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97873" y="6160989"/>
                  <a:ext cx="687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21E5EA8-EB32-400F-95D0-BAA245FA09F5}"/>
                    </a:ext>
                  </a:extLst>
                </p14:cNvPr>
                <p14:cNvContentPartPr/>
                <p14:nvPr/>
              </p14:nvContentPartPr>
              <p14:xfrm>
                <a:off x="2429553" y="6094389"/>
                <a:ext cx="1534320" cy="45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21E5EA8-EB32-400F-95D0-BAA245FA09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11553" y="6076389"/>
                  <a:ext cx="15699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EE8BD7-DD5F-44BF-AE7B-C929E56E1E9E}"/>
                    </a:ext>
                  </a:extLst>
                </p14:cNvPr>
                <p14:cNvContentPartPr/>
                <p14:nvPr/>
              </p14:nvContentPartPr>
              <p14:xfrm>
                <a:off x="2396793" y="6510909"/>
                <a:ext cx="1692360" cy="118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EE8BD7-DD5F-44BF-AE7B-C929E56E1E9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78793" y="6492909"/>
                  <a:ext cx="1728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053F8F-7ED0-4D29-80A2-839CE84A1B69}"/>
                    </a:ext>
                  </a:extLst>
                </p14:cNvPr>
                <p14:cNvContentPartPr/>
                <p14:nvPr/>
              </p14:nvContentPartPr>
              <p14:xfrm>
                <a:off x="2608833" y="6176829"/>
                <a:ext cx="37080" cy="410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053F8F-7ED0-4D29-80A2-839CE84A1B6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90833" y="6158829"/>
                  <a:ext cx="72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F66006C-5A16-46BD-81D4-70727CED0AE5}"/>
                    </a:ext>
                  </a:extLst>
                </p14:cNvPr>
                <p14:cNvContentPartPr/>
                <p14:nvPr/>
              </p14:nvContentPartPr>
              <p14:xfrm>
                <a:off x="2822673" y="6281949"/>
                <a:ext cx="19800" cy="198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F66006C-5A16-46BD-81D4-70727CED0AE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04673" y="6264309"/>
                  <a:ext cx="55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F34B47-0F54-4C31-AD6A-6F8D55C7ACF1}"/>
                    </a:ext>
                  </a:extLst>
                </p14:cNvPr>
                <p14:cNvContentPartPr/>
                <p14:nvPr/>
              </p14:nvContentPartPr>
              <p14:xfrm>
                <a:off x="2920593" y="6287709"/>
                <a:ext cx="223200" cy="164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F34B47-0F54-4C31-AD6A-6F8D55C7AC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02593" y="6270069"/>
                  <a:ext cx="258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A2DA3C-77F2-43F1-ABC5-B38A85865458}"/>
                    </a:ext>
                  </a:extLst>
                </p14:cNvPr>
                <p14:cNvContentPartPr/>
                <p14:nvPr/>
              </p14:nvContentPartPr>
              <p14:xfrm>
                <a:off x="3233433" y="6114189"/>
                <a:ext cx="30960" cy="464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A2DA3C-77F2-43F1-ABC5-B38A858654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15433" y="6096549"/>
                  <a:ext cx="666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EB9B2E4-1601-4A35-A6FC-4853C4945A4B}"/>
                    </a:ext>
                  </a:extLst>
                </p14:cNvPr>
                <p14:cNvContentPartPr/>
                <p14:nvPr/>
              </p14:nvContentPartPr>
              <p14:xfrm>
                <a:off x="3370233" y="6127509"/>
                <a:ext cx="8640" cy="45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EB9B2E4-1601-4A35-A6FC-4853C4945A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52593" y="6109869"/>
                  <a:ext cx="44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E7DF0C9-208F-4A9E-B80D-AA0EFBB618CF}"/>
                    </a:ext>
                  </a:extLst>
                </p14:cNvPr>
                <p14:cNvContentPartPr/>
                <p14:nvPr/>
              </p14:nvContentPartPr>
              <p14:xfrm>
                <a:off x="3490113" y="6249189"/>
                <a:ext cx="16200" cy="171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E7DF0C9-208F-4A9E-B80D-AA0EFBB618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72473" y="6231189"/>
                  <a:ext cx="51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21080CF-1FD7-4327-A639-6151B5361E4F}"/>
                    </a:ext>
                  </a:extLst>
                </p14:cNvPr>
                <p14:cNvContentPartPr/>
                <p14:nvPr/>
              </p14:nvContentPartPr>
              <p14:xfrm>
                <a:off x="3574353" y="6276189"/>
                <a:ext cx="93960" cy="147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21080CF-1FD7-4327-A639-6151B5361E4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56713" y="6258549"/>
                  <a:ext cx="12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A9A5B2-5339-458E-B2CD-468C32528FD7}"/>
                    </a:ext>
                  </a:extLst>
                </p14:cNvPr>
                <p14:cNvContentPartPr/>
                <p14:nvPr/>
              </p14:nvContentPartPr>
              <p14:xfrm>
                <a:off x="3585513" y="6271149"/>
                <a:ext cx="90720" cy="21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A9A5B2-5339-458E-B2CD-468C32528F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67873" y="6253509"/>
                  <a:ext cx="12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BD63629-EE4E-4566-AC65-5E117B7699DF}"/>
                    </a:ext>
                  </a:extLst>
                </p14:cNvPr>
                <p14:cNvContentPartPr/>
                <p14:nvPr/>
              </p14:nvContentPartPr>
              <p14:xfrm>
                <a:off x="3774153" y="6107349"/>
                <a:ext cx="43920" cy="44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BD63629-EE4E-4566-AC65-5E117B7699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56153" y="6089349"/>
                  <a:ext cx="795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15ECD7F-DB12-4742-97C9-4C0A54A6CF31}"/>
                    </a:ext>
                  </a:extLst>
                </p14:cNvPr>
                <p14:cNvContentPartPr/>
                <p14:nvPr/>
              </p14:nvContentPartPr>
              <p14:xfrm>
                <a:off x="4382913" y="6082869"/>
                <a:ext cx="35280" cy="413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15ECD7F-DB12-4742-97C9-4C0A54A6CF3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64913" y="6064869"/>
                  <a:ext cx="70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1A86205-3C6F-41DB-A637-1E27959C5DA8}"/>
                    </a:ext>
                  </a:extLst>
                </p14:cNvPr>
                <p14:cNvContentPartPr/>
                <p14:nvPr/>
              </p14:nvContentPartPr>
              <p14:xfrm>
                <a:off x="4369953" y="6093669"/>
                <a:ext cx="110304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1A86205-3C6F-41DB-A637-1E27959C5DA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52313" y="6075669"/>
                  <a:ext cx="1138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A6C0434-1768-4871-976C-5E3B88EBBDAB}"/>
                    </a:ext>
                  </a:extLst>
                </p14:cNvPr>
                <p14:cNvContentPartPr/>
                <p14:nvPr/>
              </p14:nvContentPartPr>
              <p14:xfrm>
                <a:off x="4931193" y="6094029"/>
                <a:ext cx="802440" cy="53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A6C0434-1768-4871-976C-5E3B88EBBDA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3193" y="6076389"/>
                  <a:ext cx="838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78F924A-53B8-4064-89E5-5D85ED1CE24D}"/>
                    </a:ext>
                  </a:extLst>
                </p14:cNvPr>
                <p14:cNvContentPartPr/>
                <p14:nvPr/>
              </p14:nvContentPartPr>
              <p14:xfrm>
                <a:off x="5703033" y="6079629"/>
                <a:ext cx="16560" cy="450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78F924A-53B8-4064-89E5-5D85ED1CE2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85033" y="6061629"/>
                  <a:ext cx="522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A4A620-2CE7-4396-9FDA-DDA96E867062}"/>
                    </a:ext>
                  </a:extLst>
                </p14:cNvPr>
                <p14:cNvContentPartPr/>
                <p14:nvPr/>
              </p14:nvContentPartPr>
              <p14:xfrm>
                <a:off x="4363113" y="6451509"/>
                <a:ext cx="30240" cy="139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A4A620-2CE7-4396-9FDA-DDA96E8670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45473" y="6433509"/>
                  <a:ext cx="65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3EB3BD1-4B71-4A0B-B445-56FC65BB1706}"/>
                    </a:ext>
                  </a:extLst>
                </p14:cNvPr>
                <p14:cNvContentPartPr/>
                <p14:nvPr/>
              </p14:nvContentPartPr>
              <p14:xfrm>
                <a:off x="4318473" y="6531069"/>
                <a:ext cx="1731600" cy="20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3EB3BD1-4B71-4A0B-B445-56FC65BB170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00833" y="6513069"/>
                  <a:ext cx="1767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EEDB3C-33C8-462C-B150-638A0DF556A3}"/>
                    </a:ext>
                  </a:extLst>
                </p14:cNvPr>
                <p14:cNvContentPartPr/>
                <p14:nvPr/>
              </p14:nvContentPartPr>
              <p14:xfrm>
                <a:off x="4551033" y="6094029"/>
                <a:ext cx="39600" cy="468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EEDB3C-33C8-462C-B150-638A0DF556A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33393" y="6076389"/>
                  <a:ext cx="75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7F690EF-7997-423D-86FB-E29896367D6E}"/>
                    </a:ext>
                  </a:extLst>
                </p14:cNvPr>
                <p14:cNvContentPartPr/>
                <p14:nvPr/>
              </p14:nvContentPartPr>
              <p14:xfrm>
                <a:off x="5022273" y="6099789"/>
                <a:ext cx="61560" cy="417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7F690EF-7997-423D-86FB-E29896367D6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04633" y="6081789"/>
                  <a:ext cx="97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E182C2E-4C4C-4080-934B-CB8E2395AF94}"/>
                    </a:ext>
                  </a:extLst>
                </p14:cNvPr>
                <p14:cNvContentPartPr/>
                <p14:nvPr/>
              </p14:nvContentPartPr>
              <p14:xfrm>
                <a:off x="4663713" y="6217869"/>
                <a:ext cx="180360" cy="221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E182C2E-4C4C-4080-934B-CB8E2395A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646073" y="6200229"/>
                  <a:ext cx="21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4A1A370-01E5-4A2C-A72A-75AFA47655C7}"/>
                    </a:ext>
                  </a:extLst>
                </p14:cNvPr>
                <p14:cNvContentPartPr/>
                <p14:nvPr/>
              </p14:nvContentPartPr>
              <p14:xfrm>
                <a:off x="4866753" y="6252429"/>
                <a:ext cx="103680" cy="138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4A1A370-01E5-4A2C-A72A-75AFA47655C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48753" y="6234429"/>
                  <a:ext cx="139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2BA8A1-0488-4C73-8533-6503C2E04F3F}"/>
                    </a:ext>
                  </a:extLst>
                </p14:cNvPr>
                <p14:cNvContentPartPr/>
                <p14:nvPr/>
              </p14:nvContentPartPr>
              <p14:xfrm>
                <a:off x="5184993" y="6112749"/>
                <a:ext cx="44640" cy="419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2BA8A1-0488-4C73-8533-6503C2E04F3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67353" y="6094749"/>
                  <a:ext cx="80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A0C95F2-3012-4C0C-92F6-BD36581C05A1}"/>
                    </a:ext>
                  </a:extLst>
                </p14:cNvPr>
                <p14:cNvContentPartPr/>
                <p14:nvPr/>
              </p14:nvContentPartPr>
              <p14:xfrm>
                <a:off x="5314953" y="6226509"/>
                <a:ext cx="132480" cy="193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A0C95F2-3012-4C0C-92F6-BD36581C05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96953" y="6208509"/>
                  <a:ext cx="168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2F8C185-9C8F-432A-9462-CC9B18DA6FEB}"/>
                    </a:ext>
                  </a:extLst>
                </p14:cNvPr>
                <p14:cNvContentPartPr/>
                <p14:nvPr/>
              </p14:nvContentPartPr>
              <p14:xfrm>
                <a:off x="5454993" y="6229749"/>
                <a:ext cx="108000" cy="172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2F8C185-9C8F-432A-9462-CC9B18DA6FE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36993" y="6211749"/>
                  <a:ext cx="143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87AF5D1-4D5A-4EF1-B510-2CD2D7D4843D}"/>
                    </a:ext>
                  </a:extLst>
                </p14:cNvPr>
                <p14:cNvContentPartPr/>
                <p14:nvPr/>
              </p14:nvContentPartPr>
              <p14:xfrm>
                <a:off x="5472273" y="6219669"/>
                <a:ext cx="147240" cy="17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87AF5D1-4D5A-4EF1-B510-2CD2D7D4843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54273" y="6202029"/>
                  <a:ext cx="182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870EF02-86EC-4150-9B39-180ED83C4E39}"/>
                    </a:ext>
                  </a:extLst>
                </p14:cNvPr>
                <p14:cNvContentPartPr/>
                <p14:nvPr/>
              </p14:nvContentPartPr>
              <p14:xfrm>
                <a:off x="5721033" y="6077829"/>
                <a:ext cx="171360" cy="418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870EF02-86EC-4150-9B39-180ED83C4E3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03033" y="6060189"/>
                  <a:ext cx="207000" cy="45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809CBF2C-BEE9-42F0-BC19-2BE0339DF141}"/>
                  </a:ext>
                </a:extLst>
              </p14:cNvPr>
              <p14:cNvContentPartPr/>
              <p14:nvPr/>
            </p14:nvContentPartPr>
            <p14:xfrm>
              <a:off x="3480753" y="5485989"/>
              <a:ext cx="1292760" cy="587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809CBF2C-BEE9-42F0-BC19-2BE0339DF14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463113" y="5468349"/>
                <a:ext cx="1328400" cy="62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DF76C5A-A982-4461-BD81-C50A66F12321}"/>
              </a:ext>
            </a:extLst>
          </p:cNvPr>
          <p:cNvGrpSpPr/>
          <p:nvPr/>
        </p:nvGrpSpPr>
        <p:grpSpPr>
          <a:xfrm>
            <a:off x="6267513" y="6028509"/>
            <a:ext cx="1516320" cy="507600"/>
            <a:chOff x="6267513" y="6028509"/>
            <a:chExt cx="15163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B470B3-5C08-4FA5-9E93-9A3ADD83BFAE}"/>
                    </a:ext>
                  </a:extLst>
                </p14:cNvPr>
                <p14:cNvContentPartPr/>
                <p14:nvPr/>
              </p14:nvContentPartPr>
              <p14:xfrm>
                <a:off x="6287313" y="6049029"/>
                <a:ext cx="23400" cy="470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B470B3-5C08-4FA5-9E93-9A3ADD83BFA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69313" y="6031389"/>
                  <a:ext cx="590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B07C494-E0CA-4DD8-9810-15E90C1C8411}"/>
                    </a:ext>
                  </a:extLst>
                </p14:cNvPr>
                <p14:cNvContentPartPr/>
                <p14:nvPr/>
              </p14:nvContentPartPr>
              <p14:xfrm>
                <a:off x="6267513" y="6042909"/>
                <a:ext cx="1301400" cy="471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B07C494-E0CA-4DD8-9810-15E90C1C841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49513" y="6024909"/>
                  <a:ext cx="13370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93743FC-A36A-419A-A3D7-353679874DD3}"/>
                    </a:ext>
                  </a:extLst>
                </p14:cNvPr>
                <p14:cNvContentPartPr/>
                <p14:nvPr/>
              </p14:nvContentPartPr>
              <p14:xfrm>
                <a:off x="6286953" y="6484629"/>
                <a:ext cx="1496880" cy="30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93743FC-A36A-419A-A3D7-353679874DD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69313" y="6466629"/>
                  <a:ext cx="1532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65E3112-920F-41B3-B0B5-B27AF128B5EA}"/>
                    </a:ext>
                  </a:extLst>
                </p14:cNvPr>
                <p14:cNvContentPartPr/>
                <p14:nvPr/>
              </p14:nvContentPartPr>
              <p14:xfrm>
                <a:off x="6429873" y="6050469"/>
                <a:ext cx="35280" cy="474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65E3112-920F-41B3-B0B5-B27AF128B5E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12233" y="6032469"/>
                  <a:ext cx="70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82A348C-6CFD-4E6E-9FBB-DD6F001DE953}"/>
                    </a:ext>
                  </a:extLst>
                </p14:cNvPr>
                <p14:cNvContentPartPr/>
                <p14:nvPr/>
              </p14:nvContentPartPr>
              <p14:xfrm>
                <a:off x="6547953" y="6189429"/>
                <a:ext cx="122760" cy="183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82A348C-6CFD-4E6E-9FBB-DD6F001DE95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529953" y="6171429"/>
                  <a:ext cx="158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8FA4E4F-0E60-4501-B4B5-0C3116A17BEC}"/>
                    </a:ext>
                  </a:extLst>
                </p14:cNvPr>
                <p14:cNvContentPartPr/>
                <p14:nvPr/>
              </p14:nvContentPartPr>
              <p14:xfrm>
                <a:off x="6553353" y="6155949"/>
                <a:ext cx="167040" cy="36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8FA4E4F-0E60-4501-B4B5-0C3116A17BE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35713" y="6138309"/>
                  <a:ext cx="202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B14D89F-07A5-49E7-AAA4-70251F6EB3A5}"/>
                    </a:ext>
                  </a:extLst>
                </p14:cNvPr>
                <p14:cNvContentPartPr/>
                <p14:nvPr/>
              </p14:nvContentPartPr>
              <p14:xfrm>
                <a:off x="6732993" y="6141189"/>
                <a:ext cx="100440" cy="219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B14D89F-07A5-49E7-AAA4-70251F6EB3A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15353" y="6123189"/>
                  <a:ext cx="13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A4EFC67-166A-448B-89D8-0D883F85F266}"/>
                    </a:ext>
                  </a:extLst>
                </p14:cNvPr>
                <p14:cNvContentPartPr/>
                <p14:nvPr/>
              </p14:nvContentPartPr>
              <p14:xfrm>
                <a:off x="6929193" y="6037869"/>
                <a:ext cx="60120" cy="467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A4EFC67-166A-448B-89D8-0D883F85F26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11553" y="6019869"/>
                  <a:ext cx="957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C4A359D-73DB-455E-842C-1FD6D8FFE9EF}"/>
                    </a:ext>
                  </a:extLst>
                </p14:cNvPr>
                <p14:cNvContentPartPr/>
                <p14:nvPr/>
              </p14:nvContentPartPr>
              <p14:xfrm>
                <a:off x="7064553" y="6028509"/>
                <a:ext cx="53640" cy="495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C4A359D-73DB-455E-842C-1FD6D8FFE9E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46553" y="6010869"/>
                  <a:ext cx="892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D90EA3C-5B9B-4CBD-952E-41271673CFEC}"/>
                    </a:ext>
                  </a:extLst>
                </p14:cNvPr>
                <p14:cNvContentPartPr/>
                <p14:nvPr/>
              </p14:nvContentPartPr>
              <p14:xfrm>
                <a:off x="7181913" y="6193389"/>
                <a:ext cx="98640" cy="146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D90EA3C-5B9B-4CBD-952E-41271673CFE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64273" y="6175389"/>
                  <a:ext cx="134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DE40327-B32A-4525-A155-681277AAC895}"/>
                    </a:ext>
                  </a:extLst>
                </p14:cNvPr>
                <p14:cNvContentPartPr/>
                <p14:nvPr/>
              </p14:nvContentPartPr>
              <p14:xfrm>
                <a:off x="7194873" y="6153429"/>
                <a:ext cx="122400" cy="50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DE40327-B32A-4525-A155-681277AAC89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76873" y="6135429"/>
                  <a:ext cx="158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D5EBA33-0A19-462E-9B61-AE21995C813B}"/>
                    </a:ext>
                  </a:extLst>
                </p14:cNvPr>
                <p14:cNvContentPartPr/>
                <p14:nvPr/>
              </p14:nvContentPartPr>
              <p14:xfrm>
                <a:off x="7368033" y="6167829"/>
                <a:ext cx="60120" cy="173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D5EBA33-0A19-462E-9B61-AE21995C813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50033" y="6150189"/>
                  <a:ext cx="95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665D4CD-4A9C-48FA-B0B1-601E64B5C8ED}"/>
                    </a:ext>
                  </a:extLst>
                </p14:cNvPr>
                <p14:cNvContentPartPr/>
                <p14:nvPr/>
              </p14:nvContentPartPr>
              <p14:xfrm>
                <a:off x="7549113" y="6041469"/>
                <a:ext cx="153360" cy="494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665D4CD-4A9C-48FA-B0B1-601E64B5C8E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31113" y="6023829"/>
                  <a:ext cx="18900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A6CDEEDC-9779-49B3-A466-16FB2111828D}"/>
              </a:ext>
            </a:extLst>
          </p:cNvPr>
          <p:cNvGrpSpPr/>
          <p:nvPr/>
        </p:nvGrpSpPr>
        <p:grpSpPr>
          <a:xfrm>
            <a:off x="8049513" y="6018069"/>
            <a:ext cx="1127880" cy="461160"/>
            <a:chOff x="8049513" y="6018069"/>
            <a:chExt cx="112788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5F3AA41-65CF-4286-BD89-FB788652C99B}"/>
                    </a:ext>
                  </a:extLst>
                </p14:cNvPr>
                <p14:cNvContentPartPr/>
                <p14:nvPr/>
              </p14:nvContentPartPr>
              <p14:xfrm>
                <a:off x="8049873" y="6048669"/>
                <a:ext cx="52560" cy="430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5F3AA41-65CF-4286-BD89-FB788652C99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31873" y="6031029"/>
                  <a:ext cx="88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591B3A0-B5AE-49D2-B36E-A8B9AEE61D64}"/>
                    </a:ext>
                  </a:extLst>
                </p14:cNvPr>
                <p14:cNvContentPartPr/>
                <p14:nvPr/>
              </p14:nvContentPartPr>
              <p14:xfrm>
                <a:off x="8067153" y="6037149"/>
                <a:ext cx="1027800" cy="408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591B3A0-B5AE-49D2-B36E-A8B9AEE61D6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49513" y="6019149"/>
                  <a:ext cx="1063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FAF07FC-AAA9-43A8-8445-EAB8981469F3}"/>
                    </a:ext>
                  </a:extLst>
                </p14:cNvPr>
                <p14:cNvContentPartPr/>
                <p14:nvPr/>
              </p14:nvContentPartPr>
              <p14:xfrm>
                <a:off x="8049513" y="6442149"/>
                <a:ext cx="1127880" cy="342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FAF07FC-AAA9-43A8-8445-EAB8981469F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31873" y="6424509"/>
                  <a:ext cx="1163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3FB8B97-9345-4C1B-8D58-58B2AA26E912}"/>
                    </a:ext>
                  </a:extLst>
                </p14:cNvPr>
                <p14:cNvContentPartPr/>
                <p14:nvPr/>
              </p14:nvContentPartPr>
              <p14:xfrm>
                <a:off x="8197833" y="6022029"/>
                <a:ext cx="27000" cy="437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3FB8B97-9345-4C1B-8D58-58B2AA26E91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80193" y="6004029"/>
                  <a:ext cx="626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49A1FF-653B-4ECC-98CB-E16D56F90271}"/>
                    </a:ext>
                  </a:extLst>
                </p14:cNvPr>
                <p14:cNvContentPartPr/>
                <p14:nvPr/>
              </p14:nvContentPartPr>
              <p14:xfrm>
                <a:off x="8312313" y="6144069"/>
                <a:ext cx="129240" cy="177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49A1FF-653B-4ECC-98CB-E16D56F902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94673" y="6126069"/>
                  <a:ext cx="164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52535EE-3D79-43BB-AA1F-A38BAF8EB906}"/>
                    </a:ext>
                  </a:extLst>
                </p14:cNvPr>
                <p14:cNvContentPartPr/>
                <p14:nvPr/>
              </p14:nvContentPartPr>
              <p14:xfrm>
                <a:off x="8472873" y="6159909"/>
                <a:ext cx="106560" cy="160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52535EE-3D79-43BB-AA1F-A38BAF8EB90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55233" y="6142269"/>
                  <a:ext cx="142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BE77D9E-303E-4FEC-BCC0-DF18662B9CAF}"/>
                    </a:ext>
                  </a:extLst>
                </p14:cNvPr>
                <p14:cNvContentPartPr/>
                <p14:nvPr/>
              </p14:nvContentPartPr>
              <p14:xfrm>
                <a:off x="8710833" y="6018069"/>
                <a:ext cx="23400" cy="451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BE77D9E-303E-4FEC-BCC0-DF18662B9CA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92833" y="6000429"/>
                  <a:ext cx="590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67D372A-148A-4B46-8BD1-FDD1C9537994}"/>
                    </a:ext>
                  </a:extLst>
                </p14:cNvPr>
                <p14:cNvContentPartPr/>
                <p14:nvPr/>
              </p14:nvContentPartPr>
              <p14:xfrm>
                <a:off x="8840433" y="6058029"/>
                <a:ext cx="23760" cy="367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67D372A-148A-4B46-8BD1-FDD1C953799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822433" y="6040029"/>
                  <a:ext cx="59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1FC47B3-F1F7-439D-94CA-9D36E4603029}"/>
                    </a:ext>
                  </a:extLst>
                </p14:cNvPr>
                <p14:cNvContentPartPr/>
                <p14:nvPr/>
              </p14:nvContentPartPr>
              <p14:xfrm>
                <a:off x="9040233" y="6053709"/>
                <a:ext cx="109800" cy="394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1FC47B3-F1F7-439D-94CA-9D36E460302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022593" y="6036069"/>
                  <a:ext cx="14544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A221816-0CEA-49D0-B2AE-DCA6087366EA}"/>
              </a:ext>
            </a:extLst>
          </p:cNvPr>
          <p:cNvGrpSpPr/>
          <p:nvPr/>
        </p:nvGrpSpPr>
        <p:grpSpPr>
          <a:xfrm>
            <a:off x="5554713" y="5552949"/>
            <a:ext cx="2629080" cy="557640"/>
            <a:chOff x="5554713" y="5552949"/>
            <a:chExt cx="262908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B473A8-FCF2-4E4D-B3F5-692514700231}"/>
                    </a:ext>
                  </a:extLst>
                </p14:cNvPr>
                <p14:cNvContentPartPr/>
                <p14:nvPr/>
              </p14:nvContentPartPr>
              <p14:xfrm>
                <a:off x="5554713" y="5637909"/>
                <a:ext cx="1084680" cy="45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B473A8-FCF2-4E4D-B3F5-69251470023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37073" y="5620269"/>
                  <a:ext cx="1120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E81C641-8260-4567-83F1-1B5B91789A02}"/>
                    </a:ext>
                  </a:extLst>
                </p14:cNvPr>
                <p14:cNvContentPartPr/>
                <p14:nvPr/>
              </p14:nvContentPartPr>
              <p14:xfrm>
                <a:off x="6348873" y="5915829"/>
                <a:ext cx="187200" cy="194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E81C641-8260-4567-83F1-1B5B91789A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330873" y="5898189"/>
                  <a:ext cx="22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F2F398B-3C98-4982-84C9-792596E1179F}"/>
                    </a:ext>
                  </a:extLst>
                </p14:cNvPr>
                <p14:cNvContentPartPr/>
                <p14:nvPr/>
              </p14:nvContentPartPr>
              <p14:xfrm>
                <a:off x="6776913" y="5552949"/>
                <a:ext cx="720" cy="1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F2F398B-3C98-4982-84C9-792596E117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759273" y="5535309"/>
                  <a:ext cx="36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9643C03-3085-409A-9427-ECFF67D8FB95}"/>
                    </a:ext>
                  </a:extLst>
                </p14:cNvPr>
                <p14:cNvContentPartPr/>
                <p14:nvPr/>
              </p14:nvContentPartPr>
              <p14:xfrm>
                <a:off x="6753513" y="5566269"/>
                <a:ext cx="1364760" cy="371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9643C03-3085-409A-9427-ECFF67D8FB9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35873" y="5548629"/>
                  <a:ext cx="1400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BD3755B-CD0E-4BC6-A5F1-9AC721B59EB4}"/>
                    </a:ext>
                  </a:extLst>
                </p14:cNvPr>
                <p14:cNvContentPartPr/>
                <p14:nvPr/>
              </p14:nvContentPartPr>
              <p14:xfrm>
                <a:off x="7968153" y="5869029"/>
                <a:ext cx="215640" cy="101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BD3755B-CD0E-4BC6-A5F1-9AC721B59EB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50153" y="5851029"/>
                  <a:ext cx="2512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F9B04F4-4EDA-4A18-AB3B-830EF5CC7052}"/>
              </a:ext>
            </a:extLst>
          </p:cNvPr>
          <p:cNvGrpSpPr/>
          <p:nvPr/>
        </p:nvGrpSpPr>
        <p:grpSpPr>
          <a:xfrm>
            <a:off x="2654913" y="3687429"/>
            <a:ext cx="2624760" cy="704160"/>
            <a:chOff x="2654913" y="3687429"/>
            <a:chExt cx="262476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F2DAD72-C9A6-4DC2-9B94-71DC75D89F5F}"/>
                    </a:ext>
                  </a:extLst>
                </p14:cNvPr>
                <p14:cNvContentPartPr/>
                <p14:nvPr/>
              </p14:nvContentPartPr>
              <p14:xfrm>
                <a:off x="2866953" y="3769149"/>
                <a:ext cx="34200" cy="526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F2DAD72-C9A6-4DC2-9B94-71DC75D89F5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49313" y="3751509"/>
                  <a:ext cx="6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929F36E-6BFF-47AB-932F-53F520CD80FF}"/>
                    </a:ext>
                  </a:extLst>
                </p14:cNvPr>
                <p14:cNvContentPartPr/>
                <p14:nvPr/>
              </p14:nvContentPartPr>
              <p14:xfrm>
                <a:off x="2654913" y="3702549"/>
                <a:ext cx="2624760" cy="588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929F36E-6BFF-47AB-932F-53F520CD80F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36913" y="3684909"/>
                  <a:ext cx="26604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4C56155-78B0-4DD1-B97D-D5200E80D5DC}"/>
                    </a:ext>
                  </a:extLst>
                </p14:cNvPr>
                <p14:cNvContentPartPr/>
                <p14:nvPr/>
              </p14:nvContentPartPr>
              <p14:xfrm>
                <a:off x="3094833" y="3744669"/>
                <a:ext cx="43560" cy="646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4C56155-78B0-4DD1-B97D-D5200E80D5D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076833" y="3727029"/>
                  <a:ext cx="792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5DD4F89-639E-4B25-B69C-A2550B7BE1D8}"/>
                    </a:ext>
                  </a:extLst>
                </p14:cNvPr>
                <p14:cNvContentPartPr/>
                <p14:nvPr/>
              </p14:nvContentPartPr>
              <p14:xfrm>
                <a:off x="3286353" y="3881109"/>
                <a:ext cx="168840" cy="282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5DD4F89-639E-4B25-B69C-A2550B7BE1D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68353" y="3863109"/>
                  <a:ext cx="204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98E5E4E-3435-43F2-B2CB-F53038261461}"/>
                    </a:ext>
                  </a:extLst>
                </p14:cNvPr>
                <p14:cNvContentPartPr/>
                <p14:nvPr/>
              </p14:nvContentPartPr>
              <p14:xfrm>
                <a:off x="3260073" y="3873549"/>
                <a:ext cx="312840" cy="3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98E5E4E-3435-43F2-B2CB-F5303826146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42073" y="3855909"/>
                  <a:ext cx="348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05C9DDB-0BB6-4B60-AA57-BD033E6600E2}"/>
                    </a:ext>
                  </a:extLst>
                </p14:cNvPr>
                <p14:cNvContentPartPr/>
                <p14:nvPr/>
              </p14:nvContentPartPr>
              <p14:xfrm>
                <a:off x="3582993" y="3862029"/>
                <a:ext cx="157320" cy="306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05C9DDB-0BB6-4B60-AA57-BD033E6600E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64993" y="3844029"/>
                  <a:ext cx="192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C48469A-4BEA-4557-9491-E18B6C63D145}"/>
                    </a:ext>
                  </a:extLst>
                </p14:cNvPr>
                <p14:cNvContentPartPr/>
                <p14:nvPr/>
              </p14:nvContentPartPr>
              <p14:xfrm>
                <a:off x="3965313" y="3700029"/>
                <a:ext cx="23760" cy="579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C48469A-4BEA-4557-9491-E18B6C63D14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47673" y="3682029"/>
                  <a:ext cx="594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A598988-8CB2-40BA-8AEC-987E9CE9F044}"/>
                    </a:ext>
                  </a:extLst>
                </p14:cNvPr>
                <p14:cNvContentPartPr/>
                <p14:nvPr/>
              </p14:nvContentPartPr>
              <p14:xfrm>
                <a:off x="4213713" y="3687429"/>
                <a:ext cx="39600" cy="5670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A598988-8CB2-40BA-8AEC-987E9CE9F04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96073" y="3669789"/>
                  <a:ext cx="752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370FE24-59F3-42B2-9E0D-2D4269E15F8F}"/>
                    </a:ext>
                  </a:extLst>
                </p14:cNvPr>
                <p14:cNvContentPartPr/>
                <p14:nvPr/>
              </p14:nvContentPartPr>
              <p14:xfrm>
                <a:off x="4872513" y="3712269"/>
                <a:ext cx="42840" cy="560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370FE24-59F3-42B2-9E0D-2D4269E15F8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54873" y="3694629"/>
                  <a:ext cx="784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9D957FA-B7CE-4CAC-82AC-36CFBA0B906D}"/>
                    </a:ext>
                  </a:extLst>
                </p14:cNvPr>
                <p14:cNvContentPartPr/>
                <p14:nvPr/>
              </p14:nvContentPartPr>
              <p14:xfrm>
                <a:off x="4235313" y="3726309"/>
                <a:ext cx="588240" cy="501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9D957FA-B7CE-4CAC-82AC-36CFBA0B906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17313" y="3708669"/>
                  <a:ext cx="623880" cy="53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FBD5AEF-C62C-4EE6-AB46-4FB3080FE464}"/>
              </a:ext>
            </a:extLst>
          </p:cNvPr>
          <p:cNvGrpSpPr/>
          <p:nvPr/>
        </p:nvGrpSpPr>
        <p:grpSpPr>
          <a:xfrm>
            <a:off x="4130193" y="3746469"/>
            <a:ext cx="1436400" cy="1222560"/>
            <a:chOff x="4130193" y="3746469"/>
            <a:chExt cx="1436400" cy="12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82BFB6C-ED93-458A-B804-3C156CBB3128}"/>
                    </a:ext>
                  </a:extLst>
                </p14:cNvPr>
                <p14:cNvContentPartPr/>
                <p14:nvPr/>
              </p14:nvContentPartPr>
              <p14:xfrm>
                <a:off x="4130193" y="4244709"/>
                <a:ext cx="1436400" cy="724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82BFB6C-ED93-458A-B804-3C156CBB312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12553" y="4227069"/>
                  <a:ext cx="14720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AF76965-B103-4AB0-9BF2-F9083AE92E5A}"/>
                    </a:ext>
                  </a:extLst>
                </p14:cNvPr>
                <p14:cNvContentPartPr/>
                <p14:nvPr/>
              </p14:nvContentPartPr>
              <p14:xfrm>
                <a:off x="4968633" y="3746469"/>
                <a:ext cx="249840" cy="502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AF76965-B103-4AB0-9BF2-F9083AE92E5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50993" y="3728469"/>
                  <a:ext cx="28548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F22AE47-02D7-4A21-B51C-FEE9F8441822}"/>
              </a:ext>
            </a:extLst>
          </p:cNvPr>
          <p:cNvGrpSpPr/>
          <p:nvPr/>
        </p:nvGrpSpPr>
        <p:grpSpPr>
          <a:xfrm>
            <a:off x="2684433" y="4200069"/>
            <a:ext cx="317880" cy="720000"/>
            <a:chOff x="2684433" y="4200069"/>
            <a:chExt cx="31788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63C4C7F-FA7F-421B-93AA-8B621CEE4F26}"/>
                    </a:ext>
                  </a:extLst>
                </p14:cNvPr>
                <p14:cNvContentPartPr/>
                <p14:nvPr/>
              </p14:nvContentPartPr>
              <p14:xfrm>
                <a:off x="2721513" y="4200069"/>
                <a:ext cx="280800" cy="648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63C4C7F-FA7F-421B-93AA-8B621CEE4F2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03513" y="4182429"/>
                  <a:ext cx="3164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EBBD80D-40F9-4873-94B3-04224ADBB573}"/>
                    </a:ext>
                  </a:extLst>
                </p14:cNvPr>
                <p14:cNvContentPartPr/>
                <p14:nvPr/>
              </p14:nvContentPartPr>
              <p14:xfrm>
                <a:off x="2684433" y="4691109"/>
                <a:ext cx="141840" cy="228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EBBD80D-40F9-4873-94B3-04224ADBB57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666793" y="4673109"/>
                  <a:ext cx="177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2DDED43-BE4B-42ED-B126-9D594D2DE9B8}"/>
                    </a:ext>
                  </a:extLst>
                </p14:cNvPr>
                <p14:cNvContentPartPr/>
                <p14:nvPr/>
              </p14:nvContentPartPr>
              <p14:xfrm>
                <a:off x="2766153" y="4526589"/>
                <a:ext cx="32400" cy="107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2DDED43-BE4B-42ED-B126-9D594D2DE9B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48513" y="4508589"/>
                  <a:ext cx="680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3FBCD90-D268-4BB7-BD34-8D9459166443}"/>
              </a:ext>
            </a:extLst>
          </p:cNvPr>
          <p:cNvGrpSpPr/>
          <p:nvPr/>
        </p:nvGrpSpPr>
        <p:grpSpPr>
          <a:xfrm>
            <a:off x="3549513" y="4349469"/>
            <a:ext cx="232920" cy="334440"/>
            <a:chOff x="3549513" y="4349469"/>
            <a:chExt cx="2329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6E298DB-EE6F-49F2-B157-6C2207CB429E}"/>
                    </a:ext>
                  </a:extLst>
                </p14:cNvPr>
                <p14:cNvContentPartPr/>
                <p14:nvPr/>
              </p14:nvContentPartPr>
              <p14:xfrm>
                <a:off x="3549513" y="4353069"/>
                <a:ext cx="28080" cy="198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6E298DB-EE6F-49F2-B157-6C2207CB429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31873" y="4335429"/>
                  <a:ext cx="63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4545C28-00F9-408F-903E-72C6B7C8E73A}"/>
                    </a:ext>
                  </a:extLst>
                </p14:cNvPr>
                <p14:cNvContentPartPr/>
                <p14:nvPr/>
              </p14:nvContentPartPr>
              <p14:xfrm>
                <a:off x="3571833" y="4349469"/>
                <a:ext cx="175680" cy="2084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4545C28-00F9-408F-903E-72C6B7C8E73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553833" y="4331829"/>
                  <a:ext cx="211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3C898D-077D-49EC-BB9A-D85B4D495BB2}"/>
                    </a:ext>
                  </a:extLst>
                </p14:cNvPr>
                <p14:cNvContentPartPr/>
                <p14:nvPr/>
              </p14:nvContentPartPr>
              <p14:xfrm>
                <a:off x="3757953" y="4507869"/>
                <a:ext cx="24480" cy="176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3C898D-077D-49EC-BB9A-D85B4D495BB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740313" y="4490229"/>
                  <a:ext cx="601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C17CE121-ADED-43AE-8F34-E074900E9556}"/>
              </a:ext>
            </a:extLst>
          </p:cNvPr>
          <p:cNvGrpSpPr/>
          <p:nvPr/>
        </p:nvGrpSpPr>
        <p:grpSpPr>
          <a:xfrm>
            <a:off x="2981073" y="4454949"/>
            <a:ext cx="166680" cy="257400"/>
            <a:chOff x="2981073" y="4454949"/>
            <a:chExt cx="16668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EEBA6AD-6E8E-45FB-BDE4-2DDE32FE9B45}"/>
                    </a:ext>
                  </a:extLst>
                </p14:cNvPr>
                <p14:cNvContentPartPr/>
                <p14:nvPr/>
              </p14:nvContentPartPr>
              <p14:xfrm>
                <a:off x="2994033" y="4462509"/>
                <a:ext cx="16200" cy="184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EEBA6AD-6E8E-45FB-BDE4-2DDE32FE9B4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76393" y="4444509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8767215-5592-416C-ACEF-D774A88A3E4C}"/>
                    </a:ext>
                  </a:extLst>
                </p14:cNvPr>
                <p14:cNvContentPartPr/>
                <p14:nvPr/>
              </p14:nvContentPartPr>
              <p14:xfrm>
                <a:off x="2981073" y="4454949"/>
                <a:ext cx="95040" cy="824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8767215-5592-416C-ACEF-D774A88A3E4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63073" y="4436949"/>
                  <a:ext cx="130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64BA67D-72C6-4372-8EE5-04221A38466D}"/>
                    </a:ext>
                  </a:extLst>
                </p14:cNvPr>
                <p14:cNvContentPartPr/>
                <p14:nvPr/>
              </p14:nvContentPartPr>
              <p14:xfrm>
                <a:off x="3127593" y="4578429"/>
                <a:ext cx="20160" cy="133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64BA67D-72C6-4372-8EE5-04221A38466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109953" y="4560789"/>
                  <a:ext cx="558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D20E6F4-EA1D-4A3C-AC53-33FAAB211130}"/>
              </a:ext>
            </a:extLst>
          </p:cNvPr>
          <p:cNvGrpSpPr/>
          <p:nvPr/>
        </p:nvGrpSpPr>
        <p:grpSpPr>
          <a:xfrm>
            <a:off x="4142793" y="4366749"/>
            <a:ext cx="404640" cy="325080"/>
            <a:chOff x="4142793" y="4366749"/>
            <a:chExt cx="40464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CD7DB0D-0696-4895-9216-DE56D5B1F177}"/>
                    </a:ext>
                  </a:extLst>
                </p14:cNvPr>
                <p14:cNvContentPartPr/>
                <p14:nvPr/>
              </p14:nvContentPartPr>
              <p14:xfrm>
                <a:off x="4151793" y="4375389"/>
                <a:ext cx="20160" cy="1987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CD7DB0D-0696-4895-9216-DE56D5B1F17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34153" y="4357749"/>
                  <a:ext cx="5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D700061-464A-4504-BB79-4C19C0BB03C3}"/>
                    </a:ext>
                  </a:extLst>
                </p14:cNvPr>
                <p14:cNvContentPartPr/>
                <p14:nvPr/>
              </p14:nvContentPartPr>
              <p14:xfrm>
                <a:off x="4142793" y="4366749"/>
                <a:ext cx="85680" cy="149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D700061-464A-4504-BB79-4C19C0BB03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124793" y="4349109"/>
                  <a:ext cx="121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722186B-3773-427E-BF12-C0638E9B606B}"/>
                    </a:ext>
                  </a:extLst>
                </p14:cNvPr>
                <p14:cNvContentPartPr/>
                <p14:nvPr/>
              </p14:nvContentPartPr>
              <p14:xfrm>
                <a:off x="4295073" y="4545669"/>
                <a:ext cx="252360" cy="146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722186B-3773-427E-BF12-C0638E9B606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277073" y="4527669"/>
                  <a:ext cx="288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C0CCA8BA-EFBB-44A2-8130-2801A6D2C04C}"/>
              </a:ext>
            </a:extLst>
          </p:cNvPr>
          <p:cNvGrpSpPr/>
          <p:nvPr/>
        </p:nvGrpSpPr>
        <p:grpSpPr>
          <a:xfrm>
            <a:off x="6719673" y="3661509"/>
            <a:ext cx="2446200" cy="1004400"/>
            <a:chOff x="6719673" y="3661509"/>
            <a:chExt cx="244620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010255E-5F03-4E5A-9044-11BEBC4DBB98}"/>
                    </a:ext>
                  </a:extLst>
                </p14:cNvPr>
                <p14:cNvContentPartPr/>
                <p14:nvPr/>
              </p14:nvContentPartPr>
              <p14:xfrm>
                <a:off x="6983553" y="3854469"/>
                <a:ext cx="105840" cy="182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010255E-5F03-4E5A-9044-11BEBC4DBB9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965913" y="3836469"/>
                  <a:ext cx="141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BAF5117-3B6F-4C99-9201-7FA9FC405C0C}"/>
                    </a:ext>
                  </a:extLst>
                </p14:cNvPr>
                <p14:cNvContentPartPr/>
                <p14:nvPr/>
              </p14:nvContentPartPr>
              <p14:xfrm>
                <a:off x="7006593" y="3846909"/>
                <a:ext cx="162000" cy="25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BAF5117-3B6F-4C99-9201-7FA9FC405C0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88953" y="3829269"/>
                  <a:ext cx="197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5C48296-6A52-432F-95D3-9BB9E68C176B}"/>
                    </a:ext>
                  </a:extLst>
                </p14:cNvPr>
                <p14:cNvContentPartPr/>
                <p14:nvPr/>
              </p14:nvContentPartPr>
              <p14:xfrm>
                <a:off x="7158153" y="3841509"/>
                <a:ext cx="343800" cy="2710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5C48296-6A52-432F-95D3-9BB9E68C176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40153" y="3823869"/>
                  <a:ext cx="3794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6854818-247A-4CC9-B8A0-BA76C31F478E}"/>
                    </a:ext>
                  </a:extLst>
                </p14:cNvPr>
                <p14:cNvContentPartPr/>
                <p14:nvPr/>
              </p14:nvContentPartPr>
              <p14:xfrm>
                <a:off x="7319433" y="3828189"/>
                <a:ext cx="42480" cy="46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6854818-247A-4CC9-B8A0-BA76C31F478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01793" y="3810549"/>
                  <a:ext cx="78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B8E4591-7D8F-4F02-86EE-496DBFCB9F19}"/>
                    </a:ext>
                  </a:extLst>
                </p14:cNvPr>
                <p14:cNvContentPartPr/>
                <p14:nvPr/>
              </p14:nvContentPartPr>
              <p14:xfrm>
                <a:off x="7481073" y="4026549"/>
                <a:ext cx="7920" cy="17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B8E4591-7D8F-4F02-86EE-496DBFCB9F1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63073" y="4008909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7C6F1CF-E59D-4F17-A994-0E29F3B62BCC}"/>
                    </a:ext>
                  </a:extLst>
                </p14:cNvPr>
                <p14:cNvContentPartPr/>
                <p14:nvPr/>
              </p14:nvContentPartPr>
              <p14:xfrm>
                <a:off x="7720833" y="3729189"/>
                <a:ext cx="222480" cy="277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7C6F1CF-E59D-4F17-A994-0E29F3B62BC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703193" y="3711549"/>
                  <a:ext cx="258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A71F0C-9A29-492E-861C-3B49FCAB1A02}"/>
                    </a:ext>
                  </a:extLst>
                </p14:cNvPr>
                <p14:cNvContentPartPr/>
                <p14:nvPr/>
              </p14:nvContentPartPr>
              <p14:xfrm>
                <a:off x="7922433" y="3815589"/>
                <a:ext cx="57240" cy="211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A71F0C-9A29-492E-861C-3B49FCAB1A0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04433" y="3797589"/>
                  <a:ext cx="92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8B385F9-FE59-47AC-BF2E-F18DE42D2569}"/>
                    </a:ext>
                  </a:extLst>
                </p14:cNvPr>
                <p14:cNvContentPartPr/>
                <p14:nvPr/>
              </p14:nvContentPartPr>
              <p14:xfrm>
                <a:off x="8066433" y="3817389"/>
                <a:ext cx="36720" cy="207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8B385F9-FE59-47AC-BF2E-F18DE42D256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048793" y="3799389"/>
                  <a:ext cx="72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4E6ED72-45E2-4860-B62D-C9FF429C6D94}"/>
                    </a:ext>
                  </a:extLst>
                </p14:cNvPr>
                <p14:cNvContentPartPr/>
                <p14:nvPr/>
              </p14:nvContentPartPr>
              <p14:xfrm>
                <a:off x="8201433" y="3795069"/>
                <a:ext cx="56160" cy="2545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4E6ED72-45E2-4860-B62D-C9FF429C6D9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83433" y="3777069"/>
                  <a:ext cx="91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4C35BCD-A171-49AD-AC3E-30ADC33CD05A}"/>
                    </a:ext>
                  </a:extLst>
                </p14:cNvPr>
                <p14:cNvContentPartPr/>
                <p14:nvPr/>
              </p14:nvContentPartPr>
              <p14:xfrm>
                <a:off x="8400153" y="3661509"/>
                <a:ext cx="177840" cy="3297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4C35BCD-A171-49AD-AC3E-30ADC33CD05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382513" y="3643509"/>
                  <a:ext cx="213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46BACD0-2FF1-4318-88AF-1B14046BBED5}"/>
                    </a:ext>
                  </a:extLst>
                </p14:cNvPr>
                <p14:cNvContentPartPr/>
                <p14:nvPr/>
              </p14:nvContentPartPr>
              <p14:xfrm>
                <a:off x="8596713" y="3898389"/>
                <a:ext cx="132840" cy="81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46BACD0-2FF1-4318-88AF-1B14046BBED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579073" y="3880749"/>
                  <a:ext cx="168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CF5CDAE-1DB6-4EC6-8B8D-6576D3AEBE41}"/>
                    </a:ext>
                  </a:extLst>
                </p14:cNvPr>
                <p14:cNvContentPartPr/>
                <p14:nvPr/>
              </p14:nvContentPartPr>
              <p14:xfrm>
                <a:off x="8753313" y="3895509"/>
                <a:ext cx="59760" cy="79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CF5CDAE-1DB6-4EC6-8B8D-6576D3AEBE4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35313" y="3877509"/>
                  <a:ext cx="95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5FEAD45-F880-48DD-9BF6-72CE64795A72}"/>
                    </a:ext>
                  </a:extLst>
                </p14:cNvPr>
                <p14:cNvContentPartPr/>
                <p14:nvPr/>
              </p14:nvContentPartPr>
              <p14:xfrm>
                <a:off x="8823513" y="3757989"/>
                <a:ext cx="143640" cy="2707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5FEAD45-F880-48DD-9BF6-72CE64795A7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05513" y="3739989"/>
                  <a:ext cx="179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FF4315F-E3A3-4B60-8C52-CB64D35504B5}"/>
                    </a:ext>
                  </a:extLst>
                </p14:cNvPr>
                <p14:cNvContentPartPr/>
                <p14:nvPr/>
              </p14:nvContentPartPr>
              <p14:xfrm>
                <a:off x="8952753" y="3901629"/>
                <a:ext cx="43200" cy="90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FF4315F-E3A3-4B60-8C52-CB64D35504B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34753" y="3883629"/>
                  <a:ext cx="78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35BFBC7-F1E0-4E77-AB12-C6F9643C1F8E}"/>
                    </a:ext>
                  </a:extLst>
                </p14:cNvPr>
                <p14:cNvContentPartPr/>
                <p14:nvPr/>
              </p14:nvContentPartPr>
              <p14:xfrm>
                <a:off x="9069033" y="3914949"/>
                <a:ext cx="61200" cy="856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35BFBC7-F1E0-4E77-AB12-C6F9643C1F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51033" y="3896949"/>
                  <a:ext cx="9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B7FFD5F-2D3F-475B-96A7-73C6480FC35D}"/>
                    </a:ext>
                  </a:extLst>
                </p14:cNvPr>
                <p14:cNvContentPartPr/>
                <p14:nvPr/>
              </p14:nvContentPartPr>
              <p14:xfrm>
                <a:off x="6719673" y="4358469"/>
                <a:ext cx="180000" cy="98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B7FFD5F-2D3F-475B-96A7-73C6480FC35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702033" y="4340829"/>
                  <a:ext cx="215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13E353B-C894-480A-B426-0A9082CF6BD8}"/>
                    </a:ext>
                  </a:extLst>
                </p14:cNvPr>
                <p14:cNvContentPartPr/>
                <p14:nvPr/>
              </p14:nvContentPartPr>
              <p14:xfrm>
                <a:off x="6939633" y="4237149"/>
                <a:ext cx="56880" cy="224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13E353B-C894-480A-B426-0A9082CF6BD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21633" y="4219509"/>
                  <a:ext cx="92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E401D55-B1DC-4D2C-8342-BEBC33A16082}"/>
                    </a:ext>
                  </a:extLst>
                </p14:cNvPr>
                <p14:cNvContentPartPr/>
                <p14:nvPr/>
              </p14:nvContentPartPr>
              <p14:xfrm>
                <a:off x="6929913" y="4334349"/>
                <a:ext cx="191880" cy="20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E401D55-B1DC-4D2C-8342-BEBC33A1608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912273" y="4316709"/>
                  <a:ext cx="22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3C7ECA7-32FE-4447-89A3-3CAF8170DF81}"/>
                    </a:ext>
                  </a:extLst>
                </p14:cNvPr>
                <p14:cNvContentPartPr/>
                <p14:nvPr/>
              </p14:nvContentPartPr>
              <p14:xfrm>
                <a:off x="7347513" y="4273149"/>
                <a:ext cx="30600" cy="1800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3C7ECA7-32FE-4447-89A3-3CAF8170DF8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329513" y="4255509"/>
                  <a:ext cx="66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5D5884A-0F1B-4C02-A4A5-18C29044F453}"/>
                    </a:ext>
                  </a:extLst>
                </p14:cNvPr>
                <p14:cNvContentPartPr/>
                <p14:nvPr/>
              </p14:nvContentPartPr>
              <p14:xfrm>
                <a:off x="7449393" y="4322829"/>
                <a:ext cx="290880" cy="93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5D5884A-0F1B-4C02-A4A5-18C29044F45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431753" y="4305189"/>
                  <a:ext cx="326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43EC921-D784-4890-8593-F4C4B34F2974}"/>
                    </a:ext>
                  </a:extLst>
                </p14:cNvPr>
                <p14:cNvContentPartPr/>
                <p14:nvPr/>
              </p14:nvContentPartPr>
              <p14:xfrm>
                <a:off x="7786713" y="4322109"/>
                <a:ext cx="74520" cy="109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43EC921-D784-4890-8593-F4C4B34F297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768713" y="4304469"/>
                  <a:ext cx="110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86CA4D2-2147-41A0-9BB6-AFBDD23CD8C0}"/>
                    </a:ext>
                  </a:extLst>
                </p14:cNvPr>
                <p14:cNvContentPartPr/>
                <p14:nvPr/>
              </p14:nvContentPartPr>
              <p14:xfrm>
                <a:off x="7920273" y="4214469"/>
                <a:ext cx="23400" cy="239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86CA4D2-2147-41A0-9BB6-AFBDD23CD8C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902273" y="4196469"/>
                  <a:ext cx="59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65D2802-4B66-453A-A357-2C84B513E437}"/>
                    </a:ext>
                  </a:extLst>
                </p14:cNvPr>
                <p14:cNvContentPartPr/>
                <p14:nvPr/>
              </p14:nvContentPartPr>
              <p14:xfrm>
                <a:off x="7917393" y="4321029"/>
                <a:ext cx="164880" cy="23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65D2802-4B66-453A-A357-2C84B513E43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899753" y="4303389"/>
                  <a:ext cx="200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9C783A0-EAC0-4203-8816-0ECED1B9DC25}"/>
                    </a:ext>
                  </a:extLst>
                </p14:cNvPr>
                <p14:cNvContentPartPr/>
                <p14:nvPr/>
              </p14:nvContentPartPr>
              <p14:xfrm>
                <a:off x="8308353" y="4215549"/>
                <a:ext cx="60840" cy="180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9C783A0-EAC0-4203-8816-0ECED1B9DC2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290353" y="4197909"/>
                  <a:ext cx="96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5CEBA5A-A497-405A-90E3-60371090EBF8}"/>
                    </a:ext>
                  </a:extLst>
                </p14:cNvPr>
                <p14:cNvContentPartPr/>
                <p14:nvPr/>
              </p14:nvContentPartPr>
              <p14:xfrm>
                <a:off x="8298273" y="4397349"/>
                <a:ext cx="99720" cy="15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5CEBA5A-A497-405A-90E3-60371090EBF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80273" y="4379709"/>
                  <a:ext cx="135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ABAFB1A-1396-4295-9368-C1BA44B64CE0}"/>
                    </a:ext>
                  </a:extLst>
                </p14:cNvPr>
                <p14:cNvContentPartPr/>
                <p14:nvPr/>
              </p14:nvContentPartPr>
              <p14:xfrm>
                <a:off x="8633433" y="4209069"/>
                <a:ext cx="118080" cy="195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ABAFB1A-1396-4295-9368-C1BA44B64CE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615793" y="4191429"/>
                  <a:ext cx="153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078A2AF-CE8F-4D7C-911D-5698646BDA74}"/>
                    </a:ext>
                  </a:extLst>
                </p14:cNvPr>
                <p14:cNvContentPartPr/>
                <p14:nvPr/>
              </p14:nvContentPartPr>
              <p14:xfrm>
                <a:off x="8690673" y="4321749"/>
                <a:ext cx="78480" cy="651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078A2AF-CE8F-4D7C-911D-5698646BDA7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673033" y="4303749"/>
                  <a:ext cx="114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6269CA3-95AA-4BF1-91FA-3C6319DED351}"/>
                    </a:ext>
                  </a:extLst>
                </p14:cNvPr>
                <p14:cNvContentPartPr/>
                <p14:nvPr/>
              </p14:nvContentPartPr>
              <p14:xfrm>
                <a:off x="8828553" y="4277829"/>
                <a:ext cx="168840" cy="388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6269CA3-95AA-4BF1-91FA-3C6319DED35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10553" y="4259829"/>
                  <a:ext cx="204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A027B79-AF08-436C-9371-7D79A3394F24}"/>
                    </a:ext>
                  </a:extLst>
                </p14:cNvPr>
                <p14:cNvContentPartPr/>
                <p14:nvPr/>
              </p14:nvContentPartPr>
              <p14:xfrm>
                <a:off x="8481873" y="4543509"/>
                <a:ext cx="684000" cy="43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A027B79-AF08-436C-9371-7D79A3394F2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463873" y="4525509"/>
                  <a:ext cx="71964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26ED754C-F6FB-48C3-B6E3-D2C3DD4CF85F}"/>
                  </a:ext>
                </a:extLst>
              </p14:cNvPr>
              <p14:cNvContentPartPr/>
              <p14:nvPr/>
            </p14:nvContentPartPr>
            <p14:xfrm>
              <a:off x="2216073" y="5617389"/>
              <a:ext cx="31320" cy="2376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26ED754C-F6FB-48C3-B6E3-D2C3DD4CF85F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198433" y="5599749"/>
                <a:ext cx="66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40F4C7D5-71C8-4F3B-B938-92E61B6F775B}"/>
                  </a:ext>
                </a:extLst>
              </p14:cNvPr>
              <p14:cNvContentPartPr/>
              <p14:nvPr/>
            </p14:nvContentPartPr>
            <p14:xfrm>
              <a:off x="1536393" y="5865789"/>
              <a:ext cx="159120" cy="1688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40F4C7D5-71C8-4F3B-B938-92E61B6F775B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1518753" y="5848149"/>
                <a:ext cx="194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F96450B-F4D2-4ACC-BCB9-ADCB1F86581D}"/>
                  </a:ext>
                </a:extLst>
              </p14:cNvPr>
              <p14:cNvContentPartPr/>
              <p14:nvPr/>
            </p14:nvContentPartPr>
            <p14:xfrm>
              <a:off x="1526673" y="6029229"/>
              <a:ext cx="212040" cy="810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F96450B-F4D2-4ACC-BCB9-ADCB1F86581D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1509033" y="6011229"/>
                <a:ext cx="247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6F5E0DF4-4CF6-404F-9D9F-B2745282867A}"/>
                  </a:ext>
                </a:extLst>
              </p14:cNvPr>
              <p14:cNvContentPartPr/>
              <p14:nvPr/>
            </p14:nvContentPartPr>
            <p14:xfrm>
              <a:off x="1748073" y="5930589"/>
              <a:ext cx="23400" cy="1609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6F5E0DF4-4CF6-404F-9D9F-B2745282867A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1730433" y="5912949"/>
                <a:ext cx="590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ABE6F9BC-600D-4FA3-A924-90C9E5AE696F}"/>
                  </a:ext>
                </a:extLst>
              </p14:cNvPr>
              <p14:cNvContentPartPr/>
              <p14:nvPr/>
            </p14:nvContentPartPr>
            <p14:xfrm>
              <a:off x="1871913" y="5937069"/>
              <a:ext cx="117000" cy="1378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ABE6F9BC-600D-4FA3-A924-90C9E5AE696F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1853913" y="5919069"/>
                <a:ext cx="152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185D63C5-B746-4FBA-B554-61C3001BA7C4}"/>
                  </a:ext>
                </a:extLst>
              </p14:cNvPr>
              <p14:cNvContentPartPr/>
              <p14:nvPr/>
            </p14:nvContentPartPr>
            <p14:xfrm>
              <a:off x="4135593" y="5456829"/>
              <a:ext cx="94320" cy="12672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185D63C5-B746-4FBA-B554-61C3001BA7C4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4117953" y="5438829"/>
                <a:ext cx="1299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02BE4B3-FFDB-4188-807F-6DEF4F28E108}"/>
                  </a:ext>
                </a:extLst>
              </p14:cNvPr>
              <p14:cNvContentPartPr/>
              <p14:nvPr/>
            </p14:nvContentPartPr>
            <p14:xfrm>
              <a:off x="4078353" y="5396349"/>
              <a:ext cx="153360" cy="9648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02BE4B3-FFDB-4188-807F-6DEF4F28E108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4060713" y="5378709"/>
                <a:ext cx="189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E3129AAC-BE28-4B6B-BC4B-CC27D67591B1}"/>
                  </a:ext>
                </a:extLst>
              </p14:cNvPr>
              <p14:cNvContentPartPr/>
              <p14:nvPr/>
            </p14:nvContentPartPr>
            <p14:xfrm>
              <a:off x="4224873" y="5544669"/>
              <a:ext cx="82800" cy="1306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E3129AAC-BE28-4B6B-BC4B-CC27D67591B1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4206873" y="5526669"/>
                <a:ext cx="1184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E779A074-92A3-4758-B2E8-7B72D42690D5}"/>
                  </a:ext>
                </a:extLst>
              </p14:cNvPr>
              <p14:cNvContentPartPr/>
              <p14:nvPr/>
            </p14:nvContentPartPr>
            <p14:xfrm>
              <a:off x="4388673" y="5416149"/>
              <a:ext cx="114840" cy="141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E779A074-92A3-4758-B2E8-7B72D42690D5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4371033" y="5398509"/>
                <a:ext cx="1504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4F55353-957A-4905-B513-1BFDC0FC7FE2}"/>
                  </a:ext>
                </a:extLst>
              </p14:cNvPr>
              <p14:cNvContentPartPr/>
              <p14:nvPr/>
            </p14:nvContentPartPr>
            <p14:xfrm>
              <a:off x="4564353" y="5418669"/>
              <a:ext cx="71280" cy="1231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4F55353-957A-4905-B513-1BFDC0FC7FE2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4546353" y="5401029"/>
                <a:ext cx="106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4FB05A3B-E0D5-43F9-8B53-CE9795DE0376}"/>
                  </a:ext>
                </a:extLst>
              </p14:cNvPr>
              <p14:cNvContentPartPr/>
              <p14:nvPr/>
            </p14:nvContentPartPr>
            <p14:xfrm>
              <a:off x="97113" y="5874069"/>
              <a:ext cx="218880" cy="1137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4FB05A3B-E0D5-43F9-8B53-CE9795DE0376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79473" y="5856069"/>
                <a:ext cx="254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6C24EEDF-BB05-475C-891A-767B58190D19}"/>
                  </a:ext>
                </a:extLst>
              </p14:cNvPr>
              <p14:cNvContentPartPr/>
              <p14:nvPr/>
            </p14:nvContentPartPr>
            <p14:xfrm>
              <a:off x="195393" y="5692989"/>
              <a:ext cx="42840" cy="2455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6C24EEDF-BB05-475C-891A-767B58190D19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77753" y="5674989"/>
                <a:ext cx="784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225256C-502D-4925-8901-7B515668DA2E}"/>
                  </a:ext>
                </a:extLst>
              </p14:cNvPr>
              <p14:cNvContentPartPr/>
              <p14:nvPr/>
            </p14:nvContentPartPr>
            <p14:xfrm>
              <a:off x="277473" y="5737269"/>
              <a:ext cx="232560" cy="1299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225256C-502D-4925-8901-7B515668DA2E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59473" y="5719269"/>
                <a:ext cx="2682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31D6F2FB-24F3-4B68-A8BB-D69381ED7C56}"/>
                  </a:ext>
                </a:extLst>
              </p14:cNvPr>
              <p14:cNvContentPartPr/>
              <p14:nvPr/>
            </p14:nvContentPartPr>
            <p14:xfrm>
              <a:off x="387633" y="5498949"/>
              <a:ext cx="175680" cy="26712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31D6F2FB-24F3-4B68-A8BB-D69381ED7C56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69993" y="5481309"/>
                <a:ext cx="2113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AEA70404-B86A-4270-B4CC-856E655C9561}"/>
                  </a:ext>
                </a:extLst>
              </p14:cNvPr>
              <p14:cNvContentPartPr/>
              <p14:nvPr/>
            </p14:nvContentPartPr>
            <p14:xfrm>
              <a:off x="453873" y="5561949"/>
              <a:ext cx="151560" cy="1364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AEA70404-B86A-4270-B4CC-856E655C9561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436233" y="5544309"/>
                <a:ext cx="187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F2BDB5D0-42FA-441C-B7BB-1E7B6A896C7C}"/>
                  </a:ext>
                </a:extLst>
              </p14:cNvPr>
              <p14:cNvContentPartPr/>
              <p14:nvPr/>
            </p14:nvContentPartPr>
            <p14:xfrm>
              <a:off x="242913" y="5974149"/>
              <a:ext cx="251640" cy="209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F2BDB5D0-42FA-441C-B7BB-1E7B6A896C7C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24913" y="5956149"/>
                <a:ext cx="287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A2DFEB21-69D6-449F-AEE0-4F560228805A}"/>
                  </a:ext>
                </a:extLst>
              </p14:cNvPr>
              <p14:cNvContentPartPr/>
              <p14:nvPr/>
            </p14:nvContentPartPr>
            <p14:xfrm>
              <a:off x="512193" y="6007629"/>
              <a:ext cx="87840" cy="1040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A2DFEB21-69D6-449F-AEE0-4F560228805A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94193" y="5989629"/>
                <a:ext cx="123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2F0CCD6-3E02-4C1E-975F-26018627C83C}"/>
                  </a:ext>
                </a:extLst>
              </p14:cNvPr>
              <p14:cNvContentPartPr/>
              <p14:nvPr/>
            </p14:nvContentPartPr>
            <p14:xfrm>
              <a:off x="579153" y="5866509"/>
              <a:ext cx="157680" cy="18360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2F0CCD6-3E02-4C1E-975F-26018627C83C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61153" y="5848869"/>
                <a:ext cx="193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CD79EBC7-6739-4726-B4B5-E1915C3963F6}"/>
                  </a:ext>
                </a:extLst>
              </p14:cNvPr>
              <p14:cNvContentPartPr/>
              <p14:nvPr/>
            </p14:nvContentPartPr>
            <p14:xfrm>
              <a:off x="701553" y="5758149"/>
              <a:ext cx="251280" cy="1731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CD79EBC7-6739-4726-B4B5-E1915C3963F6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683553" y="5740509"/>
                <a:ext cx="2869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D7E960EB-3CDD-4B00-AEB0-7E8F23318DCB}"/>
                  </a:ext>
                </a:extLst>
              </p14:cNvPr>
              <p14:cNvContentPartPr/>
              <p14:nvPr/>
            </p14:nvContentPartPr>
            <p14:xfrm>
              <a:off x="600393" y="6564189"/>
              <a:ext cx="24840" cy="22068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D7E960EB-3CDD-4B00-AEB0-7E8F23318DCB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582753" y="6546189"/>
                <a:ext cx="60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33DE4AFA-BF60-4338-9392-106EF33F37FC}"/>
                  </a:ext>
                </a:extLst>
              </p14:cNvPr>
              <p14:cNvContentPartPr/>
              <p14:nvPr/>
            </p14:nvContentPartPr>
            <p14:xfrm>
              <a:off x="607593" y="6642669"/>
              <a:ext cx="21960" cy="1720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33DE4AFA-BF60-4338-9392-106EF33F37FC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589593" y="6624669"/>
                <a:ext cx="57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E5E9A623-EBF2-4172-B762-335261C3EB30}"/>
                  </a:ext>
                </a:extLst>
              </p14:cNvPr>
              <p14:cNvContentPartPr/>
              <p14:nvPr/>
            </p14:nvContentPartPr>
            <p14:xfrm>
              <a:off x="638553" y="6812229"/>
              <a:ext cx="11520" cy="194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E5E9A623-EBF2-4172-B762-335261C3EB30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20913" y="6794229"/>
                <a:ext cx="47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A39FBB53-84D2-48F8-B0C6-E5439490C545}"/>
                  </a:ext>
                </a:extLst>
              </p14:cNvPr>
              <p14:cNvContentPartPr/>
              <p14:nvPr/>
            </p14:nvContentPartPr>
            <p14:xfrm>
              <a:off x="597513" y="6715749"/>
              <a:ext cx="3258360" cy="1918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A39FBB53-84D2-48F8-B0C6-E5439490C545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579873" y="6698109"/>
                <a:ext cx="3294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F1B81F85-E73F-4FDF-8B9C-F1718FFAE1DD}"/>
                  </a:ext>
                </a:extLst>
              </p14:cNvPr>
              <p14:cNvContentPartPr/>
              <p14:nvPr/>
            </p14:nvContentPartPr>
            <p14:xfrm>
              <a:off x="2552673" y="6493629"/>
              <a:ext cx="1292400" cy="31284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F1B81F85-E73F-4FDF-8B9C-F1718FFAE1DD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2534673" y="6475989"/>
                <a:ext cx="1328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DE7279E-65F1-41FE-83D4-41C859D567A4}"/>
                  </a:ext>
                </a:extLst>
              </p14:cNvPr>
              <p14:cNvContentPartPr/>
              <p14:nvPr/>
            </p14:nvContentPartPr>
            <p14:xfrm>
              <a:off x="2535393" y="6446829"/>
              <a:ext cx="34560" cy="2174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DE7279E-65F1-41FE-83D4-41C859D567A4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2517753" y="6429189"/>
                <a:ext cx="70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BBC1849-8785-487A-A2A6-3CAD8F9ED77B}"/>
                  </a:ext>
                </a:extLst>
              </p14:cNvPr>
              <p14:cNvContentPartPr/>
              <p14:nvPr/>
            </p14:nvContentPartPr>
            <p14:xfrm>
              <a:off x="2536113" y="6453309"/>
              <a:ext cx="7560" cy="2109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BBC1849-8785-487A-A2A6-3CAD8F9ED77B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2518113" y="6435309"/>
                <a:ext cx="432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7D7A1BEF-B119-4F1A-B38D-64423EA66651}"/>
                  </a:ext>
                </a:extLst>
              </p14:cNvPr>
              <p14:cNvContentPartPr/>
              <p14:nvPr/>
            </p14:nvContentPartPr>
            <p14:xfrm>
              <a:off x="1896393" y="6289869"/>
              <a:ext cx="5400" cy="28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7D7A1BEF-B119-4F1A-B38D-64423EA66651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878393" y="6272229"/>
                <a:ext cx="4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A3A3422-2ADA-4005-8239-00D2E82CC88F}"/>
                  </a:ext>
                </a:extLst>
              </p14:cNvPr>
              <p14:cNvContentPartPr/>
              <p14:nvPr/>
            </p14:nvContentPartPr>
            <p14:xfrm>
              <a:off x="1880193" y="6299229"/>
              <a:ext cx="1080" cy="2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A3A3422-2ADA-4005-8239-00D2E82CC88F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862553" y="6281589"/>
                <a:ext cx="36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432ACE0D-365F-4430-A8CD-B3507C419360}"/>
                  </a:ext>
                </a:extLst>
              </p14:cNvPr>
              <p14:cNvContentPartPr/>
              <p14:nvPr/>
            </p14:nvContentPartPr>
            <p14:xfrm>
              <a:off x="1879833" y="6293109"/>
              <a:ext cx="15480" cy="61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432ACE0D-365F-4430-A8CD-B3507C419360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861833" y="6275109"/>
                <a:ext cx="51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4D9599FC-9364-408D-9585-08A85570603F}"/>
                  </a:ext>
                </a:extLst>
              </p14:cNvPr>
              <p14:cNvContentPartPr/>
              <p14:nvPr/>
            </p14:nvContentPartPr>
            <p14:xfrm>
              <a:off x="1884513" y="6275469"/>
              <a:ext cx="496080" cy="259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4D9599FC-9364-408D-9585-08A85570603F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866873" y="6257829"/>
                <a:ext cx="5317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F96197A0-D316-4510-A05E-5CAA1A4129E4}"/>
                  </a:ext>
                </a:extLst>
              </p14:cNvPr>
              <p14:cNvContentPartPr/>
              <p14:nvPr/>
            </p14:nvContentPartPr>
            <p14:xfrm>
              <a:off x="2258193" y="6210669"/>
              <a:ext cx="82080" cy="1479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F96197A0-D316-4510-A05E-5CAA1A4129E4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2240553" y="6193029"/>
                <a:ext cx="11772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DF9F950-8E8C-4214-A32E-D63498B54349}"/>
              </a:ext>
            </a:extLst>
          </p:cNvPr>
          <p:cNvGrpSpPr/>
          <p:nvPr/>
        </p:nvGrpSpPr>
        <p:grpSpPr>
          <a:xfrm>
            <a:off x="2953353" y="5790549"/>
            <a:ext cx="1456920" cy="474120"/>
            <a:chOff x="2953353" y="5790549"/>
            <a:chExt cx="145692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90FCB0B-999E-4279-B513-A9F9E3114BE0}"/>
                    </a:ext>
                  </a:extLst>
                </p14:cNvPr>
                <p14:cNvContentPartPr/>
                <p14:nvPr/>
              </p14:nvContentPartPr>
              <p14:xfrm>
                <a:off x="2953353" y="5818989"/>
                <a:ext cx="124560" cy="1522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90FCB0B-999E-4279-B513-A9F9E3114BE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935353" y="5800989"/>
                  <a:ext cx="16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6B0B75E-2692-4741-B0A8-E323836051B5}"/>
                    </a:ext>
                  </a:extLst>
                </p14:cNvPr>
                <p14:cNvContentPartPr/>
                <p14:nvPr/>
              </p14:nvContentPartPr>
              <p14:xfrm>
                <a:off x="3010593" y="5972349"/>
                <a:ext cx="101160" cy="116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6B0B75E-2692-4741-B0A8-E323836051B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992953" y="5954349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BA3312B-9D3A-4EA8-8BA9-11D0DD668208}"/>
                    </a:ext>
                  </a:extLst>
                </p14:cNvPr>
                <p14:cNvContentPartPr/>
                <p14:nvPr/>
              </p14:nvContentPartPr>
              <p14:xfrm>
                <a:off x="3166473" y="5858589"/>
                <a:ext cx="21240" cy="122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BA3312B-9D3A-4EA8-8BA9-11D0DD66820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148473" y="5840949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9D3F4D1-8EA4-4B87-86A8-BECA450E87DD}"/>
                    </a:ext>
                  </a:extLst>
                </p14:cNvPr>
                <p14:cNvContentPartPr/>
                <p14:nvPr/>
              </p14:nvContentPartPr>
              <p14:xfrm>
                <a:off x="3261873" y="5863989"/>
                <a:ext cx="83160" cy="113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9D3F4D1-8EA4-4B87-86A8-BECA450E87D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243873" y="5845989"/>
                  <a:ext cx="118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5ADDE51-10E9-45B2-B824-B2D3DFC50823}"/>
                    </a:ext>
                  </a:extLst>
                </p14:cNvPr>
                <p14:cNvContentPartPr/>
                <p14:nvPr/>
              </p14:nvContentPartPr>
              <p14:xfrm>
                <a:off x="3461673" y="5870829"/>
                <a:ext cx="123120" cy="950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5ADDE51-10E9-45B2-B824-B2D3DFC5082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443673" y="5852829"/>
                  <a:ext cx="158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7B08B3D-EB02-4022-AACD-5A548D2D65E1}"/>
                    </a:ext>
                  </a:extLst>
                </p14:cNvPr>
                <p14:cNvContentPartPr/>
                <p14:nvPr/>
              </p14:nvContentPartPr>
              <p14:xfrm>
                <a:off x="3625833" y="5874429"/>
                <a:ext cx="84960" cy="73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7B08B3D-EB02-4022-AACD-5A548D2D65E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607833" y="5856429"/>
                  <a:ext cx="120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793A80B-0496-4500-9C53-3CFF5BA26515}"/>
                    </a:ext>
                  </a:extLst>
                </p14:cNvPr>
                <p14:cNvContentPartPr/>
                <p14:nvPr/>
              </p14:nvContentPartPr>
              <p14:xfrm>
                <a:off x="3748593" y="5790549"/>
                <a:ext cx="68400" cy="151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793A80B-0496-4500-9C53-3CFF5BA2651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730953" y="5772909"/>
                  <a:ext cx="104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8602B48-BC02-4BC9-91AA-4A85A190D0F1}"/>
                    </a:ext>
                  </a:extLst>
                </p14:cNvPr>
                <p14:cNvContentPartPr/>
                <p14:nvPr/>
              </p14:nvContentPartPr>
              <p14:xfrm>
                <a:off x="3924273" y="5824029"/>
                <a:ext cx="66960" cy="1170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8602B48-BC02-4BC9-91AA-4A85A190D0F1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906633" y="5806389"/>
                  <a:ext cx="102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E9C7475-B1A5-484F-A159-D605501ABD11}"/>
                    </a:ext>
                  </a:extLst>
                </p14:cNvPr>
                <p14:cNvContentPartPr/>
                <p14:nvPr/>
              </p14:nvContentPartPr>
              <p14:xfrm>
                <a:off x="3921033" y="5940669"/>
                <a:ext cx="111240" cy="84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E9C7475-B1A5-484F-A159-D605501ABD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903033" y="5923029"/>
                  <a:ext cx="146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5D7B990-E280-4036-8741-878E34534F2C}"/>
                    </a:ext>
                  </a:extLst>
                </p14:cNvPr>
                <p14:cNvContentPartPr/>
                <p14:nvPr/>
              </p14:nvContentPartPr>
              <p14:xfrm>
                <a:off x="4070073" y="5913669"/>
                <a:ext cx="111960" cy="106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5D7B990-E280-4036-8741-878E34534F2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052073" y="5895669"/>
                  <a:ext cx="147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C892D60-D991-4638-8417-7D218E08B808}"/>
                    </a:ext>
                  </a:extLst>
                </p14:cNvPr>
                <p14:cNvContentPartPr/>
                <p14:nvPr/>
              </p14:nvContentPartPr>
              <p14:xfrm>
                <a:off x="4207593" y="5896749"/>
                <a:ext cx="78480" cy="1360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C892D60-D991-4638-8417-7D218E08B80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189593" y="5879109"/>
                  <a:ext cx="114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879ED56-29C1-4DEC-8160-1B42A93F976A}"/>
                    </a:ext>
                  </a:extLst>
                </p14:cNvPr>
                <p14:cNvContentPartPr/>
                <p14:nvPr/>
              </p14:nvContentPartPr>
              <p14:xfrm>
                <a:off x="3875673" y="6142629"/>
                <a:ext cx="534600" cy="1220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879ED56-29C1-4DEC-8160-1B42A93F976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858033" y="6124629"/>
                  <a:ext cx="5702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D2DE4D52-EC63-4D60-A546-CEE2E31ECE33}"/>
                  </a:ext>
                </a:extLst>
              </p14:cNvPr>
              <p14:cNvContentPartPr/>
              <p14:nvPr/>
            </p14:nvContentPartPr>
            <p14:xfrm>
              <a:off x="7585833" y="6108069"/>
              <a:ext cx="488520" cy="19152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D2DE4D52-EC63-4D60-A546-CEE2E31ECE33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567833" y="6090069"/>
                <a:ext cx="5241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3B14077B-5F8D-4AA1-B3FA-F54DBE87EBE7}"/>
              </a:ext>
            </a:extLst>
          </p:cNvPr>
          <p:cNvGrpSpPr/>
          <p:nvPr/>
        </p:nvGrpSpPr>
        <p:grpSpPr>
          <a:xfrm>
            <a:off x="6074553" y="5663109"/>
            <a:ext cx="417240" cy="223560"/>
            <a:chOff x="6074553" y="5663109"/>
            <a:chExt cx="4172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E0E639B-1521-4BB4-8872-FC72E4081428}"/>
                    </a:ext>
                  </a:extLst>
                </p14:cNvPr>
                <p14:cNvContentPartPr/>
                <p14:nvPr/>
              </p14:nvContentPartPr>
              <p14:xfrm>
                <a:off x="6085713" y="5663109"/>
                <a:ext cx="88920" cy="164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E0E639B-1521-4BB4-8872-FC72E408142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068073" y="5645109"/>
                  <a:ext cx="124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97FDA03-AC37-4E93-AAD5-BC5CDE3CB663}"/>
                    </a:ext>
                  </a:extLst>
                </p14:cNvPr>
                <p14:cNvContentPartPr/>
                <p14:nvPr/>
              </p14:nvContentPartPr>
              <p14:xfrm>
                <a:off x="6074553" y="5799909"/>
                <a:ext cx="164880" cy="86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97FDA03-AC37-4E93-AAD5-BC5CDE3CB66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056913" y="5781909"/>
                  <a:ext cx="200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E71B3E9-BCD4-4DCA-B799-BA74F2ECD9B3}"/>
                    </a:ext>
                  </a:extLst>
                </p14:cNvPr>
                <p14:cNvContentPartPr/>
                <p14:nvPr/>
              </p14:nvContentPartPr>
              <p14:xfrm>
                <a:off x="6241593" y="5691189"/>
                <a:ext cx="97560" cy="1476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E71B3E9-BCD4-4DCA-B799-BA74F2ECD9B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223953" y="5673189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EE97B0EF-726B-4C69-B1B9-5DA95A097E13}"/>
                    </a:ext>
                  </a:extLst>
                </p14:cNvPr>
                <p14:cNvContentPartPr/>
                <p14:nvPr/>
              </p14:nvContentPartPr>
              <p14:xfrm>
                <a:off x="6382713" y="5716029"/>
                <a:ext cx="109080" cy="113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EE97B0EF-726B-4C69-B1B9-5DA95A097E1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365073" y="5698389"/>
                  <a:ext cx="144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605E3AB4-2382-41AC-BD86-069CB454F5A8}"/>
              </a:ext>
            </a:extLst>
          </p:cNvPr>
          <p:cNvGrpSpPr/>
          <p:nvPr/>
        </p:nvGrpSpPr>
        <p:grpSpPr>
          <a:xfrm>
            <a:off x="7816233" y="5510469"/>
            <a:ext cx="544680" cy="242280"/>
            <a:chOff x="7816233" y="5510469"/>
            <a:chExt cx="5446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81A3EE7-40ED-4311-B611-30CFB665CEF5}"/>
                    </a:ext>
                  </a:extLst>
                </p14:cNvPr>
                <p14:cNvContentPartPr/>
                <p14:nvPr/>
              </p14:nvContentPartPr>
              <p14:xfrm>
                <a:off x="7816233" y="5520189"/>
                <a:ext cx="119880" cy="1918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81A3EE7-40ED-4311-B611-30CFB665CEF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798233" y="5502549"/>
                  <a:ext cx="155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D8DBA47-CE0A-48E2-86E1-B5CA67542857}"/>
                    </a:ext>
                  </a:extLst>
                </p14:cNvPr>
                <p14:cNvContentPartPr/>
                <p14:nvPr/>
              </p14:nvContentPartPr>
              <p14:xfrm>
                <a:off x="7934673" y="5668869"/>
                <a:ext cx="66600" cy="83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D8DBA47-CE0A-48E2-86E1-B5CA6754285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917033" y="5651229"/>
                  <a:ext cx="102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009AB2E-9112-460C-A252-2A3454334C97}"/>
                    </a:ext>
                  </a:extLst>
                </p14:cNvPr>
                <p14:cNvContentPartPr/>
                <p14:nvPr/>
              </p14:nvContentPartPr>
              <p14:xfrm>
                <a:off x="8095593" y="5510469"/>
                <a:ext cx="97920" cy="1681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009AB2E-9112-460C-A252-2A3454334C9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077953" y="5492829"/>
                  <a:ext cx="133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A55037D-FDD1-434B-8867-AC171A701819}"/>
                    </a:ext>
                  </a:extLst>
                </p14:cNvPr>
                <p14:cNvContentPartPr/>
                <p14:nvPr/>
              </p14:nvContentPartPr>
              <p14:xfrm>
                <a:off x="8267673" y="5548269"/>
                <a:ext cx="93240" cy="134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A55037D-FDD1-434B-8867-AC171A701819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249673" y="5530629"/>
                  <a:ext cx="1288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EDD42A-1F81-43C0-AEF7-3C8A7189530A}"/>
                  </a:ext>
                </a:extLst>
              </p14:cNvPr>
              <p14:cNvContentPartPr/>
              <p14:nvPr/>
            </p14:nvContentPartPr>
            <p14:xfrm>
              <a:off x="5060880" y="6133680"/>
              <a:ext cx="159120" cy="39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EDD42A-1F81-43C0-AEF7-3C8A7189530A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5051520" y="6124320"/>
                <a:ext cx="177840" cy="4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02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117474"/>
            <a:ext cx="8077200" cy="1054101"/>
          </a:xfrm>
        </p:spPr>
        <p:txBody>
          <a:bodyPr/>
          <a:lstStyle/>
          <a:p>
            <a:r>
              <a:rPr lang="en-AU" dirty="0"/>
              <a:t>B+ Tree Operations</a:t>
            </a:r>
            <a:br>
              <a:rPr lang="en-AU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CAA5D-93F9-451D-8690-73DF23CA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94" y="754061"/>
            <a:ext cx="8077199" cy="23272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B222D-1430-4261-A909-5E7797DBFEEC}"/>
              </a:ext>
            </a:extLst>
          </p:cNvPr>
          <p:cNvGrpSpPr/>
          <p:nvPr/>
        </p:nvGrpSpPr>
        <p:grpSpPr>
          <a:xfrm>
            <a:off x="189614" y="3241165"/>
            <a:ext cx="1252440" cy="426960"/>
            <a:chOff x="189614" y="3241165"/>
            <a:chExt cx="12524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408277-F7DC-45AD-8A96-B69A7C5CDF02}"/>
                    </a:ext>
                  </a:extLst>
                </p14:cNvPr>
                <p14:cNvContentPartPr/>
                <p14:nvPr/>
              </p14:nvContentPartPr>
              <p14:xfrm>
                <a:off x="211934" y="3294445"/>
                <a:ext cx="95400" cy="25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408277-F7DC-45AD-8A96-B69A7C5CDF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294" y="3276805"/>
                  <a:ext cx="131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6F6332-DA1B-4BC8-B09E-230D0E98D7C5}"/>
                    </a:ext>
                  </a:extLst>
                </p14:cNvPr>
                <p14:cNvContentPartPr/>
                <p14:nvPr/>
              </p14:nvContentPartPr>
              <p14:xfrm>
                <a:off x="281774" y="3269245"/>
                <a:ext cx="121680" cy="26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6F6332-DA1B-4BC8-B09E-230D0E98D7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4134" y="3251245"/>
                  <a:ext cx="157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01F3C1-02E5-4D0E-A96A-9E2D6F8FE733}"/>
                    </a:ext>
                  </a:extLst>
                </p14:cNvPr>
                <p14:cNvContentPartPr/>
                <p14:nvPr/>
              </p14:nvContentPartPr>
              <p14:xfrm>
                <a:off x="249014" y="3456805"/>
                <a:ext cx="119160" cy="1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01F3C1-02E5-4D0E-A96A-9E2D6F8FE7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1374" y="3439165"/>
                  <a:ext cx="154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8B6D4B-AEDE-43F1-8324-3FA8E5D3D212}"/>
                    </a:ext>
                  </a:extLst>
                </p14:cNvPr>
                <p14:cNvContentPartPr/>
                <p14:nvPr/>
              </p14:nvContentPartPr>
              <p14:xfrm>
                <a:off x="429374" y="3268525"/>
                <a:ext cx="128880" cy="256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8B6D4B-AEDE-43F1-8324-3FA8E5D3D2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734" y="3250525"/>
                  <a:ext cx="16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21ADA3-D8DA-4A25-937D-F82714936898}"/>
                    </a:ext>
                  </a:extLst>
                </p14:cNvPr>
                <p14:cNvContentPartPr/>
                <p14:nvPr/>
              </p14:nvContentPartPr>
              <p14:xfrm>
                <a:off x="616934" y="3241165"/>
                <a:ext cx="174600" cy="245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21ADA3-D8DA-4A25-937D-F82714936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9294" y="3223525"/>
                  <a:ext cx="210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7A1F8-ABA2-4E2D-B5D2-5682D9B88B14}"/>
                    </a:ext>
                  </a:extLst>
                </p14:cNvPr>
                <p14:cNvContentPartPr/>
                <p14:nvPr/>
              </p14:nvContentPartPr>
              <p14:xfrm>
                <a:off x="1057214" y="3264925"/>
                <a:ext cx="137880" cy="19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7A1F8-ABA2-4E2D-B5D2-5682D9B88B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9214" y="3247285"/>
                  <a:ext cx="17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BBA865-36DB-417E-BB63-B659C0CE1030}"/>
                    </a:ext>
                  </a:extLst>
                </p14:cNvPr>
                <p14:cNvContentPartPr/>
                <p14:nvPr/>
              </p14:nvContentPartPr>
              <p14:xfrm>
                <a:off x="1213814" y="3257725"/>
                <a:ext cx="153000" cy="23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BBA865-36DB-417E-BB63-B659C0CE10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96174" y="3239725"/>
                  <a:ext cx="188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2FF1E6-7519-4864-9495-7FAD9B0EDC2B}"/>
                    </a:ext>
                  </a:extLst>
                </p14:cNvPr>
                <p14:cNvContentPartPr/>
                <p14:nvPr/>
              </p14:nvContentPartPr>
              <p14:xfrm>
                <a:off x="189614" y="3615205"/>
                <a:ext cx="1252440" cy="5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2FF1E6-7519-4864-9495-7FAD9B0EDC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1974" y="3597205"/>
                  <a:ext cx="12880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EE6274-DB2F-4C04-8DAC-E34394ADBFC1}"/>
              </a:ext>
            </a:extLst>
          </p:cNvPr>
          <p:cNvGrpSpPr/>
          <p:nvPr/>
        </p:nvGrpSpPr>
        <p:grpSpPr>
          <a:xfrm>
            <a:off x="2598014" y="1676605"/>
            <a:ext cx="414360" cy="238320"/>
            <a:chOff x="2598014" y="1676605"/>
            <a:chExt cx="4143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CE907D-2118-4ED8-AF74-53C0DD6D225D}"/>
                    </a:ext>
                  </a:extLst>
                </p14:cNvPr>
                <p14:cNvContentPartPr/>
                <p14:nvPr/>
              </p14:nvContentPartPr>
              <p14:xfrm>
                <a:off x="2622854" y="1676605"/>
                <a:ext cx="11484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CE907D-2118-4ED8-AF74-53C0DD6D22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04854" y="1658605"/>
                  <a:ext cx="150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A14844-D6F2-45F3-835D-9427B2777B70}"/>
                    </a:ext>
                  </a:extLst>
                </p14:cNvPr>
                <p14:cNvContentPartPr/>
                <p14:nvPr/>
              </p14:nvContentPartPr>
              <p14:xfrm>
                <a:off x="2598014" y="1790005"/>
                <a:ext cx="129960" cy="12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A14844-D6F2-45F3-835D-9427B2777B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80374" y="1772005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244E8B-C9CF-4D21-89F5-0F6D28307B66}"/>
                    </a:ext>
                  </a:extLst>
                </p14:cNvPr>
                <p14:cNvContentPartPr/>
                <p14:nvPr/>
              </p14:nvContentPartPr>
              <p14:xfrm>
                <a:off x="2783774" y="1703965"/>
                <a:ext cx="86760" cy="10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244E8B-C9CF-4D21-89F5-0F6D28307B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5774" y="1685965"/>
                  <a:ext cx="122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F367EE-4CA2-4247-A97D-3314B75159CC}"/>
                    </a:ext>
                  </a:extLst>
                </p14:cNvPr>
                <p14:cNvContentPartPr/>
                <p14:nvPr/>
              </p14:nvContentPartPr>
              <p14:xfrm>
                <a:off x="2905454" y="1720525"/>
                <a:ext cx="100800" cy="14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F367EE-4CA2-4247-A97D-3314B75159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87454" y="1702885"/>
                  <a:ext cx="136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719540-7844-489C-8ED3-3AA7C90FF131}"/>
                    </a:ext>
                  </a:extLst>
                </p14:cNvPr>
                <p14:cNvContentPartPr/>
                <p14:nvPr/>
              </p14:nvContentPartPr>
              <p14:xfrm>
                <a:off x="2904374" y="1705765"/>
                <a:ext cx="108000" cy="3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719540-7844-489C-8ED3-3AA7C90FF1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86734" y="1688125"/>
                  <a:ext cx="1436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12C11C-EAB7-4C65-B363-B5D38EC2F27D}"/>
              </a:ext>
            </a:extLst>
          </p:cNvPr>
          <p:cNvGrpSpPr/>
          <p:nvPr/>
        </p:nvGrpSpPr>
        <p:grpSpPr>
          <a:xfrm>
            <a:off x="3725894" y="1637365"/>
            <a:ext cx="539640" cy="266400"/>
            <a:chOff x="3725894" y="1637365"/>
            <a:chExt cx="5396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B12E1E-76D8-46FA-8023-600748CB608B}"/>
                    </a:ext>
                  </a:extLst>
                </p14:cNvPr>
                <p14:cNvContentPartPr/>
                <p14:nvPr/>
              </p14:nvContentPartPr>
              <p14:xfrm>
                <a:off x="3725894" y="1663645"/>
                <a:ext cx="128880" cy="15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B12E1E-76D8-46FA-8023-600748CB60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8254" y="1645645"/>
                  <a:ext cx="164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388DA5-CE6A-4FBC-851B-D6D7514DADF2}"/>
                    </a:ext>
                  </a:extLst>
                </p14:cNvPr>
                <p14:cNvContentPartPr/>
                <p14:nvPr/>
              </p14:nvContentPartPr>
              <p14:xfrm>
                <a:off x="3770174" y="1768045"/>
                <a:ext cx="122040" cy="13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388DA5-CE6A-4FBC-851B-D6D7514DAD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2534" y="1750405"/>
                  <a:ext cx="15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666AB0-9E3E-4260-8892-563C2CBB0A40}"/>
                    </a:ext>
                  </a:extLst>
                </p14:cNvPr>
                <p14:cNvContentPartPr/>
                <p14:nvPr/>
              </p14:nvContentPartPr>
              <p14:xfrm>
                <a:off x="3976094" y="1663285"/>
                <a:ext cx="109440" cy="15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666AB0-9E3E-4260-8892-563C2CBB0A4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58094" y="1645645"/>
                  <a:ext cx="145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9CE462-EF88-4525-A99E-E25FE619D65A}"/>
                    </a:ext>
                  </a:extLst>
                </p14:cNvPr>
                <p14:cNvContentPartPr/>
                <p14:nvPr/>
              </p14:nvContentPartPr>
              <p14:xfrm>
                <a:off x="4117214" y="1660765"/>
                <a:ext cx="84960" cy="15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9CE462-EF88-4525-A99E-E25FE619D6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99574" y="1643125"/>
                  <a:ext cx="120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FF770A-E15B-43C1-892E-B515A4471C3D}"/>
                    </a:ext>
                  </a:extLst>
                </p14:cNvPr>
                <p14:cNvContentPartPr/>
                <p14:nvPr/>
              </p14:nvContentPartPr>
              <p14:xfrm>
                <a:off x="4116854" y="1637365"/>
                <a:ext cx="148680" cy="2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FF770A-E15B-43C1-892E-B515A4471C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99214" y="1619725"/>
                  <a:ext cx="1843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7E71B8-6250-4AA7-BDFF-1D9F0C848A27}"/>
              </a:ext>
            </a:extLst>
          </p:cNvPr>
          <p:cNvGrpSpPr/>
          <p:nvPr/>
        </p:nvGrpSpPr>
        <p:grpSpPr>
          <a:xfrm>
            <a:off x="3751094" y="1949485"/>
            <a:ext cx="683280" cy="193320"/>
            <a:chOff x="3751094" y="1949485"/>
            <a:chExt cx="6832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14673F-8D48-4284-A06C-438B04D0DE6E}"/>
                    </a:ext>
                  </a:extLst>
                </p14:cNvPr>
                <p14:cNvContentPartPr/>
                <p14:nvPr/>
              </p14:nvContentPartPr>
              <p14:xfrm>
                <a:off x="3751094" y="1986205"/>
                <a:ext cx="129960" cy="15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14673F-8D48-4284-A06C-438B04D0DE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33094" y="1968205"/>
                  <a:ext cx="165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8CE9BF-88FE-441A-A907-E85F8A0FAC49}"/>
                    </a:ext>
                  </a:extLst>
                </p14:cNvPr>
                <p14:cNvContentPartPr/>
                <p14:nvPr/>
              </p14:nvContentPartPr>
              <p14:xfrm>
                <a:off x="4022174" y="1961725"/>
                <a:ext cx="8748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8CE9BF-88FE-441A-A907-E85F8A0FAC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04534" y="1943725"/>
                  <a:ext cx="1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9624A9-7D50-4B6F-A613-30E26D891867}"/>
                    </a:ext>
                  </a:extLst>
                </p14:cNvPr>
                <p14:cNvContentPartPr/>
                <p14:nvPr/>
              </p14:nvContentPartPr>
              <p14:xfrm>
                <a:off x="4025774" y="2043085"/>
                <a:ext cx="137160" cy="9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9624A9-7D50-4B6F-A613-30E26D89186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07774" y="2025085"/>
                  <a:ext cx="172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C298B8-2B03-4BD8-8732-318020EAE335}"/>
                    </a:ext>
                  </a:extLst>
                </p14:cNvPr>
                <p14:cNvContentPartPr/>
                <p14:nvPr/>
              </p14:nvContentPartPr>
              <p14:xfrm>
                <a:off x="4188134" y="1977565"/>
                <a:ext cx="72000" cy="12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C298B8-2B03-4BD8-8732-318020EAE3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70494" y="1959925"/>
                  <a:ext cx="107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7710D6-4A12-4410-A0AF-F8B57A021CAE}"/>
                    </a:ext>
                  </a:extLst>
                </p14:cNvPr>
                <p14:cNvContentPartPr/>
                <p14:nvPr/>
              </p14:nvContentPartPr>
              <p14:xfrm>
                <a:off x="4209374" y="1964605"/>
                <a:ext cx="98640" cy="1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7710D6-4A12-4410-A0AF-F8B57A021C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91734" y="1946965"/>
                  <a:ext cx="134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78F9AF-4F34-417F-9434-6D3C1DFE1638}"/>
                    </a:ext>
                  </a:extLst>
                </p14:cNvPr>
                <p14:cNvContentPartPr/>
                <p14:nvPr/>
              </p14:nvContentPartPr>
              <p14:xfrm>
                <a:off x="4346174" y="1949485"/>
                <a:ext cx="88200" cy="11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78F9AF-4F34-417F-9434-6D3C1DFE16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28174" y="1931845"/>
                  <a:ext cx="12384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1ED23C-8933-4C68-815B-DBB4400B56E4}"/>
                  </a:ext>
                </a:extLst>
              </p14:cNvPr>
              <p14:cNvContentPartPr/>
              <p14:nvPr/>
            </p14:nvContentPartPr>
            <p14:xfrm>
              <a:off x="3595214" y="1183405"/>
              <a:ext cx="28440" cy="1139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1ED23C-8933-4C68-815B-DBB4400B56E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59214" y="1111405"/>
                <a:ext cx="10008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192310-CE44-4BD8-AC41-68965CDA2F83}"/>
                  </a:ext>
                </a:extLst>
              </p14:cNvPr>
              <p14:cNvContentPartPr/>
              <p14:nvPr/>
            </p14:nvContentPartPr>
            <p14:xfrm>
              <a:off x="3571454" y="1257565"/>
              <a:ext cx="62280" cy="1053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192310-CE44-4BD8-AC41-68965CDA2F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35814" y="1185565"/>
                <a:ext cx="133920" cy="11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E9E478-A014-464F-B6D6-9B2118FCBC52}"/>
                  </a:ext>
                </a:extLst>
              </p14:cNvPr>
              <p14:cNvContentPartPr/>
              <p14:nvPr/>
            </p14:nvContentPartPr>
            <p14:xfrm>
              <a:off x="3647414" y="1248205"/>
              <a:ext cx="19080" cy="1067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E9E478-A014-464F-B6D6-9B2118FCBC5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11774" y="1176205"/>
                <a:ext cx="9072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35D5216-1FC0-45C4-998C-341D950FD4D2}"/>
                  </a:ext>
                </a:extLst>
              </p14:cNvPr>
              <p14:cNvContentPartPr/>
              <p14:nvPr/>
            </p14:nvContentPartPr>
            <p14:xfrm>
              <a:off x="3595934" y="1237765"/>
              <a:ext cx="46080" cy="1029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35D5216-1FC0-45C4-998C-341D950FD4D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60294" y="1165765"/>
                <a:ext cx="11772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0190E99-A5DB-412F-A0B5-11591D54131E}"/>
                  </a:ext>
                </a:extLst>
              </p14:cNvPr>
              <p14:cNvContentPartPr/>
              <p14:nvPr/>
            </p14:nvContentPartPr>
            <p14:xfrm>
              <a:off x="3596654" y="1453405"/>
              <a:ext cx="18360" cy="89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0190E99-A5DB-412F-A0B5-11591D5413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61014" y="1381765"/>
                <a:ext cx="9000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9FCE866-FB4E-48F1-9F9C-BE7CDE3EA911}"/>
                  </a:ext>
                </a:extLst>
              </p14:cNvPr>
              <p14:cNvContentPartPr/>
              <p14:nvPr/>
            </p14:nvContentPartPr>
            <p14:xfrm>
              <a:off x="3630134" y="1317325"/>
              <a:ext cx="54720" cy="109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9FCE866-FB4E-48F1-9F9C-BE7CDE3EA91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594494" y="1245325"/>
                <a:ext cx="12636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30FCF0-4DC2-490B-ACA9-D9C35CE345C3}"/>
                  </a:ext>
                </a:extLst>
              </p14:cNvPr>
              <p14:cNvContentPartPr/>
              <p14:nvPr/>
            </p14:nvContentPartPr>
            <p14:xfrm>
              <a:off x="3576494" y="1394365"/>
              <a:ext cx="51480" cy="932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30FCF0-4DC2-490B-ACA9-D9C35CE345C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40494" y="1322365"/>
                <a:ext cx="123120" cy="10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CDF7DB2-7C56-4510-92D1-3A57C01ADE4F}"/>
              </a:ext>
            </a:extLst>
          </p:cNvPr>
          <p:cNvGrpSpPr/>
          <p:nvPr/>
        </p:nvGrpSpPr>
        <p:grpSpPr>
          <a:xfrm>
            <a:off x="3086174" y="3020485"/>
            <a:ext cx="303480" cy="161280"/>
            <a:chOff x="3086174" y="3020485"/>
            <a:chExt cx="3034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D11813-640F-4E5B-9A27-251EA624688E}"/>
                    </a:ext>
                  </a:extLst>
                </p14:cNvPr>
                <p14:cNvContentPartPr/>
                <p14:nvPr/>
              </p14:nvContentPartPr>
              <p14:xfrm>
                <a:off x="3086174" y="3028045"/>
                <a:ext cx="178200" cy="132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D11813-640F-4E5B-9A27-251EA62468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68534" y="3010045"/>
                  <a:ext cx="213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657FF0-CD5F-4250-9F29-7C178927D186}"/>
                    </a:ext>
                  </a:extLst>
                </p14:cNvPr>
                <p14:cNvContentPartPr/>
                <p14:nvPr/>
              </p14:nvContentPartPr>
              <p14:xfrm>
                <a:off x="3274454" y="3030205"/>
                <a:ext cx="115200" cy="151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657FF0-CD5F-4250-9F29-7C178927D18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56814" y="3012205"/>
                  <a:ext cx="150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8C18BF-C48F-4998-B13E-91AD935AB12C}"/>
                    </a:ext>
                  </a:extLst>
                </p14:cNvPr>
                <p14:cNvContentPartPr/>
                <p14:nvPr/>
              </p14:nvContentPartPr>
              <p14:xfrm>
                <a:off x="3292094" y="3020485"/>
                <a:ext cx="97200" cy="1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8C18BF-C48F-4998-B13E-91AD935AB1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74094" y="3002485"/>
                  <a:ext cx="1328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4C9DDD-B52F-41B5-B40D-CEFFFE6B7CA7}"/>
              </a:ext>
            </a:extLst>
          </p:cNvPr>
          <p:cNvGrpSpPr/>
          <p:nvPr/>
        </p:nvGrpSpPr>
        <p:grpSpPr>
          <a:xfrm>
            <a:off x="3645254" y="3011485"/>
            <a:ext cx="290160" cy="174960"/>
            <a:chOff x="3645254" y="3011485"/>
            <a:chExt cx="290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03820-A21F-4C72-B019-18608C950F23}"/>
                    </a:ext>
                  </a:extLst>
                </p14:cNvPr>
                <p14:cNvContentPartPr/>
                <p14:nvPr/>
              </p14:nvContentPartPr>
              <p14:xfrm>
                <a:off x="3645254" y="3026605"/>
                <a:ext cx="164520" cy="13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03820-A21F-4C72-B019-18608C950F2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27614" y="3008605"/>
                  <a:ext cx="200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4E01E-A233-457D-8FF8-E03ED3B582AD}"/>
                    </a:ext>
                  </a:extLst>
                </p14:cNvPr>
                <p14:cNvContentPartPr/>
                <p14:nvPr/>
              </p14:nvContentPartPr>
              <p14:xfrm>
                <a:off x="3804374" y="3011485"/>
                <a:ext cx="131040" cy="17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4E01E-A233-457D-8FF8-E03ED3B582A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86374" y="2993845"/>
                  <a:ext cx="166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3E3C74-01A3-496C-ADFE-BA217C0EC802}"/>
              </a:ext>
            </a:extLst>
          </p:cNvPr>
          <p:cNvGrpSpPr/>
          <p:nvPr/>
        </p:nvGrpSpPr>
        <p:grpSpPr>
          <a:xfrm>
            <a:off x="4127294" y="2997085"/>
            <a:ext cx="317880" cy="166320"/>
            <a:chOff x="4127294" y="2997085"/>
            <a:chExt cx="317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4DA7A0-2B6F-4E26-9C39-3E241F3D9995}"/>
                    </a:ext>
                  </a:extLst>
                </p14:cNvPr>
                <p14:cNvContentPartPr/>
                <p14:nvPr/>
              </p14:nvContentPartPr>
              <p14:xfrm>
                <a:off x="4127294" y="3007165"/>
                <a:ext cx="156240" cy="15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4DA7A0-2B6F-4E26-9C39-3E241F3D99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09654" y="2989165"/>
                  <a:ext cx="191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A5490C-F8BA-44A4-9B5F-361F300D2B78}"/>
                    </a:ext>
                  </a:extLst>
                </p14:cNvPr>
                <p14:cNvContentPartPr/>
                <p14:nvPr/>
              </p14:nvContentPartPr>
              <p14:xfrm>
                <a:off x="4340414" y="2997085"/>
                <a:ext cx="104760" cy="16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A5490C-F8BA-44A4-9B5F-361F300D2B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22414" y="2979445"/>
                  <a:ext cx="1404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3F5818-E17F-40B9-A9E0-A83ABDE3F7BE}"/>
              </a:ext>
            </a:extLst>
          </p:cNvPr>
          <p:cNvGrpSpPr/>
          <p:nvPr/>
        </p:nvGrpSpPr>
        <p:grpSpPr>
          <a:xfrm>
            <a:off x="2927774" y="3689365"/>
            <a:ext cx="2835360" cy="567720"/>
            <a:chOff x="2927774" y="3689365"/>
            <a:chExt cx="283536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ABF68A-EAB6-458F-A2DF-70A9E93B7CEA}"/>
                    </a:ext>
                  </a:extLst>
                </p14:cNvPr>
                <p14:cNvContentPartPr/>
                <p14:nvPr/>
              </p14:nvContentPartPr>
              <p14:xfrm>
                <a:off x="3427454" y="3922645"/>
                <a:ext cx="187200" cy="180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ABF68A-EAB6-458F-A2DF-70A9E93B7C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9454" y="3905005"/>
                  <a:ext cx="22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ADC845-9A84-4E00-B6D8-6A48E6BB229F}"/>
                    </a:ext>
                  </a:extLst>
                </p14:cNvPr>
                <p14:cNvContentPartPr/>
                <p14:nvPr/>
              </p14:nvContentPartPr>
              <p14:xfrm>
                <a:off x="3627254" y="3942805"/>
                <a:ext cx="136800" cy="166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ADC845-9A84-4E00-B6D8-6A48E6BB229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09614" y="3924805"/>
                  <a:ext cx="17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5B3B22-38C8-4073-8184-CC35EC6BC31F}"/>
                    </a:ext>
                  </a:extLst>
                </p14:cNvPr>
                <p14:cNvContentPartPr/>
                <p14:nvPr/>
              </p14:nvContentPartPr>
              <p14:xfrm>
                <a:off x="3652094" y="3908965"/>
                <a:ext cx="174600" cy="3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5B3B22-38C8-4073-8184-CC35EC6BC31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34094" y="3891325"/>
                  <a:ext cx="210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44940E-DA3D-4299-808C-9554E7398279}"/>
                    </a:ext>
                  </a:extLst>
                </p14:cNvPr>
                <p14:cNvContentPartPr/>
                <p14:nvPr/>
              </p14:nvContentPartPr>
              <p14:xfrm>
                <a:off x="4310534" y="3908245"/>
                <a:ext cx="132120" cy="165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44940E-DA3D-4299-808C-9554E739827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92894" y="3890605"/>
                  <a:ext cx="167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7A2989-F5BA-429B-8247-9B3C51052289}"/>
                    </a:ext>
                  </a:extLst>
                </p14:cNvPr>
                <p14:cNvContentPartPr/>
                <p14:nvPr/>
              </p14:nvContentPartPr>
              <p14:xfrm>
                <a:off x="4290374" y="3902845"/>
                <a:ext cx="164520" cy="22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7A2989-F5BA-429B-8247-9B3C5105228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72374" y="3885205"/>
                  <a:ext cx="200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D082AA-BA62-4554-BFB5-F9BBD5344D56}"/>
                    </a:ext>
                  </a:extLst>
                </p14:cNvPr>
                <p14:cNvContentPartPr/>
                <p14:nvPr/>
              </p14:nvContentPartPr>
              <p14:xfrm>
                <a:off x="4485854" y="3906085"/>
                <a:ext cx="115920" cy="115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D082AA-BA62-4554-BFB5-F9BBD5344D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68214" y="3888445"/>
                  <a:ext cx="151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F79AFB-9AD2-4BCC-AC35-5347A17D5D11}"/>
                    </a:ext>
                  </a:extLst>
                </p14:cNvPr>
                <p14:cNvContentPartPr/>
                <p14:nvPr/>
              </p14:nvContentPartPr>
              <p14:xfrm>
                <a:off x="4949174" y="3871885"/>
                <a:ext cx="140040" cy="22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F79AFB-9AD2-4BCC-AC35-5347A17D5D1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31174" y="3853885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9B1C01-CC68-41AC-96F8-C47D593DBE45}"/>
                    </a:ext>
                  </a:extLst>
                </p14:cNvPr>
                <p14:cNvContentPartPr/>
                <p14:nvPr/>
              </p14:nvContentPartPr>
              <p14:xfrm>
                <a:off x="5166614" y="3914005"/>
                <a:ext cx="137520" cy="171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9B1C01-CC68-41AC-96F8-C47D593DBE4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48614" y="3896365"/>
                  <a:ext cx="173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7E794B-74A8-430D-96D0-5B05248C6B28}"/>
                    </a:ext>
                  </a:extLst>
                </p14:cNvPr>
                <p14:cNvContentPartPr/>
                <p14:nvPr/>
              </p14:nvContentPartPr>
              <p14:xfrm>
                <a:off x="5161214" y="3863965"/>
                <a:ext cx="174240" cy="2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7E794B-74A8-430D-96D0-5B05248C6B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43574" y="3845965"/>
                  <a:ext cx="209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201E46-BBAD-4EF1-A5D1-1C724D248E1E}"/>
                    </a:ext>
                  </a:extLst>
                </p14:cNvPr>
                <p14:cNvContentPartPr/>
                <p14:nvPr/>
              </p14:nvContentPartPr>
              <p14:xfrm>
                <a:off x="3010934" y="3763165"/>
                <a:ext cx="16560" cy="46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201E46-BBAD-4EF1-A5D1-1C724D248E1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92934" y="3745525"/>
                  <a:ext cx="522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BFC513-AA19-45C0-9426-9C0A3D3B666F}"/>
                    </a:ext>
                  </a:extLst>
                </p14:cNvPr>
                <p14:cNvContentPartPr/>
                <p14:nvPr/>
              </p14:nvContentPartPr>
              <p14:xfrm>
                <a:off x="3014174" y="3689365"/>
                <a:ext cx="2689560" cy="524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BFC513-AA19-45C0-9426-9C0A3D3B666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96534" y="3671725"/>
                  <a:ext cx="2725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B6CFE8-977C-4F0F-B421-443B3B31D30D}"/>
                    </a:ext>
                  </a:extLst>
                </p14:cNvPr>
                <p14:cNvContentPartPr/>
                <p14:nvPr/>
              </p14:nvContentPartPr>
              <p14:xfrm>
                <a:off x="2927774" y="4175005"/>
                <a:ext cx="2835360" cy="82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B6CFE8-977C-4F0F-B421-443B3B31D3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09774" y="4157365"/>
                  <a:ext cx="28710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0F4B90B-F6C6-43F3-A767-3EA13FAA567A}"/>
              </a:ext>
            </a:extLst>
          </p:cNvPr>
          <p:cNvGrpSpPr/>
          <p:nvPr/>
        </p:nvGrpSpPr>
        <p:grpSpPr>
          <a:xfrm>
            <a:off x="514694" y="5080405"/>
            <a:ext cx="8797680" cy="964800"/>
            <a:chOff x="514694" y="5080405"/>
            <a:chExt cx="8797680" cy="9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92B37CC-24EB-462D-BF5E-4554B2C52BAD}"/>
                    </a:ext>
                  </a:extLst>
                </p14:cNvPr>
                <p14:cNvContentPartPr/>
                <p14:nvPr/>
              </p14:nvContentPartPr>
              <p14:xfrm>
                <a:off x="696134" y="5437525"/>
                <a:ext cx="123840" cy="16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92B37CC-24EB-462D-BF5E-4554B2C52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8134" y="5419525"/>
                  <a:ext cx="159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FB9F2A-B534-4F69-BBB8-EF7949CB8F1E}"/>
                    </a:ext>
                  </a:extLst>
                </p14:cNvPr>
                <p14:cNvContentPartPr/>
                <p14:nvPr/>
              </p14:nvContentPartPr>
              <p14:xfrm>
                <a:off x="695054" y="5398285"/>
                <a:ext cx="210240" cy="30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FB9F2A-B534-4F69-BBB8-EF7949CB8F1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054" y="5380645"/>
                  <a:ext cx="245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DA5789-BD91-4698-A90F-C202C3AF7AC2}"/>
                    </a:ext>
                  </a:extLst>
                </p14:cNvPr>
                <p14:cNvContentPartPr/>
                <p14:nvPr/>
              </p14:nvContentPartPr>
              <p14:xfrm>
                <a:off x="1262414" y="5428525"/>
                <a:ext cx="22680" cy="163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DA5789-BD91-4698-A90F-C202C3AF7A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44774" y="5410525"/>
                  <a:ext cx="58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58E7CE8-D983-4F83-A423-D618A52D2403}"/>
                    </a:ext>
                  </a:extLst>
                </p14:cNvPr>
                <p14:cNvContentPartPr/>
                <p14:nvPr/>
              </p14:nvContentPartPr>
              <p14:xfrm>
                <a:off x="1374734" y="5432125"/>
                <a:ext cx="106920" cy="14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58E7CE8-D983-4F83-A423-D618A52D240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6734" y="5414485"/>
                  <a:ext cx="142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E723A1-E736-4A95-949F-1263B31B664C}"/>
                    </a:ext>
                  </a:extLst>
                </p14:cNvPr>
                <p14:cNvContentPartPr/>
                <p14:nvPr/>
              </p14:nvContentPartPr>
              <p14:xfrm>
                <a:off x="1849934" y="5423125"/>
                <a:ext cx="23760" cy="165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E723A1-E736-4A95-949F-1263B31B66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32294" y="5405485"/>
                  <a:ext cx="59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DB98AC-82CA-4CDD-AEFE-83BE2B805A82}"/>
                    </a:ext>
                  </a:extLst>
                </p14:cNvPr>
                <p14:cNvContentPartPr/>
                <p14:nvPr/>
              </p14:nvContentPartPr>
              <p14:xfrm>
                <a:off x="1979894" y="5425285"/>
                <a:ext cx="101880" cy="15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DB98AC-82CA-4CDD-AEFE-83BE2B805A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62254" y="5407645"/>
                  <a:ext cx="137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33AC00B-9695-493A-83A2-8B1DEEEED094}"/>
                    </a:ext>
                  </a:extLst>
                </p14:cNvPr>
                <p14:cNvContentPartPr/>
                <p14:nvPr/>
              </p14:nvContentPartPr>
              <p14:xfrm>
                <a:off x="1978094" y="5412325"/>
                <a:ext cx="167040" cy="2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33AC00B-9695-493A-83A2-8B1DEEEED0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60454" y="5394325"/>
                  <a:ext cx="202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5A44E3F-E4EA-4D3B-BCCD-B5487E52C7D6}"/>
                    </a:ext>
                  </a:extLst>
                </p14:cNvPr>
                <p14:cNvContentPartPr/>
                <p14:nvPr/>
              </p14:nvContentPartPr>
              <p14:xfrm>
                <a:off x="2436014" y="5418445"/>
                <a:ext cx="140760" cy="15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5A44E3F-E4EA-4D3B-BCCD-B5487E52C7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18014" y="5400445"/>
                  <a:ext cx="176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1CF689-5886-42C8-8DF1-E21E6D44793A}"/>
                    </a:ext>
                  </a:extLst>
                </p14:cNvPr>
                <p14:cNvContentPartPr/>
                <p14:nvPr/>
              </p14:nvContentPartPr>
              <p14:xfrm>
                <a:off x="2625734" y="5440045"/>
                <a:ext cx="113400" cy="147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1CF689-5886-42C8-8DF1-E21E6D44793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08094" y="5422405"/>
                  <a:ext cx="14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5999DA-BD0D-4B07-983A-28B85B3B45A2}"/>
                    </a:ext>
                  </a:extLst>
                </p14:cNvPr>
                <p14:cNvContentPartPr/>
                <p14:nvPr/>
              </p14:nvContentPartPr>
              <p14:xfrm>
                <a:off x="528734" y="5377405"/>
                <a:ext cx="12960" cy="432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5999DA-BD0D-4B07-983A-28B85B3B45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1094" y="5359765"/>
                  <a:ext cx="48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E04D5C-E06C-432B-99F8-17FE4C460B6A}"/>
                    </a:ext>
                  </a:extLst>
                </p14:cNvPr>
                <p14:cNvContentPartPr/>
                <p14:nvPr/>
              </p14:nvContentPartPr>
              <p14:xfrm>
                <a:off x="534494" y="5261485"/>
                <a:ext cx="2400480" cy="47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E04D5C-E06C-432B-99F8-17FE4C460B6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6854" y="5243485"/>
                  <a:ext cx="24361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D2A9D8-1D6B-4983-8399-C90F7AFC6E67}"/>
                    </a:ext>
                  </a:extLst>
                </p14:cNvPr>
                <p14:cNvContentPartPr/>
                <p14:nvPr/>
              </p14:nvContentPartPr>
              <p14:xfrm>
                <a:off x="514694" y="5712925"/>
                <a:ext cx="2428560" cy="103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D2A9D8-1D6B-4983-8399-C90F7AFC6E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7054" y="5695285"/>
                  <a:ext cx="2464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94E133-7A54-4CEC-811C-859912FABFB8}"/>
                    </a:ext>
                  </a:extLst>
                </p14:cNvPr>
                <p14:cNvContentPartPr/>
                <p14:nvPr/>
              </p14:nvContentPartPr>
              <p14:xfrm>
                <a:off x="3485414" y="5328085"/>
                <a:ext cx="190440" cy="18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94E133-7A54-4CEC-811C-859912FABF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67414" y="5310445"/>
                  <a:ext cx="22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6D3657-9A69-4D43-A638-3D84B084AA4E}"/>
                    </a:ext>
                  </a:extLst>
                </p14:cNvPr>
                <p14:cNvContentPartPr/>
                <p14:nvPr/>
              </p14:nvContentPartPr>
              <p14:xfrm>
                <a:off x="3687374" y="5347885"/>
                <a:ext cx="147240" cy="17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6D3657-9A69-4D43-A638-3D84B084AA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69374" y="5330245"/>
                  <a:ext cx="182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6ABBBBC-CBD2-421F-951E-95DEB59990F4}"/>
                    </a:ext>
                  </a:extLst>
                </p14:cNvPr>
                <p14:cNvContentPartPr/>
                <p14:nvPr/>
              </p14:nvContentPartPr>
              <p14:xfrm>
                <a:off x="3704294" y="5319085"/>
                <a:ext cx="138960" cy="2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6ABBBBC-CBD2-421F-951E-95DEB59990F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86294" y="5301445"/>
                  <a:ext cx="174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862E9B-38E8-4318-8142-7208B96088BE}"/>
                    </a:ext>
                  </a:extLst>
                </p14:cNvPr>
                <p14:cNvContentPartPr/>
                <p14:nvPr/>
              </p14:nvContentPartPr>
              <p14:xfrm>
                <a:off x="4959974" y="5243125"/>
                <a:ext cx="156960" cy="191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862E9B-38E8-4318-8142-7208B96088B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41974" y="5225125"/>
                  <a:ext cx="192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3A30A9-5A1F-43EE-91C2-21017C7AFBE1}"/>
                    </a:ext>
                  </a:extLst>
                </p14:cNvPr>
                <p14:cNvContentPartPr/>
                <p14:nvPr/>
              </p14:nvContentPartPr>
              <p14:xfrm>
                <a:off x="5181014" y="5257165"/>
                <a:ext cx="161640" cy="128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3A30A9-5A1F-43EE-91C2-21017C7AFBE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63014" y="5239525"/>
                  <a:ext cx="197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60C31B-961F-4393-93F3-ED5D046E7058}"/>
                    </a:ext>
                  </a:extLst>
                </p14:cNvPr>
                <p14:cNvContentPartPr/>
                <p14:nvPr/>
              </p14:nvContentPartPr>
              <p14:xfrm>
                <a:off x="3310454" y="5203885"/>
                <a:ext cx="23760" cy="39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60C31B-961F-4393-93F3-ED5D046E705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92814" y="5185885"/>
                  <a:ext cx="594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C2FD8B-5B07-4F0F-B5E5-D639D04268D2}"/>
                    </a:ext>
                  </a:extLst>
                </p14:cNvPr>
                <p14:cNvContentPartPr/>
                <p14:nvPr/>
              </p14:nvContentPartPr>
              <p14:xfrm>
                <a:off x="3302174" y="5123965"/>
                <a:ext cx="2353320" cy="443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C2FD8B-5B07-4F0F-B5E5-D639D04268D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84534" y="5106325"/>
                  <a:ext cx="23889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79B155-75CE-48AB-A449-47BC1CC93854}"/>
                    </a:ext>
                  </a:extLst>
                </p14:cNvPr>
                <p14:cNvContentPartPr/>
                <p14:nvPr/>
              </p14:nvContentPartPr>
              <p14:xfrm>
                <a:off x="3294614" y="5531125"/>
                <a:ext cx="2330640" cy="114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79B155-75CE-48AB-A449-47BC1CC938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276614" y="5513125"/>
                  <a:ext cx="2366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7B5720-179E-4DC6-BD80-47DAC88463B1}"/>
                    </a:ext>
                  </a:extLst>
                </p14:cNvPr>
                <p14:cNvContentPartPr/>
                <p14:nvPr/>
              </p14:nvContentPartPr>
              <p14:xfrm>
                <a:off x="6086414" y="5256445"/>
                <a:ext cx="106200" cy="205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7B5720-179E-4DC6-BD80-47DAC88463B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68774" y="5238805"/>
                  <a:ext cx="141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52B1E1-0417-408E-BFB2-3F34155EB123}"/>
                    </a:ext>
                  </a:extLst>
                </p14:cNvPr>
                <p14:cNvContentPartPr/>
                <p14:nvPr/>
              </p14:nvContentPartPr>
              <p14:xfrm>
                <a:off x="6070214" y="5247085"/>
                <a:ext cx="124920" cy="15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52B1E1-0417-408E-BFB2-3F34155EB12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52574" y="5229085"/>
                  <a:ext cx="160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90FFAC-A6D5-4CC9-9FF2-813D32B6D4CD}"/>
                    </a:ext>
                  </a:extLst>
                </p14:cNvPr>
                <p14:cNvContentPartPr/>
                <p14:nvPr/>
              </p14:nvContentPartPr>
              <p14:xfrm>
                <a:off x="6254534" y="5263645"/>
                <a:ext cx="104760" cy="171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90FFAC-A6D5-4CC9-9FF2-813D32B6D4C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36894" y="5245645"/>
                  <a:ext cx="140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386CF4-FC6B-4FBE-B2AA-D10EFB9F0E9B}"/>
                    </a:ext>
                  </a:extLst>
                </p14:cNvPr>
                <p14:cNvContentPartPr/>
                <p14:nvPr/>
              </p14:nvContentPartPr>
              <p14:xfrm>
                <a:off x="6644054" y="5234485"/>
                <a:ext cx="93960" cy="210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386CF4-FC6B-4FBE-B2AA-D10EFB9F0E9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26054" y="5216845"/>
                  <a:ext cx="129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01B861-FCC3-41BF-8BEC-64D702DBDA33}"/>
                    </a:ext>
                  </a:extLst>
                </p14:cNvPr>
                <p14:cNvContentPartPr/>
                <p14:nvPr/>
              </p14:nvContentPartPr>
              <p14:xfrm>
                <a:off x="6612734" y="5228365"/>
                <a:ext cx="16272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01B861-FCC3-41BF-8BEC-64D702DBDA3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94734" y="5210725"/>
                  <a:ext cx="198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BB47DD-E86E-45D4-A670-AB597FA60E3B}"/>
                    </a:ext>
                  </a:extLst>
                </p14:cNvPr>
                <p14:cNvContentPartPr/>
                <p14:nvPr/>
              </p14:nvContentPartPr>
              <p14:xfrm>
                <a:off x="6831254" y="5235565"/>
                <a:ext cx="120600" cy="208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BB47DD-E86E-45D4-A670-AB597FA60E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13254" y="5217925"/>
                  <a:ext cx="156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54FFB1-430C-4105-A314-326A7506CCEC}"/>
                    </a:ext>
                  </a:extLst>
                </p14:cNvPr>
                <p14:cNvContentPartPr/>
                <p14:nvPr/>
              </p14:nvContentPartPr>
              <p14:xfrm>
                <a:off x="6849254" y="5227645"/>
                <a:ext cx="128520" cy="20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54FFB1-430C-4105-A314-326A7506CCE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1254" y="5209645"/>
                  <a:ext cx="164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8B4A174-F879-4CFF-AB28-52B6694F6ED2}"/>
                    </a:ext>
                  </a:extLst>
                </p14:cNvPr>
                <p14:cNvContentPartPr/>
                <p14:nvPr/>
              </p14:nvContentPartPr>
              <p14:xfrm>
                <a:off x="7282334" y="5212885"/>
                <a:ext cx="106920" cy="218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8B4A174-F879-4CFF-AB28-52B6694F6ED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64334" y="5194885"/>
                  <a:ext cx="142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83D3F4B-1281-408E-8746-A849408D6BB4}"/>
                    </a:ext>
                  </a:extLst>
                </p14:cNvPr>
                <p14:cNvContentPartPr/>
                <p14:nvPr/>
              </p14:nvContentPartPr>
              <p14:xfrm>
                <a:off x="7440734" y="5258965"/>
                <a:ext cx="122400" cy="15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83D3F4B-1281-408E-8746-A849408D6B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22734" y="5241325"/>
                  <a:ext cx="158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09D20C-B28D-43F6-BB2C-7C9B1CF3E6FE}"/>
                    </a:ext>
                  </a:extLst>
                </p14:cNvPr>
                <p14:cNvContentPartPr/>
                <p14:nvPr/>
              </p14:nvContentPartPr>
              <p14:xfrm>
                <a:off x="7782014" y="5186605"/>
                <a:ext cx="111240" cy="19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09D20C-B28D-43F6-BB2C-7C9B1CF3E6F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64014" y="5168605"/>
                  <a:ext cx="146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0B57B7-DA57-4832-AE66-C90B2865DA16}"/>
                    </a:ext>
                  </a:extLst>
                </p14:cNvPr>
                <p14:cNvContentPartPr/>
                <p14:nvPr/>
              </p14:nvContentPartPr>
              <p14:xfrm>
                <a:off x="7945454" y="5189485"/>
                <a:ext cx="100800" cy="196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0B57B7-DA57-4832-AE66-C90B2865DA1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27454" y="5171845"/>
                  <a:ext cx="136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437238-DAAE-44E2-B8F4-166764AE214B}"/>
                    </a:ext>
                  </a:extLst>
                </p14:cNvPr>
                <p14:cNvContentPartPr/>
                <p14:nvPr/>
              </p14:nvContentPartPr>
              <p14:xfrm>
                <a:off x="7961654" y="5185525"/>
                <a:ext cx="94320" cy="22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437238-DAAE-44E2-B8F4-166764AE21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43654" y="5167885"/>
                  <a:ext cx="129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59D906-1EFF-4C10-98F0-C58C6CB6A34A}"/>
                    </a:ext>
                  </a:extLst>
                </p14:cNvPr>
                <p14:cNvContentPartPr/>
                <p14:nvPr/>
              </p14:nvContentPartPr>
              <p14:xfrm>
                <a:off x="5946014" y="5146645"/>
                <a:ext cx="16920" cy="405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59D906-1EFF-4C10-98F0-C58C6CB6A34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28014" y="5128645"/>
                  <a:ext cx="525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B88A72-9FBD-46DA-AB16-FE58715A19E3}"/>
                    </a:ext>
                  </a:extLst>
                </p14:cNvPr>
                <p14:cNvContentPartPr/>
                <p14:nvPr/>
              </p14:nvContentPartPr>
              <p14:xfrm>
                <a:off x="5919734" y="5080405"/>
                <a:ext cx="2325600" cy="46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B88A72-9FBD-46DA-AB16-FE58715A19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901734" y="5062765"/>
                  <a:ext cx="23612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4DEC4B-CFEA-4D53-B38B-3B3CF08C0297}"/>
                    </a:ext>
                  </a:extLst>
                </p14:cNvPr>
                <p14:cNvContentPartPr/>
                <p14:nvPr/>
              </p14:nvContentPartPr>
              <p14:xfrm>
                <a:off x="5964014" y="5460205"/>
                <a:ext cx="2212920" cy="12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4DEC4B-CFEA-4D53-B38B-3B3CF08C02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46014" y="5442205"/>
                  <a:ext cx="2248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801B98A-D0E3-4866-A7E2-CA5D4A81CB0E}"/>
                    </a:ext>
                  </a:extLst>
                </p14:cNvPr>
                <p14:cNvContentPartPr/>
                <p14:nvPr/>
              </p14:nvContentPartPr>
              <p14:xfrm>
                <a:off x="7971374" y="5686285"/>
                <a:ext cx="119880" cy="156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801B98A-D0E3-4866-A7E2-CA5D4A81CB0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53734" y="5668645"/>
                  <a:ext cx="155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4FD1389-0CF7-4B4B-9EE9-F4B09CF8E1C9}"/>
                    </a:ext>
                  </a:extLst>
                </p14:cNvPr>
                <p14:cNvContentPartPr/>
                <p14:nvPr/>
              </p14:nvContentPartPr>
              <p14:xfrm>
                <a:off x="8132294" y="5693485"/>
                <a:ext cx="101520" cy="153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4FD1389-0CF7-4B4B-9EE9-F4B09CF8E1C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14654" y="5675485"/>
                  <a:ext cx="137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B33D1F-57B8-4FA9-8B66-32A3CED70AE9}"/>
                    </a:ext>
                  </a:extLst>
                </p14:cNvPr>
                <p14:cNvContentPartPr/>
                <p14:nvPr/>
              </p14:nvContentPartPr>
              <p14:xfrm>
                <a:off x="8145614" y="5689165"/>
                <a:ext cx="120960" cy="1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B33D1F-57B8-4FA9-8B66-32A3CED70AE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27974" y="5671165"/>
                  <a:ext cx="156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B8FC05-C21C-4A47-9254-1660F22B8522}"/>
                    </a:ext>
                  </a:extLst>
                </p14:cNvPr>
                <p14:cNvContentPartPr/>
                <p14:nvPr/>
              </p14:nvContentPartPr>
              <p14:xfrm>
                <a:off x="8418134" y="5665405"/>
                <a:ext cx="135000" cy="137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B8FC05-C21C-4A47-9254-1660F22B852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00134" y="5647405"/>
                  <a:ext cx="170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DD7094C-2C07-41AB-8BB8-465AA90B5E2B}"/>
                    </a:ext>
                  </a:extLst>
                </p14:cNvPr>
                <p14:cNvContentPartPr/>
                <p14:nvPr/>
              </p14:nvContentPartPr>
              <p14:xfrm>
                <a:off x="8598494" y="5651365"/>
                <a:ext cx="142560" cy="13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DD7094C-2C07-41AB-8BB8-465AA90B5E2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80494" y="5633365"/>
                  <a:ext cx="178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C931A2-DE0C-4ED7-AD6F-82E08BC4BDA1}"/>
                    </a:ext>
                  </a:extLst>
                </p14:cNvPr>
                <p14:cNvContentPartPr/>
                <p14:nvPr/>
              </p14:nvContentPartPr>
              <p14:xfrm>
                <a:off x="8852654" y="5637685"/>
                <a:ext cx="95400" cy="140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C931A2-DE0C-4ED7-AD6F-82E08BC4BD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34654" y="5620045"/>
                  <a:ext cx="131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3D2E9A7-AFFC-4A68-A607-DCD327AE87D0}"/>
                    </a:ext>
                  </a:extLst>
                </p14:cNvPr>
                <p14:cNvContentPartPr/>
                <p14:nvPr/>
              </p14:nvContentPartPr>
              <p14:xfrm>
                <a:off x="8967494" y="5636965"/>
                <a:ext cx="123840" cy="13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3D2E9A7-AFFC-4A68-A607-DCD327AE87D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49494" y="5618965"/>
                  <a:ext cx="159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4931C00-0F18-450A-851F-F5D309D437D1}"/>
                    </a:ext>
                  </a:extLst>
                </p14:cNvPr>
                <p14:cNvContentPartPr/>
                <p14:nvPr/>
              </p14:nvContentPartPr>
              <p14:xfrm>
                <a:off x="8997014" y="5607085"/>
                <a:ext cx="112320" cy="1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4931C00-0F18-450A-851F-F5D309D437D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79014" y="5589085"/>
                  <a:ext cx="147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5811193-2EE3-4661-8A53-264E30BC3527}"/>
                    </a:ext>
                  </a:extLst>
                </p14:cNvPr>
                <p14:cNvContentPartPr/>
                <p14:nvPr/>
              </p14:nvContentPartPr>
              <p14:xfrm>
                <a:off x="8543774" y="5899045"/>
                <a:ext cx="9684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5811193-2EE3-4661-8A53-264E30BC35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26134" y="5881405"/>
                  <a:ext cx="132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EB08771-0100-4AF5-B609-39828DB6BFE1}"/>
                    </a:ext>
                  </a:extLst>
                </p14:cNvPr>
                <p14:cNvContentPartPr/>
                <p14:nvPr/>
              </p14:nvContentPartPr>
              <p14:xfrm>
                <a:off x="8706134" y="5945845"/>
                <a:ext cx="102240" cy="8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EB08771-0100-4AF5-B609-39828DB6BFE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88134" y="5927845"/>
                  <a:ext cx="137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6CBA9F-C187-409B-AF55-D4B34B964A5B}"/>
                    </a:ext>
                  </a:extLst>
                </p14:cNvPr>
                <p14:cNvContentPartPr/>
                <p14:nvPr/>
              </p14:nvContentPartPr>
              <p14:xfrm>
                <a:off x="7915574" y="5604925"/>
                <a:ext cx="32040" cy="440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6CBA9F-C187-409B-AF55-D4B34B964A5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97574" y="5587285"/>
                  <a:ext cx="676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48A0D9-981E-4C12-8C99-80EC3E0881A0}"/>
                    </a:ext>
                  </a:extLst>
                </p14:cNvPr>
                <p14:cNvContentPartPr/>
                <p14:nvPr/>
              </p14:nvContentPartPr>
              <p14:xfrm>
                <a:off x="7869494" y="5531125"/>
                <a:ext cx="1326240" cy="8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48A0D9-981E-4C12-8C99-80EC3E0881A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51494" y="5513485"/>
                  <a:ext cx="1361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8FDFFE-7B8A-4B5D-8F20-B1F3C7786A74}"/>
                    </a:ext>
                  </a:extLst>
                </p14:cNvPr>
                <p14:cNvContentPartPr/>
                <p14:nvPr/>
              </p14:nvContentPartPr>
              <p14:xfrm>
                <a:off x="7845014" y="6013165"/>
                <a:ext cx="146736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8FDFFE-7B8A-4B5D-8F20-B1F3C7786A7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827374" y="5995525"/>
                  <a:ext cx="15030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EA0616-FFD1-47AF-822E-123F22433F63}"/>
              </a:ext>
            </a:extLst>
          </p:cNvPr>
          <p:cNvGrpSpPr/>
          <p:nvPr/>
        </p:nvGrpSpPr>
        <p:grpSpPr>
          <a:xfrm>
            <a:off x="2253854" y="4061965"/>
            <a:ext cx="921240" cy="1162440"/>
            <a:chOff x="2253854" y="4061965"/>
            <a:chExt cx="921240" cy="11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F0E836-3EB1-4291-ACD6-A3F7E78C52A6}"/>
                    </a:ext>
                  </a:extLst>
                </p14:cNvPr>
                <p14:cNvContentPartPr/>
                <p14:nvPr/>
              </p14:nvContentPartPr>
              <p14:xfrm>
                <a:off x="2275094" y="4061965"/>
                <a:ext cx="900000" cy="1162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F0E836-3EB1-4291-ACD6-A3F7E78C52A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57094" y="4044325"/>
                  <a:ext cx="935640" cy="11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1D11DE0-8DBD-4B10-94A4-A78E213B2732}"/>
                    </a:ext>
                  </a:extLst>
                </p14:cNvPr>
                <p14:cNvContentPartPr/>
                <p14:nvPr/>
              </p14:nvContentPartPr>
              <p14:xfrm>
                <a:off x="2253854" y="4936405"/>
                <a:ext cx="200520" cy="26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1D11DE0-8DBD-4B10-94A4-A78E213B273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36214" y="4918405"/>
                  <a:ext cx="2361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EB76E89-0459-46D2-8A2C-FFBDB4F2714E}"/>
              </a:ext>
            </a:extLst>
          </p:cNvPr>
          <p:cNvGrpSpPr/>
          <p:nvPr/>
        </p:nvGrpSpPr>
        <p:grpSpPr>
          <a:xfrm>
            <a:off x="4066094" y="3951805"/>
            <a:ext cx="4839840" cy="1598040"/>
            <a:chOff x="4066094" y="3951805"/>
            <a:chExt cx="4839840" cy="15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B20BEF-5583-416A-A52F-5298C0D9A742}"/>
                    </a:ext>
                  </a:extLst>
                </p14:cNvPr>
                <p14:cNvContentPartPr/>
                <p14:nvPr/>
              </p14:nvContentPartPr>
              <p14:xfrm>
                <a:off x="4291454" y="5309365"/>
                <a:ext cx="143640" cy="153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B20BEF-5583-416A-A52F-5298C0D9A74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73814" y="5291365"/>
                  <a:ext cx="179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D0643C-B925-4C1C-97D7-7C3463EB7DF5}"/>
                    </a:ext>
                  </a:extLst>
                </p14:cNvPr>
                <p14:cNvContentPartPr/>
                <p14:nvPr/>
              </p14:nvContentPartPr>
              <p14:xfrm>
                <a:off x="4475054" y="5285245"/>
                <a:ext cx="155520" cy="21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D0643C-B925-4C1C-97D7-7C3463EB7D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57414" y="5267245"/>
                  <a:ext cx="191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020409-D62A-4599-AD41-904FB4FB7166}"/>
                    </a:ext>
                  </a:extLst>
                </p14:cNvPr>
                <p14:cNvContentPartPr/>
                <p14:nvPr/>
              </p14:nvContentPartPr>
              <p14:xfrm>
                <a:off x="4127294" y="4026325"/>
                <a:ext cx="42120" cy="111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020409-D62A-4599-AD41-904FB4FB71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09654" y="4008325"/>
                  <a:ext cx="7776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12CAF2-4FA0-4D72-AF66-DD2D37BA07A5}"/>
                    </a:ext>
                  </a:extLst>
                </p14:cNvPr>
                <p14:cNvContentPartPr/>
                <p14:nvPr/>
              </p14:nvContentPartPr>
              <p14:xfrm>
                <a:off x="4066094" y="4990405"/>
                <a:ext cx="211320" cy="12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12CAF2-4FA0-4D72-AF66-DD2D37BA07A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48454" y="4972765"/>
                  <a:ext cx="246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A6EF1C-9A16-4E96-9B65-EA8712246A40}"/>
                    </a:ext>
                  </a:extLst>
                </p14:cNvPr>
                <p14:cNvContentPartPr/>
                <p14:nvPr/>
              </p14:nvContentPartPr>
              <p14:xfrm>
                <a:off x="4779254" y="4089325"/>
                <a:ext cx="2014200" cy="964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A6EF1C-9A16-4E96-9B65-EA8712246A4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761614" y="4071325"/>
                  <a:ext cx="204984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1DB51B-E708-476D-9869-FC03DA38C79A}"/>
                    </a:ext>
                  </a:extLst>
                </p14:cNvPr>
                <p14:cNvContentPartPr/>
                <p14:nvPr/>
              </p14:nvContentPartPr>
              <p14:xfrm>
                <a:off x="5515094" y="3951805"/>
                <a:ext cx="11880" cy="5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1DB51B-E708-476D-9869-FC03DA38C79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97454" y="3934165"/>
                  <a:ext cx="47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C6B776-C72F-409E-8840-883DC05C2498}"/>
                    </a:ext>
                  </a:extLst>
                </p14:cNvPr>
                <p14:cNvContentPartPr/>
                <p14:nvPr/>
              </p14:nvContentPartPr>
              <p14:xfrm>
                <a:off x="5617334" y="3967645"/>
                <a:ext cx="3288600" cy="158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C6B776-C72F-409E-8840-883DC05C24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99694" y="3949645"/>
                  <a:ext cx="3324240" cy="161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320CD5E-D2B0-4CC9-AC92-39E843C9E2CB}"/>
              </a:ext>
            </a:extLst>
          </p:cNvPr>
          <p:cNvGrpSpPr/>
          <p:nvPr/>
        </p:nvGrpSpPr>
        <p:grpSpPr>
          <a:xfrm>
            <a:off x="286814" y="5866009"/>
            <a:ext cx="8373960" cy="890577"/>
            <a:chOff x="286814" y="5866009"/>
            <a:chExt cx="8373960" cy="8905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E602BB3-53BF-4D05-948C-520E4B52CEF8}"/>
                    </a:ext>
                  </a:extLst>
                </p14:cNvPr>
                <p14:cNvContentPartPr/>
                <p14:nvPr/>
              </p14:nvContentPartPr>
              <p14:xfrm>
                <a:off x="286814" y="6091369"/>
                <a:ext cx="164880" cy="328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E602BB3-53BF-4D05-948C-520E4B52CE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8814" y="6073729"/>
                  <a:ext cx="200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5F2712D-D5CC-462C-A243-96E8831F6A45}"/>
                    </a:ext>
                  </a:extLst>
                </p14:cNvPr>
                <p14:cNvContentPartPr/>
                <p14:nvPr/>
              </p14:nvContentPartPr>
              <p14:xfrm>
                <a:off x="470054" y="6271729"/>
                <a:ext cx="186120" cy="135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5F2712D-D5CC-462C-A243-96E8831F6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2054" y="6254089"/>
                  <a:ext cx="22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94D9B5C-A250-40E6-95B1-B3CF4D71C00F}"/>
                    </a:ext>
                  </a:extLst>
                </p14:cNvPr>
                <p14:cNvContentPartPr/>
                <p14:nvPr/>
              </p14:nvContentPartPr>
              <p14:xfrm>
                <a:off x="685694" y="6290809"/>
                <a:ext cx="97560" cy="121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94D9B5C-A250-40E6-95B1-B3CF4D71C00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7694" y="6272809"/>
                  <a:ext cx="133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D26C22-EAC2-4F70-83B7-BECE4FF524B7}"/>
                    </a:ext>
                  </a:extLst>
                </p14:cNvPr>
                <p14:cNvContentPartPr/>
                <p14:nvPr/>
              </p14:nvContentPartPr>
              <p14:xfrm>
                <a:off x="789374" y="6276049"/>
                <a:ext cx="115920" cy="89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D26C22-EAC2-4F70-83B7-BECE4FF524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1374" y="6258049"/>
                  <a:ext cx="151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AE1CA8-0C4F-474D-8C59-56FC056F1A2B}"/>
                    </a:ext>
                  </a:extLst>
                </p14:cNvPr>
                <p14:cNvContentPartPr/>
                <p14:nvPr/>
              </p14:nvContentPartPr>
              <p14:xfrm>
                <a:off x="1143974" y="6128449"/>
                <a:ext cx="42120" cy="246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AE1CA8-0C4F-474D-8C59-56FC056F1A2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6334" y="6110449"/>
                  <a:ext cx="7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C507B0D-9DF8-4AAB-ACC5-20C6091F7775}"/>
                    </a:ext>
                  </a:extLst>
                </p14:cNvPr>
                <p14:cNvContentPartPr/>
                <p14:nvPr/>
              </p14:nvContentPartPr>
              <p14:xfrm>
                <a:off x="1111574" y="6110089"/>
                <a:ext cx="105480" cy="36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C507B0D-9DF8-4AAB-ACC5-20C6091F777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93574" y="6092089"/>
                  <a:ext cx="141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A20665-EB04-43C7-B7AB-9C98C10307F6}"/>
                    </a:ext>
                  </a:extLst>
                </p14:cNvPr>
                <p14:cNvContentPartPr/>
                <p14:nvPr/>
              </p14:nvContentPartPr>
              <p14:xfrm>
                <a:off x="1122374" y="6345169"/>
                <a:ext cx="181800" cy="49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A20665-EB04-43C7-B7AB-9C98C10307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04734" y="6327169"/>
                  <a:ext cx="21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2E315CA-1577-4F9B-801B-5D7A65878341}"/>
                    </a:ext>
                  </a:extLst>
                </p14:cNvPr>
                <p14:cNvContentPartPr/>
                <p14:nvPr/>
              </p14:nvContentPartPr>
              <p14:xfrm>
                <a:off x="1359254" y="6136369"/>
                <a:ext cx="63360" cy="68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2E315CA-1577-4F9B-801B-5D7A658783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341614" y="6118729"/>
                  <a:ext cx="99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0A87DF-A77E-41A3-A946-80C469A28DB2}"/>
                    </a:ext>
                  </a:extLst>
                </p14:cNvPr>
                <p14:cNvContentPartPr/>
                <p14:nvPr/>
              </p14:nvContentPartPr>
              <p14:xfrm>
                <a:off x="1442414" y="6296209"/>
                <a:ext cx="75240" cy="72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0A87DF-A77E-41A3-A946-80C469A28DB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24774" y="6278209"/>
                  <a:ext cx="110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6C0596-038E-4329-93E3-1B66CA350666}"/>
                    </a:ext>
                  </a:extLst>
                </p14:cNvPr>
                <p14:cNvContentPartPr/>
                <p14:nvPr/>
              </p14:nvContentPartPr>
              <p14:xfrm>
                <a:off x="1726454" y="6075889"/>
                <a:ext cx="255240" cy="23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6C0596-038E-4329-93E3-1B66CA35066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08814" y="6057889"/>
                  <a:ext cx="290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E07EA62-CBE3-4333-96DC-D307224D85A0}"/>
                    </a:ext>
                  </a:extLst>
                </p14:cNvPr>
                <p14:cNvContentPartPr/>
                <p14:nvPr/>
              </p14:nvContentPartPr>
              <p14:xfrm>
                <a:off x="1791614" y="6125929"/>
                <a:ext cx="29880" cy="16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E07EA62-CBE3-4333-96DC-D307224D85A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73974" y="6108289"/>
                  <a:ext cx="65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1BC14B-46BA-44CD-926A-549FEEE6A3A9}"/>
                    </a:ext>
                  </a:extLst>
                </p14:cNvPr>
                <p14:cNvContentPartPr/>
                <p14:nvPr/>
              </p14:nvContentPartPr>
              <p14:xfrm>
                <a:off x="1858574" y="6098209"/>
                <a:ext cx="146160" cy="26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1BC14B-46BA-44CD-926A-549FEEE6A3A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40934" y="6080209"/>
                  <a:ext cx="181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C0E4F2-E6C9-452E-B67F-8B29FD9FC3DC}"/>
                    </a:ext>
                  </a:extLst>
                </p14:cNvPr>
                <p14:cNvContentPartPr/>
                <p14:nvPr/>
              </p14:nvContentPartPr>
              <p14:xfrm>
                <a:off x="2054414" y="6227089"/>
                <a:ext cx="10440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C0E4F2-E6C9-452E-B67F-8B29FD9FC3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36774" y="6209089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8C9A22B-F904-4E41-B04A-B0AC492BE87C}"/>
                    </a:ext>
                  </a:extLst>
                </p14:cNvPr>
                <p14:cNvContentPartPr/>
                <p14:nvPr/>
              </p14:nvContentPartPr>
              <p14:xfrm>
                <a:off x="2497214" y="6194689"/>
                <a:ext cx="166680" cy="123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8C9A22B-F904-4E41-B04A-B0AC492BE8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79574" y="6176689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B4B89B-B7C4-4707-9371-43E20E571AF6}"/>
                    </a:ext>
                  </a:extLst>
                </p14:cNvPr>
                <p14:cNvContentPartPr/>
                <p14:nvPr/>
              </p14:nvContentPartPr>
              <p14:xfrm>
                <a:off x="2675414" y="6191089"/>
                <a:ext cx="118800" cy="143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B4B89B-B7C4-4707-9371-43E20E571AF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57414" y="6173449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363A10F-1F5E-498C-BC50-769BFA908997}"/>
                    </a:ext>
                  </a:extLst>
                </p14:cNvPr>
                <p14:cNvContentPartPr/>
                <p14:nvPr/>
              </p14:nvContentPartPr>
              <p14:xfrm>
                <a:off x="2870174" y="6048889"/>
                <a:ext cx="147600" cy="27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363A10F-1F5E-498C-BC50-769BFA90899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852534" y="6030889"/>
                  <a:ext cx="183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20201C-3EFF-42F5-9E6E-B3DF2E4B2326}"/>
                    </a:ext>
                  </a:extLst>
                </p14:cNvPr>
                <p14:cNvContentPartPr/>
                <p14:nvPr/>
              </p14:nvContentPartPr>
              <p14:xfrm>
                <a:off x="3033974" y="6199009"/>
                <a:ext cx="134640" cy="13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20201C-3EFF-42F5-9E6E-B3DF2E4B232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15974" y="6181369"/>
                  <a:ext cx="170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2B67EE-DB72-451C-8210-AAB1991BD227}"/>
                    </a:ext>
                  </a:extLst>
                </p14:cNvPr>
                <p14:cNvContentPartPr/>
                <p14:nvPr/>
              </p14:nvContentPartPr>
              <p14:xfrm>
                <a:off x="3447614" y="6170569"/>
                <a:ext cx="104040" cy="95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2B67EE-DB72-451C-8210-AAB1991BD22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29974" y="6152929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2399B5-3105-48BB-A553-12B16DDB8A33}"/>
                    </a:ext>
                  </a:extLst>
                </p14:cNvPr>
                <p14:cNvContentPartPr/>
                <p14:nvPr/>
              </p14:nvContentPartPr>
              <p14:xfrm>
                <a:off x="3622574" y="6157609"/>
                <a:ext cx="341640" cy="124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2399B5-3105-48BB-A553-12B16DDB8A3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04934" y="6139609"/>
                  <a:ext cx="377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D6A8F64-AD18-4137-9389-DC04869571D1}"/>
                    </a:ext>
                  </a:extLst>
                </p14:cNvPr>
                <p14:cNvContentPartPr/>
                <p14:nvPr/>
              </p14:nvContentPartPr>
              <p14:xfrm>
                <a:off x="4048814" y="6012529"/>
                <a:ext cx="23040" cy="309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D6A8F64-AD18-4137-9389-DC04869571D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030814" y="5994889"/>
                  <a:ext cx="58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20FED1-AB10-4FA3-949F-1749AC4AD7A4}"/>
                    </a:ext>
                  </a:extLst>
                </p14:cNvPr>
                <p14:cNvContentPartPr/>
                <p14:nvPr/>
              </p14:nvContentPartPr>
              <p14:xfrm>
                <a:off x="4003454" y="6152569"/>
                <a:ext cx="236880" cy="27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20FED1-AB10-4FA3-949F-1749AC4AD7A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985454" y="6134929"/>
                  <a:ext cx="272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8778A4-B874-46AF-8962-8C85A3892EE1}"/>
                    </a:ext>
                  </a:extLst>
                </p14:cNvPr>
                <p14:cNvContentPartPr/>
                <p14:nvPr/>
              </p14:nvContentPartPr>
              <p14:xfrm>
                <a:off x="4134494" y="6161929"/>
                <a:ext cx="177840" cy="117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8778A4-B874-46AF-8962-8C85A3892EE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6494" y="6144289"/>
                  <a:ext cx="213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F56258-7F44-4BB0-962D-EB65DE199051}"/>
                    </a:ext>
                  </a:extLst>
                </p14:cNvPr>
                <p14:cNvContentPartPr/>
                <p14:nvPr/>
              </p14:nvContentPartPr>
              <p14:xfrm>
                <a:off x="4357694" y="6166969"/>
                <a:ext cx="5760" cy="96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F56258-7F44-4BB0-962D-EB65DE19905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39694" y="614896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E7B7F8-309B-48BC-8CAD-4F47553F170A}"/>
                    </a:ext>
                  </a:extLst>
                </p14:cNvPr>
                <p14:cNvContentPartPr/>
                <p14:nvPr/>
              </p14:nvContentPartPr>
              <p14:xfrm>
                <a:off x="4358774" y="6024049"/>
                <a:ext cx="12240" cy="12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E7B7F8-309B-48BC-8CAD-4F47553F170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40774" y="6006049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9890D4-9189-4E1D-83D8-70B5927B0D62}"/>
                    </a:ext>
                  </a:extLst>
                </p14:cNvPr>
                <p14:cNvContentPartPr/>
                <p14:nvPr/>
              </p14:nvContentPartPr>
              <p14:xfrm>
                <a:off x="4454894" y="6156889"/>
                <a:ext cx="155160" cy="133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9890D4-9189-4E1D-83D8-70B5927B0D6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37254" y="6138889"/>
                  <a:ext cx="190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1582BD7-B209-4858-AD81-CC1311D524C6}"/>
                    </a:ext>
                  </a:extLst>
                </p14:cNvPr>
                <p14:cNvContentPartPr/>
                <p14:nvPr/>
              </p14:nvContentPartPr>
              <p14:xfrm>
                <a:off x="4644614" y="6134929"/>
                <a:ext cx="106560" cy="149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1582BD7-B209-4858-AD81-CC1311D524C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26614" y="6116929"/>
                  <a:ext cx="142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E76F74-18E3-4B9F-9932-C850D9F1BFE2}"/>
                    </a:ext>
                  </a:extLst>
                </p14:cNvPr>
                <p14:cNvContentPartPr/>
                <p14:nvPr/>
              </p14:nvContentPartPr>
              <p14:xfrm>
                <a:off x="5107214" y="6129889"/>
                <a:ext cx="119520" cy="174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E76F74-18E3-4B9F-9932-C850D9F1BF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89574" y="6112249"/>
                  <a:ext cx="155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FEEC637-BEB0-4911-BA8F-D2CC71D316EB}"/>
                    </a:ext>
                  </a:extLst>
                </p14:cNvPr>
                <p14:cNvContentPartPr/>
                <p14:nvPr/>
              </p14:nvContentPartPr>
              <p14:xfrm>
                <a:off x="5289734" y="6121609"/>
                <a:ext cx="25920" cy="36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FEEC637-BEB0-4911-BA8F-D2CC71D316E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71734" y="6103969"/>
                  <a:ext cx="61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E5A0BB8-7907-4506-86B3-73979084F7BA}"/>
                    </a:ext>
                  </a:extLst>
                </p14:cNvPr>
                <p14:cNvContentPartPr/>
                <p14:nvPr/>
              </p14:nvContentPartPr>
              <p14:xfrm>
                <a:off x="5265614" y="6135649"/>
                <a:ext cx="109080" cy="11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E5A0BB8-7907-4506-86B3-73979084F7B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47974" y="6118009"/>
                  <a:ext cx="14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329301-0C7E-495F-9137-7C0ED25C230D}"/>
                    </a:ext>
                  </a:extLst>
                </p14:cNvPr>
                <p14:cNvContentPartPr/>
                <p14:nvPr/>
              </p14:nvContentPartPr>
              <p14:xfrm>
                <a:off x="5483414" y="6127369"/>
                <a:ext cx="162360" cy="124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329301-0C7E-495F-9137-7C0ED25C230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465414" y="6109729"/>
                  <a:ext cx="19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A4F024B-426B-4BC9-BBF5-F93358AC1010}"/>
                    </a:ext>
                  </a:extLst>
                </p14:cNvPr>
                <p14:cNvContentPartPr/>
                <p14:nvPr/>
              </p14:nvContentPartPr>
              <p14:xfrm>
                <a:off x="5658014" y="6117649"/>
                <a:ext cx="101880" cy="137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A4F024B-426B-4BC9-BBF5-F93358AC101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640374" y="6100009"/>
                  <a:ext cx="137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B386693-DF2E-4E60-82B7-C6EDC072AB9F}"/>
                    </a:ext>
                  </a:extLst>
                </p14:cNvPr>
                <p14:cNvContentPartPr/>
                <p14:nvPr/>
              </p14:nvContentPartPr>
              <p14:xfrm>
                <a:off x="5856734" y="6106129"/>
                <a:ext cx="131760" cy="156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B386693-DF2E-4E60-82B7-C6EDC072AB9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38734" y="6088129"/>
                  <a:ext cx="167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388C30-07EF-44F2-9194-FCA184B2A791}"/>
                    </a:ext>
                  </a:extLst>
                </p14:cNvPr>
                <p14:cNvContentPartPr/>
                <p14:nvPr/>
              </p14:nvContentPartPr>
              <p14:xfrm>
                <a:off x="4930814" y="6379009"/>
                <a:ext cx="1101960" cy="5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388C30-07EF-44F2-9194-FCA184B2A79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13174" y="6361009"/>
                  <a:ext cx="1137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23F3C9A-824D-47E2-AF5E-4122C0E974EA}"/>
                    </a:ext>
                  </a:extLst>
                </p14:cNvPr>
                <p14:cNvContentPartPr/>
                <p14:nvPr/>
              </p14:nvContentPartPr>
              <p14:xfrm>
                <a:off x="6381614" y="5866009"/>
                <a:ext cx="160200" cy="392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23F3C9A-824D-47E2-AF5E-4122C0E974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63614" y="5848369"/>
                  <a:ext cx="1958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566159A-6096-49DB-9E2D-77807745BE87}"/>
                    </a:ext>
                  </a:extLst>
                </p14:cNvPr>
                <p14:cNvContentPartPr/>
                <p14:nvPr/>
              </p14:nvContentPartPr>
              <p14:xfrm>
                <a:off x="6305294" y="6155089"/>
                <a:ext cx="173880" cy="36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566159A-6096-49DB-9E2D-77807745BE8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87654" y="6137089"/>
                  <a:ext cx="209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8888EA-9D16-4812-87F0-5B911CBD4270}"/>
                    </a:ext>
                  </a:extLst>
                </p14:cNvPr>
                <p14:cNvContentPartPr/>
                <p14:nvPr/>
              </p14:nvContentPartPr>
              <p14:xfrm>
                <a:off x="6475214" y="6136369"/>
                <a:ext cx="83880" cy="92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8888EA-9D16-4812-87F0-5B911CBD427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57574" y="6118369"/>
                  <a:ext cx="119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7422E81-B915-4A1C-B7D0-0DA5FA3D0504}"/>
                    </a:ext>
                  </a:extLst>
                </p14:cNvPr>
                <p14:cNvContentPartPr/>
                <p14:nvPr/>
              </p14:nvContentPartPr>
              <p14:xfrm>
                <a:off x="6633974" y="6125209"/>
                <a:ext cx="159480" cy="133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7422E81-B915-4A1C-B7D0-0DA5FA3D050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16334" y="6107569"/>
                  <a:ext cx="195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0592630-1421-4719-85CF-84A255A5C92E}"/>
                    </a:ext>
                  </a:extLst>
                </p14:cNvPr>
                <p14:cNvContentPartPr/>
                <p14:nvPr/>
              </p14:nvContentPartPr>
              <p14:xfrm>
                <a:off x="7049774" y="6142849"/>
                <a:ext cx="144720" cy="148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0592630-1421-4719-85CF-84A255A5C92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031774" y="6125209"/>
                  <a:ext cx="18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A2B0D40-9E45-439F-B373-F65CF798D4A2}"/>
                    </a:ext>
                  </a:extLst>
                </p14:cNvPr>
                <p14:cNvContentPartPr/>
                <p14:nvPr/>
              </p14:nvContentPartPr>
              <p14:xfrm>
                <a:off x="7233734" y="6169489"/>
                <a:ext cx="123480" cy="116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A2B0D40-9E45-439F-B373-F65CF798D4A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16094" y="6151849"/>
                  <a:ext cx="159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18E6D0-DA2E-462C-92BE-06D88BF55AD4}"/>
                    </a:ext>
                  </a:extLst>
                </p14:cNvPr>
                <p14:cNvContentPartPr/>
                <p14:nvPr/>
              </p14:nvContentPartPr>
              <p14:xfrm>
                <a:off x="7393574" y="6118369"/>
                <a:ext cx="190080" cy="13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18E6D0-DA2E-462C-92BE-06D88BF55AD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75934" y="6100729"/>
                  <a:ext cx="225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49BF56-0CC2-4329-B584-51125BA1E42E}"/>
                    </a:ext>
                  </a:extLst>
                </p14:cNvPr>
                <p14:cNvContentPartPr/>
                <p14:nvPr/>
              </p14:nvContentPartPr>
              <p14:xfrm>
                <a:off x="7836734" y="6053209"/>
                <a:ext cx="68760" cy="273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49BF56-0CC2-4329-B584-51125BA1E42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18734" y="6035569"/>
                  <a:ext cx="104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0B1E9C-20AC-4350-8694-1CDF7CE86EBA}"/>
                    </a:ext>
                  </a:extLst>
                </p14:cNvPr>
                <p14:cNvContentPartPr/>
                <p14:nvPr/>
              </p14:nvContentPartPr>
              <p14:xfrm>
                <a:off x="7911254" y="6184609"/>
                <a:ext cx="88200" cy="8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0B1E9C-20AC-4350-8694-1CDF7CE86E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93254" y="6166609"/>
                  <a:ext cx="12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145950D-892B-4DCD-9757-D397B12AF0B4}"/>
                    </a:ext>
                  </a:extLst>
                </p14:cNvPr>
                <p14:cNvContentPartPr/>
                <p14:nvPr/>
              </p14:nvContentPartPr>
              <p14:xfrm>
                <a:off x="7911254" y="6241849"/>
                <a:ext cx="128520" cy="87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145950D-892B-4DCD-9757-D397B12AF0B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93254" y="6224209"/>
                  <a:ext cx="164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256B131-0215-40D6-975F-277AE237DED3}"/>
                    </a:ext>
                  </a:extLst>
                </p14:cNvPr>
                <p14:cNvContentPartPr/>
                <p14:nvPr/>
              </p14:nvContentPartPr>
              <p14:xfrm>
                <a:off x="8071814" y="6203329"/>
                <a:ext cx="302760" cy="448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256B131-0215-40D6-975F-277AE237DED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053814" y="6185689"/>
                  <a:ext cx="3384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B72B34D-B42E-4F53-A927-2072D24BEE84}"/>
                    </a:ext>
                  </a:extLst>
                </p14:cNvPr>
                <p14:cNvContentPartPr/>
                <p14:nvPr/>
              </p14:nvContentPartPr>
              <p14:xfrm>
                <a:off x="8396174" y="6208729"/>
                <a:ext cx="112320" cy="176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B72B34D-B42E-4F53-A927-2072D24BE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378174" y="6191089"/>
                  <a:ext cx="147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1E721A0-3336-436E-BAD0-F7891CECBFFD}"/>
                    </a:ext>
                  </a:extLst>
                </p14:cNvPr>
                <p14:cNvContentPartPr/>
                <p14:nvPr/>
              </p14:nvContentPartPr>
              <p14:xfrm>
                <a:off x="8627654" y="6292609"/>
                <a:ext cx="33120" cy="4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1E721A0-3336-436E-BAD0-F7891CECBFF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610014" y="6274969"/>
                  <a:ext cx="6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E4D5036-3FBF-4A12-982B-09C525B66123}"/>
                    </a:ext>
                  </a:extLst>
                </p14:cNvPr>
                <p14:cNvContentPartPr/>
                <p14:nvPr/>
              </p14:nvContentPartPr>
              <p14:xfrm>
                <a:off x="2520254" y="6441946"/>
                <a:ext cx="142200" cy="283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E4D5036-3FBF-4A12-982B-09C525B6612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02254" y="6424306"/>
                  <a:ext cx="177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007173-9CEA-4A99-8CC3-8F32F5D6D7E4}"/>
                    </a:ext>
                  </a:extLst>
                </p14:cNvPr>
                <p14:cNvContentPartPr/>
                <p14:nvPr/>
              </p14:nvContentPartPr>
              <p14:xfrm>
                <a:off x="2699894" y="6460306"/>
                <a:ext cx="21960" cy="188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007173-9CEA-4A99-8CC3-8F32F5D6D7E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81894" y="6442306"/>
                  <a:ext cx="57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D096605-5E52-4F99-A6D9-EA6D07636694}"/>
                    </a:ext>
                  </a:extLst>
                </p14:cNvPr>
                <p14:cNvContentPartPr/>
                <p14:nvPr/>
              </p14:nvContentPartPr>
              <p14:xfrm>
                <a:off x="2701694" y="6617266"/>
                <a:ext cx="13428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D096605-5E52-4F99-A6D9-EA6D0763669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83694" y="6599626"/>
                  <a:ext cx="16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9792AB9-B733-41A2-9418-F9B800293911}"/>
                    </a:ext>
                  </a:extLst>
                </p14:cNvPr>
                <p14:cNvContentPartPr/>
                <p14:nvPr/>
              </p14:nvContentPartPr>
              <p14:xfrm>
                <a:off x="2863694" y="6512146"/>
                <a:ext cx="111240" cy="127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9792AB9-B733-41A2-9418-F9B80029391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46054" y="6494506"/>
                  <a:ext cx="14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3F1E256-EDB9-45AF-A200-2ACF0A223853}"/>
                    </a:ext>
                  </a:extLst>
                </p14:cNvPr>
                <p14:cNvContentPartPr/>
                <p14:nvPr/>
              </p14:nvContentPartPr>
              <p14:xfrm>
                <a:off x="2985734" y="6563986"/>
                <a:ext cx="118440" cy="87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3F1E256-EDB9-45AF-A200-2ACF0A22385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8094" y="6545986"/>
                  <a:ext cx="154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58A455-63FD-4744-8A86-DAF98587B272}"/>
                    </a:ext>
                  </a:extLst>
                </p14:cNvPr>
                <p14:cNvContentPartPr/>
                <p14:nvPr/>
              </p14:nvContentPartPr>
              <p14:xfrm>
                <a:off x="3176174" y="6391906"/>
                <a:ext cx="43200" cy="246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58A455-63FD-4744-8A86-DAF98587B27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58534" y="6374266"/>
                  <a:ext cx="78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4DFCA36-C918-45E7-8ECC-99BC4D523AB6}"/>
                    </a:ext>
                  </a:extLst>
                </p14:cNvPr>
                <p14:cNvContentPartPr/>
                <p14:nvPr/>
              </p14:nvContentPartPr>
              <p14:xfrm>
                <a:off x="3124334" y="6491626"/>
                <a:ext cx="167040" cy="27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4DFCA36-C918-45E7-8ECC-99BC4D523AB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106334" y="6473626"/>
                  <a:ext cx="20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2FB1E26-DC81-41F1-B949-06F2B8849C06}"/>
                    </a:ext>
                  </a:extLst>
                </p14:cNvPr>
                <p14:cNvContentPartPr/>
                <p14:nvPr/>
              </p14:nvContentPartPr>
              <p14:xfrm>
                <a:off x="3497654" y="6458866"/>
                <a:ext cx="13680" cy="24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2FB1E26-DC81-41F1-B949-06F2B8849C0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479654" y="6440866"/>
                  <a:ext cx="4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E51150-08F8-4A09-A799-4F18C10D2F9F}"/>
                    </a:ext>
                  </a:extLst>
                </p14:cNvPr>
                <p14:cNvContentPartPr/>
                <p14:nvPr/>
              </p14:nvContentPartPr>
              <p14:xfrm>
                <a:off x="3474974" y="6408106"/>
                <a:ext cx="143280" cy="161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E51150-08F8-4A09-A799-4F18C10D2F9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56974" y="6390106"/>
                  <a:ext cx="178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722C157-B2AE-4D7C-A753-3E4081C97ECB}"/>
                    </a:ext>
                  </a:extLst>
                </p14:cNvPr>
                <p14:cNvContentPartPr/>
                <p14:nvPr/>
              </p14:nvContentPartPr>
              <p14:xfrm>
                <a:off x="3641654" y="6571906"/>
                <a:ext cx="134640" cy="72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722C157-B2AE-4D7C-A753-3E4081C97EC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623654" y="6553906"/>
                  <a:ext cx="170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A34CB0-BDC3-4794-A8C7-99BABDF90CF0}"/>
                    </a:ext>
                  </a:extLst>
                </p14:cNvPr>
                <p14:cNvContentPartPr/>
                <p14:nvPr/>
              </p14:nvContentPartPr>
              <p14:xfrm>
                <a:off x="3712214" y="6534826"/>
                <a:ext cx="183600" cy="221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A34CB0-BDC3-4794-A8C7-99BABDF90CF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94574" y="6516826"/>
                  <a:ext cx="219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110B4EF-EC96-4D42-A536-E02FC06BC0FE}"/>
                    </a:ext>
                  </a:extLst>
                </p14:cNvPr>
                <p14:cNvContentPartPr/>
                <p14:nvPr/>
              </p14:nvContentPartPr>
              <p14:xfrm>
                <a:off x="3925334" y="6553186"/>
                <a:ext cx="151920" cy="92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110B4EF-EC96-4D42-A536-E02FC06BC0F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907694" y="6535546"/>
                  <a:ext cx="187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86EDCD-E2F0-4861-B28B-A400F4AC8AEA}"/>
                    </a:ext>
                  </a:extLst>
                </p14:cNvPr>
                <p14:cNvContentPartPr/>
                <p14:nvPr/>
              </p14:nvContentPartPr>
              <p14:xfrm>
                <a:off x="4255454" y="6444826"/>
                <a:ext cx="37440" cy="183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86EDCD-E2F0-4861-B28B-A400F4AC8AE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37814" y="6427186"/>
                  <a:ext cx="73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787175-06EC-48A8-B073-6E936BDE76AF}"/>
                    </a:ext>
                  </a:extLst>
                </p14:cNvPr>
                <p14:cNvContentPartPr/>
                <p14:nvPr/>
              </p14:nvContentPartPr>
              <p14:xfrm>
                <a:off x="4404134" y="6523306"/>
                <a:ext cx="90720" cy="129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787175-06EC-48A8-B073-6E936BDE76A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86494" y="6505666"/>
                  <a:ext cx="126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FAD474-57C5-4CCB-AAD2-AC3121554BF2}"/>
                    </a:ext>
                  </a:extLst>
                </p14:cNvPr>
                <p14:cNvContentPartPr/>
                <p14:nvPr/>
              </p14:nvContentPartPr>
              <p14:xfrm>
                <a:off x="4747574" y="6545626"/>
                <a:ext cx="163800" cy="11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FAD474-57C5-4CCB-AAD2-AC3121554BF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29934" y="6527626"/>
                  <a:ext cx="199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39A063C-AFB0-4ADD-B434-C54A1850C0C6}"/>
                    </a:ext>
                  </a:extLst>
                </p14:cNvPr>
                <p14:cNvContentPartPr/>
                <p14:nvPr/>
              </p14:nvContentPartPr>
              <p14:xfrm>
                <a:off x="4952054" y="6570466"/>
                <a:ext cx="101160" cy="74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39A063C-AFB0-4ADD-B434-C54A1850C0C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934054" y="6552826"/>
                  <a:ext cx="136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9BBC0C-5754-425A-9288-C2EA7A419CC4}"/>
                    </a:ext>
                  </a:extLst>
                </p14:cNvPr>
                <p14:cNvContentPartPr/>
                <p14:nvPr/>
              </p14:nvContentPartPr>
              <p14:xfrm>
                <a:off x="5145374" y="6434026"/>
                <a:ext cx="20880" cy="281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9BBC0C-5754-425A-9288-C2EA7A419CC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27374" y="6416386"/>
                  <a:ext cx="56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B8F82D2-27DF-4D1F-95E0-B7D48D20BD6B}"/>
                    </a:ext>
                  </a:extLst>
                </p14:cNvPr>
                <p14:cNvContentPartPr/>
                <p14:nvPr/>
              </p14:nvContentPartPr>
              <p14:xfrm>
                <a:off x="5094614" y="6589906"/>
                <a:ext cx="168480" cy="13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B8F82D2-27DF-4D1F-95E0-B7D48D20BD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076974" y="6571906"/>
                  <a:ext cx="204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FB0C598-3175-48A3-B9F5-AB1D8121FC35}"/>
                    </a:ext>
                  </a:extLst>
                </p14:cNvPr>
                <p14:cNvContentPartPr/>
                <p14:nvPr/>
              </p14:nvContentPartPr>
              <p14:xfrm>
                <a:off x="5650454" y="6413506"/>
                <a:ext cx="163440" cy="281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FB0C598-3175-48A3-B9F5-AB1D8121FC3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32814" y="6395866"/>
                  <a:ext cx="1990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F10A0EA-0E46-4103-A060-3939EEB44C99}"/>
                    </a:ext>
                  </a:extLst>
                </p14:cNvPr>
                <p14:cNvContentPartPr/>
                <p14:nvPr/>
              </p14:nvContentPartPr>
              <p14:xfrm>
                <a:off x="5662694" y="6562546"/>
                <a:ext cx="150120" cy="31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F10A0EA-0E46-4103-A060-3939EEB44C9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645054" y="6544906"/>
                  <a:ext cx="18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69F9724-B204-430A-8211-1CEAFF6A6533}"/>
                    </a:ext>
                  </a:extLst>
                </p14:cNvPr>
                <p14:cNvContentPartPr/>
                <p14:nvPr/>
              </p14:nvContentPartPr>
              <p14:xfrm>
                <a:off x="5891654" y="6566506"/>
                <a:ext cx="114840" cy="84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69F9724-B204-430A-8211-1CEAFF6A653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874014" y="6548866"/>
                  <a:ext cx="150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D75E39D-EC82-49D5-8B42-99C43E272A8E}"/>
                    </a:ext>
                  </a:extLst>
                </p14:cNvPr>
                <p14:cNvContentPartPr/>
                <p14:nvPr/>
              </p14:nvContentPartPr>
              <p14:xfrm>
                <a:off x="6129614" y="6449866"/>
                <a:ext cx="148320" cy="209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D75E39D-EC82-49D5-8B42-99C43E272A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111974" y="6431866"/>
                  <a:ext cx="18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ABE9617-267F-4523-9BF7-9D072AE7115E}"/>
                    </a:ext>
                  </a:extLst>
                </p14:cNvPr>
                <p14:cNvContentPartPr/>
                <p14:nvPr/>
              </p14:nvContentPartPr>
              <p14:xfrm>
                <a:off x="6331574" y="6389026"/>
                <a:ext cx="94320" cy="309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ABE9617-267F-4523-9BF7-9D072AE7115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313574" y="6371026"/>
                  <a:ext cx="129960" cy="34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7160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5FB5D-ADB8-45BD-B967-284EC498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50" y="727075"/>
            <a:ext cx="7258050" cy="20288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9AB0B9-A372-4FDA-A440-E7B5151DE27E}"/>
              </a:ext>
            </a:extLst>
          </p:cNvPr>
          <p:cNvGrpSpPr/>
          <p:nvPr/>
        </p:nvGrpSpPr>
        <p:grpSpPr>
          <a:xfrm>
            <a:off x="117254" y="2901812"/>
            <a:ext cx="1535040" cy="393480"/>
            <a:chOff x="117254" y="2901812"/>
            <a:chExt cx="15350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030448-9221-49E4-BA98-896D8ECA8633}"/>
                    </a:ext>
                  </a:extLst>
                </p14:cNvPr>
                <p14:cNvContentPartPr/>
                <p14:nvPr/>
              </p14:nvContentPartPr>
              <p14:xfrm>
                <a:off x="283574" y="2976692"/>
                <a:ext cx="93600" cy="16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030448-9221-49E4-BA98-896D8ECA86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5934" y="2959052"/>
                  <a:ext cx="129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1AB03B-125C-41F1-9509-201F36AC2EBA}"/>
                    </a:ext>
                  </a:extLst>
                </p14:cNvPr>
                <p14:cNvContentPartPr/>
                <p14:nvPr/>
              </p14:nvContentPartPr>
              <p14:xfrm>
                <a:off x="362414" y="2901812"/>
                <a:ext cx="138600" cy="25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1AB03B-125C-41F1-9509-201F36AC2E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774" y="2883812"/>
                  <a:ext cx="17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D03D0C-356C-44B2-8437-193C060CFC58}"/>
                    </a:ext>
                  </a:extLst>
                </p14:cNvPr>
                <p14:cNvContentPartPr/>
                <p14:nvPr/>
              </p14:nvContentPartPr>
              <p14:xfrm>
                <a:off x="293654" y="3062732"/>
                <a:ext cx="195120" cy="1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D03D0C-356C-44B2-8437-193C060CFC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014" y="3044732"/>
                  <a:ext cx="230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BA587E-328B-4B40-B08D-1C5A978E9762}"/>
                    </a:ext>
                  </a:extLst>
                </p14:cNvPr>
                <p14:cNvContentPartPr/>
                <p14:nvPr/>
              </p14:nvContentPartPr>
              <p14:xfrm>
                <a:off x="543134" y="2954012"/>
                <a:ext cx="13572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BA587E-328B-4B40-B08D-1C5A978E9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5134" y="2936372"/>
                  <a:ext cx="171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516955-68D1-4B62-A28D-D1F5F1677AE5}"/>
                    </a:ext>
                  </a:extLst>
                </p14:cNvPr>
                <p14:cNvContentPartPr/>
                <p14:nvPr/>
              </p14:nvContentPartPr>
              <p14:xfrm>
                <a:off x="755534" y="2941772"/>
                <a:ext cx="123480" cy="17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516955-68D1-4B62-A28D-D1F5F1677A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7534" y="2923772"/>
                  <a:ext cx="159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1C6329-8520-4FE1-B417-98F9D0F14581}"/>
                    </a:ext>
                  </a:extLst>
                </p14:cNvPr>
                <p14:cNvContentPartPr/>
                <p14:nvPr/>
              </p14:nvContentPartPr>
              <p14:xfrm>
                <a:off x="1091774" y="2910812"/>
                <a:ext cx="124560" cy="28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1C6329-8520-4FE1-B417-98F9D0F145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3774" y="2892812"/>
                  <a:ext cx="160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0975AB-F2A6-4835-BD00-C65229E5808B}"/>
                    </a:ext>
                  </a:extLst>
                </p14:cNvPr>
                <p14:cNvContentPartPr/>
                <p14:nvPr/>
              </p14:nvContentPartPr>
              <p14:xfrm>
                <a:off x="1306694" y="2944652"/>
                <a:ext cx="141120" cy="14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0975AB-F2A6-4835-BD00-C65229E580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9054" y="2926652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8E4E25-55AA-46E4-8C34-1F4D589ADF93}"/>
                    </a:ext>
                  </a:extLst>
                </p14:cNvPr>
                <p14:cNvContentPartPr/>
                <p14:nvPr/>
              </p14:nvContentPartPr>
              <p14:xfrm>
                <a:off x="117254" y="3240572"/>
                <a:ext cx="1535040" cy="5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8E4E25-55AA-46E4-8C34-1F4D589ADF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254" y="3222932"/>
                  <a:ext cx="157068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4E3B07-4AC9-456F-BABB-E0172713C31C}"/>
                  </a:ext>
                </a:extLst>
              </p14:cNvPr>
              <p14:cNvContentPartPr/>
              <p14:nvPr/>
            </p14:nvContentPartPr>
            <p14:xfrm>
              <a:off x="4434734" y="1129532"/>
              <a:ext cx="736200" cy="1008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4E3B07-4AC9-456F-BABB-E0172713C31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98734" y="1057892"/>
                <a:ext cx="807840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637420-4653-4253-B0C0-391D41C80FAA}"/>
                  </a:ext>
                </a:extLst>
              </p14:cNvPr>
              <p14:cNvContentPartPr/>
              <p14:nvPr/>
            </p14:nvContentPartPr>
            <p14:xfrm>
              <a:off x="4436894" y="1163372"/>
              <a:ext cx="810720" cy="996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637420-4653-4253-B0C0-391D41C80F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01254" y="1091372"/>
                <a:ext cx="882360" cy="11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8049CD-EC1A-4AE7-9B18-AFECA0DFE174}"/>
                  </a:ext>
                </a:extLst>
              </p14:cNvPr>
              <p14:cNvContentPartPr/>
              <p14:nvPr/>
            </p14:nvContentPartPr>
            <p14:xfrm>
              <a:off x="4721294" y="1479092"/>
              <a:ext cx="479880" cy="63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8049CD-EC1A-4AE7-9B18-AFECA0DFE1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5654" y="1407092"/>
                <a:ext cx="551520" cy="77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1DB43C6-61F0-4B54-9708-01D4C9CA7EC9}"/>
              </a:ext>
            </a:extLst>
          </p:cNvPr>
          <p:cNvGrpSpPr/>
          <p:nvPr/>
        </p:nvGrpSpPr>
        <p:grpSpPr>
          <a:xfrm>
            <a:off x="4769534" y="2903612"/>
            <a:ext cx="311760" cy="212040"/>
            <a:chOff x="4769534" y="2903612"/>
            <a:chExt cx="31176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87E32F-0D80-4971-B372-B0703815B194}"/>
                    </a:ext>
                  </a:extLst>
                </p14:cNvPr>
                <p14:cNvContentPartPr/>
                <p14:nvPr/>
              </p14:nvContentPartPr>
              <p14:xfrm>
                <a:off x="4769534" y="2928452"/>
                <a:ext cx="119160" cy="18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87E32F-0D80-4971-B372-B0703815B1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1534" y="2910452"/>
                  <a:ext cx="154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7FDAD4-6B78-4D83-B5F6-7EE29710A87A}"/>
                    </a:ext>
                  </a:extLst>
                </p14:cNvPr>
                <p14:cNvContentPartPr/>
                <p14:nvPr/>
              </p14:nvContentPartPr>
              <p14:xfrm>
                <a:off x="4796534" y="2928452"/>
                <a:ext cx="129600" cy="1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7FDAD4-6B78-4D83-B5F6-7EE29710A8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8534" y="2910452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D75A2F-2B63-487C-BD14-089B5857DBB0}"/>
                    </a:ext>
                  </a:extLst>
                </p14:cNvPr>
                <p14:cNvContentPartPr/>
                <p14:nvPr/>
              </p14:nvContentPartPr>
              <p14:xfrm>
                <a:off x="4932254" y="2903612"/>
                <a:ext cx="149040" cy="20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D75A2F-2B63-487C-BD14-089B5857DB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14614" y="2885612"/>
                  <a:ext cx="1846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FE17BC-5773-4899-9B64-D45A5BC82B4A}"/>
              </a:ext>
            </a:extLst>
          </p:cNvPr>
          <p:cNvGrpSpPr/>
          <p:nvPr/>
        </p:nvGrpSpPr>
        <p:grpSpPr>
          <a:xfrm>
            <a:off x="5340494" y="2903972"/>
            <a:ext cx="309960" cy="213480"/>
            <a:chOff x="5340494" y="2903972"/>
            <a:chExt cx="3099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C4CA5E-5876-4E8F-82E7-8BBDD16CC854}"/>
                    </a:ext>
                  </a:extLst>
                </p14:cNvPr>
                <p14:cNvContentPartPr/>
                <p14:nvPr/>
              </p14:nvContentPartPr>
              <p14:xfrm>
                <a:off x="5342654" y="2916572"/>
                <a:ext cx="101880" cy="20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C4CA5E-5876-4E8F-82E7-8BBDD16CC8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25014" y="2898572"/>
                  <a:ext cx="137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366654-688D-40F0-89DA-D33E9D63B90C}"/>
                    </a:ext>
                  </a:extLst>
                </p14:cNvPr>
                <p14:cNvContentPartPr/>
                <p14:nvPr/>
              </p14:nvContentPartPr>
              <p14:xfrm>
                <a:off x="5340494" y="2903972"/>
                <a:ext cx="149400" cy="2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366654-688D-40F0-89DA-D33E9D63B9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22494" y="2886332"/>
                  <a:ext cx="185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19FCD9-A865-4D7E-AD0E-BB9705501F1B}"/>
                    </a:ext>
                  </a:extLst>
                </p14:cNvPr>
                <p14:cNvContentPartPr/>
                <p14:nvPr/>
              </p14:nvContentPartPr>
              <p14:xfrm>
                <a:off x="5512214" y="2929892"/>
                <a:ext cx="112320" cy="18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19FCD9-A865-4D7E-AD0E-BB9705501F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4574" y="2911892"/>
                  <a:ext cx="147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ADC5F0-DE2E-4E58-8ADE-EE603767D4B4}"/>
                    </a:ext>
                  </a:extLst>
                </p14:cNvPr>
                <p14:cNvContentPartPr/>
                <p14:nvPr/>
              </p14:nvContentPartPr>
              <p14:xfrm>
                <a:off x="5507174" y="2910092"/>
                <a:ext cx="143280" cy="2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ADC5F0-DE2E-4E58-8ADE-EE603767D4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89174" y="2892452"/>
                  <a:ext cx="1789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FA61C2-8A24-480B-A072-205144AFA534}"/>
              </a:ext>
            </a:extLst>
          </p:cNvPr>
          <p:cNvGrpSpPr/>
          <p:nvPr/>
        </p:nvGrpSpPr>
        <p:grpSpPr>
          <a:xfrm>
            <a:off x="5896694" y="2893532"/>
            <a:ext cx="247320" cy="176040"/>
            <a:chOff x="5896694" y="2893532"/>
            <a:chExt cx="24732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EA8A21-3A90-4A90-9511-82206D5037F7}"/>
                    </a:ext>
                  </a:extLst>
                </p14:cNvPr>
                <p14:cNvContentPartPr/>
                <p14:nvPr/>
              </p14:nvContentPartPr>
              <p14:xfrm>
                <a:off x="5896694" y="2893532"/>
                <a:ext cx="133920" cy="17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EA8A21-3A90-4A90-9511-82206D5037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79054" y="2875892"/>
                  <a:ext cx="169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C47EF1-F993-4927-A60E-E9D163938953}"/>
                    </a:ext>
                  </a:extLst>
                </p14:cNvPr>
                <p14:cNvContentPartPr/>
                <p14:nvPr/>
              </p14:nvContentPartPr>
              <p14:xfrm>
                <a:off x="6045014" y="2939972"/>
                <a:ext cx="99000" cy="12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C47EF1-F993-4927-A60E-E9D1639389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27014" y="2921972"/>
                  <a:ext cx="1346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1A6156-5CA5-4D98-B920-6360F55ACCD1}"/>
              </a:ext>
            </a:extLst>
          </p:cNvPr>
          <p:cNvGrpSpPr/>
          <p:nvPr/>
        </p:nvGrpSpPr>
        <p:grpSpPr>
          <a:xfrm>
            <a:off x="6342734" y="2880572"/>
            <a:ext cx="352440" cy="212760"/>
            <a:chOff x="6342734" y="2880572"/>
            <a:chExt cx="35244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97A62F-3C51-436A-BD4C-24402FE94C51}"/>
                    </a:ext>
                  </a:extLst>
                </p14:cNvPr>
                <p14:cNvContentPartPr/>
                <p14:nvPr/>
              </p14:nvContentPartPr>
              <p14:xfrm>
                <a:off x="6342734" y="2880572"/>
                <a:ext cx="118440" cy="179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97A62F-3C51-436A-BD4C-24402FE94C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24734" y="2862932"/>
                  <a:ext cx="154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E294B4-5A04-46D3-BC00-48B1F6D29AA2}"/>
                    </a:ext>
                  </a:extLst>
                </p14:cNvPr>
                <p14:cNvContentPartPr/>
                <p14:nvPr/>
              </p14:nvContentPartPr>
              <p14:xfrm>
                <a:off x="6512294" y="2912972"/>
                <a:ext cx="111960" cy="18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E294B4-5A04-46D3-BC00-48B1F6D29A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94294" y="2895332"/>
                  <a:ext cx="147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A6F07B-4782-4FFF-92AA-B62873851FB7}"/>
                    </a:ext>
                  </a:extLst>
                </p14:cNvPr>
                <p14:cNvContentPartPr/>
                <p14:nvPr/>
              </p14:nvContentPartPr>
              <p14:xfrm>
                <a:off x="6522014" y="2902172"/>
                <a:ext cx="173160" cy="1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A6F07B-4782-4FFF-92AA-B62873851F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4014" y="2884532"/>
                  <a:ext cx="2088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B062A-DDF4-4418-B586-C1A0AF57E802}"/>
              </a:ext>
            </a:extLst>
          </p:cNvPr>
          <p:cNvGrpSpPr/>
          <p:nvPr/>
        </p:nvGrpSpPr>
        <p:grpSpPr>
          <a:xfrm>
            <a:off x="6873734" y="2919812"/>
            <a:ext cx="353880" cy="191160"/>
            <a:chOff x="6873734" y="2919812"/>
            <a:chExt cx="35388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E1CC59-CBEA-470A-8581-ED17B9A19A34}"/>
                    </a:ext>
                  </a:extLst>
                </p14:cNvPr>
                <p14:cNvContentPartPr/>
                <p14:nvPr/>
              </p14:nvContentPartPr>
              <p14:xfrm>
                <a:off x="6873734" y="2919812"/>
                <a:ext cx="151200" cy="19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E1CC59-CBEA-470A-8581-ED17B9A19A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55734" y="2901812"/>
                  <a:ext cx="18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5D6D98-03FC-4458-8A0E-6DAE85A46CE3}"/>
                    </a:ext>
                  </a:extLst>
                </p14:cNvPr>
                <p14:cNvContentPartPr/>
                <p14:nvPr/>
              </p14:nvContentPartPr>
              <p14:xfrm>
                <a:off x="7084694" y="2934572"/>
                <a:ext cx="142920" cy="15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5D6D98-03FC-4458-8A0E-6DAE85A46C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67054" y="2916572"/>
                  <a:ext cx="1785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CCC929-4CAB-405F-BC6E-F63F5211FFD7}"/>
              </a:ext>
            </a:extLst>
          </p:cNvPr>
          <p:cNvGrpSpPr/>
          <p:nvPr/>
        </p:nvGrpSpPr>
        <p:grpSpPr>
          <a:xfrm>
            <a:off x="4453454" y="2759252"/>
            <a:ext cx="3025080" cy="521640"/>
            <a:chOff x="4453454" y="2759252"/>
            <a:chExt cx="302508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3CEC05-9ED7-4432-B017-15D86448E7DF}"/>
                    </a:ext>
                  </a:extLst>
                </p14:cNvPr>
                <p14:cNvContentPartPr/>
                <p14:nvPr/>
              </p14:nvContentPartPr>
              <p14:xfrm>
                <a:off x="4546694" y="2831972"/>
                <a:ext cx="15840" cy="41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3CEC05-9ED7-4432-B017-15D86448E7D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29054" y="2813972"/>
                  <a:ext cx="51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4663F-5A8F-4C0F-B75A-0118511997CF}"/>
                    </a:ext>
                  </a:extLst>
                </p14:cNvPr>
                <p14:cNvContentPartPr/>
                <p14:nvPr/>
              </p14:nvContentPartPr>
              <p14:xfrm>
                <a:off x="4531214" y="2787692"/>
                <a:ext cx="1239480" cy="46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4663F-5A8F-4C0F-B75A-0118511997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3574" y="2770052"/>
                  <a:ext cx="12751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816079-1B40-4670-87B2-874913DDE870}"/>
                    </a:ext>
                  </a:extLst>
                </p14:cNvPr>
                <p14:cNvContentPartPr/>
                <p14:nvPr/>
              </p14:nvContentPartPr>
              <p14:xfrm>
                <a:off x="4453454" y="3245612"/>
                <a:ext cx="1266840" cy="3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816079-1B40-4670-87B2-874913DDE8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5814" y="3227972"/>
                  <a:ext cx="130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096CAF-DABB-45B5-A05A-DA4B502EE67A}"/>
                    </a:ext>
                  </a:extLst>
                </p14:cNvPr>
                <p14:cNvContentPartPr/>
                <p14:nvPr/>
              </p14:nvContentPartPr>
              <p14:xfrm>
                <a:off x="5825774" y="2793092"/>
                <a:ext cx="25200" cy="45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096CAF-DABB-45B5-A05A-DA4B502EE67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07774" y="2775092"/>
                  <a:ext cx="608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827279-7D41-485C-B6C5-6137C239F1CE}"/>
                    </a:ext>
                  </a:extLst>
                </p14:cNvPr>
                <p14:cNvContentPartPr/>
                <p14:nvPr/>
              </p14:nvContentPartPr>
              <p14:xfrm>
                <a:off x="5889854" y="2759252"/>
                <a:ext cx="1587600" cy="45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827279-7D41-485C-B6C5-6137C239F1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71854" y="2741252"/>
                  <a:ext cx="1623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3EF750-93AA-422B-A109-AD0C0CBA72DB}"/>
                    </a:ext>
                  </a:extLst>
                </p14:cNvPr>
                <p14:cNvContentPartPr/>
                <p14:nvPr/>
              </p14:nvContentPartPr>
              <p14:xfrm>
                <a:off x="5825414" y="3146612"/>
                <a:ext cx="1653120" cy="62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3EF750-93AA-422B-A109-AD0C0CBA72D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07774" y="3128612"/>
                  <a:ext cx="16887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0110527-C4C2-4CD5-A1C0-3F4DB47BEDF8}"/>
                  </a:ext>
                </a:extLst>
              </p14:cNvPr>
              <p14:cNvContentPartPr/>
              <p14:nvPr/>
            </p14:nvContentPartPr>
            <p14:xfrm>
              <a:off x="5857814" y="1875812"/>
              <a:ext cx="85320" cy="160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0110527-C4C2-4CD5-A1C0-3F4DB47BEDF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39814" y="1857812"/>
                <a:ext cx="120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D093204-8C95-4DF0-8B83-97C6BF860140}"/>
                  </a:ext>
                </a:extLst>
              </p14:cNvPr>
              <p14:cNvContentPartPr/>
              <p14:nvPr/>
            </p14:nvContentPartPr>
            <p14:xfrm>
              <a:off x="5924054" y="2112692"/>
              <a:ext cx="11160" cy="22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D093204-8C95-4DF0-8B83-97C6BF86014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06054" y="2095052"/>
                <a:ext cx="4680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F8ABB5BC-413C-4151-8525-E6AF8B85F710}"/>
              </a:ext>
            </a:extLst>
          </p:cNvPr>
          <p:cNvGrpSpPr/>
          <p:nvPr/>
        </p:nvGrpSpPr>
        <p:grpSpPr>
          <a:xfrm>
            <a:off x="4958174" y="2204132"/>
            <a:ext cx="1861560" cy="417240"/>
            <a:chOff x="4958174" y="2204132"/>
            <a:chExt cx="186156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502430-490C-4482-9F99-609D1165CEDD}"/>
                    </a:ext>
                  </a:extLst>
                </p14:cNvPr>
                <p14:cNvContentPartPr/>
                <p14:nvPr/>
              </p14:nvContentPartPr>
              <p14:xfrm>
                <a:off x="4961774" y="2207012"/>
                <a:ext cx="49680" cy="40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502430-490C-4482-9F99-609D1165CE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44134" y="2189012"/>
                  <a:ext cx="853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9A3A49-5E24-45C9-82F3-FB4C3155A968}"/>
                    </a:ext>
                  </a:extLst>
                </p14:cNvPr>
                <p14:cNvContentPartPr/>
                <p14:nvPr/>
              </p14:nvContentPartPr>
              <p14:xfrm>
                <a:off x="4958174" y="2213852"/>
                <a:ext cx="824760" cy="38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9A3A49-5E24-45C9-82F3-FB4C3155A96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40174" y="2196212"/>
                  <a:ext cx="860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D3C786-040F-4AC1-9EA0-80527A9A3355}"/>
                    </a:ext>
                  </a:extLst>
                </p14:cNvPr>
                <p14:cNvContentPartPr/>
                <p14:nvPr/>
              </p14:nvContentPartPr>
              <p14:xfrm>
                <a:off x="4981934" y="2581412"/>
                <a:ext cx="83016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D3C786-040F-4AC1-9EA0-80527A9A335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64294" y="2563412"/>
                  <a:ext cx="86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B2512F-4D15-42D1-B0EF-22F6413EC2A8}"/>
                    </a:ext>
                  </a:extLst>
                </p14:cNvPr>
                <p14:cNvContentPartPr/>
                <p14:nvPr/>
              </p14:nvContentPartPr>
              <p14:xfrm>
                <a:off x="5859974" y="2224292"/>
                <a:ext cx="11880" cy="38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B2512F-4D15-42D1-B0EF-22F6413EC2A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41974" y="2206652"/>
                  <a:ext cx="47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9888B1-4943-49C0-9FEB-6D028E741A15}"/>
                    </a:ext>
                  </a:extLst>
                </p14:cNvPr>
                <p14:cNvContentPartPr/>
                <p14:nvPr/>
              </p14:nvContentPartPr>
              <p14:xfrm>
                <a:off x="5862854" y="2204132"/>
                <a:ext cx="896760" cy="28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9888B1-4943-49C0-9FEB-6D028E741A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45214" y="2186132"/>
                  <a:ext cx="932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617829-3A46-4D01-8F2F-4AA799638714}"/>
                    </a:ext>
                  </a:extLst>
                </p14:cNvPr>
                <p14:cNvContentPartPr/>
                <p14:nvPr/>
              </p14:nvContentPartPr>
              <p14:xfrm>
                <a:off x="6720014" y="2223932"/>
                <a:ext cx="3420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617829-3A46-4D01-8F2F-4AA7996387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02014" y="2205932"/>
                  <a:ext cx="69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BA3350-ECE7-4DC0-9BF1-5DE51AD83FCA}"/>
                    </a:ext>
                  </a:extLst>
                </p14:cNvPr>
                <p14:cNvContentPartPr/>
                <p14:nvPr/>
              </p14:nvContentPartPr>
              <p14:xfrm>
                <a:off x="5835134" y="2604452"/>
                <a:ext cx="98460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BA3350-ECE7-4DC0-9BF1-5DE51AD83F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17494" y="2586452"/>
                  <a:ext cx="1020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E1154A-A717-4660-A15D-BF47462A51A1}"/>
                    </a:ext>
                  </a:extLst>
                </p14:cNvPr>
                <p14:cNvContentPartPr/>
                <p14:nvPr/>
              </p14:nvContentPartPr>
              <p14:xfrm>
                <a:off x="6032414" y="2225372"/>
                <a:ext cx="20160" cy="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E1154A-A717-4660-A15D-BF47462A51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14414" y="2207732"/>
                  <a:ext cx="55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EAF62C-CC13-411B-9677-2E93EFE6CF8C}"/>
                    </a:ext>
                  </a:extLst>
                </p14:cNvPr>
                <p14:cNvContentPartPr/>
                <p14:nvPr/>
              </p14:nvContentPartPr>
              <p14:xfrm>
                <a:off x="6074174" y="2230772"/>
                <a:ext cx="900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EAF62C-CC13-411B-9677-2E93EFE6CF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56174" y="2212772"/>
                  <a:ext cx="446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3074692-DBB7-45AF-B22D-7018CB71B3FA}"/>
              </a:ext>
            </a:extLst>
          </p:cNvPr>
          <p:cNvGrpSpPr/>
          <p:nvPr/>
        </p:nvGrpSpPr>
        <p:grpSpPr>
          <a:xfrm>
            <a:off x="79454" y="5487946"/>
            <a:ext cx="3980880" cy="403920"/>
            <a:chOff x="79454" y="5487946"/>
            <a:chExt cx="398088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B97D30-A18B-4419-AE43-94963002458D}"/>
                    </a:ext>
                  </a:extLst>
                </p14:cNvPr>
                <p14:cNvContentPartPr/>
                <p14:nvPr/>
              </p14:nvContentPartPr>
              <p14:xfrm>
                <a:off x="357374" y="5600986"/>
                <a:ext cx="100440" cy="18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B97D30-A18B-4419-AE43-9496300245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9374" y="5582986"/>
                  <a:ext cx="136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143AD-E85C-462D-AE61-8DA46F9BAAB9}"/>
                    </a:ext>
                  </a:extLst>
                </p14:cNvPr>
                <p14:cNvContentPartPr/>
                <p14:nvPr/>
              </p14:nvContentPartPr>
              <p14:xfrm>
                <a:off x="371054" y="5599546"/>
                <a:ext cx="140400" cy="3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143AD-E85C-462D-AE61-8DA46F9BAA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3414" y="5581546"/>
                  <a:ext cx="176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9D24D8-A32C-4993-89FE-59B61244B00E}"/>
                    </a:ext>
                  </a:extLst>
                </p14:cNvPr>
                <p14:cNvContentPartPr/>
                <p14:nvPr/>
              </p14:nvContentPartPr>
              <p14:xfrm>
                <a:off x="756614" y="5602066"/>
                <a:ext cx="38880" cy="20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9D24D8-A32C-4993-89FE-59B61244B0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8974" y="5584066"/>
                  <a:ext cx="74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084CC5-290A-4063-BC35-266137CDE4AA}"/>
                    </a:ext>
                  </a:extLst>
                </p14:cNvPr>
                <p14:cNvContentPartPr/>
                <p14:nvPr/>
              </p14:nvContentPartPr>
              <p14:xfrm>
                <a:off x="850934" y="5635546"/>
                <a:ext cx="114840" cy="135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084CC5-290A-4063-BC35-266137CDE4A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2934" y="5617906"/>
                  <a:ext cx="150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5B21FFB-7CD0-4579-86B9-D788345E8B63}"/>
                    </a:ext>
                  </a:extLst>
                </p14:cNvPr>
                <p14:cNvContentPartPr/>
                <p14:nvPr/>
              </p14:nvContentPartPr>
              <p14:xfrm>
                <a:off x="1177094" y="5629066"/>
                <a:ext cx="18000" cy="169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5B21FFB-7CD0-4579-86B9-D788345E8B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9094" y="5611066"/>
                  <a:ext cx="53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3CF128-19B0-4B73-9062-78EE07DE0262}"/>
                    </a:ext>
                  </a:extLst>
                </p14:cNvPr>
                <p14:cNvContentPartPr/>
                <p14:nvPr/>
              </p14:nvContentPartPr>
              <p14:xfrm>
                <a:off x="1296974" y="5633386"/>
                <a:ext cx="56880" cy="131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3CF128-19B0-4B73-9062-78EE07DE026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78974" y="5615386"/>
                  <a:ext cx="92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F53877-84E1-4847-87BD-A6EAA8BE4691}"/>
                    </a:ext>
                  </a:extLst>
                </p14:cNvPr>
                <p14:cNvContentPartPr/>
                <p14:nvPr/>
              </p14:nvContentPartPr>
              <p14:xfrm>
                <a:off x="1256294" y="5613946"/>
                <a:ext cx="128160" cy="3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F53877-84E1-4847-87BD-A6EAA8BE46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38654" y="5595946"/>
                  <a:ext cx="16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A1C1C6-3422-4B44-960C-E1E4B688BB78}"/>
                    </a:ext>
                  </a:extLst>
                </p14:cNvPr>
                <p14:cNvContentPartPr/>
                <p14:nvPr/>
              </p14:nvContentPartPr>
              <p14:xfrm>
                <a:off x="1607294" y="5599186"/>
                <a:ext cx="117360" cy="157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A1C1C6-3422-4B44-960C-E1E4B688BB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89294" y="5581546"/>
                  <a:ext cx="153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8C1C59-E371-43E2-BB12-3709167F66ED}"/>
                    </a:ext>
                  </a:extLst>
                </p14:cNvPr>
                <p14:cNvContentPartPr/>
                <p14:nvPr/>
              </p14:nvContentPartPr>
              <p14:xfrm>
                <a:off x="1737614" y="5593426"/>
                <a:ext cx="112680" cy="152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8C1C59-E371-43E2-BB12-3709167F66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19614" y="5575426"/>
                  <a:ext cx="148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FE51C0-7EDD-49E2-BC2A-4A5F88AC7A3F}"/>
                    </a:ext>
                  </a:extLst>
                </p14:cNvPr>
                <p14:cNvContentPartPr/>
                <p14:nvPr/>
              </p14:nvContentPartPr>
              <p14:xfrm>
                <a:off x="159734" y="5507386"/>
                <a:ext cx="19080" cy="371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FE51C0-7EDD-49E2-BC2A-4A5F88AC7A3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1734" y="5489746"/>
                  <a:ext cx="5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A5DF841-E864-43BC-B7F5-8AA662AB4FA4}"/>
                    </a:ext>
                  </a:extLst>
                </p14:cNvPr>
                <p14:cNvContentPartPr/>
                <p14:nvPr/>
              </p14:nvContentPartPr>
              <p14:xfrm>
                <a:off x="141734" y="5494786"/>
                <a:ext cx="1939320" cy="35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A5DF841-E864-43BC-B7F5-8AA662AB4F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3734" y="5477146"/>
                  <a:ext cx="1974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EEEF9F-EB60-4239-A659-40A0B78AF36E}"/>
                    </a:ext>
                  </a:extLst>
                </p14:cNvPr>
                <p14:cNvContentPartPr/>
                <p14:nvPr/>
              </p14:nvContentPartPr>
              <p14:xfrm>
                <a:off x="79454" y="5822386"/>
                <a:ext cx="2098440" cy="69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EEEF9F-EB60-4239-A659-40A0B78AF36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814" y="5804746"/>
                  <a:ext cx="2134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CCC791-4E87-4499-A8E7-3ECB2908589C}"/>
                    </a:ext>
                  </a:extLst>
                </p14:cNvPr>
                <p14:cNvContentPartPr/>
                <p14:nvPr/>
              </p14:nvContentPartPr>
              <p14:xfrm>
                <a:off x="2445374" y="5584066"/>
                <a:ext cx="150480" cy="15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CCC791-4E87-4499-A8E7-3ECB2908589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27734" y="5566426"/>
                  <a:ext cx="186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E06EFC-E5D8-4141-9879-4E4B04BFC4E3}"/>
                    </a:ext>
                  </a:extLst>
                </p14:cNvPr>
                <p14:cNvContentPartPr/>
                <p14:nvPr/>
              </p14:nvContentPartPr>
              <p14:xfrm>
                <a:off x="2589014" y="5609626"/>
                <a:ext cx="104400" cy="177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E06EFC-E5D8-4141-9879-4E4B04BFC4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71374" y="5591626"/>
                  <a:ext cx="140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CFF6E1B-84E0-4433-80A4-498543DF0661}"/>
                    </a:ext>
                  </a:extLst>
                </p14:cNvPr>
                <p14:cNvContentPartPr/>
                <p14:nvPr/>
              </p14:nvContentPartPr>
              <p14:xfrm>
                <a:off x="2601254" y="5604586"/>
                <a:ext cx="158040" cy="27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CFF6E1B-84E0-4433-80A4-498543DF06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83614" y="5586946"/>
                  <a:ext cx="193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FB9889-5B7D-4905-8062-4FF4FD7EE8FE}"/>
                    </a:ext>
                  </a:extLst>
                </p14:cNvPr>
                <p14:cNvContentPartPr/>
                <p14:nvPr/>
              </p14:nvContentPartPr>
              <p14:xfrm>
                <a:off x="2954414" y="5595226"/>
                <a:ext cx="158040" cy="165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FB9889-5B7D-4905-8062-4FF4FD7EE8F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36414" y="5577226"/>
                  <a:ext cx="193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00B5ED-424E-4EFC-A7B1-5BB6FB2A9335}"/>
                    </a:ext>
                  </a:extLst>
                </p14:cNvPr>
                <p14:cNvContentPartPr/>
                <p14:nvPr/>
              </p14:nvContentPartPr>
              <p14:xfrm>
                <a:off x="3073574" y="5573986"/>
                <a:ext cx="187200" cy="201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00B5ED-424E-4EFC-A7B1-5BB6FB2A93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55934" y="5555986"/>
                  <a:ext cx="222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969B50D-5EA9-469B-B2C9-8EA46B7B78CA}"/>
                    </a:ext>
                  </a:extLst>
                </p14:cNvPr>
                <p14:cNvContentPartPr/>
                <p14:nvPr/>
              </p14:nvContentPartPr>
              <p14:xfrm>
                <a:off x="3517094" y="5573986"/>
                <a:ext cx="128880" cy="154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969B50D-5EA9-469B-B2C9-8EA46B7B78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99094" y="5555986"/>
                  <a:ext cx="164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9F5814-9630-49B7-B376-78DE16164638}"/>
                    </a:ext>
                  </a:extLst>
                </p14:cNvPr>
                <p14:cNvContentPartPr/>
                <p14:nvPr/>
              </p14:nvContentPartPr>
              <p14:xfrm>
                <a:off x="3699254" y="5592706"/>
                <a:ext cx="116280" cy="12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9F5814-9630-49B7-B376-78DE1616463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81614" y="5575066"/>
                  <a:ext cx="151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894854-7EB2-4879-80D3-F8813D09A303}"/>
                    </a:ext>
                  </a:extLst>
                </p14:cNvPr>
                <p14:cNvContentPartPr/>
                <p14:nvPr/>
              </p14:nvContentPartPr>
              <p14:xfrm>
                <a:off x="2294174" y="5523586"/>
                <a:ext cx="15120" cy="347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894854-7EB2-4879-80D3-F8813D09A3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76174" y="5505586"/>
                  <a:ext cx="50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FAA24C-0E93-448D-93D3-6B129521D491}"/>
                    </a:ext>
                  </a:extLst>
                </p14:cNvPr>
                <p14:cNvContentPartPr/>
                <p14:nvPr/>
              </p14:nvContentPartPr>
              <p14:xfrm>
                <a:off x="2286974" y="5487946"/>
                <a:ext cx="1766160" cy="336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FAA24C-0E93-448D-93D3-6B129521D49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68974" y="5470306"/>
                  <a:ext cx="1801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B3F82D-D48F-4543-8B75-33BE4CE46897}"/>
                    </a:ext>
                  </a:extLst>
                </p14:cNvPr>
                <p14:cNvContentPartPr/>
                <p14:nvPr/>
              </p14:nvContentPartPr>
              <p14:xfrm>
                <a:off x="2285894" y="5824186"/>
                <a:ext cx="1774440" cy="43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B3F82D-D48F-4543-8B75-33BE4CE468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67894" y="5806186"/>
                  <a:ext cx="18100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31029B0-A585-4830-9174-A21B08E912C7}"/>
              </a:ext>
            </a:extLst>
          </p:cNvPr>
          <p:cNvGrpSpPr/>
          <p:nvPr/>
        </p:nvGrpSpPr>
        <p:grpSpPr>
          <a:xfrm>
            <a:off x="7415174" y="5353666"/>
            <a:ext cx="1810080" cy="443880"/>
            <a:chOff x="7415174" y="5353666"/>
            <a:chExt cx="181008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111069-4EAC-477C-AAC3-729404D127F5}"/>
                    </a:ext>
                  </a:extLst>
                </p14:cNvPr>
                <p14:cNvContentPartPr/>
                <p14:nvPr/>
              </p14:nvContentPartPr>
              <p14:xfrm>
                <a:off x="7563854" y="5489386"/>
                <a:ext cx="130680" cy="20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111069-4EAC-477C-AAC3-729404D127F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45854" y="5471386"/>
                  <a:ext cx="166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BB0952-AA09-4722-821D-9296FA2FC1A4}"/>
                    </a:ext>
                  </a:extLst>
                </p14:cNvPr>
                <p14:cNvContentPartPr/>
                <p14:nvPr/>
              </p14:nvContentPartPr>
              <p14:xfrm>
                <a:off x="7737014" y="5522146"/>
                <a:ext cx="125280" cy="165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BB0952-AA09-4722-821D-9296FA2FC1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19374" y="5504506"/>
                  <a:ext cx="160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A2B0DFB-B81A-43D3-ADBA-9818C2CFECBB}"/>
                    </a:ext>
                  </a:extLst>
                </p14:cNvPr>
                <p14:cNvContentPartPr/>
                <p14:nvPr/>
              </p14:nvContentPartPr>
              <p14:xfrm>
                <a:off x="7792814" y="5504146"/>
                <a:ext cx="93600" cy="22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A2B0DFB-B81A-43D3-ADBA-9818C2CFEC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75174" y="5486146"/>
                  <a:ext cx="129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D6119EC-BCCA-4050-8AA8-1FC15C3DB46E}"/>
                    </a:ext>
                  </a:extLst>
                </p14:cNvPr>
                <p14:cNvContentPartPr/>
                <p14:nvPr/>
              </p14:nvContentPartPr>
              <p14:xfrm>
                <a:off x="8074334" y="5465626"/>
                <a:ext cx="123840" cy="166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D6119EC-BCCA-4050-8AA8-1FC15C3DB46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56334" y="5447986"/>
                  <a:ext cx="15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AF46D1-B32E-464F-823B-249D814FE67F}"/>
                    </a:ext>
                  </a:extLst>
                </p14:cNvPr>
                <p14:cNvContentPartPr/>
                <p14:nvPr/>
              </p14:nvContentPartPr>
              <p14:xfrm>
                <a:off x="8257214" y="5511706"/>
                <a:ext cx="82800" cy="121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AF46D1-B32E-464F-823B-249D814FE6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39574" y="5493706"/>
                  <a:ext cx="118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F1FEF1-1C55-4F6D-8CE0-5218AE10A5BD}"/>
                    </a:ext>
                  </a:extLst>
                </p14:cNvPr>
                <p14:cNvContentPartPr/>
                <p14:nvPr/>
              </p14:nvContentPartPr>
              <p14:xfrm>
                <a:off x="8466374" y="5446186"/>
                <a:ext cx="99720" cy="160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F1FEF1-1C55-4F6D-8CE0-5218AE10A5B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48374" y="5428546"/>
                  <a:ext cx="135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A110EA-8F91-4C8F-9537-03E87C6CA248}"/>
                    </a:ext>
                  </a:extLst>
                </p14:cNvPr>
                <p14:cNvContentPartPr/>
                <p14:nvPr/>
              </p14:nvContentPartPr>
              <p14:xfrm>
                <a:off x="8597054" y="5463826"/>
                <a:ext cx="141120" cy="166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A110EA-8F91-4C8F-9537-03E87C6CA24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79054" y="5445826"/>
                  <a:ext cx="17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C31325A-490C-4097-862B-422E76D97988}"/>
                    </a:ext>
                  </a:extLst>
                </p14:cNvPr>
                <p14:cNvContentPartPr/>
                <p14:nvPr/>
              </p14:nvContentPartPr>
              <p14:xfrm>
                <a:off x="8638814" y="5459866"/>
                <a:ext cx="139680" cy="2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C31325A-490C-4097-862B-422E76D979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20814" y="5442226"/>
                  <a:ext cx="175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EE51FB-F5C5-4B4E-AEB2-0B5371AF88B8}"/>
                    </a:ext>
                  </a:extLst>
                </p14:cNvPr>
                <p14:cNvContentPartPr/>
                <p14:nvPr/>
              </p14:nvContentPartPr>
              <p14:xfrm>
                <a:off x="8894054" y="5470306"/>
                <a:ext cx="79200" cy="154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EE51FB-F5C5-4B4E-AEB2-0B5371AF88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876054" y="5452666"/>
                  <a:ext cx="114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A8134B-E4B1-4A56-9F4A-C4409698968A}"/>
                    </a:ext>
                  </a:extLst>
                </p14:cNvPr>
                <p14:cNvContentPartPr/>
                <p14:nvPr/>
              </p14:nvContentPartPr>
              <p14:xfrm>
                <a:off x="9006014" y="5512786"/>
                <a:ext cx="96840" cy="9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A8134B-E4B1-4A56-9F4A-C4409698968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88014" y="5494786"/>
                  <a:ext cx="132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B0BC9F-88B5-4BB4-980B-042805D2679B}"/>
                    </a:ext>
                  </a:extLst>
                </p14:cNvPr>
                <p14:cNvContentPartPr/>
                <p14:nvPr/>
              </p14:nvContentPartPr>
              <p14:xfrm>
                <a:off x="7462334" y="5411266"/>
                <a:ext cx="24120" cy="361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B0BC9F-88B5-4BB4-980B-042805D267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44694" y="5393266"/>
                  <a:ext cx="597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F338211-F321-4BC1-879E-93C5DEA6130B}"/>
                    </a:ext>
                  </a:extLst>
                </p14:cNvPr>
                <p14:cNvContentPartPr/>
                <p14:nvPr/>
              </p14:nvContentPartPr>
              <p14:xfrm>
                <a:off x="7456934" y="5353666"/>
                <a:ext cx="1663560" cy="40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338211-F321-4BC1-879E-93C5DEA6130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39294" y="5336026"/>
                  <a:ext cx="16992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8F3BD4-F54F-42DF-AB8F-3D6C36628D87}"/>
                    </a:ext>
                  </a:extLst>
                </p14:cNvPr>
                <p14:cNvContentPartPr/>
                <p14:nvPr/>
              </p14:nvContentPartPr>
              <p14:xfrm>
                <a:off x="7415174" y="5750746"/>
                <a:ext cx="1810080" cy="4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8F3BD4-F54F-42DF-AB8F-3D6C36628D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97174" y="5733106"/>
                  <a:ext cx="18457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B4FACF2-E46C-454E-8C59-2ADE39C1105E}"/>
              </a:ext>
            </a:extLst>
          </p:cNvPr>
          <p:cNvGrpSpPr/>
          <p:nvPr/>
        </p:nvGrpSpPr>
        <p:grpSpPr>
          <a:xfrm>
            <a:off x="2829494" y="3957882"/>
            <a:ext cx="2908800" cy="569160"/>
            <a:chOff x="2829494" y="3957882"/>
            <a:chExt cx="29088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455563-3ACE-4E13-9092-4495A68FADC9}"/>
                    </a:ext>
                  </a:extLst>
                </p14:cNvPr>
                <p14:cNvContentPartPr/>
                <p14:nvPr/>
              </p14:nvContentPartPr>
              <p14:xfrm>
                <a:off x="3225134" y="4122762"/>
                <a:ext cx="194760" cy="198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455563-3ACE-4E13-9092-4495A68FAD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207494" y="4105122"/>
                  <a:ext cx="230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A134A4-0675-4FA7-9FB1-AD0FB0DDC8E0}"/>
                    </a:ext>
                  </a:extLst>
                </p14:cNvPr>
                <p14:cNvContentPartPr/>
                <p14:nvPr/>
              </p14:nvContentPartPr>
              <p14:xfrm>
                <a:off x="3416294" y="4138242"/>
                <a:ext cx="127080" cy="22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A134A4-0675-4FA7-9FB1-AD0FB0DDC8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98294" y="4120242"/>
                  <a:ext cx="162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152822-17BF-445B-AEE6-7AB789E6EA3E}"/>
                    </a:ext>
                  </a:extLst>
                </p14:cNvPr>
                <p14:cNvContentPartPr/>
                <p14:nvPr/>
              </p14:nvContentPartPr>
              <p14:xfrm>
                <a:off x="3423134" y="4133562"/>
                <a:ext cx="127800" cy="2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152822-17BF-445B-AEE6-7AB789E6EA3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05134" y="4115922"/>
                  <a:ext cx="163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E953BF-64DF-45CF-9282-DF4415C307E7}"/>
                    </a:ext>
                  </a:extLst>
                </p14:cNvPr>
                <p14:cNvContentPartPr/>
                <p14:nvPr/>
              </p14:nvContentPartPr>
              <p14:xfrm>
                <a:off x="3850454" y="4107642"/>
                <a:ext cx="148320" cy="208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E953BF-64DF-45CF-9282-DF4415C307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32814" y="4090002"/>
                  <a:ext cx="183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34D1B28-36B1-445B-8873-88EB5A36EEB1}"/>
                    </a:ext>
                  </a:extLst>
                </p14:cNvPr>
                <p14:cNvContentPartPr/>
                <p14:nvPr/>
              </p14:nvContentPartPr>
              <p14:xfrm>
                <a:off x="3905534" y="4101162"/>
                <a:ext cx="130320" cy="23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34D1B28-36B1-445B-8873-88EB5A36EEB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87894" y="4083522"/>
                  <a:ext cx="165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8F7D2B2-29AD-4688-846B-8C0EDCF5B82B}"/>
                    </a:ext>
                  </a:extLst>
                </p14:cNvPr>
                <p14:cNvContentPartPr/>
                <p14:nvPr/>
              </p14:nvContentPartPr>
              <p14:xfrm>
                <a:off x="4038014" y="4110882"/>
                <a:ext cx="122400" cy="18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8F7D2B2-29AD-4688-846B-8C0EDCF5B8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20374" y="4092882"/>
                  <a:ext cx="158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2A6C5E-2256-484B-87FE-E4DA106E75CC}"/>
                    </a:ext>
                  </a:extLst>
                </p14:cNvPr>
                <p14:cNvContentPartPr/>
                <p14:nvPr/>
              </p14:nvContentPartPr>
              <p14:xfrm>
                <a:off x="4925054" y="4021242"/>
                <a:ext cx="190080" cy="237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2A6C5E-2256-484B-87FE-E4DA106E75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07054" y="4003602"/>
                  <a:ext cx="225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B2A0286-CC03-4CEB-9ED8-50D95C2BB025}"/>
                    </a:ext>
                  </a:extLst>
                </p14:cNvPr>
                <p14:cNvContentPartPr/>
                <p14:nvPr/>
              </p14:nvContentPartPr>
              <p14:xfrm>
                <a:off x="5206934" y="4055082"/>
                <a:ext cx="118800" cy="194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B2A0286-CC03-4CEB-9ED8-50D95C2BB0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88934" y="4037442"/>
                  <a:ext cx="154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A022CC-D9B9-40E3-9FF4-B1CDE55EE43F}"/>
                    </a:ext>
                  </a:extLst>
                </p14:cNvPr>
                <p14:cNvContentPartPr/>
                <p14:nvPr/>
              </p14:nvContentPartPr>
              <p14:xfrm>
                <a:off x="5246894" y="4055082"/>
                <a:ext cx="92880" cy="22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A022CC-D9B9-40E3-9FF4-B1CDE55EE43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28894" y="4037442"/>
                  <a:ext cx="128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2669D20-0E50-4314-99FE-9D2919ECAD61}"/>
                    </a:ext>
                  </a:extLst>
                </p14:cNvPr>
                <p14:cNvContentPartPr/>
                <p14:nvPr/>
              </p14:nvContentPartPr>
              <p14:xfrm>
                <a:off x="2896094" y="4019802"/>
                <a:ext cx="23040" cy="474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2669D20-0E50-4314-99FE-9D2919ECAD6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78094" y="4001802"/>
                  <a:ext cx="586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F0C18E0-D3B9-47CC-9D93-659EF77B8124}"/>
                    </a:ext>
                  </a:extLst>
                </p14:cNvPr>
                <p14:cNvContentPartPr/>
                <p14:nvPr/>
              </p14:nvContentPartPr>
              <p14:xfrm>
                <a:off x="2832734" y="3957882"/>
                <a:ext cx="2774520" cy="483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F0C18E0-D3B9-47CC-9D93-659EF77B812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814734" y="3940242"/>
                  <a:ext cx="28101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861D8F6-6165-415A-93D7-3C9F4234A0DA}"/>
                    </a:ext>
                  </a:extLst>
                </p14:cNvPr>
                <p14:cNvContentPartPr/>
                <p14:nvPr/>
              </p14:nvContentPartPr>
              <p14:xfrm>
                <a:off x="2829494" y="4461882"/>
                <a:ext cx="2908800" cy="65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861D8F6-6165-415A-93D7-3C9F4234A0D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11854" y="4444242"/>
                  <a:ext cx="29444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E74BF46-68A6-4AE4-835D-3C13F020CA0D}"/>
              </a:ext>
            </a:extLst>
          </p:cNvPr>
          <p:cNvGrpSpPr/>
          <p:nvPr/>
        </p:nvGrpSpPr>
        <p:grpSpPr>
          <a:xfrm>
            <a:off x="1333334" y="4295922"/>
            <a:ext cx="2368440" cy="1188720"/>
            <a:chOff x="1333334" y="4295922"/>
            <a:chExt cx="2368440" cy="11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F77ABFE-E513-4270-B300-6E1E1D19A72B}"/>
                    </a:ext>
                  </a:extLst>
                </p14:cNvPr>
                <p14:cNvContentPartPr/>
                <p14:nvPr/>
              </p14:nvContentPartPr>
              <p14:xfrm>
                <a:off x="1333334" y="4391322"/>
                <a:ext cx="1746000" cy="1038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F77ABFE-E513-4270-B300-6E1E1D19A72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15334" y="4373682"/>
                  <a:ext cx="178164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02B934-116E-46FD-A674-099459B5C1D3}"/>
                    </a:ext>
                  </a:extLst>
                </p14:cNvPr>
                <p14:cNvContentPartPr/>
                <p14:nvPr/>
              </p14:nvContentPartPr>
              <p14:xfrm>
                <a:off x="1401734" y="5198442"/>
                <a:ext cx="79560" cy="27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02B934-116E-46FD-A674-099459B5C1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83734" y="5180442"/>
                  <a:ext cx="115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CE3F934-5E87-4E96-BF38-57BE2D2FFDC9}"/>
                    </a:ext>
                  </a:extLst>
                </p14:cNvPr>
                <p14:cNvContentPartPr/>
                <p14:nvPr/>
              </p14:nvContentPartPr>
              <p14:xfrm>
                <a:off x="1384454" y="5373042"/>
                <a:ext cx="219600" cy="111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CE3F934-5E87-4E96-BF38-57BE2D2FFDC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66814" y="5355402"/>
                  <a:ext cx="255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73CFAE8-667B-4FF9-9A88-BE1A0D1AF7D1}"/>
                    </a:ext>
                  </a:extLst>
                </p14:cNvPr>
                <p14:cNvContentPartPr/>
                <p14:nvPr/>
              </p14:nvContentPartPr>
              <p14:xfrm>
                <a:off x="3332414" y="4295922"/>
                <a:ext cx="369360" cy="109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73CFAE8-667B-4FF9-9A88-BE1A0D1AF7D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14774" y="4278282"/>
                  <a:ext cx="40500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6CA3A1D-A258-45C4-8838-FDF1343D929A}"/>
                    </a:ext>
                  </a:extLst>
                </p14:cNvPr>
                <p14:cNvContentPartPr/>
                <p14:nvPr/>
              </p14:nvContentPartPr>
              <p14:xfrm>
                <a:off x="3268694" y="5118522"/>
                <a:ext cx="244440" cy="244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6CA3A1D-A258-45C4-8838-FDF1343D92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50694" y="5100882"/>
                  <a:ext cx="28008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76DF9D4-EE6C-44EE-BB69-EA02C8270D50}"/>
                  </a:ext>
                </a:extLst>
              </p14:cNvPr>
              <p14:cNvContentPartPr/>
              <p14:nvPr/>
            </p14:nvContentPartPr>
            <p14:xfrm>
              <a:off x="5576654" y="5565515"/>
              <a:ext cx="355320" cy="19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76DF9D4-EE6C-44EE-BB69-EA02C8270D5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540654" y="5493515"/>
                <a:ext cx="426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C30C532-D548-486B-BF31-4C1D6D7F8387}"/>
                  </a:ext>
                </a:extLst>
              </p14:cNvPr>
              <p14:cNvContentPartPr/>
              <p14:nvPr/>
            </p14:nvContentPartPr>
            <p14:xfrm>
              <a:off x="5629934" y="5631035"/>
              <a:ext cx="192600" cy="23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C30C532-D548-486B-BF31-4C1D6D7F838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594294" y="5559035"/>
                <a:ext cx="264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299097A-C5ED-4686-A7BE-C49341137E5E}"/>
                  </a:ext>
                </a:extLst>
              </p14:cNvPr>
              <p14:cNvContentPartPr/>
              <p14:nvPr/>
            </p14:nvContentPartPr>
            <p14:xfrm>
              <a:off x="5585294" y="5695835"/>
              <a:ext cx="306360" cy="37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299097A-C5ED-4686-A7BE-C49341137E5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549654" y="5624195"/>
                <a:ext cx="3780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C3604E2-8044-4371-B2E6-5FA92207FB72}"/>
                  </a:ext>
                </a:extLst>
              </p14:cNvPr>
              <p14:cNvContentPartPr/>
              <p14:nvPr/>
            </p14:nvContentPartPr>
            <p14:xfrm>
              <a:off x="5612294" y="5450315"/>
              <a:ext cx="226440" cy="1015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C3604E2-8044-4371-B2E6-5FA92207FB7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576654" y="5378675"/>
                <a:ext cx="2980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96D08F5-E49D-4B39-9EF5-F16E0EB631C2}"/>
                  </a:ext>
                </a:extLst>
              </p14:cNvPr>
              <p14:cNvContentPartPr/>
              <p14:nvPr/>
            </p14:nvContentPartPr>
            <p14:xfrm>
              <a:off x="5515454" y="5527355"/>
              <a:ext cx="411120" cy="186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96D08F5-E49D-4B39-9EF5-F16E0EB631C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479814" y="5455715"/>
                <a:ext cx="4827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B2857E7-714E-43D2-8F57-E3FFFEAFD95B}"/>
                  </a:ext>
                </a:extLst>
              </p14:cNvPr>
              <p14:cNvContentPartPr/>
              <p14:nvPr/>
            </p14:nvContentPartPr>
            <p14:xfrm>
              <a:off x="5611214" y="5747315"/>
              <a:ext cx="324360" cy="53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B2857E7-714E-43D2-8F57-E3FFFEAFD95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575214" y="5675315"/>
                <a:ext cx="39600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7393F53-2466-4AA2-BFDE-CC749D81DDC6}"/>
              </a:ext>
            </a:extLst>
          </p:cNvPr>
          <p:cNvGrpSpPr/>
          <p:nvPr/>
        </p:nvGrpSpPr>
        <p:grpSpPr>
          <a:xfrm>
            <a:off x="4262294" y="3419852"/>
            <a:ext cx="4013640" cy="2452934"/>
            <a:chOff x="4262294" y="3419852"/>
            <a:chExt cx="4013640" cy="2452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DBF978-6626-4534-A867-8BCF17459040}"/>
                    </a:ext>
                  </a:extLst>
                </p14:cNvPr>
                <p14:cNvContentPartPr/>
                <p14:nvPr/>
              </p14:nvContentPartPr>
              <p14:xfrm>
                <a:off x="6037454" y="3446132"/>
                <a:ext cx="23040" cy="30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DBF978-6626-4534-A867-8BCF1745904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19814" y="3428492"/>
                  <a:ext cx="58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B7950E-2AD4-47AC-9C4D-7657FE98164C}"/>
                    </a:ext>
                  </a:extLst>
                </p14:cNvPr>
                <p14:cNvContentPartPr/>
                <p14:nvPr/>
              </p14:nvContentPartPr>
              <p14:xfrm>
                <a:off x="5970134" y="3419852"/>
                <a:ext cx="85320" cy="11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B7950E-2AD4-47AC-9C4D-7657FE9816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52134" y="3401852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08ECFD-5E03-4138-AC18-18319F1DF0C0}"/>
                    </a:ext>
                  </a:extLst>
                </p14:cNvPr>
                <p14:cNvContentPartPr/>
                <p14:nvPr/>
              </p14:nvContentPartPr>
              <p14:xfrm>
                <a:off x="6025574" y="3432092"/>
                <a:ext cx="14436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08ECFD-5E03-4138-AC18-18319F1DF0C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007934" y="3414452"/>
                  <a:ext cx="180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14ECB8D-21F0-4EA2-9BB7-20FB89184FD8}"/>
                    </a:ext>
                  </a:extLst>
                </p14:cNvPr>
                <p14:cNvContentPartPr/>
                <p14:nvPr/>
              </p14:nvContentPartPr>
              <p14:xfrm>
                <a:off x="5865734" y="3935372"/>
                <a:ext cx="225360" cy="140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14ECB8D-21F0-4EA2-9BB7-20FB89184FD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847734" y="3917372"/>
                  <a:ext cx="261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7E9FA6-F855-4483-BA19-A9D9940D2062}"/>
                    </a:ext>
                  </a:extLst>
                </p14:cNvPr>
                <p14:cNvContentPartPr/>
                <p14:nvPr/>
              </p14:nvContentPartPr>
              <p14:xfrm>
                <a:off x="6078854" y="3839252"/>
                <a:ext cx="65520" cy="222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7E9FA6-F855-4483-BA19-A9D9940D20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60854" y="3821252"/>
                  <a:ext cx="101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3EACCDD-6174-4D50-A331-D244B8EFAA6F}"/>
                    </a:ext>
                  </a:extLst>
                </p14:cNvPr>
                <p14:cNvContentPartPr/>
                <p14:nvPr/>
              </p14:nvContentPartPr>
              <p14:xfrm>
                <a:off x="6183254" y="3864092"/>
                <a:ext cx="97920" cy="22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3EACCDD-6174-4D50-A331-D244B8EFAA6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165254" y="3846452"/>
                  <a:ext cx="133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52B103-AF86-452F-808F-81036EBFF31C}"/>
                    </a:ext>
                  </a:extLst>
                </p14:cNvPr>
                <p14:cNvContentPartPr/>
                <p14:nvPr/>
              </p14:nvContentPartPr>
              <p14:xfrm>
                <a:off x="6338774" y="3829892"/>
                <a:ext cx="12348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52B103-AF86-452F-808F-81036EBFF31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20774" y="3811892"/>
                  <a:ext cx="159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E2F6A6-97A8-41B7-99E2-5F75AD05CC90}"/>
                    </a:ext>
                  </a:extLst>
                </p14:cNvPr>
                <p14:cNvContentPartPr/>
                <p14:nvPr/>
              </p14:nvContentPartPr>
              <p14:xfrm>
                <a:off x="6513014" y="3845732"/>
                <a:ext cx="29520" cy="256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E2F6A6-97A8-41B7-99E2-5F75AD05CC9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95014" y="3828092"/>
                  <a:ext cx="6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F1BE5A-D6B3-4AB1-BFD6-B4D1D448B666}"/>
                    </a:ext>
                  </a:extLst>
                </p14:cNvPr>
                <p14:cNvContentPartPr/>
                <p14:nvPr/>
              </p14:nvContentPartPr>
              <p14:xfrm>
                <a:off x="6605534" y="3919892"/>
                <a:ext cx="80640" cy="10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F1BE5A-D6B3-4AB1-BFD6-B4D1D448B66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87534" y="3902252"/>
                  <a:ext cx="116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EEC776-0278-4D5E-A04F-7FBFCCF2C03A}"/>
                    </a:ext>
                  </a:extLst>
                </p14:cNvPr>
                <p14:cNvContentPartPr/>
                <p14:nvPr/>
              </p14:nvContentPartPr>
              <p14:xfrm>
                <a:off x="4313414" y="5594506"/>
                <a:ext cx="113400" cy="144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EEC776-0278-4D5E-A04F-7FBFCCF2C03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95774" y="5576506"/>
                  <a:ext cx="149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93B6DF2-53C2-47DD-BC9C-77E396986F2E}"/>
                    </a:ext>
                  </a:extLst>
                </p14:cNvPr>
                <p14:cNvContentPartPr/>
                <p14:nvPr/>
              </p14:nvContentPartPr>
              <p14:xfrm>
                <a:off x="4315574" y="5563906"/>
                <a:ext cx="12780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93B6DF2-53C2-47DD-BC9C-77E396986F2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97574" y="5546266"/>
                  <a:ext cx="163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0187FE-04F9-468E-BBD2-C43D3FC66CD8}"/>
                    </a:ext>
                  </a:extLst>
                </p14:cNvPr>
                <p14:cNvContentPartPr/>
                <p14:nvPr/>
              </p14:nvContentPartPr>
              <p14:xfrm>
                <a:off x="4496654" y="5576866"/>
                <a:ext cx="102240" cy="142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0187FE-04F9-468E-BBD2-C43D3FC66C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79014" y="5558866"/>
                  <a:ext cx="137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7FD5A78-9A4B-4938-B5EC-C268D7914FAB}"/>
                    </a:ext>
                  </a:extLst>
                </p14:cNvPr>
                <p14:cNvContentPartPr/>
                <p14:nvPr/>
              </p14:nvContentPartPr>
              <p14:xfrm>
                <a:off x="4842254" y="5571106"/>
                <a:ext cx="99360" cy="154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7FD5A78-9A4B-4938-B5EC-C268D7914FA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24254" y="5553466"/>
                  <a:ext cx="135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CDC59F-74FA-411F-9C49-2350CC8678CB}"/>
                    </a:ext>
                  </a:extLst>
                </p14:cNvPr>
                <p14:cNvContentPartPr/>
                <p14:nvPr/>
              </p14:nvContentPartPr>
              <p14:xfrm>
                <a:off x="4829654" y="5541226"/>
                <a:ext cx="146520" cy="20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CDC59F-74FA-411F-9C49-2350CC8678C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12014" y="5523226"/>
                  <a:ext cx="182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93AB76-34A7-4506-BC4F-0BE13811C32B}"/>
                    </a:ext>
                  </a:extLst>
                </p14:cNvPr>
                <p14:cNvContentPartPr/>
                <p14:nvPr/>
              </p14:nvContentPartPr>
              <p14:xfrm>
                <a:off x="5010734" y="5550946"/>
                <a:ext cx="110160" cy="187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93AB76-34A7-4506-BC4F-0BE13811C32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92734" y="5533306"/>
                  <a:ext cx="145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873E80-10B2-46F7-B71F-E2115DE29F77}"/>
                    </a:ext>
                  </a:extLst>
                </p14:cNvPr>
                <p14:cNvContentPartPr/>
                <p14:nvPr/>
              </p14:nvContentPartPr>
              <p14:xfrm>
                <a:off x="5040974" y="5536546"/>
                <a:ext cx="102600" cy="1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873E80-10B2-46F7-B71F-E2115DE29F7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023334" y="5518546"/>
                  <a:ext cx="13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58DFAE-286D-463D-B2F0-2F326B445F9F}"/>
                    </a:ext>
                  </a:extLst>
                </p14:cNvPr>
                <p14:cNvContentPartPr/>
                <p14:nvPr/>
              </p14:nvContentPartPr>
              <p14:xfrm>
                <a:off x="4262294" y="5490466"/>
                <a:ext cx="15480" cy="33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58DFAE-286D-463D-B2F0-2F326B445F9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44294" y="5472826"/>
                  <a:ext cx="51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5F14A2-ADDA-4827-A0E7-6AB95045D007}"/>
                    </a:ext>
                  </a:extLst>
                </p14:cNvPr>
                <p14:cNvContentPartPr/>
                <p14:nvPr/>
              </p14:nvContentPartPr>
              <p14:xfrm>
                <a:off x="4263014" y="5483986"/>
                <a:ext cx="1035720" cy="36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5F14A2-ADDA-4827-A0E7-6AB95045D00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45014" y="5466346"/>
                  <a:ext cx="1071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3AFCCB-EB93-42D6-91F3-868DB94E4C3F}"/>
                    </a:ext>
                  </a:extLst>
                </p14:cNvPr>
                <p14:cNvContentPartPr/>
                <p14:nvPr/>
              </p14:nvContentPartPr>
              <p14:xfrm>
                <a:off x="4286054" y="5829226"/>
                <a:ext cx="1060560" cy="43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3AFCCB-EB93-42D6-91F3-868DB94E4C3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68054" y="5811586"/>
                  <a:ext cx="1096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B4D1696-E980-4E34-B1B3-D5A935A13AFA}"/>
                    </a:ext>
                  </a:extLst>
                </p14:cNvPr>
                <p14:cNvContentPartPr/>
                <p14:nvPr/>
              </p14:nvContentPartPr>
              <p14:xfrm>
                <a:off x="5605814" y="5528266"/>
                <a:ext cx="135000" cy="177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B4D1696-E980-4E34-B1B3-D5A935A13AF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88174" y="5510626"/>
                  <a:ext cx="170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222007-FE76-4C69-8A56-F0D1011BBB1D}"/>
                    </a:ext>
                  </a:extLst>
                </p14:cNvPr>
                <p14:cNvContentPartPr/>
                <p14:nvPr/>
              </p14:nvContentPartPr>
              <p14:xfrm>
                <a:off x="5775014" y="5551306"/>
                <a:ext cx="92880" cy="147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222007-FE76-4C69-8A56-F0D1011BBB1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57014" y="5533306"/>
                  <a:ext cx="12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C9A72C-D168-4776-965E-D5A7D6BDB1E5}"/>
                    </a:ext>
                  </a:extLst>
                </p14:cNvPr>
                <p14:cNvContentPartPr/>
                <p14:nvPr/>
              </p14:nvContentPartPr>
              <p14:xfrm>
                <a:off x="6149774" y="5509906"/>
                <a:ext cx="116640" cy="187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C9A72C-D168-4776-965E-D5A7D6BDB1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32134" y="5492266"/>
                  <a:ext cx="152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26F5082-8719-4A65-A757-7A7D1F61F907}"/>
                    </a:ext>
                  </a:extLst>
                </p14:cNvPr>
                <p14:cNvContentPartPr/>
                <p14:nvPr/>
              </p14:nvContentPartPr>
              <p14:xfrm>
                <a:off x="6304934" y="5535466"/>
                <a:ext cx="130320" cy="181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6F5082-8719-4A65-A757-7A7D1F61F90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87294" y="5517466"/>
                  <a:ext cx="165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5FE6906-2431-4533-A75E-B79F29F41EF5}"/>
                    </a:ext>
                  </a:extLst>
                </p14:cNvPr>
                <p14:cNvContentPartPr/>
                <p14:nvPr/>
              </p14:nvContentPartPr>
              <p14:xfrm>
                <a:off x="6335174" y="5510266"/>
                <a:ext cx="123840" cy="1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5FE6906-2431-4533-A75E-B79F29F41EF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17534" y="5492266"/>
                  <a:ext cx="159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EEADB3-A33B-4BEC-BE3A-A41355CF30C2}"/>
                    </a:ext>
                  </a:extLst>
                </p14:cNvPr>
                <p14:cNvContentPartPr/>
                <p14:nvPr/>
              </p14:nvContentPartPr>
              <p14:xfrm>
                <a:off x="6730094" y="5502706"/>
                <a:ext cx="169920" cy="216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EEADB3-A33B-4BEC-BE3A-A41355CF30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12454" y="5485066"/>
                  <a:ext cx="205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53B200-7805-4B93-B835-EDD25041783A}"/>
                    </a:ext>
                  </a:extLst>
                </p14:cNvPr>
                <p14:cNvContentPartPr/>
                <p14:nvPr/>
              </p14:nvContentPartPr>
              <p14:xfrm>
                <a:off x="6936734" y="5518186"/>
                <a:ext cx="204480" cy="14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53B200-7805-4B93-B835-EDD25041783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18734" y="5500186"/>
                  <a:ext cx="240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4981B8-9BF4-410E-B8F2-9789FF049AE1}"/>
                    </a:ext>
                  </a:extLst>
                </p14:cNvPr>
                <p14:cNvContentPartPr/>
                <p14:nvPr/>
              </p14:nvContentPartPr>
              <p14:xfrm>
                <a:off x="5572694" y="5422066"/>
                <a:ext cx="22680" cy="418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4981B8-9BF4-410E-B8F2-9789FF049AE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54694" y="5404426"/>
                  <a:ext cx="58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35094F9-04D8-48FE-A956-23E53D766087}"/>
                    </a:ext>
                  </a:extLst>
                </p14:cNvPr>
                <p14:cNvContentPartPr/>
                <p14:nvPr/>
              </p14:nvContentPartPr>
              <p14:xfrm>
                <a:off x="5587814" y="5394706"/>
                <a:ext cx="1702440" cy="42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35094F9-04D8-48FE-A956-23E53D7660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69814" y="5376706"/>
                  <a:ext cx="17380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9DBBD1-6D57-4A12-B95B-26E0769A4782}"/>
                    </a:ext>
                  </a:extLst>
                </p14:cNvPr>
                <p14:cNvContentPartPr/>
                <p14:nvPr/>
              </p14:nvContentPartPr>
              <p14:xfrm>
                <a:off x="5524454" y="5762266"/>
                <a:ext cx="1810800" cy="53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9DBBD1-6D57-4A12-B95B-26E0769A478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506814" y="5744266"/>
                  <a:ext cx="1846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69DDDB-936E-4C85-85E7-9AC7BEA88067}"/>
                    </a:ext>
                  </a:extLst>
                </p14:cNvPr>
                <p14:cNvContentPartPr/>
                <p14:nvPr/>
              </p14:nvContentPartPr>
              <p14:xfrm>
                <a:off x="5374334" y="4192242"/>
                <a:ext cx="2901600" cy="117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69DDDB-936E-4C85-85E7-9AC7BEA8806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56694" y="4174242"/>
                  <a:ext cx="293724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82A6A3-1AEE-4C99-B310-2145F55EAEDD}"/>
                    </a:ext>
                  </a:extLst>
                </p14:cNvPr>
                <p14:cNvContentPartPr/>
                <p14:nvPr/>
              </p14:nvContentPartPr>
              <p14:xfrm>
                <a:off x="4299374" y="4240482"/>
                <a:ext cx="392040" cy="1234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82A6A3-1AEE-4C99-B310-2145F55EAED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81374" y="4222482"/>
                  <a:ext cx="42768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CB2F3A-AC6A-492B-AB16-92794C218EC9}"/>
                    </a:ext>
                  </a:extLst>
                </p14:cNvPr>
                <p14:cNvContentPartPr/>
                <p14:nvPr/>
              </p14:nvContentPartPr>
              <p14:xfrm>
                <a:off x="4542374" y="5321922"/>
                <a:ext cx="190800" cy="136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CB2F3A-AC6A-492B-AB16-92794C218EC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524374" y="5303922"/>
                  <a:ext cx="226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094CD37-8C47-4E19-8494-0921A7BDB0E6}"/>
                    </a:ext>
                  </a:extLst>
                </p14:cNvPr>
                <p14:cNvContentPartPr/>
                <p14:nvPr/>
              </p14:nvContentPartPr>
              <p14:xfrm>
                <a:off x="4525094" y="4096355"/>
                <a:ext cx="129600" cy="221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094CD37-8C47-4E19-8494-0921A7BDB0E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507454" y="4078355"/>
                  <a:ext cx="16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8F12A6-96B3-4EB4-95F2-31461D39334D}"/>
                    </a:ext>
                  </a:extLst>
                </p14:cNvPr>
                <p14:cNvContentPartPr/>
                <p14:nvPr/>
              </p14:nvContentPartPr>
              <p14:xfrm>
                <a:off x="4692134" y="4135955"/>
                <a:ext cx="146880" cy="163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8F12A6-96B3-4EB4-95F2-31461D39334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74494" y="4118315"/>
                  <a:ext cx="18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64701F-DDE9-492B-A5DA-F76272B9BD00}"/>
                    </a:ext>
                  </a:extLst>
                </p14:cNvPr>
                <p14:cNvContentPartPr/>
                <p14:nvPr/>
              </p14:nvContentPartPr>
              <p14:xfrm>
                <a:off x="4965734" y="4253675"/>
                <a:ext cx="789480" cy="113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64701F-DDE9-492B-A5DA-F76272B9BD0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47734" y="4235675"/>
                  <a:ext cx="82512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5A32C8-F99F-4B7E-8E75-1C8081F4C36D}"/>
                    </a:ext>
                  </a:extLst>
                </p14:cNvPr>
                <p14:cNvContentPartPr/>
                <p14:nvPr/>
              </p14:nvContentPartPr>
              <p14:xfrm>
                <a:off x="5540294" y="5208755"/>
                <a:ext cx="292320" cy="225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5A32C8-F99F-4B7E-8E75-1C8081F4C36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22654" y="5190755"/>
                  <a:ext cx="3279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190411E-5BC8-4FD1-B18F-C6FD7F59ED51}"/>
              </a:ext>
            </a:extLst>
          </p:cNvPr>
          <p:cNvGrpSpPr/>
          <p:nvPr/>
        </p:nvGrpSpPr>
        <p:grpSpPr>
          <a:xfrm>
            <a:off x="245414" y="6092026"/>
            <a:ext cx="1262880" cy="335880"/>
            <a:chOff x="245414" y="6092026"/>
            <a:chExt cx="126288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8389D3-CDBC-456F-B26A-867910B17354}"/>
                    </a:ext>
                  </a:extLst>
                </p14:cNvPr>
                <p14:cNvContentPartPr/>
                <p14:nvPr/>
              </p14:nvContentPartPr>
              <p14:xfrm>
                <a:off x="245414" y="6092026"/>
                <a:ext cx="249840" cy="319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8389D3-CDBC-456F-B26A-867910B173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27414" y="6074386"/>
                  <a:ext cx="285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CA4986-544E-48F8-BA16-4D5A6B3125DF}"/>
                    </a:ext>
                  </a:extLst>
                </p14:cNvPr>
                <p14:cNvContentPartPr/>
                <p14:nvPr/>
              </p14:nvContentPartPr>
              <p14:xfrm>
                <a:off x="433334" y="6278506"/>
                <a:ext cx="124560" cy="149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CA4986-544E-48F8-BA16-4D5A6B3125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5694" y="6260506"/>
                  <a:ext cx="160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DC5DD6-436E-474A-B66E-ED273124D8CB}"/>
                    </a:ext>
                  </a:extLst>
                </p14:cNvPr>
                <p14:cNvContentPartPr/>
                <p14:nvPr/>
              </p14:nvContentPartPr>
              <p14:xfrm>
                <a:off x="619814" y="6273826"/>
                <a:ext cx="90360" cy="132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DC5DD6-436E-474A-B66E-ED273124D8C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2174" y="6255826"/>
                  <a:ext cx="126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C4387B4-CE1F-498C-8A88-AFE8A12FD325}"/>
                    </a:ext>
                  </a:extLst>
                </p14:cNvPr>
                <p14:cNvContentPartPr/>
                <p14:nvPr/>
              </p14:nvContentPartPr>
              <p14:xfrm>
                <a:off x="752294" y="6279586"/>
                <a:ext cx="158760" cy="12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C4387B4-CE1F-498C-8A88-AFE8A12FD32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4294" y="6261946"/>
                  <a:ext cx="194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EF908FC-3D17-462C-8DBC-A0B767FD6FA0}"/>
                    </a:ext>
                  </a:extLst>
                </p14:cNvPr>
                <p14:cNvContentPartPr/>
                <p14:nvPr/>
              </p14:nvContentPartPr>
              <p14:xfrm>
                <a:off x="1101134" y="6173386"/>
                <a:ext cx="10440" cy="205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EF908FC-3D17-462C-8DBC-A0B767FD6FA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83134" y="6155386"/>
                  <a:ext cx="4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E27C154-1CC5-4957-BD5D-26EDDFC84D4F}"/>
                    </a:ext>
                  </a:extLst>
                </p14:cNvPr>
                <p14:cNvContentPartPr/>
                <p14:nvPr/>
              </p14:nvContentPartPr>
              <p14:xfrm>
                <a:off x="1174934" y="6195346"/>
                <a:ext cx="24840" cy="231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E27C154-1CC5-4957-BD5D-26EDDFC84D4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57294" y="6177706"/>
                  <a:ext cx="60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62B12F-C4D0-4075-8FEA-E35F3283AF8E}"/>
                    </a:ext>
                  </a:extLst>
                </p14:cNvPr>
                <p14:cNvContentPartPr/>
                <p14:nvPr/>
              </p14:nvContentPartPr>
              <p14:xfrm>
                <a:off x="1099334" y="6166546"/>
                <a:ext cx="191160" cy="38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62B12F-C4D0-4075-8FEA-E35F3283AF8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81334" y="6148906"/>
                  <a:ext cx="22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92B3E6D-B97A-465C-9EC0-0247D72C834F}"/>
                    </a:ext>
                  </a:extLst>
                </p14:cNvPr>
                <p14:cNvContentPartPr/>
                <p14:nvPr/>
              </p14:nvContentPartPr>
              <p14:xfrm>
                <a:off x="1071614" y="6401266"/>
                <a:ext cx="218880" cy="14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92B3E6D-B97A-465C-9EC0-0247D72C834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3974" y="6383266"/>
                  <a:ext cx="254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5D5DE7A-7FEF-448F-9CB7-CAB54E7C6D03}"/>
                    </a:ext>
                  </a:extLst>
                </p14:cNvPr>
                <p14:cNvContentPartPr/>
                <p14:nvPr/>
              </p14:nvContentPartPr>
              <p14:xfrm>
                <a:off x="1375454" y="6171226"/>
                <a:ext cx="76320" cy="65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5D5DE7A-7FEF-448F-9CB7-CAB54E7C6D0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57814" y="6153226"/>
                  <a:ext cx="111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C9D79CA-D81D-4F1A-ADA9-615E6DC10BCB}"/>
                    </a:ext>
                  </a:extLst>
                </p14:cNvPr>
                <p14:cNvContentPartPr/>
                <p14:nvPr/>
              </p14:nvContentPartPr>
              <p14:xfrm>
                <a:off x="1419014" y="6327466"/>
                <a:ext cx="89280" cy="9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9D79CA-D81D-4F1A-ADA9-615E6DC10BC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01014" y="6309826"/>
                  <a:ext cx="1249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8C53D67-3CB8-4DF8-8C11-A0FD3F472054}"/>
              </a:ext>
            </a:extLst>
          </p:cNvPr>
          <p:cNvGrpSpPr/>
          <p:nvPr/>
        </p:nvGrpSpPr>
        <p:grpSpPr>
          <a:xfrm>
            <a:off x="207614" y="4803946"/>
            <a:ext cx="756360" cy="704880"/>
            <a:chOff x="207614" y="4803946"/>
            <a:chExt cx="75636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636D83-50D9-4EDD-94C6-51D958FCDAFF}"/>
                    </a:ext>
                  </a:extLst>
                </p14:cNvPr>
                <p14:cNvContentPartPr/>
                <p14:nvPr/>
              </p14:nvContentPartPr>
              <p14:xfrm>
                <a:off x="207614" y="4976386"/>
                <a:ext cx="130680" cy="172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636D83-50D9-4EDD-94C6-51D958FCDAF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89974" y="4958746"/>
                  <a:ext cx="166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08ECF11-BD89-4924-A395-3354191D1322}"/>
                    </a:ext>
                  </a:extLst>
                </p14:cNvPr>
                <p14:cNvContentPartPr/>
                <p14:nvPr/>
              </p14:nvContentPartPr>
              <p14:xfrm>
                <a:off x="384014" y="5059186"/>
                <a:ext cx="73800" cy="10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08ECF11-BD89-4924-A395-3354191D132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014" y="5041186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5B1E2B2-F998-4BB9-B676-79BE5FA4E8C2}"/>
                    </a:ext>
                  </a:extLst>
                </p14:cNvPr>
                <p14:cNvContentPartPr/>
                <p14:nvPr/>
              </p14:nvContentPartPr>
              <p14:xfrm>
                <a:off x="510374" y="5054866"/>
                <a:ext cx="140760" cy="110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5B1E2B2-F998-4BB9-B676-79BE5FA4E8C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92374" y="5036866"/>
                  <a:ext cx="176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E48109-D6A4-4081-AA10-9557B1C5A149}"/>
                    </a:ext>
                  </a:extLst>
                </p14:cNvPr>
                <p14:cNvContentPartPr/>
                <p14:nvPr/>
              </p14:nvContentPartPr>
              <p14:xfrm>
                <a:off x="676694" y="4803946"/>
                <a:ext cx="93240" cy="362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E48109-D6A4-4081-AA10-9557B1C5A14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9054" y="4786306"/>
                  <a:ext cx="128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D3AA4B0-96C1-47C3-867A-EE93271D592A}"/>
                    </a:ext>
                  </a:extLst>
                </p14:cNvPr>
                <p14:cNvContentPartPr/>
                <p14:nvPr/>
              </p14:nvContentPartPr>
              <p14:xfrm>
                <a:off x="653654" y="5001586"/>
                <a:ext cx="92880" cy="26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D3AA4B0-96C1-47C3-867A-EE93271D592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6014" y="4983946"/>
                  <a:ext cx="128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1981BB-AA8D-4402-B2C7-B3D428185A89}"/>
                    </a:ext>
                  </a:extLst>
                </p14:cNvPr>
                <p14:cNvContentPartPr/>
                <p14:nvPr/>
              </p14:nvContentPartPr>
              <p14:xfrm>
                <a:off x="328934" y="5269786"/>
                <a:ext cx="21600" cy="226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1981BB-AA8D-4402-B2C7-B3D428185A8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0934" y="5252146"/>
                  <a:ext cx="57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75B4F75-1CDB-4338-8674-D43AD6A1189A}"/>
                    </a:ext>
                  </a:extLst>
                </p14:cNvPr>
                <p14:cNvContentPartPr/>
                <p14:nvPr/>
              </p14:nvContentPartPr>
              <p14:xfrm>
                <a:off x="310214" y="5252506"/>
                <a:ext cx="149040" cy="117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75B4F75-1CDB-4338-8674-D43AD6A118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2574" y="5234506"/>
                  <a:ext cx="184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04B0EB8-AD77-4BB0-AD92-B5A86C9405A8}"/>
                    </a:ext>
                  </a:extLst>
                </p14:cNvPr>
                <p14:cNvContentPartPr/>
                <p14:nvPr/>
              </p14:nvContentPartPr>
              <p14:xfrm>
                <a:off x="486974" y="5364106"/>
                <a:ext cx="131040" cy="41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04B0EB8-AD77-4BB0-AD92-B5A86C9405A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8974" y="5346466"/>
                  <a:ext cx="166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A008BF-3717-462D-A17F-EE649BAA2620}"/>
                    </a:ext>
                  </a:extLst>
                </p14:cNvPr>
                <p14:cNvContentPartPr/>
                <p14:nvPr/>
              </p14:nvContentPartPr>
              <p14:xfrm>
                <a:off x="648614" y="5298946"/>
                <a:ext cx="114480" cy="20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A008BF-3717-462D-A17F-EE649BAA262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30614" y="5280946"/>
                  <a:ext cx="150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35AF5C8-AAC4-4B5C-8BF9-65D9D58376AA}"/>
                    </a:ext>
                  </a:extLst>
                </p14:cNvPr>
                <p14:cNvContentPartPr/>
                <p14:nvPr/>
              </p14:nvContentPartPr>
              <p14:xfrm>
                <a:off x="848054" y="5272666"/>
                <a:ext cx="115920" cy="122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35AF5C8-AAC4-4B5C-8BF9-65D9D58376A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0414" y="5254666"/>
                  <a:ext cx="1515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7D0F5AC-F31F-4556-AAA6-8C14C12D339F}"/>
              </a:ext>
            </a:extLst>
          </p:cNvPr>
          <p:cNvGrpSpPr/>
          <p:nvPr/>
        </p:nvGrpSpPr>
        <p:grpSpPr>
          <a:xfrm>
            <a:off x="1312094" y="3798466"/>
            <a:ext cx="1531440" cy="505800"/>
            <a:chOff x="1312094" y="3798466"/>
            <a:chExt cx="153144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A0B3CA6-1BC0-4AD1-83C2-A7A897EDC551}"/>
                    </a:ext>
                  </a:extLst>
                </p14:cNvPr>
                <p14:cNvContentPartPr/>
                <p14:nvPr/>
              </p14:nvContentPartPr>
              <p14:xfrm>
                <a:off x="1406054" y="3853906"/>
                <a:ext cx="37800" cy="192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A0B3CA6-1BC0-4AD1-83C2-A7A897EDC55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88054" y="3836266"/>
                  <a:ext cx="7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114AD0-54BD-4840-8177-CCAC91069DB3}"/>
                    </a:ext>
                  </a:extLst>
                </p14:cNvPr>
                <p14:cNvContentPartPr/>
                <p14:nvPr/>
              </p14:nvContentPartPr>
              <p14:xfrm>
                <a:off x="1348094" y="3837706"/>
                <a:ext cx="165960" cy="45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114AD0-54BD-4840-8177-CCAC91069DB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330094" y="3819706"/>
                  <a:ext cx="201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A9962D-796C-4E6E-BBF9-AE099325DE36}"/>
                    </a:ext>
                  </a:extLst>
                </p14:cNvPr>
                <p14:cNvContentPartPr/>
                <p14:nvPr/>
              </p14:nvContentPartPr>
              <p14:xfrm>
                <a:off x="1312094" y="4063066"/>
                <a:ext cx="156600" cy="30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A9962D-796C-4E6E-BBF9-AE099325DE3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94094" y="4045426"/>
                  <a:ext cx="192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9335D26-3146-487D-A467-D8575554BF6F}"/>
                    </a:ext>
                  </a:extLst>
                </p14:cNvPr>
                <p14:cNvContentPartPr/>
                <p14:nvPr/>
              </p14:nvContentPartPr>
              <p14:xfrm>
                <a:off x="1517294" y="3951826"/>
                <a:ext cx="114840" cy="132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9335D26-3146-487D-A467-D8575554BF6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499294" y="3934186"/>
                  <a:ext cx="150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0CD1BFC-203C-46F8-A87A-8EB6D717B2CD}"/>
                    </a:ext>
                  </a:extLst>
                </p14:cNvPr>
                <p14:cNvContentPartPr/>
                <p14:nvPr/>
              </p14:nvContentPartPr>
              <p14:xfrm>
                <a:off x="1639694" y="3827986"/>
                <a:ext cx="134280" cy="24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0CD1BFC-203C-46F8-A87A-8EB6D717B2C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621694" y="3810346"/>
                  <a:ext cx="169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248DE7E-5CD4-4E1E-A94A-29D0147ACFED}"/>
                    </a:ext>
                  </a:extLst>
                </p14:cNvPr>
                <p14:cNvContentPartPr/>
                <p14:nvPr/>
              </p14:nvContentPartPr>
              <p14:xfrm>
                <a:off x="1821494" y="3939226"/>
                <a:ext cx="285840" cy="142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248DE7E-5CD4-4E1E-A94A-29D0147ACF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803854" y="3921226"/>
                  <a:ext cx="321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5F1EE6-761E-4746-9E82-E474B5D4F552}"/>
                    </a:ext>
                  </a:extLst>
                </p14:cNvPr>
                <p14:cNvContentPartPr/>
                <p14:nvPr/>
              </p14:nvContentPartPr>
              <p14:xfrm>
                <a:off x="2011214" y="3952546"/>
                <a:ext cx="90720" cy="115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5F1EE6-761E-4746-9E82-E474B5D4F55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993214" y="3934546"/>
                  <a:ext cx="126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C22214-11FC-4262-8158-6EEDABB2E8DB}"/>
                    </a:ext>
                  </a:extLst>
                </p14:cNvPr>
                <p14:cNvContentPartPr/>
                <p14:nvPr/>
              </p14:nvContentPartPr>
              <p14:xfrm>
                <a:off x="2285894" y="3818626"/>
                <a:ext cx="46080" cy="236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C22214-11FC-4262-8158-6EEDABB2E8D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268254" y="3800626"/>
                  <a:ext cx="81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912B770-F03D-48C5-BF58-F43746022E21}"/>
                    </a:ext>
                  </a:extLst>
                </p14:cNvPr>
                <p14:cNvContentPartPr/>
                <p14:nvPr/>
              </p14:nvContentPartPr>
              <p14:xfrm>
                <a:off x="2242334" y="3798466"/>
                <a:ext cx="164880" cy="129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912B770-F03D-48C5-BF58-F43746022E2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224334" y="3780826"/>
                  <a:ext cx="200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B6BDCCB-EE85-42AD-832C-D91ED9B602F4}"/>
                    </a:ext>
                  </a:extLst>
                </p14:cNvPr>
                <p14:cNvContentPartPr/>
                <p14:nvPr/>
              </p14:nvContentPartPr>
              <p14:xfrm>
                <a:off x="2419094" y="3990706"/>
                <a:ext cx="133200" cy="70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B6BDCCB-EE85-42AD-832C-D91ED9B602F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01094" y="3973066"/>
                  <a:ext cx="168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03EAFD0-F4E1-4A5B-8C81-D805DE94EF6C}"/>
                    </a:ext>
                  </a:extLst>
                </p14:cNvPr>
                <p14:cNvContentPartPr/>
                <p14:nvPr/>
              </p14:nvContentPartPr>
              <p14:xfrm>
                <a:off x="2576054" y="3976666"/>
                <a:ext cx="70200" cy="37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03EAFD0-F4E1-4A5B-8C81-D805DE94EF6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558414" y="3959026"/>
                  <a:ext cx="105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6A3917-7CBB-43F2-8A54-79443ABF2E6D}"/>
                    </a:ext>
                  </a:extLst>
                </p14:cNvPr>
                <p14:cNvContentPartPr/>
                <p14:nvPr/>
              </p14:nvContentPartPr>
              <p14:xfrm>
                <a:off x="2434574" y="3954706"/>
                <a:ext cx="228240" cy="34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6A3917-7CBB-43F2-8A54-79443ABF2E6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416934" y="3937066"/>
                  <a:ext cx="263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166EF95-D7DA-4B4F-B210-2961813C9DFF}"/>
                    </a:ext>
                  </a:extLst>
                </p14:cNvPr>
                <p14:cNvContentPartPr/>
                <p14:nvPr/>
              </p14:nvContentPartPr>
              <p14:xfrm>
                <a:off x="2737694" y="3935986"/>
                <a:ext cx="105840" cy="116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166EF95-D7DA-4B4F-B210-2961813C9D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720054" y="3918346"/>
                  <a:ext cx="14148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D3842BE-A4ED-488A-B3EA-6B30823F98A9}"/>
              </a:ext>
            </a:extLst>
          </p:cNvPr>
          <p:cNvGrpSpPr/>
          <p:nvPr/>
        </p:nvGrpSpPr>
        <p:grpSpPr>
          <a:xfrm>
            <a:off x="1824734" y="5976826"/>
            <a:ext cx="2689200" cy="617760"/>
            <a:chOff x="1824734" y="5976826"/>
            <a:chExt cx="268920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4FB700D-89B1-4D80-B5EA-D91A02BDD90B}"/>
                    </a:ext>
                  </a:extLst>
                </p14:cNvPr>
                <p14:cNvContentPartPr/>
                <p14:nvPr/>
              </p14:nvContentPartPr>
              <p14:xfrm>
                <a:off x="1824734" y="6070426"/>
                <a:ext cx="38520" cy="241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4FB700D-89B1-4D80-B5EA-D91A02BDD90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807094" y="6052786"/>
                  <a:ext cx="74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34C82A-F2F0-410B-AC8C-1CC5C328985F}"/>
                    </a:ext>
                  </a:extLst>
                </p14:cNvPr>
                <p14:cNvContentPartPr/>
                <p14:nvPr/>
              </p14:nvContentPartPr>
              <p14:xfrm>
                <a:off x="1845614" y="6274906"/>
                <a:ext cx="134640" cy="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34C82A-F2F0-410B-AC8C-1CC5C328985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827974" y="6256906"/>
                  <a:ext cx="170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F6ADAC-7A21-4C9D-A05E-D7064AC2CE5C}"/>
                    </a:ext>
                  </a:extLst>
                </p14:cNvPr>
                <p14:cNvContentPartPr/>
                <p14:nvPr/>
              </p14:nvContentPartPr>
              <p14:xfrm>
                <a:off x="2040374" y="6170866"/>
                <a:ext cx="106200" cy="142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F6ADAC-7A21-4C9D-A05E-D7064AC2CE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022734" y="6152866"/>
                  <a:ext cx="141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958D607-7CCE-428E-98A4-C04A00699FEF}"/>
                    </a:ext>
                  </a:extLst>
                </p14:cNvPr>
                <p14:cNvContentPartPr/>
                <p14:nvPr/>
              </p14:nvContentPartPr>
              <p14:xfrm>
                <a:off x="2169614" y="6201826"/>
                <a:ext cx="128160" cy="83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958D607-7CCE-428E-98A4-C04A00699FE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151614" y="6183826"/>
                  <a:ext cx="16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3DB93F-A7A6-45BD-A8CF-A8E83F9FA356}"/>
                    </a:ext>
                  </a:extLst>
                </p14:cNvPr>
                <p14:cNvContentPartPr/>
                <p14:nvPr/>
              </p14:nvContentPartPr>
              <p14:xfrm>
                <a:off x="2342774" y="6037666"/>
                <a:ext cx="81720" cy="302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3DB93F-A7A6-45BD-A8CF-A8E83F9FA35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24774" y="6020026"/>
                  <a:ext cx="117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A915A3C-868C-4C8D-9D10-C9D803DD7616}"/>
                    </a:ext>
                  </a:extLst>
                </p14:cNvPr>
                <p14:cNvContentPartPr/>
                <p14:nvPr/>
              </p14:nvContentPartPr>
              <p14:xfrm>
                <a:off x="2343494" y="6177706"/>
                <a:ext cx="105480" cy="13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A915A3C-868C-4C8D-9D10-C9D803DD761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325494" y="6159706"/>
                  <a:ext cx="141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D665303-5A9E-4171-9112-FD3B8D980E4B}"/>
                    </a:ext>
                  </a:extLst>
                </p14:cNvPr>
                <p14:cNvContentPartPr/>
                <p14:nvPr/>
              </p14:nvContentPartPr>
              <p14:xfrm>
                <a:off x="2702054" y="6087706"/>
                <a:ext cx="42480" cy="241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D665303-5A9E-4171-9112-FD3B8D980E4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84414" y="6069706"/>
                  <a:ext cx="7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179AC7E-A85F-42A9-928D-3CEBF0646E33}"/>
                    </a:ext>
                  </a:extLst>
                </p14:cNvPr>
                <p14:cNvContentPartPr/>
                <p14:nvPr/>
              </p14:nvContentPartPr>
              <p14:xfrm>
                <a:off x="2682254" y="6052786"/>
                <a:ext cx="177120" cy="140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179AC7E-A85F-42A9-928D-3CEBF0646E3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64254" y="6034786"/>
                  <a:ext cx="212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20A33BC-6F07-4B44-84C4-93CEE1A6CFB7}"/>
                    </a:ext>
                  </a:extLst>
                </p14:cNvPr>
                <p14:cNvContentPartPr/>
                <p14:nvPr/>
              </p14:nvContentPartPr>
              <p14:xfrm>
                <a:off x="2869454" y="6237826"/>
                <a:ext cx="102960" cy="83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20A33BC-6F07-4B44-84C4-93CEE1A6CFB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51454" y="6219826"/>
                  <a:ext cx="138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9EB9FF7-39F1-4DF6-8BF9-C27092F09D8C}"/>
                    </a:ext>
                  </a:extLst>
                </p14:cNvPr>
                <p14:cNvContentPartPr/>
                <p14:nvPr/>
              </p14:nvContentPartPr>
              <p14:xfrm>
                <a:off x="2818334" y="6221626"/>
                <a:ext cx="282600" cy="372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9EB9FF7-39F1-4DF6-8BF9-C27092F09D8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00694" y="6203986"/>
                  <a:ext cx="318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18BB92-E510-43D0-BEC5-E1CFC4CD572B}"/>
                    </a:ext>
                  </a:extLst>
                </p14:cNvPr>
                <p14:cNvContentPartPr/>
                <p14:nvPr/>
              </p14:nvContentPartPr>
              <p14:xfrm>
                <a:off x="3180494" y="6215506"/>
                <a:ext cx="132480" cy="11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18BB92-E510-43D0-BEC5-E1CFC4CD572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854" y="6197506"/>
                  <a:ext cx="16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F1D88EB-F35E-4EDA-94F9-C3C83D8EFE25}"/>
                    </a:ext>
                  </a:extLst>
                </p14:cNvPr>
                <p14:cNvContentPartPr/>
                <p14:nvPr/>
              </p14:nvContentPartPr>
              <p14:xfrm>
                <a:off x="3604574" y="6207586"/>
                <a:ext cx="16920" cy="97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F1D88EB-F35E-4EDA-94F9-C3C83D8EFE2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586574" y="6189586"/>
                  <a:ext cx="52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B35C531-386E-470A-9B61-09358C0F17B9}"/>
                    </a:ext>
                  </a:extLst>
                </p14:cNvPr>
                <p14:cNvContentPartPr/>
                <p14:nvPr/>
              </p14:nvContentPartPr>
              <p14:xfrm>
                <a:off x="3600254" y="6088066"/>
                <a:ext cx="54000" cy="2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B35C531-386E-470A-9B61-09358C0F17B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82254" y="6070426"/>
                  <a:ext cx="89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CCC21A8-4758-42C6-8D07-816437847564}"/>
                    </a:ext>
                  </a:extLst>
                </p14:cNvPr>
                <p14:cNvContentPartPr/>
                <p14:nvPr/>
              </p14:nvContentPartPr>
              <p14:xfrm>
                <a:off x="3698534" y="6220906"/>
                <a:ext cx="97200" cy="127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CCC21A8-4758-42C6-8D07-81643784756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80534" y="6203266"/>
                  <a:ext cx="132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59DD39-C50E-48DD-8C58-E83E5AB9D893}"/>
                    </a:ext>
                  </a:extLst>
                </p14:cNvPr>
                <p14:cNvContentPartPr/>
                <p14:nvPr/>
              </p14:nvContentPartPr>
              <p14:xfrm>
                <a:off x="4057454" y="5976826"/>
                <a:ext cx="157680" cy="369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59DD39-C50E-48DD-8C58-E83E5AB9D89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39814" y="5958826"/>
                  <a:ext cx="193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CAC741A-1928-4661-ACF2-347089AB5629}"/>
                    </a:ext>
                  </a:extLst>
                </p14:cNvPr>
                <p14:cNvContentPartPr/>
                <p14:nvPr/>
              </p14:nvContentPartPr>
              <p14:xfrm>
                <a:off x="3975374" y="6230626"/>
                <a:ext cx="168480" cy="15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CAC741A-1928-4661-ACF2-347089AB562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957374" y="6212986"/>
                  <a:ext cx="204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6550568-01BE-4DF2-97E9-70DC791964FB}"/>
                    </a:ext>
                  </a:extLst>
                </p14:cNvPr>
                <p14:cNvContentPartPr/>
                <p14:nvPr/>
              </p14:nvContentPartPr>
              <p14:xfrm>
                <a:off x="4157174" y="6233146"/>
                <a:ext cx="147600" cy="107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6550568-01BE-4DF2-97E9-70DC791964F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39534" y="6215146"/>
                  <a:ext cx="18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7D45D4E-A147-4F6C-9814-30612EDB2EC8}"/>
                    </a:ext>
                  </a:extLst>
                </p14:cNvPr>
                <p14:cNvContentPartPr/>
                <p14:nvPr/>
              </p14:nvContentPartPr>
              <p14:xfrm>
                <a:off x="4369934" y="6096346"/>
                <a:ext cx="29880" cy="260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7D45D4E-A147-4F6C-9814-30612EDB2EC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352294" y="6078346"/>
                  <a:ext cx="65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46E2A92-7F05-4499-83A6-013428F73564}"/>
                    </a:ext>
                  </a:extLst>
                </p14:cNvPr>
                <p14:cNvContentPartPr/>
                <p14:nvPr/>
              </p14:nvContentPartPr>
              <p14:xfrm>
                <a:off x="4498814" y="6108226"/>
                <a:ext cx="15120" cy="239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46E2A92-7F05-4499-83A6-013428F7356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80814" y="6090226"/>
                  <a:ext cx="507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B9A9F6C-321B-4CDF-87B9-667F3D17792A}"/>
              </a:ext>
            </a:extLst>
          </p:cNvPr>
          <p:cNvGrpSpPr/>
          <p:nvPr/>
        </p:nvGrpSpPr>
        <p:grpSpPr>
          <a:xfrm>
            <a:off x="5566934" y="2033746"/>
            <a:ext cx="257040" cy="120600"/>
            <a:chOff x="5566934" y="2033746"/>
            <a:chExt cx="2570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E64EB3A-83C8-4BA3-A212-B0A540F20030}"/>
                    </a:ext>
                  </a:extLst>
                </p14:cNvPr>
                <p14:cNvContentPartPr/>
                <p14:nvPr/>
              </p14:nvContentPartPr>
              <p14:xfrm>
                <a:off x="5566934" y="2033746"/>
                <a:ext cx="2880" cy="22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E64EB3A-83C8-4BA3-A212-B0A540F2003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548934" y="2016106"/>
                  <a:ext cx="38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A3D1520-5BF5-4143-9E90-ACA151C03F6F}"/>
                    </a:ext>
                  </a:extLst>
                </p14:cNvPr>
                <p14:cNvContentPartPr/>
                <p14:nvPr/>
              </p14:nvContentPartPr>
              <p14:xfrm>
                <a:off x="5608694" y="2052466"/>
                <a:ext cx="87840" cy="101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A3D1520-5BF5-4143-9E90-ACA151C03F6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590694" y="2034466"/>
                  <a:ext cx="12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EDD916A-92C6-48C8-9B84-6CF33EF326C5}"/>
                    </a:ext>
                  </a:extLst>
                </p14:cNvPr>
                <p14:cNvContentPartPr/>
                <p14:nvPr/>
              </p14:nvContentPartPr>
              <p14:xfrm>
                <a:off x="5683574" y="2060746"/>
                <a:ext cx="140400" cy="87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EDD916A-92C6-48C8-9B84-6CF33EF326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665934" y="2043106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AFC453-61B0-4D1F-AEC1-1EF5135F022D}"/>
              </a:ext>
            </a:extLst>
          </p:cNvPr>
          <p:cNvGrpSpPr/>
          <p:nvPr/>
        </p:nvGrpSpPr>
        <p:grpSpPr>
          <a:xfrm>
            <a:off x="4876814" y="5968546"/>
            <a:ext cx="3610080" cy="658800"/>
            <a:chOff x="4876814" y="5968546"/>
            <a:chExt cx="361008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B40EAC1-F9F0-4466-BA8B-D9AD63D70228}"/>
                    </a:ext>
                  </a:extLst>
                </p14:cNvPr>
                <p14:cNvContentPartPr/>
                <p14:nvPr/>
              </p14:nvContentPartPr>
              <p14:xfrm>
                <a:off x="4876814" y="6075106"/>
                <a:ext cx="126360" cy="232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B40EAC1-F9F0-4466-BA8B-D9AD63D7022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858814" y="6057466"/>
                  <a:ext cx="162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8BBB257-7EF5-4BB8-B72B-9A703D271B05}"/>
                    </a:ext>
                  </a:extLst>
                </p14:cNvPr>
                <p14:cNvContentPartPr/>
                <p14:nvPr/>
              </p14:nvContentPartPr>
              <p14:xfrm>
                <a:off x="5086334" y="6195706"/>
                <a:ext cx="89640" cy="127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8BBB257-7EF5-4BB8-B72B-9A703D271B0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68334" y="6177706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56FA4E-7287-4AF1-9FD9-463E3FAFF6DF}"/>
                    </a:ext>
                  </a:extLst>
                </p14:cNvPr>
                <p14:cNvContentPartPr/>
                <p14:nvPr/>
              </p14:nvContentPartPr>
              <p14:xfrm>
                <a:off x="5258054" y="6030106"/>
                <a:ext cx="46800" cy="287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56FA4E-7287-4AF1-9FD9-463E3FAFF6D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240414" y="6012466"/>
                  <a:ext cx="82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A42ACFD-43E5-4F6E-A25A-AD97AB1A4C5D}"/>
                    </a:ext>
                  </a:extLst>
                </p14:cNvPr>
                <p14:cNvContentPartPr/>
                <p14:nvPr/>
              </p14:nvContentPartPr>
              <p14:xfrm>
                <a:off x="5187494" y="6156106"/>
                <a:ext cx="218880" cy="20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A42ACFD-43E5-4F6E-A25A-AD97AB1A4C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69494" y="6138466"/>
                  <a:ext cx="254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E235180-3B1B-4BF3-A961-53927A32A13D}"/>
                    </a:ext>
                  </a:extLst>
                </p14:cNvPr>
                <p14:cNvContentPartPr/>
                <p14:nvPr/>
              </p14:nvContentPartPr>
              <p14:xfrm>
                <a:off x="5626334" y="6029746"/>
                <a:ext cx="79200" cy="236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E235180-3B1B-4BF3-A961-53927A32A13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08334" y="6012106"/>
                  <a:ext cx="114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5F2097-CA69-49B6-85A8-534F1600B749}"/>
                    </a:ext>
                  </a:extLst>
                </p14:cNvPr>
                <p14:cNvContentPartPr/>
                <p14:nvPr/>
              </p14:nvContentPartPr>
              <p14:xfrm>
                <a:off x="5757734" y="6157906"/>
                <a:ext cx="157680" cy="95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5F2097-CA69-49B6-85A8-534F1600B74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40094" y="6140266"/>
                  <a:ext cx="19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8E63D12-B54A-4478-AEC3-29F2BB0D3DD8}"/>
                    </a:ext>
                  </a:extLst>
                </p14:cNvPr>
                <p14:cNvContentPartPr/>
                <p14:nvPr/>
              </p14:nvContentPartPr>
              <p14:xfrm>
                <a:off x="5986694" y="5995906"/>
                <a:ext cx="160560" cy="22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8E63D12-B54A-4478-AEC3-29F2BB0D3DD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968694" y="5977906"/>
                  <a:ext cx="196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1188C40-8443-4969-B3AB-EE316E6C0A28}"/>
                    </a:ext>
                  </a:extLst>
                </p14:cNvPr>
                <p14:cNvContentPartPr/>
                <p14:nvPr/>
              </p14:nvContentPartPr>
              <p14:xfrm>
                <a:off x="6227174" y="6098506"/>
                <a:ext cx="84600" cy="128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1188C40-8443-4969-B3AB-EE316E6C0A2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209534" y="6080866"/>
                  <a:ext cx="12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2270FCF-C0B1-4E5B-ADCC-EC74CF87B76B}"/>
                    </a:ext>
                  </a:extLst>
                </p14:cNvPr>
                <p14:cNvContentPartPr/>
                <p14:nvPr/>
              </p14:nvContentPartPr>
              <p14:xfrm>
                <a:off x="6377654" y="6107146"/>
                <a:ext cx="124920" cy="11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2270FCF-C0B1-4E5B-ADCC-EC74CF87B7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359654" y="6089506"/>
                  <a:ext cx="160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5EE012-B608-44FB-AE82-9EB397C5F763}"/>
                    </a:ext>
                  </a:extLst>
                </p14:cNvPr>
                <p14:cNvContentPartPr/>
                <p14:nvPr/>
              </p14:nvContentPartPr>
              <p14:xfrm>
                <a:off x="6732254" y="6095266"/>
                <a:ext cx="31680" cy="326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5EE012-B608-44FB-AE82-9EB397C5F76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714614" y="6077626"/>
                  <a:ext cx="67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02DB880-4782-47C2-90E7-5E3DEC84E5EF}"/>
                    </a:ext>
                  </a:extLst>
                </p14:cNvPr>
                <p14:cNvContentPartPr/>
                <p14:nvPr/>
              </p14:nvContentPartPr>
              <p14:xfrm>
                <a:off x="6741614" y="6119746"/>
                <a:ext cx="117360" cy="138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02DB880-4782-47C2-90E7-5E3DEC84E5E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723614" y="6101746"/>
                  <a:ext cx="15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1CF3D6-D240-4432-A2BD-730372AB9F1F}"/>
                    </a:ext>
                  </a:extLst>
                </p14:cNvPr>
                <p14:cNvContentPartPr/>
                <p14:nvPr/>
              </p14:nvContentPartPr>
              <p14:xfrm>
                <a:off x="6907934" y="6094186"/>
                <a:ext cx="124920" cy="105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D1CF3D6-D240-4432-A2BD-730372AB9F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890294" y="6076186"/>
                  <a:ext cx="160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5C98E60-2A55-4715-B3F9-F5DB67E9C03E}"/>
                    </a:ext>
                  </a:extLst>
                </p14:cNvPr>
                <p14:cNvContentPartPr/>
                <p14:nvPr/>
              </p14:nvContentPartPr>
              <p14:xfrm>
                <a:off x="6967694" y="6070786"/>
                <a:ext cx="240840" cy="396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5C98E60-2A55-4715-B3F9-F5DB67E9C0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949694" y="6053146"/>
                  <a:ext cx="276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E07C3D1-63F7-4E39-88DD-0B9BB0223B69}"/>
                    </a:ext>
                  </a:extLst>
                </p14:cNvPr>
                <p14:cNvContentPartPr/>
                <p14:nvPr/>
              </p14:nvContentPartPr>
              <p14:xfrm>
                <a:off x="7261814" y="6117226"/>
                <a:ext cx="115200" cy="111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E07C3D1-63F7-4E39-88DD-0B9BB0223B6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44174" y="6099226"/>
                  <a:ext cx="15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1E005E0-847B-4FC2-9FB8-3B0D7300628F}"/>
                    </a:ext>
                  </a:extLst>
                </p14:cNvPr>
                <p14:cNvContentPartPr/>
                <p14:nvPr/>
              </p14:nvContentPartPr>
              <p14:xfrm>
                <a:off x="7680854" y="6091666"/>
                <a:ext cx="28080" cy="116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1E005E0-847B-4FC2-9FB8-3B0D7300628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662854" y="6073666"/>
                  <a:ext cx="63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367E795-55B8-48A1-AF36-CAF5509F3B4A}"/>
                    </a:ext>
                  </a:extLst>
                </p14:cNvPr>
                <p14:cNvContentPartPr/>
                <p14:nvPr/>
              </p14:nvContentPartPr>
              <p14:xfrm>
                <a:off x="7627214" y="5968546"/>
                <a:ext cx="23040" cy="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367E795-55B8-48A1-AF36-CAF5509F3B4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609214" y="5950906"/>
                  <a:ext cx="58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606A56D-0EB2-442D-AB9E-86339A81FC06}"/>
                    </a:ext>
                  </a:extLst>
                </p14:cNvPr>
                <p14:cNvContentPartPr/>
                <p14:nvPr/>
              </p14:nvContentPartPr>
              <p14:xfrm>
                <a:off x="7760414" y="6086266"/>
                <a:ext cx="141480" cy="140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606A56D-0EB2-442D-AB9E-86339A81FC0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742414" y="6068266"/>
                  <a:ext cx="177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A453D2C-F373-48EA-955C-C70B52D2C17B}"/>
                    </a:ext>
                  </a:extLst>
                </p14:cNvPr>
                <p14:cNvContentPartPr/>
                <p14:nvPr/>
              </p14:nvContentPartPr>
              <p14:xfrm>
                <a:off x="8108534" y="6104986"/>
                <a:ext cx="97920" cy="122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A453D2C-F373-48EA-955C-C70B52D2C17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90894" y="6087346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02DF19-3EDC-4ED4-9B0E-B231D5E1FC2D}"/>
                    </a:ext>
                  </a:extLst>
                </p14:cNvPr>
                <p14:cNvContentPartPr/>
                <p14:nvPr/>
              </p14:nvContentPartPr>
              <p14:xfrm>
                <a:off x="8254334" y="6143506"/>
                <a:ext cx="72360" cy="83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02DF19-3EDC-4ED4-9B0E-B231D5E1FC2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236334" y="6125506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FDAEE80-2C3C-4710-9CCC-42FD5989D4D7}"/>
                    </a:ext>
                  </a:extLst>
                </p14:cNvPr>
                <p14:cNvContentPartPr/>
                <p14:nvPr/>
              </p14:nvContentPartPr>
              <p14:xfrm>
                <a:off x="8335694" y="5993746"/>
                <a:ext cx="141120" cy="338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FDAEE80-2C3C-4710-9CCC-42FD5989D4D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318054" y="5976106"/>
                  <a:ext cx="176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81764AF-78F6-4CDD-8D14-4BE248E3C346}"/>
                    </a:ext>
                  </a:extLst>
                </p14:cNvPr>
                <p14:cNvContentPartPr/>
                <p14:nvPr/>
              </p14:nvContentPartPr>
              <p14:xfrm>
                <a:off x="7921694" y="6338626"/>
                <a:ext cx="113400" cy="288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81764AF-78F6-4CDD-8D14-4BE248E3C34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903694" y="6320626"/>
                  <a:ext cx="149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DE5762-CA00-450B-A51E-179AF9EA93C9}"/>
                    </a:ext>
                  </a:extLst>
                </p14:cNvPr>
                <p14:cNvContentPartPr/>
                <p14:nvPr/>
              </p14:nvContentPartPr>
              <p14:xfrm>
                <a:off x="7815134" y="6482266"/>
                <a:ext cx="169560" cy="2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DE5762-CA00-450B-A51E-179AF9EA93C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797494" y="6464626"/>
                  <a:ext cx="205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E6C7447-E7AE-433A-9608-DEF14F2BC5A4}"/>
                    </a:ext>
                  </a:extLst>
                </p14:cNvPr>
                <p14:cNvContentPartPr/>
                <p14:nvPr/>
              </p14:nvContentPartPr>
              <p14:xfrm>
                <a:off x="8028614" y="6495226"/>
                <a:ext cx="192960" cy="102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E6C7447-E7AE-433A-9608-DEF14F2BC5A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10614" y="6477226"/>
                  <a:ext cx="228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818AFC-F80F-4EED-8B61-32C17BFA2DDA}"/>
                    </a:ext>
                  </a:extLst>
                </p14:cNvPr>
                <p14:cNvContentPartPr/>
                <p14:nvPr/>
              </p14:nvContentPartPr>
              <p14:xfrm>
                <a:off x="8220854" y="6378226"/>
                <a:ext cx="162000" cy="217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818AFC-F80F-4EED-8B61-32C17BFA2DD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2854" y="6360586"/>
                  <a:ext cx="197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B6EFC0-7219-4473-AA4B-A037A093BC36}"/>
                    </a:ext>
                  </a:extLst>
                </p14:cNvPr>
                <p14:cNvContentPartPr/>
                <p14:nvPr/>
              </p14:nvContentPartPr>
              <p14:xfrm>
                <a:off x="8470694" y="6536266"/>
                <a:ext cx="16200" cy="38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B6EFC0-7219-4473-AA4B-A037A093BC3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52694" y="6518266"/>
                  <a:ext cx="51840" cy="7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0011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BF0EB-C838-42B4-A054-52535827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5" y="727075"/>
            <a:ext cx="8763000" cy="20669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D7B37-8F92-4A4E-8A0D-D26ADB0E2071}"/>
              </a:ext>
            </a:extLst>
          </p:cNvPr>
          <p:cNvGrpSpPr/>
          <p:nvPr/>
        </p:nvGrpSpPr>
        <p:grpSpPr>
          <a:xfrm>
            <a:off x="223454" y="3015995"/>
            <a:ext cx="1515960" cy="403200"/>
            <a:chOff x="223454" y="3015995"/>
            <a:chExt cx="151596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F6E4A8-C136-4ECC-9286-F986A09F53D7}"/>
                    </a:ext>
                  </a:extLst>
                </p14:cNvPr>
                <p14:cNvContentPartPr/>
                <p14:nvPr/>
              </p14:nvContentPartPr>
              <p14:xfrm>
                <a:off x="286454" y="3088715"/>
                <a:ext cx="95040" cy="18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F6E4A8-C136-4ECC-9286-F986A09F53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8814" y="3070715"/>
                  <a:ext cx="13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B1A0E2-8596-4D33-97B8-959116D6AFCD}"/>
                    </a:ext>
                  </a:extLst>
                </p14:cNvPr>
                <p14:cNvContentPartPr/>
                <p14:nvPr/>
              </p14:nvContentPartPr>
              <p14:xfrm>
                <a:off x="324254" y="3041555"/>
                <a:ext cx="126720" cy="21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B1A0E2-8596-4D33-97B8-959116D6AF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6614" y="3023555"/>
                  <a:ext cx="162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E7D607-EDC5-4B35-A6F5-EBABE36CF587}"/>
                    </a:ext>
                  </a:extLst>
                </p14:cNvPr>
                <p14:cNvContentPartPr/>
                <p14:nvPr/>
              </p14:nvContentPartPr>
              <p14:xfrm>
                <a:off x="262694" y="3166475"/>
                <a:ext cx="206640" cy="4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E7D607-EDC5-4B35-A6F5-EBABE36CF5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5054" y="3148835"/>
                  <a:ext cx="242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290667-FD7A-426A-BF11-D9E69F4B13E1}"/>
                    </a:ext>
                  </a:extLst>
                </p14:cNvPr>
                <p14:cNvContentPartPr/>
                <p14:nvPr/>
              </p14:nvContentPartPr>
              <p14:xfrm>
                <a:off x="452774" y="3056675"/>
                <a:ext cx="123840" cy="20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290667-FD7A-426A-BF11-D9E69F4B13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774" y="3038675"/>
                  <a:ext cx="159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8C8933-589D-47C5-829C-6A99A3D3DB9E}"/>
                    </a:ext>
                  </a:extLst>
                </p14:cNvPr>
                <p14:cNvContentPartPr/>
                <p14:nvPr/>
              </p14:nvContentPartPr>
              <p14:xfrm>
                <a:off x="643214" y="3039395"/>
                <a:ext cx="132120" cy="21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8C8933-589D-47C5-829C-6A99A3D3DB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214" y="3021755"/>
                  <a:ext cx="16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DE39FE-5466-4A35-9CE5-C0D436CC14B5}"/>
                    </a:ext>
                  </a:extLst>
                </p14:cNvPr>
                <p14:cNvContentPartPr/>
                <p14:nvPr/>
              </p14:nvContentPartPr>
              <p14:xfrm>
                <a:off x="1019054" y="3015995"/>
                <a:ext cx="144000" cy="22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DE39FE-5466-4A35-9CE5-C0D436CC14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414" y="2997995"/>
                  <a:ext cx="179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B3A273-E82A-453A-89D3-5AC998BDD9B7}"/>
                    </a:ext>
                  </a:extLst>
                </p14:cNvPr>
                <p14:cNvContentPartPr/>
                <p14:nvPr/>
              </p14:nvContentPartPr>
              <p14:xfrm>
                <a:off x="1201214" y="3021755"/>
                <a:ext cx="130680" cy="15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B3A273-E82A-453A-89D3-5AC998BDD9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3574" y="3004115"/>
                  <a:ext cx="166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A1970D-A750-416D-BC66-27D2F5272103}"/>
                    </a:ext>
                  </a:extLst>
                </p14:cNvPr>
                <p14:cNvContentPartPr/>
                <p14:nvPr/>
              </p14:nvContentPartPr>
              <p14:xfrm>
                <a:off x="1218494" y="3019235"/>
                <a:ext cx="109440" cy="2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A1970D-A750-416D-BC66-27D2F52721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00494" y="3001595"/>
                  <a:ext cx="145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94BD4F-19AD-4DFB-9CBC-6F3DC44B819B}"/>
                    </a:ext>
                  </a:extLst>
                </p14:cNvPr>
                <p14:cNvContentPartPr/>
                <p14:nvPr/>
              </p14:nvContentPartPr>
              <p14:xfrm>
                <a:off x="223454" y="3303275"/>
                <a:ext cx="151596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94BD4F-19AD-4DFB-9CBC-6F3DC44B81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454" y="3285275"/>
                  <a:ext cx="1551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C9D0D8-ED64-4447-98AC-5E22AD923952}"/>
              </a:ext>
            </a:extLst>
          </p:cNvPr>
          <p:cNvGrpSpPr/>
          <p:nvPr/>
        </p:nvGrpSpPr>
        <p:grpSpPr>
          <a:xfrm>
            <a:off x="8821694" y="2771915"/>
            <a:ext cx="268560" cy="183240"/>
            <a:chOff x="8821694" y="2771915"/>
            <a:chExt cx="2685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31FD43-30EA-4B2B-8C2D-0BD3A1250D0A}"/>
                    </a:ext>
                  </a:extLst>
                </p14:cNvPr>
                <p14:cNvContentPartPr/>
                <p14:nvPr/>
              </p14:nvContentPartPr>
              <p14:xfrm>
                <a:off x="8821694" y="2791355"/>
                <a:ext cx="132120" cy="16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31FD43-30EA-4B2B-8C2D-0BD3A1250D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04054" y="2773715"/>
                  <a:ext cx="167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126CF3-281E-40AC-B3A6-FAA47C7C15AC}"/>
                    </a:ext>
                  </a:extLst>
                </p14:cNvPr>
                <p14:cNvContentPartPr/>
                <p14:nvPr/>
              </p14:nvContentPartPr>
              <p14:xfrm>
                <a:off x="8981174" y="2812235"/>
                <a:ext cx="104760" cy="126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126CF3-281E-40AC-B3A6-FAA47C7C15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63174" y="2794235"/>
                  <a:ext cx="14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7C9272-8195-48D0-ACA1-B247E2BFE778}"/>
                    </a:ext>
                  </a:extLst>
                </p14:cNvPr>
                <p14:cNvContentPartPr/>
                <p14:nvPr/>
              </p14:nvContentPartPr>
              <p14:xfrm>
                <a:off x="8993414" y="2771915"/>
                <a:ext cx="9684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7C9272-8195-48D0-ACA1-B247E2BFE7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75774" y="2753915"/>
                  <a:ext cx="1324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7ECE41-C896-446A-8C1A-0BA649562959}"/>
              </a:ext>
            </a:extLst>
          </p:cNvPr>
          <p:cNvGrpSpPr/>
          <p:nvPr/>
        </p:nvGrpSpPr>
        <p:grpSpPr>
          <a:xfrm>
            <a:off x="6694454" y="3233075"/>
            <a:ext cx="2280960" cy="249120"/>
            <a:chOff x="6694454" y="3233075"/>
            <a:chExt cx="22809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12DEE6-1304-4D98-BC22-8946E36A2223}"/>
                    </a:ext>
                  </a:extLst>
                </p14:cNvPr>
                <p14:cNvContentPartPr/>
                <p14:nvPr/>
              </p14:nvContentPartPr>
              <p14:xfrm>
                <a:off x="6694454" y="3285275"/>
                <a:ext cx="147960" cy="19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12DEE6-1304-4D98-BC22-8946E36A22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6454" y="3267275"/>
                  <a:ext cx="183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C693FA-C257-4F15-BC4D-00E876FA51E6}"/>
                    </a:ext>
                  </a:extLst>
                </p14:cNvPr>
                <p14:cNvContentPartPr/>
                <p14:nvPr/>
              </p14:nvContentPartPr>
              <p14:xfrm>
                <a:off x="6884894" y="3302555"/>
                <a:ext cx="123480" cy="17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C693FA-C257-4F15-BC4D-00E876FA51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66894" y="3284555"/>
                  <a:ext cx="159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F83AAE-7B88-40B5-A572-769FB387E0FC}"/>
                    </a:ext>
                  </a:extLst>
                </p14:cNvPr>
                <p14:cNvContentPartPr/>
                <p14:nvPr/>
              </p14:nvContentPartPr>
              <p14:xfrm>
                <a:off x="6937094" y="3306515"/>
                <a:ext cx="113400" cy="1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F83AAE-7B88-40B5-A572-769FB387E0F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19094" y="3288875"/>
                  <a:ext cx="149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B86F7D-DA15-4BF1-8064-1A25B630CE69}"/>
                    </a:ext>
                  </a:extLst>
                </p14:cNvPr>
                <p14:cNvContentPartPr/>
                <p14:nvPr/>
              </p14:nvContentPartPr>
              <p14:xfrm>
                <a:off x="7260014" y="3285275"/>
                <a:ext cx="126720" cy="15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B86F7D-DA15-4BF1-8064-1A25B630CE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42374" y="3267275"/>
                  <a:ext cx="162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79177F-766B-424D-9319-56E78A69C5A8}"/>
                    </a:ext>
                  </a:extLst>
                </p14:cNvPr>
                <p14:cNvContentPartPr/>
                <p14:nvPr/>
              </p14:nvContentPartPr>
              <p14:xfrm>
                <a:off x="7496534" y="3315515"/>
                <a:ext cx="9360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79177F-766B-424D-9319-56E78A69C5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78534" y="3297875"/>
                  <a:ext cx="129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8FB382-598F-4C8F-8957-F36E33547076}"/>
                    </a:ext>
                  </a:extLst>
                </p14:cNvPr>
                <p14:cNvContentPartPr/>
                <p14:nvPr/>
              </p14:nvContentPartPr>
              <p14:xfrm>
                <a:off x="7766534" y="3253955"/>
                <a:ext cx="121320" cy="155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8FB382-598F-4C8F-8957-F36E335470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8894" y="3236315"/>
                  <a:ext cx="156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484DE9-8AEA-48B5-B9C3-489AEF9F8B1C}"/>
                    </a:ext>
                  </a:extLst>
                </p14:cNvPr>
                <p14:cNvContentPartPr/>
                <p14:nvPr/>
              </p14:nvContentPartPr>
              <p14:xfrm>
                <a:off x="7937894" y="3264395"/>
                <a:ext cx="106200" cy="180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484DE9-8AEA-48B5-B9C3-489AEF9F8B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20254" y="3246755"/>
                  <a:ext cx="141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AD78E8-C45B-44E8-B9CF-695EF06823EB}"/>
                    </a:ext>
                  </a:extLst>
                </p14:cNvPr>
                <p14:cNvContentPartPr/>
                <p14:nvPr/>
              </p14:nvContentPartPr>
              <p14:xfrm>
                <a:off x="7958774" y="3233075"/>
                <a:ext cx="123840" cy="2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AD78E8-C45B-44E8-B9CF-695EF06823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0774" y="3215075"/>
                  <a:ext cx="159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A7834F-CEB7-46B3-8BF6-9B9A85799E08}"/>
                    </a:ext>
                  </a:extLst>
                </p14:cNvPr>
                <p14:cNvContentPartPr/>
                <p14:nvPr/>
              </p14:nvContentPartPr>
              <p14:xfrm>
                <a:off x="8265134" y="3247835"/>
                <a:ext cx="129240" cy="18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A7834F-CEB7-46B3-8BF6-9B9A85799E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7494" y="3230195"/>
                  <a:ext cx="164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8AB877-8D0A-460B-A74D-C130405AABB1}"/>
                    </a:ext>
                  </a:extLst>
                </p14:cNvPr>
                <p14:cNvContentPartPr/>
                <p14:nvPr/>
              </p14:nvContentPartPr>
              <p14:xfrm>
                <a:off x="8454134" y="3276275"/>
                <a:ext cx="91080" cy="10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8AB877-8D0A-460B-A74D-C130405AAB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36134" y="3258275"/>
                  <a:ext cx="126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B5A605-1A59-4E4A-B6A5-C4A673B3FD51}"/>
                    </a:ext>
                  </a:extLst>
                </p14:cNvPr>
                <p14:cNvContentPartPr/>
                <p14:nvPr/>
              </p14:nvContentPartPr>
              <p14:xfrm>
                <a:off x="8756534" y="3238835"/>
                <a:ext cx="104400" cy="16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B5A605-1A59-4E4A-B6A5-C4A673B3FD5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38894" y="3220835"/>
                  <a:ext cx="140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6832E9-5D82-416D-BCB3-EF3440AD33F7}"/>
                    </a:ext>
                  </a:extLst>
                </p14:cNvPr>
                <p14:cNvContentPartPr/>
                <p14:nvPr/>
              </p14:nvContentPartPr>
              <p14:xfrm>
                <a:off x="8885774" y="3260435"/>
                <a:ext cx="81000" cy="12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6832E9-5D82-416D-BCB3-EF3440AD33F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67774" y="3242795"/>
                  <a:ext cx="116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1ED0D5-50F9-4362-8EC2-FF102FDC2BB0}"/>
                    </a:ext>
                  </a:extLst>
                </p14:cNvPr>
                <p14:cNvContentPartPr/>
                <p14:nvPr/>
              </p14:nvContentPartPr>
              <p14:xfrm>
                <a:off x="8866694" y="3234875"/>
                <a:ext cx="108720" cy="1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1ED0D5-50F9-4362-8EC2-FF102FDC2B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49054" y="3217235"/>
                  <a:ext cx="1443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89D698-67BD-4433-B458-CC9E3B484CE2}"/>
              </a:ext>
            </a:extLst>
          </p:cNvPr>
          <p:cNvGrpSpPr/>
          <p:nvPr/>
        </p:nvGrpSpPr>
        <p:grpSpPr>
          <a:xfrm>
            <a:off x="6527774" y="3130475"/>
            <a:ext cx="2525040" cy="674640"/>
            <a:chOff x="6527774" y="3130475"/>
            <a:chExt cx="252504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8E4476-8BB3-4558-919D-FD214AAF8CC4}"/>
                    </a:ext>
                  </a:extLst>
                </p14:cNvPr>
                <p14:cNvContentPartPr/>
                <p14:nvPr/>
              </p14:nvContentPartPr>
              <p14:xfrm>
                <a:off x="6549014" y="3208235"/>
                <a:ext cx="1980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8E4476-8BB3-4558-919D-FD214AAF8C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31374" y="3190595"/>
                  <a:ext cx="55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D5D9A2-2018-471F-87A6-14BDDB0358A8}"/>
                    </a:ext>
                  </a:extLst>
                </p14:cNvPr>
                <p14:cNvContentPartPr/>
                <p14:nvPr/>
              </p14:nvContentPartPr>
              <p14:xfrm>
                <a:off x="6527774" y="3206435"/>
                <a:ext cx="1094040" cy="29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D5D9A2-2018-471F-87A6-14BDDB0358A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09774" y="3188435"/>
                  <a:ext cx="1129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03AAE8-1563-4A5F-A486-FC043D2A75C5}"/>
                    </a:ext>
                  </a:extLst>
                </p14:cNvPr>
                <p14:cNvContentPartPr/>
                <p14:nvPr/>
              </p14:nvContentPartPr>
              <p14:xfrm>
                <a:off x="6568814" y="3518915"/>
                <a:ext cx="1083960" cy="3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03AAE8-1563-4A5F-A486-FC043D2A75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51174" y="3501275"/>
                  <a:ext cx="1119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056577-16AB-4328-9B1B-0C6D29BE77E5}"/>
                    </a:ext>
                  </a:extLst>
                </p14:cNvPr>
                <p14:cNvContentPartPr/>
                <p14:nvPr/>
              </p14:nvContentPartPr>
              <p14:xfrm>
                <a:off x="7720094" y="3188795"/>
                <a:ext cx="26640" cy="339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056577-16AB-4328-9B1B-0C6D29BE77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02094" y="3170795"/>
                  <a:ext cx="62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62E19E-0C56-464E-A54C-A5D454AF8AD8}"/>
                    </a:ext>
                  </a:extLst>
                </p14:cNvPr>
                <p14:cNvContentPartPr/>
                <p14:nvPr/>
              </p14:nvContentPartPr>
              <p14:xfrm>
                <a:off x="7730894" y="3130475"/>
                <a:ext cx="1321920" cy="40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62E19E-0C56-464E-A54C-A5D454AF8A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12894" y="3112475"/>
                  <a:ext cx="1357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1AFCBB-1800-4752-81DB-C1FC73D54071}"/>
                    </a:ext>
                  </a:extLst>
                </p14:cNvPr>
                <p14:cNvContentPartPr/>
                <p14:nvPr/>
              </p14:nvContentPartPr>
              <p14:xfrm>
                <a:off x="7720814" y="3518555"/>
                <a:ext cx="1328400" cy="2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1AFCBB-1800-4752-81DB-C1FC73D540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02814" y="3500555"/>
                  <a:ext cx="1364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C0090A-4772-44C2-89A3-36341A21A38E}"/>
                    </a:ext>
                  </a:extLst>
                </p14:cNvPr>
                <p14:cNvContentPartPr/>
                <p14:nvPr/>
              </p14:nvContentPartPr>
              <p14:xfrm>
                <a:off x="7951934" y="3500555"/>
                <a:ext cx="18360" cy="304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C0090A-4772-44C2-89A3-36341A21A3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33934" y="3482555"/>
                  <a:ext cx="54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CEAEF7-E356-49D6-8441-591EC160E119}"/>
                    </a:ext>
                  </a:extLst>
                </p14:cNvPr>
                <p14:cNvContentPartPr/>
                <p14:nvPr/>
              </p14:nvContentPartPr>
              <p14:xfrm>
                <a:off x="7874894" y="3527555"/>
                <a:ext cx="108000" cy="13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CEAEF7-E356-49D6-8441-591EC160E1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57254" y="3509555"/>
                  <a:ext cx="143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72EB52-9F91-4343-93D5-10F1BDE6FD20}"/>
                    </a:ext>
                  </a:extLst>
                </p14:cNvPr>
                <p14:cNvContentPartPr/>
                <p14:nvPr/>
              </p14:nvContentPartPr>
              <p14:xfrm>
                <a:off x="7961654" y="3542315"/>
                <a:ext cx="120600" cy="73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72EB52-9F91-4343-93D5-10F1BDE6FD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43654" y="3524315"/>
                  <a:ext cx="1562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3C29DC-A21C-4807-BEC5-B70F56C4A176}"/>
              </a:ext>
            </a:extLst>
          </p:cNvPr>
          <p:cNvGrpSpPr/>
          <p:nvPr/>
        </p:nvGrpSpPr>
        <p:grpSpPr>
          <a:xfrm>
            <a:off x="5668094" y="903875"/>
            <a:ext cx="387720" cy="223920"/>
            <a:chOff x="5668094" y="903875"/>
            <a:chExt cx="3877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8CAF64-E3FC-446E-91CA-B56CD70391B2}"/>
                    </a:ext>
                  </a:extLst>
                </p14:cNvPr>
                <p14:cNvContentPartPr/>
                <p14:nvPr/>
              </p14:nvContentPartPr>
              <p14:xfrm>
                <a:off x="5668094" y="903875"/>
                <a:ext cx="118440" cy="205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8CAF64-E3FC-446E-91CA-B56CD70391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50454" y="885875"/>
                  <a:ext cx="154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EFD00F-C657-4694-9442-23C8695220D9}"/>
                    </a:ext>
                  </a:extLst>
                </p14:cNvPr>
                <p14:cNvContentPartPr/>
                <p14:nvPr/>
              </p14:nvContentPartPr>
              <p14:xfrm>
                <a:off x="5828654" y="919715"/>
                <a:ext cx="162720" cy="2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EFD00F-C657-4694-9442-23C8695220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10654" y="902075"/>
                  <a:ext cx="19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6128DD-9B9A-488F-8352-2C859C702CBB}"/>
                    </a:ext>
                  </a:extLst>
                </p14:cNvPr>
                <p14:cNvContentPartPr/>
                <p14:nvPr/>
              </p14:nvContentPartPr>
              <p14:xfrm>
                <a:off x="5853494" y="914675"/>
                <a:ext cx="202320" cy="18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6128DD-9B9A-488F-8352-2C859C702CB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35494" y="897035"/>
                  <a:ext cx="2379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7ECD2B-96BC-405B-BFDF-18818838042C}"/>
              </a:ext>
            </a:extLst>
          </p:cNvPr>
          <p:cNvGrpSpPr/>
          <p:nvPr/>
        </p:nvGrpSpPr>
        <p:grpSpPr>
          <a:xfrm>
            <a:off x="3279134" y="724235"/>
            <a:ext cx="1077840" cy="579240"/>
            <a:chOff x="3279134" y="724235"/>
            <a:chExt cx="10778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B01AAB-394E-46C5-A29A-AEC472D8A5BC}"/>
                    </a:ext>
                  </a:extLst>
                </p14:cNvPr>
                <p14:cNvContentPartPr/>
                <p14:nvPr/>
              </p14:nvContentPartPr>
              <p14:xfrm>
                <a:off x="3326294" y="772835"/>
                <a:ext cx="31320" cy="530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B01AAB-394E-46C5-A29A-AEC472D8A5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08294" y="754835"/>
                  <a:ext cx="669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FA201B-397D-4798-AF75-2B55861FBD28}"/>
                    </a:ext>
                  </a:extLst>
                </p14:cNvPr>
                <p14:cNvContentPartPr/>
                <p14:nvPr/>
              </p14:nvContentPartPr>
              <p14:xfrm>
                <a:off x="3279134" y="724235"/>
                <a:ext cx="1077840" cy="50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FA201B-397D-4798-AF75-2B55861FBD2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61494" y="706595"/>
                  <a:ext cx="1113480" cy="54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A42358-5069-4431-90B8-913A82E6AEB2}"/>
              </a:ext>
            </a:extLst>
          </p:cNvPr>
          <p:cNvGrpSpPr/>
          <p:nvPr/>
        </p:nvGrpSpPr>
        <p:grpSpPr>
          <a:xfrm>
            <a:off x="4614014" y="729635"/>
            <a:ext cx="1593000" cy="835560"/>
            <a:chOff x="4614014" y="729635"/>
            <a:chExt cx="159300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E1EB362-C28A-473D-B5D3-AD1CD83C7555}"/>
                    </a:ext>
                  </a:extLst>
                </p14:cNvPr>
                <p14:cNvContentPartPr/>
                <p14:nvPr/>
              </p14:nvContentPartPr>
              <p14:xfrm>
                <a:off x="4850174" y="753755"/>
                <a:ext cx="34920" cy="613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E1EB362-C28A-473D-B5D3-AD1CD83C75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32534" y="736115"/>
                  <a:ext cx="705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94EAE-9498-420B-9987-7906FE6E7FB4}"/>
                    </a:ext>
                  </a:extLst>
                </p14:cNvPr>
                <p14:cNvContentPartPr/>
                <p14:nvPr/>
              </p14:nvContentPartPr>
              <p14:xfrm>
                <a:off x="4899854" y="729635"/>
                <a:ext cx="1284840" cy="518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94EAE-9498-420B-9987-7906FE6E7FB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1854" y="711995"/>
                  <a:ext cx="13204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61E1FC-D969-490B-85C6-417628029483}"/>
                    </a:ext>
                  </a:extLst>
                </p14:cNvPr>
                <p14:cNvContentPartPr/>
                <p14:nvPr/>
              </p14:nvContentPartPr>
              <p14:xfrm>
                <a:off x="4762694" y="1246235"/>
                <a:ext cx="1444320" cy="78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61E1FC-D969-490B-85C6-4176280294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45054" y="1228595"/>
                  <a:ext cx="1479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C34655-3484-47B6-BDCA-DF61558F541A}"/>
                    </a:ext>
                  </a:extLst>
                </p14:cNvPr>
                <p14:cNvContentPartPr/>
                <p14:nvPr/>
              </p14:nvContentPartPr>
              <p14:xfrm>
                <a:off x="4853414" y="762395"/>
                <a:ext cx="13320" cy="530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C34655-3484-47B6-BDCA-DF61558F541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35774" y="744755"/>
                  <a:ext cx="489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8ACA65-30C9-4493-9555-C7C1B4E9804E}"/>
                    </a:ext>
                  </a:extLst>
                </p14:cNvPr>
                <p14:cNvContentPartPr/>
                <p14:nvPr/>
              </p14:nvContentPartPr>
              <p14:xfrm>
                <a:off x="4876094" y="734675"/>
                <a:ext cx="1280880" cy="518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8ACA65-30C9-4493-9555-C7C1B4E980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58094" y="716675"/>
                  <a:ext cx="13165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0BC334-9985-415E-8B27-02EADEA2E5A9}"/>
                    </a:ext>
                  </a:extLst>
                </p14:cNvPr>
                <p14:cNvContentPartPr/>
                <p14:nvPr/>
              </p14:nvContentPartPr>
              <p14:xfrm>
                <a:off x="4836854" y="1220315"/>
                <a:ext cx="1315440" cy="12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0BC334-9985-415E-8B27-02EADEA2E5A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18854" y="1202315"/>
                  <a:ext cx="1351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A9EFB3-24A3-44FD-A7A9-69A0E5236889}"/>
                    </a:ext>
                  </a:extLst>
                </p14:cNvPr>
                <p14:cNvContentPartPr/>
                <p14:nvPr/>
              </p14:nvContentPartPr>
              <p14:xfrm>
                <a:off x="4896614" y="772115"/>
                <a:ext cx="43200" cy="569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3A9EFB3-24A3-44FD-A7A9-69A0E52368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78974" y="754115"/>
                  <a:ext cx="788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8C296E-F14A-4610-83EE-43ED5F97709C}"/>
                    </a:ext>
                  </a:extLst>
                </p14:cNvPr>
                <p14:cNvContentPartPr/>
                <p14:nvPr/>
              </p14:nvContentPartPr>
              <p14:xfrm>
                <a:off x="4878614" y="797675"/>
                <a:ext cx="25560" cy="473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8C296E-F14A-4610-83EE-43ED5F9770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60974" y="779675"/>
                  <a:ext cx="612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F90760-507D-4477-8732-7C1027E02FF3}"/>
                    </a:ext>
                  </a:extLst>
                </p14:cNvPr>
                <p14:cNvContentPartPr/>
                <p14:nvPr/>
              </p14:nvContentPartPr>
              <p14:xfrm>
                <a:off x="4680254" y="1219595"/>
                <a:ext cx="17280" cy="345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F90760-507D-4477-8732-7C1027E02FF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62614" y="1201595"/>
                  <a:ext cx="529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970DBE-CDFD-40E2-AFB6-F76767D16A3A}"/>
                    </a:ext>
                  </a:extLst>
                </p14:cNvPr>
                <p14:cNvContentPartPr/>
                <p14:nvPr/>
              </p14:nvContentPartPr>
              <p14:xfrm>
                <a:off x="4614014" y="1195475"/>
                <a:ext cx="77760" cy="14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970DBE-CDFD-40E2-AFB6-F76767D16A3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6374" y="1177835"/>
                  <a:ext cx="113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B9685F-EEBF-4664-8F13-EEF2555473FD}"/>
                    </a:ext>
                  </a:extLst>
                </p14:cNvPr>
                <p14:cNvContentPartPr/>
                <p14:nvPr/>
              </p14:nvContentPartPr>
              <p14:xfrm>
                <a:off x="4671614" y="1200155"/>
                <a:ext cx="120960" cy="133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B9685F-EEBF-4664-8F13-EEF2555473F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53974" y="1182515"/>
                  <a:ext cx="1566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2A41A71-284E-4E9E-B0DC-EE650DAAF24D}"/>
              </a:ext>
            </a:extLst>
          </p:cNvPr>
          <p:cNvGrpSpPr/>
          <p:nvPr/>
        </p:nvGrpSpPr>
        <p:grpSpPr>
          <a:xfrm>
            <a:off x="45614" y="5199395"/>
            <a:ext cx="9161280" cy="590040"/>
            <a:chOff x="45614" y="5199395"/>
            <a:chExt cx="916128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CB8EC2-D58C-483F-8158-1DBBF718F093}"/>
                    </a:ext>
                  </a:extLst>
                </p14:cNvPr>
                <p14:cNvContentPartPr/>
                <p14:nvPr/>
              </p14:nvContentPartPr>
              <p14:xfrm>
                <a:off x="219494" y="5530595"/>
                <a:ext cx="110880" cy="153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CB8EC2-D58C-483F-8158-1DBBF718F0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1494" y="5512595"/>
                  <a:ext cx="146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60607C-E0A1-439F-A872-F659FD02510A}"/>
                    </a:ext>
                  </a:extLst>
                </p14:cNvPr>
                <p14:cNvContentPartPr/>
                <p14:nvPr/>
              </p14:nvContentPartPr>
              <p14:xfrm>
                <a:off x="247214" y="5493515"/>
                <a:ext cx="134640" cy="3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60607C-E0A1-439F-A872-F659FD0251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9214" y="5475875"/>
                  <a:ext cx="170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4148CA-492D-4FDE-840A-3FD8FBBCA21C}"/>
                    </a:ext>
                  </a:extLst>
                </p14:cNvPr>
                <p14:cNvContentPartPr/>
                <p14:nvPr/>
              </p14:nvContentPartPr>
              <p14:xfrm>
                <a:off x="616214" y="5526635"/>
                <a:ext cx="24120" cy="13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4148CA-492D-4FDE-840A-3FD8FBBCA21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8214" y="5508635"/>
                  <a:ext cx="59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DBC22B-51D1-4DE6-95E2-73E55F332AC1}"/>
                    </a:ext>
                  </a:extLst>
                </p14:cNvPr>
                <p14:cNvContentPartPr/>
                <p14:nvPr/>
              </p14:nvContentPartPr>
              <p14:xfrm>
                <a:off x="754454" y="5533475"/>
                <a:ext cx="122760" cy="10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DBC22B-51D1-4DE6-95E2-73E55F332A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6454" y="5515835"/>
                  <a:ext cx="158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ADB4C3-9543-40DE-81FA-76035AB244FA}"/>
                    </a:ext>
                  </a:extLst>
                </p14:cNvPr>
                <p14:cNvContentPartPr/>
                <p14:nvPr/>
              </p14:nvContentPartPr>
              <p14:xfrm>
                <a:off x="1109774" y="5504315"/>
                <a:ext cx="21960" cy="161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ADB4C3-9543-40DE-81FA-76035AB244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1774" y="5486315"/>
                  <a:ext cx="57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80C7B9-BF72-4FDE-8E79-D5B9F6DBD08C}"/>
                    </a:ext>
                  </a:extLst>
                </p14:cNvPr>
                <p14:cNvContentPartPr/>
                <p14:nvPr/>
              </p14:nvContentPartPr>
              <p14:xfrm>
                <a:off x="1213454" y="5509355"/>
                <a:ext cx="88200" cy="17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80C7B9-BF72-4FDE-8E79-D5B9F6DBD08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95814" y="5491715"/>
                  <a:ext cx="123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34C604-0A75-4F77-AE69-7A593E87E379}"/>
                    </a:ext>
                  </a:extLst>
                </p14:cNvPr>
                <p14:cNvContentPartPr/>
                <p14:nvPr/>
              </p14:nvContentPartPr>
              <p14:xfrm>
                <a:off x="1209494" y="5488835"/>
                <a:ext cx="142920" cy="1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34C604-0A75-4F77-AE69-7A593E87E3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91494" y="5471195"/>
                  <a:ext cx="178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70BB23-490F-495F-9088-AB915CF39DB3}"/>
                    </a:ext>
                  </a:extLst>
                </p14:cNvPr>
                <p14:cNvContentPartPr/>
                <p14:nvPr/>
              </p14:nvContentPartPr>
              <p14:xfrm>
                <a:off x="1594694" y="5492435"/>
                <a:ext cx="174240" cy="14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70BB23-490F-495F-9088-AB915CF39D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76694" y="5474435"/>
                  <a:ext cx="20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5BF408-7CE4-4E97-A6A4-217B926D97D9}"/>
                    </a:ext>
                  </a:extLst>
                </p14:cNvPr>
                <p14:cNvContentPartPr/>
                <p14:nvPr/>
              </p14:nvContentPartPr>
              <p14:xfrm>
                <a:off x="1781174" y="5520515"/>
                <a:ext cx="127080" cy="90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5BF408-7CE4-4E97-A6A4-217B926D97D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63174" y="5502875"/>
                  <a:ext cx="162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7C1224-C62C-4B03-88B4-D488E897AC1A}"/>
                    </a:ext>
                  </a:extLst>
                </p14:cNvPr>
                <p14:cNvContentPartPr/>
                <p14:nvPr/>
              </p14:nvContentPartPr>
              <p14:xfrm>
                <a:off x="70814" y="5434475"/>
                <a:ext cx="19800" cy="35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7C1224-C62C-4B03-88B4-D488E897AC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174" y="5416475"/>
                  <a:ext cx="554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40DAF55-176C-4DA6-93FD-8DAF9F1F4ABF}"/>
                    </a:ext>
                  </a:extLst>
                </p14:cNvPr>
                <p14:cNvContentPartPr/>
                <p14:nvPr/>
              </p14:nvContentPartPr>
              <p14:xfrm>
                <a:off x="45614" y="5416475"/>
                <a:ext cx="2079360" cy="350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40DAF55-176C-4DA6-93FD-8DAF9F1F4AB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974" y="5398835"/>
                  <a:ext cx="2115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F4CBC4-B119-4A3E-9CAD-91C9F482EC6D}"/>
                    </a:ext>
                  </a:extLst>
                </p14:cNvPr>
                <p14:cNvContentPartPr/>
                <p14:nvPr/>
              </p14:nvContentPartPr>
              <p14:xfrm>
                <a:off x="65414" y="5697275"/>
                <a:ext cx="2121840" cy="69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F4CBC4-B119-4A3E-9CAD-91C9F482EC6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414" y="5679275"/>
                  <a:ext cx="215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83F3EF-F6E9-444C-9D3B-0DE1765C4123}"/>
                    </a:ext>
                  </a:extLst>
                </p14:cNvPr>
                <p14:cNvContentPartPr/>
                <p14:nvPr/>
              </p14:nvContentPartPr>
              <p14:xfrm>
                <a:off x="2485334" y="5452835"/>
                <a:ext cx="159120" cy="151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83F3EF-F6E9-444C-9D3B-0DE1765C412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67694" y="5435195"/>
                  <a:ext cx="194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2301E2-36CD-47A3-9B61-5011D56C70AD}"/>
                    </a:ext>
                  </a:extLst>
                </p14:cNvPr>
                <p14:cNvContentPartPr/>
                <p14:nvPr/>
              </p14:nvContentPartPr>
              <p14:xfrm>
                <a:off x="2660294" y="5463995"/>
                <a:ext cx="102960" cy="17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2301E2-36CD-47A3-9B61-5011D56C70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42294" y="5445995"/>
                  <a:ext cx="138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92E3475-9360-45D3-A7AE-AE023AE7DECC}"/>
                    </a:ext>
                  </a:extLst>
                </p14:cNvPr>
                <p14:cNvContentPartPr/>
                <p14:nvPr/>
              </p14:nvContentPartPr>
              <p14:xfrm>
                <a:off x="2641574" y="5462915"/>
                <a:ext cx="115200" cy="1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92E3475-9360-45D3-A7AE-AE023AE7DEC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23934" y="5444915"/>
                  <a:ext cx="150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092181-E3B3-4992-93E2-B84D17D64856}"/>
                    </a:ext>
                  </a:extLst>
                </p14:cNvPr>
                <p14:cNvContentPartPr/>
                <p14:nvPr/>
              </p14:nvContentPartPr>
              <p14:xfrm>
                <a:off x="3050894" y="5465795"/>
                <a:ext cx="121320" cy="117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092181-E3B3-4992-93E2-B84D17D6485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33254" y="5447795"/>
                  <a:ext cx="156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C8F8E2-C294-4842-B6A4-9704606C4862}"/>
                    </a:ext>
                  </a:extLst>
                </p14:cNvPr>
                <p14:cNvContentPartPr/>
                <p14:nvPr/>
              </p14:nvContentPartPr>
              <p14:xfrm>
                <a:off x="3162854" y="5439515"/>
                <a:ext cx="154440" cy="241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C8F8E2-C294-4842-B6A4-9704606C486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45214" y="5421515"/>
                  <a:ext cx="190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B0A5E3-BFC2-4357-9E38-EE91C491AD83}"/>
                    </a:ext>
                  </a:extLst>
                </p14:cNvPr>
                <p14:cNvContentPartPr/>
                <p14:nvPr/>
              </p14:nvContentPartPr>
              <p14:xfrm>
                <a:off x="3539774" y="5432675"/>
                <a:ext cx="111960" cy="163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B0A5E3-BFC2-4357-9E38-EE91C491AD8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22134" y="5414675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B4124C-426D-48A3-92C9-34E86EE224E4}"/>
                    </a:ext>
                  </a:extLst>
                </p14:cNvPr>
                <p14:cNvContentPartPr/>
                <p14:nvPr/>
              </p14:nvContentPartPr>
              <p14:xfrm>
                <a:off x="3688814" y="5458595"/>
                <a:ext cx="158040" cy="12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B4124C-426D-48A3-92C9-34E86EE224E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71174" y="5440955"/>
                  <a:ext cx="193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9DE329-4700-4D4F-BB12-4AC74349D5AB}"/>
                    </a:ext>
                  </a:extLst>
                </p14:cNvPr>
                <p14:cNvContentPartPr/>
                <p14:nvPr/>
              </p14:nvContentPartPr>
              <p14:xfrm>
                <a:off x="2344574" y="5404595"/>
                <a:ext cx="44280" cy="322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9DE329-4700-4D4F-BB12-4AC74349D5A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26574" y="5386955"/>
                  <a:ext cx="79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3A39D6-26B4-4B87-93B0-B71F199F65C5}"/>
                    </a:ext>
                  </a:extLst>
                </p14:cNvPr>
                <p14:cNvContentPartPr/>
                <p14:nvPr/>
              </p14:nvContentPartPr>
              <p14:xfrm>
                <a:off x="2308574" y="5345915"/>
                <a:ext cx="1742040" cy="387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3A39D6-26B4-4B87-93B0-B71F199F65C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90934" y="5328275"/>
                  <a:ext cx="17776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3426B4A-16FF-4F5C-AD08-80524B306437}"/>
                    </a:ext>
                  </a:extLst>
                </p14:cNvPr>
                <p14:cNvContentPartPr/>
                <p14:nvPr/>
              </p14:nvContentPartPr>
              <p14:xfrm>
                <a:off x="2327654" y="5687555"/>
                <a:ext cx="1688400" cy="42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3426B4A-16FF-4F5C-AD08-80524B3064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10014" y="5669555"/>
                  <a:ext cx="1724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FDEF9A-3E24-4862-9A6D-0E703A5D6925}"/>
                    </a:ext>
                  </a:extLst>
                </p14:cNvPr>
                <p14:cNvContentPartPr/>
                <p14:nvPr/>
              </p14:nvContentPartPr>
              <p14:xfrm>
                <a:off x="4344014" y="5415395"/>
                <a:ext cx="126000" cy="169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FDEF9A-3E24-4862-9A6D-0E703A5D69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26014" y="5397755"/>
                  <a:ext cx="161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757965-5522-4DFC-9956-1AFCABA9CE5F}"/>
                    </a:ext>
                  </a:extLst>
                </p14:cNvPr>
                <p14:cNvContentPartPr/>
                <p14:nvPr/>
              </p14:nvContentPartPr>
              <p14:xfrm>
                <a:off x="4323494" y="5442755"/>
                <a:ext cx="141480" cy="20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757965-5522-4DFC-9956-1AFCABA9CE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05494" y="5425115"/>
                  <a:ext cx="177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96FEF4-4562-4D50-8C33-E8C64980B739}"/>
                    </a:ext>
                  </a:extLst>
                </p14:cNvPr>
                <p14:cNvContentPartPr/>
                <p14:nvPr/>
              </p14:nvContentPartPr>
              <p14:xfrm>
                <a:off x="4519694" y="5433395"/>
                <a:ext cx="102240" cy="131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96FEF4-4562-4D50-8C33-E8C64980B7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01694" y="5415755"/>
                  <a:ext cx="137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AE1308-C486-42AE-8EFA-4AA835464254}"/>
                    </a:ext>
                  </a:extLst>
                </p14:cNvPr>
                <p14:cNvContentPartPr/>
                <p14:nvPr/>
              </p14:nvContentPartPr>
              <p14:xfrm>
                <a:off x="4853054" y="5448155"/>
                <a:ext cx="82800" cy="131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AE1308-C486-42AE-8EFA-4AA8354642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35054" y="5430515"/>
                  <a:ext cx="118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37FF48-8263-4A81-B0CC-6D6B47D2FB75}"/>
                    </a:ext>
                  </a:extLst>
                </p14:cNvPr>
                <p14:cNvContentPartPr/>
                <p14:nvPr/>
              </p14:nvContentPartPr>
              <p14:xfrm>
                <a:off x="4847294" y="5421875"/>
                <a:ext cx="105840" cy="11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37FF48-8263-4A81-B0CC-6D6B47D2FB7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29654" y="5404235"/>
                  <a:ext cx="141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FC198C-EA22-4155-A805-E2C4995E14D7}"/>
                    </a:ext>
                  </a:extLst>
                </p14:cNvPr>
                <p14:cNvContentPartPr/>
                <p14:nvPr/>
              </p14:nvContentPartPr>
              <p14:xfrm>
                <a:off x="4990934" y="5413955"/>
                <a:ext cx="135360" cy="198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FC198C-EA22-4155-A805-E2C4995E14D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972934" y="5395955"/>
                  <a:ext cx="171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B94C1E-7E93-45D0-8B6C-087A95EF371E}"/>
                    </a:ext>
                  </a:extLst>
                </p14:cNvPr>
                <p14:cNvContentPartPr/>
                <p14:nvPr/>
              </p14:nvContentPartPr>
              <p14:xfrm>
                <a:off x="4996334" y="5418275"/>
                <a:ext cx="119160" cy="16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B94C1E-7E93-45D0-8B6C-087A95EF371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78694" y="5400275"/>
                  <a:ext cx="15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FD90E6B-B798-4973-B92E-EDF93B3CA0B1}"/>
                    </a:ext>
                  </a:extLst>
                </p14:cNvPr>
                <p14:cNvContentPartPr/>
                <p14:nvPr/>
              </p14:nvContentPartPr>
              <p14:xfrm>
                <a:off x="4206134" y="5350595"/>
                <a:ext cx="22680" cy="32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FD90E6B-B798-4973-B92E-EDF93B3CA0B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88494" y="5332955"/>
                  <a:ext cx="58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0BC414-37CB-4231-9147-3AE84868F06E}"/>
                    </a:ext>
                  </a:extLst>
                </p14:cNvPr>
                <p14:cNvContentPartPr/>
                <p14:nvPr/>
              </p14:nvContentPartPr>
              <p14:xfrm>
                <a:off x="4164374" y="5281115"/>
                <a:ext cx="1081080" cy="425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0BC414-37CB-4231-9147-3AE84868F06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46374" y="5263115"/>
                  <a:ext cx="1116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E209C3-9E23-44E8-8A01-7DC0E989A5B9}"/>
                    </a:ext>
                  </a:extLst>
                </p14:cNvPr>
                <p14:cNvContentPartPr/>
                <p14:nvPr/>
              </p14:nvContentPartPr>
              <p14:xfrm>
                <a:off x="4198574" y="5649755"/>
                <a:ext cx="1143720" cy="3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E209C3-9E23-44E8-8A01-7DC0E989A5B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80934" y="5632115"/>
                  <a:ext cx="1179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2327E52-6590-4981-BDDA-10EA6F4EF85E}"/>
                    </a:ext>
                  </a:extLst>
                </p14:cNvPr>
                <p14:cNvContentPartPr/>
                <p14:nvPr/>
              </p14:nvContentPartPr>
              <p14:xfrm>
                <a:off x="5534174" y="5378315"/>
                <a:ext cx="104760" cy="17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2327E52-6590-4981-BDDA-10EA6F4EF85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16174" y="5360315"/>
                  <a:ext cx="14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61F07F6-72A4-49FF-8B37-7D10FC726E60}"/>
                    </a:ext>
                  </a:extLst>
                </p14:cNvPr>
                <p14:cNvContentPartPr/>
                <p14:nvPr/>
              </p14:nvContentPartPr>
              <p14:xfrm>
                <a:off x="5656934" y="5417915"/>
                <a:ext cx="96840" cy="12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61F07F6-72A4-49FF-8B37-7D10FC726E6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39294" y="5400275"/>
                  <a:ext cx="13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8CDB292-1A73-4889-99C5-3E157E0483C3}"/>
                    </a:ext>
                  </a:extLst>
                </p14:cNvPr>
                <p14:cNvContentPartPr/>
                <p14:nvPr/>
              </p14:nvContentPartPr>
              <p14:xfrm>
                <a:off x="5960774" y="5372555"/>
                <a:ext cx="116280" cy="189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8CDB292-1A73-4889-99C5-3E157E0483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42774" y="5354555"/>
                  <a:ext cx="151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4DA071-41E0-4818-8DED-F335AE3CF327}"/>
                    </a:ext>
                  </a:extLst>
                </p14:cNvPr>
                <p14:cNvContentPartPr/>
                <p14:nvPr/>
              </p14:nvContentPartPr>
              <p14:xfrm>
                <a:off x="6130694" y="5375795"/>
                <a:ext cx="122760" cy="187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4DA071-41E0-4818-8DED-F335AE3CF32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112694" y="5358155"/>
                  <a:ext cx="158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C0057E0-1AD4-4D1F-AE74-3C42A848EF64}"/>
                    </a:ext>
                  </a:extLst>
                </p14:cNvPr>
                <p14:cNvContentPartPr/>
                <p14:nvPr/>
              </p14:nvContentPartPr>
              <p14:xfrm>
                <a:off x="6141134" y="5385875"/>
                <a:ext cx="66960" cy="8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C0057E0-1AD4-4D1F-AE74-3C42A848EF6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3134" y="5368235"/>
                  <a:ext cx="102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EC6621A-E3E3-403A-A998-7043A382F1EC}"/>
                    </a:ext>
                  </a:extLst>
                </p14:cNvPr>
                <p14:cNvContentPartPr/>
                <p14:nvPr/>
              </p14:nvContentPartPr>
              <p14:xfrm>
                <a:off x="6366854" y="5371115"/>
                <a:ext cx="153360" cy="19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EC6621A-E3E3-403A-A998-7043A382F1E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348854" y="5353115"/>
                  <a:ext cx="189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3E169D-60D4-48A4-B80E-FC55536614E8}"/>
                    </a:ext>
                  </a:extLst>
                </p14:cNvPr>
                <p14:cNvContentPartPr/>
                <p14:nvPr/>
              </p14:nvContentPartPr>
              <p14:xfrm>
                <a:off x="6538214" y="5403875"/>
                <a:ext cx="174240" cy="132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3E169D-60D4-48A4-B80E-FC55536614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20214" y="5385875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AE9BD6-C15C-4D16-AF52-892A367FD70B}"/>
                    </a:ext>
                  </a:extLst>
                </p14:cNvPr>
                <p14:cNvContentPartPr/>
                <p14:nvPr/>
              </p14:nvContentPartPr>
              <p14:xfrm>
                <a:off x="5431214" y="5291555"/>
                <a:ext cx="63360" cy="384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AE9BD6-C15C-4D16-AF52-892A367FD7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13214" y="5273915"/>
                  <a:ext cx="99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793FB7-8A18-4C2A-BC9A-7CBCE03D0548}"/>
                    </a:ext>
                  </a:extLst>
                </p14:cNvPr>
                <p14:cNvContentPartPr/>
                <p14:nvPr/>
              </p14:nvContentPartPr>
              <p14:xfrm>
                <a:off x="5435534" y="5273555"/>
                <a:ext cx="1416960" cy="408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793FB7-8A18-4C2A-BC9A-7CBCE03D054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17894" y="5255915"/>
                  <a:ext cx="1452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475932-F236-4419-B5D5-B3C01D3F0E5F}"/>
                    </a:ext>
                  </a:extLst>
                </p14:cNvPr>
                <p14:cNvContentPartPr/>
                <p14:nvPr/>
              </p14:nvContentPartPr>
              <p14:xfrm>
                <a:off x="5431934" y="5661275"/>
                <a:ext cx="1318320" cy="25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475932-F236-4419-B5D5-B3C01D3F0E5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14294" y="5643275"/>
                  <a:ext cx="1353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C03D5A-83ED-48BF-A279-DD57D175BF54}"/>
                    </a:ext>
                  </a:extLst>
                </p14:cNvPr>
                <p14:cNvContentPartPr/>
                <p14:nvPr/>
              </p14:nvContentPartPr>
              <p14:xfrm>
                <a:off x="7067774" y="5330795"/>
                <a:ext cx="137880" cy="246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C03D5A-83ED-48BF-A279-DD57D175BF5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49774" y="5312795"/>
                  <a:ext cx="173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B0EADF-1A6B-4F85-826D-DD6168E650A6}"/>
                    </a:ext>
                  </a:extLst>
                </p14:cNvPr>
                <p14:cNvContentPartPr/>
                <p14:nvPr/>
              </p14:nvContentPartPr>
              <p14:xfrm>
                <a:off x="7228694" y="5371115"/>
                <a:ext cx="93240" cy="188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B0EADF-1A6B-4F85-826D-DD6168E650A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11054" y="5353115"/>
                  <a:ext cx="128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17911C-72BC-4FD4-BD6D-86EDA982D57D}"/>
                    </a:ext>
                  </a:extLst>
                </p14:cNvPr>
                <p14:cNvContentPartPr/>
                <p14:nvPr/>
              </p14:nvContentPartPr>
              <p14:xfrm>
                <a:off x="7242374" y="5340155"/>
                <a:ext cx="119160" cy="1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17911C-72BC-4FD4-BD6D-86EDA982D57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24734" y="5322515"/>
                  <a:ext cx="154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5FA6CB-7280-4BCD-9589-DDC1CAFB64A9}"/>
                    </a:ext>
                  </a:extLst>
                </p14:cNvPr>
                <p14:cNvContentPartPr/>
                <p14:nvPr/>
              </p14:nvContentPartPr>
              <p14:xfrm>
                <a:off x="7533254" y="5339435"/>
                <a:ext cx="165960" cy="161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5FA6CB-7280-4BCD-9589-DDC1CAFB64A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15254" y="5321795"/>
                  <a:ext cx="201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534C2F-F39E-4453-A6D8-5FA5C460F5FC}"/>
                    </a:ext>
                  </a:extLst>
                </p14:cNvPr>
                <p14:cNvContentPartPr/>
                <p14:nvPr/>
              </p14:nvContentPartPr>
              <p14:xfrm>
                <a:off x="7719374" y="5359235"/>
                <a:ext cx="114480" cy="134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534C2F-F39E-4453-A6D8-5FA5C460F5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701374" y="5341235"/>
                  <a:ext cx="150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C472552-22C7-45A1-AD5C-B0DD05C454B3}"/>
                    </a:ext>
                  </a:extLst>
                </p14:cNvPr>
                <p14:cNvContentPartPr/>
                <p14:nvPr/>
              </p14:nvContentPartPr>
              <p14:xfrm>
                <a:off x="6960134" y="5244035"/>
                <a:ext cx="17640" cy="371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C472552-22C7-45A1-AD5C-B0DD05C454B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2494" y="5226395"/>
                  <a:ext cx="53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C1137B-55F9-4C72-8A9B-20496BEA21DB}"/>
                    </a:ext>
                  </a:extLst>
                </p14:cNvPr>
                <p14:cNvContentPartPr/>
                <p14:nvPr/>
              </p14:nvContentPartPr>
              <p14:xfrm>
                <a:off x="6968774" y="5266715"/>
                <a:ext cx="1054440" cy="33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C1137B-55F9-4C72-8A9B-20496BEA21D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951134" y="5248715"/>
                  <a:ext cx="10900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0EAF86-ECD6-4A87-9529-0B03E525CCBA}"/>
                    </a:ext>
                  </a:extLst>
                </p14:cNvPr>
                <p14:cNvContentPartPr/>
                <p14:nvPr/>
              </p14:nvContentPartPr>
              <p14:xfrm>
                <a:off x="6955454" y="5592155"/>
                <a:ext cx="1082520" cy="21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0EAF86-ECD6-4A87-9529-0B03E525CCB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937814" y="5574155"/>
                  <a:ext cx="111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B1DCAB-EA61-4C5A-8112-4B5CC931DA84}"/>
                    </a:ext>
                  </a:extLst>
                </p14:cNvPr>
                <p14:cNvContentPartPr/>
                <p14:nvPr/>
              </p14:nvContentPartPr>
              <p14:xfrm>
                <a:off x="8187014" y="5291555"/>
                <a:ext cx="142920" cy="178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B1DCAB-EA61-4C5A-8112-4B5CC931DA8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69374" y="5273555"/>
                  <a:ext cx="178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80637D-247B-4119-8FD9-16961A3684AE}"/>
                    </a:ext>
                  </a:extLst>
                </p14:cNvPr>
                <p14:cNvContentPartPr/>
                <p14:nvPr/>
              </p14:nvContentPartPr>
              <p14:xfrm>
                <a:off x="8347214" y="5318555"/>
                <a:ext cx="98640" cy="154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80637D-247B-4119-8FD9-16961A3684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29214" y="5300915"/>
                  <a:ext cx="134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4788A6-7DFD-48E6-A111-6CDA6610EE7D}"/>
                    </a:ext>
                  </a:extLst>
                </p14:cNvPr>
                <p14:cNvContentPartPr/>
                <p14:nvPr/>
              </p14:nvContentPartPr>
              <p14:xfrm>
                <a:off x="8337134" y="5285795"/>
                <a:ext cx="157680" cy="2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4788A6-7DFD-48E6-A111-6CDA6610EE7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19494" y="5267795"/>
                  <a:ext cx="193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67E83A-EB51-4F0D-B376-20535C8242A6}"/>
                    </a:ext>
                  </a:extLst>
                </p14:cNvPr>
                <p14:cNvContentPartPr/>
                <p14:nvPr/>
              </p14:nvContentPartPr>
              <p14:xfrm>
                <a:off x="8608574" y="5282555"/>
                <a:ext cx="120960" cy="24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67E83A-EB51-4F0D-B376-20535C8242A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90934" y="5264555"/>
                  <a:ext cx="156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B798D8-1074-4905-9039-AC6EF94D543C}"/>
                    </a:ext>
                  </a:extLst>
                </p14:cNvPr>
                <p14:cNvContentPartPr/>
                <p14:nvPr/>
              </p14:nvContentPartPr>
              <p14:xfrm>
                <a:off x="8776694" y="5345555"/>
                <a:ext cx="70200" cy="120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B798D8-1074-4905-9039-AC6EF94D543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759054" y="5327555"/>
                  <a:ext cx="105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200DB1-630B-406B-9116-566159F72147}"/>
                    </a:ext>
                  </a:extLst>
                </p14:cNvPr>
                <p14:cNvContentPartPr/>
                <p14:nvPr/>
              </p14:nvContentPartPr>
              <p14:xfrm>
                <a:off x="8966414" y="5305595"/>
                <a:ext cx="68400" cy="145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200DB1-630B-406B-9116-566159F721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48774" y="5287595"/>
                  <a:ext cx="10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85A01D-9DF4-40F3-9440-A8D209652D89}"/>
                    </a:ext>
                  </a:extLst>
                </p14:cNvPr>
                <p14:cNvContentPartPr/>
                <p14:nvPr/>
              </p14:nvContentPartPr>
              <p14:xfrm>
                <a:off x="9064694" y="5300915"/>
                <a:ext cx="79920" cy="12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85A01D-9DF4-40F3-9440-A8D209652D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046694" y="5282915"/>
                  <a:ext cx="115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1C640B-44E1-4A0B-99C7-2A401EA4FEC6}"/>
                    </a:ext>
                  </a:extLst>
                </p14:cNvPr>
                <p14:cNvContentPartPr/>
                <p14:nvPr/>
              </p14:nvContentPartPr>
              <p14:xfrm>
                <a:off x="9073334" y="5280395"/>
                <a:ext cx="59400" cy="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1C640B-44E1-4A0B-99C7-2A401EA4FEC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55334" y="5262755"/>
                  <a:ext cx="95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0BE076-85B7-4DE2-A26A-FAD8D3219F84}"/>
                    </a:ext>
                  </a:extLst>
                </p14:cNvPr>
                <p14:cNvContentPartPr/>
                <p14:nvPr/>
              </p14:nvContentPartPr>
              <p14:xfrm>
                <a:off x="8151374" y="5238995"/>
                <a:ext cx="20160" cy="34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0BE076-85B7-4DE2-A26A-FAD8D3219F8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33734" y="5221355"/>
                  <a:ext cx="55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F76498-3271-4587-90F7-4FCBAA1B777C}"/>
                    </a:ext>
                  </a:extLst>
                </p14:cNvPr>
                <p14:cNvContentPartPr/>
                <p14:nvPr/>
              </p14:nvContentPartPr>
              <p14:xfrm>
                <a:off x="8247494" y="5199395"/>
                <a:ext cx="959400" cy="56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F76498-3271-4587-90F7-4FCBAA1B777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29494" y="5181755"/>
                  <a:ext cx="9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37CFC4-BCB5-43B0-8731-8EBB363D5F07}"/>
                    </a:ext>
                  </a:extLst>
                </p14:cNvPr>
                <p14:cNvContentPartPr/>
                <p14:nvPr/>
              </p14:nvContentPartPr>
              <p14:xfrm>
                <a:off x="8131214" y="5517995"/>
                <a:ext cx="1056600" cy="29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37CFC4-BCB5-43B0-8731-8EBB363D5F0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3214" y="5499995"/>
                  <a:ext cx="109224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473368-D718-45CC-892C-9B2F68B96E52}"/>
                  </a:ext>
                </a:extLst>
              </p14:cNvPr>
              <p14:cNvContentPartPr/>
              <p14:nvPr/>
            </p14:nvContentPartPr>
            <p14:xfrm>
              <a:off x="6972734" y="5341595"/>
              <a:ext cx="894600" cy="57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473368-D718-45CC-892C-9B2F68B96E5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936734" y="5269595"/>
                <a:ext cx="9662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542C047-54BC-48D0-9E63-9568AFDD5D9C}"/>
                  </a:ext>
                </a:extLst>
              </p14:cNvPr>
              <p14:cNvContentPartPr/>
              <p14:nvPr/>
            </p14:nvContentPartPr>
            <p14:xfrm>
              <a:off x="6980654" y="5485595"/>
              <a:ext cx="800280" cy="21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542C047-54BC-48D0-9E63-9568AFDD5D9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944654" y="5413955"/>
                <a:ext cx="871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80EEB32-3000-4753-A7D5-9FAC75AE4554}"/>
                  </a:ext>
                </a:extLst>
              </p14:cNvPr>
              <p14:cNvContentPartPr/>
              <p14:nvPr/>
            </p14:nvContentPartPr>
            <p14:xfrm>
              <a:off x="7049054" y="5493515"/>
              <a:ext cx="876960" cy="91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80EEB32-3000-4753-A7D5-9FAC75AE455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013414" y="5421515"/>
                <a:ext cx="948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1F9494B-9395-4FA0-BEB9-4D25E01282FF}"/>
                  </a:ext>
                </a:extLst>
              </p14:cNvPr>
              <p14:cNvContentPartPr/>
              <p14:nvPr/>
            </p14:nvContentPartPr>
            <p14:xfrm>
              <a:off x="7529294" y="5372555"/>
              <a:ext cx="405360" cy="171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1F9494B-9395-4FA0-BEB9-4D25E01282F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493654" y="5300915"/>
                <a:ext cx="4770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5FCD40C-4ACF-40B5-B07D-197AE1035BB5}"/>
                  </a:ext>
                </a:extLst>
              </p14:cNvPr>
              <p14:cNvContentPartPr/>
              <p14:nvPr/>
            </p14:nvContentPartPr>
            <p14:xfrm>
              <a:off x="7814414" y="5323235"/>
              <a:ext cx="169920" cy="161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5FCD40C-4ACF-40B5-B07D-197AE1035BB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778414" y="5251235"/>
                <a:ext cx="2415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AFA75B2-D906-4FCF-B97E-A1F7C251FA06}"/>
                  </a:ext>
                </a:extLst>
              </p14:cNvPr>
              <p14:cNvContentPartPr/>
              <p14:nvPr/>
            </p14:nvContentPartPr>
            <p14:xfrm>
              <a:off x="8141654" y="5263115"/>
              <a:ext cx="1016640" cy="59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AFA75B2-D906-4FCF-B97E-A1F7C251FA0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106014" y="5191475"/>
                <a:ext cx="10882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3E86DE1-4F80-49E4-A064-D13FF3F4F2EF}"/>
                  </a:ext>
                </a:extLst>
              </p14:cNvPr>
              <p14:cNvContentPartPr/>
              <p14:nvPr/>
            </p14:nvContentPartPr>
            <p14:xfrm>
              <a:off x="8171894" y="5380835"/>
              <a:ext cx="799560" cy="65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3E86DE1-4F80-49E4-A064-D13FF3F4F2E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135894" y="5309195"/>
                <a:ext cx="871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0938670-DEC0-4BEF-87B2-38A147A0B95D}"/>
                  </a:ext>
                </a:extLst>
              </p14:cNvPr>
              <p14:cNvContentPartPr/>
              <p14:nvPr/>
            </p14:nvContentPartPr>
            <p14:xfrm>
              <a:off x="8231294" y="5434115"/>
              <a:ext cx="721800" cy="50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0938670-DEC0-4BEF-87B2-38A147A0B95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195654" y="5362115"/>
                <a:ext cx="793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961AACA-8FCC-4615-BBA9-32CFE03D2C3A}"/>
                  </a:ext>
                </a:extLst>
              </p14:cNvPr>
              <p14:cNvContentPartPr/>
              <p14:nvPr/>
            </p14:nvContentPartPr>
            <p14:xfrm>
              <a:off x="8268734" y="5429075"/>
              <a:ext cx="765360" cy="44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961AACA-8FCC-4615-BBA9-32CFE03D2C3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33094" y="5357435"/>
                <a:ext cx="8370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A89B178-75CB-4567-A609-0EF86BED6611}"/>
              </a:ext>
            </a:extLst>
          </p:cNvPr>
          <p:cNvGrpSpPr/>
          <p:nvPr/>
        </p:nvGrpSpPr>
        <p:grpSpPr>
          <a:xfrm>
            <a:off x="1665254" y="4192835"/>
            <a:ext cx="1747800" cy="490320"/>
            <a:chOff x="1665254" y="4192835"/>
            <a:chExt cx="17478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86BAA9-01A8-4127-841D-44991144CBBC}"/>
                    </a:ext>
                  </a:extLst>
                </p14:cNvPr>
                <p14:cNvContentPartPr/>
                <p14:nvPr/>
              </p14:nvContentPartPr>
              <p14:xfrm>
                <a:off x="2061254" y="4338995"/>
                <a:ext cx="175680" cy="182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86BAA9-01A8-4127-841D-44991144CBB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43614" y="4320995"/>
                  <a:ext cx="211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3FE80A8-43AC-4758-8D6A-FC2A89C9644E}"/>
                    </a:ext>
                  </a:extLst>
                </p14:cNvPr>
                <p14:cNvContentPartPr/>
                <p14:nvPr/>
              </p14:nvContentPartPr>
              <p14:xfrm>
                <a:off x="2236934" y="4338995"/>
                <a:ext cx="124560" cy="18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3FE80A8-43AC-4758-8D6A-FC2A89C9644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19294" y="4321355"/>
                  <a:ext cx="160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BCD4D68-3239-4BDF-BDB1-CBF2D8F6B08F}"/>
                    </a:ext>
                  </a:extLst>
                </p14:cNvPr>
                <p14:cNvContentPartPr/>
                <p14:nvPr/>
              </p14:nvContentPartPr>
              <p14:xfrm>
                <a:off x="2265734" y="4319195"/>
                <a:ext cx="134280" cy="27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BCD4D68-3239-4BDF-BDB1-CBF2D8F6B08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47734" y="4301195"/>
                  <a:ext cx="169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30541EF-21F1-4726-A559-3C9FB704DBB0}"/>
                    </a:ext>
                  </a:extLst>
                </p14:cNvPr>
                <p14:cNvContentPartPr/>
                <p14:nvPr/>
              </p14:nvContentPartPr>
              <p14:xfrm>
                <a:off x="2809694" y="4320635"/>
                <a:ext cx="138240" cy="181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30541EF-21F1-4726-A559-3C9FB704DB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92054" y="4302995"/>
                  <a:ext cx="173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22AAE0-DA20-45BF-AB1B-4624CDEC0146}"/>
                    </a:ext>
                  </a:extLst>
                </p14:cNvPr>
                <p14:cNvContentPartPr/>
                <p14:nvPr/>
              </p14:nvContentPartPr>
              <p14:xfrm>
                <a:off x="2844614" y="4305515"/>
                <a:ext cx="138240" cy="25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22AAE0-DA20-45BF-AB1B-4624CDEC01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26614" y="4287515"/>
                  <a:ext cx="173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25377B-169C-44C1-B0A0-6BE2FCBCEA80}"/>
                    </a:ext>
                  </a:extLst>
                </p14:cNvPr>
                <p14:cNvContentPartPr/>
                <p14:nvPr/>
              </p14:nvContentPartPr>
              <p14:xfrm>
                <a:off x="3062774" y="4302995"/>
                <a:ext cx="115200" cy="166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25377B-169C-44C1-B0A0-6BE2FCBCEA8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45134" y="4285355"/>
                  <a:ext cx="150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56704A-513C-4B9E-8024-DD16FD809F34}"/>
                    </a:ext>
                  </a:extLst>
                </p14:cNvPr>
                <p14:cNvContentPartPr/>
                <p14:nvPr/>
              </p14:nvContentPartPr>
              <p14:xfrm>
                <a:off x="1704134" y="4229915"/>
                <a:ext cx="16920" cy="424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56704A-513C-4B9E-8024-DD16FD809F3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86134" y="4211915"/>
                  <a:ext cx="52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B43AC9-23A3-4DBB-9CC7-CAB80ADC3286}"/>
                    </a:ext>
                  </a:extLst>
                </p14:cNvPr>
                <p14:cNvContentPartPr/>
                <p14:nvPr/>
              </p14:nvContentPartPr>
              <p14:xfrm>
                <a:off x="1673894" y="4192835"/>
                <a:ext cx="1739160" cy="457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B43AC9-23A3-4DBB-9CC7-CAB80ADC32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55894" y="4175195"/>
                  <a:ext cx="17748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27B11F3-0CAC-4D97-AC17-866101188201}"/>
                    </a:ext>
                  </a:extLst>
                </p14:cNvPr>
                <p14:cNvContentPartPr/>
                <p14:nvPr/>
              </p14:nvContentPartPr>
              <p14:xfrm>
                <a:off x="1665254" y="4612235"/>
                <a:ext cx="1715400" cy="70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27B11F3-0CAC-4D97-AC17-86610118820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647614" y="4594235"/>
                  <a:ext cx="175104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DAD54D8-DFFE-46E2-AF5F-49FB04702063}"/>
              </a:ext>
            </a:extLst>
          </p:cNvPr>
          <p:cNvGrpSpPr/>
          <p:nvPr/>
        </p:nvGrpSpPr>
        <p:grpSpPr>
          <a:xfrm>
            <a:off x="4992374" y="3971075"/>
            <a:ext cx="1732680" cy="574560"/>
            <a:chOff x="4992374" y="3971075"/>
            <a:chExt cx="173268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17DBD8-CD1E-46C0-86EC-EAD6730BE372}"/>
                    </a:ext>
                  </a:extLst>
                </p14:cNvPr>
                <p14:cNvContentPartPr/>
                <p14:nvPr/>
              </p14:nvContentPartPr>
              <p14:xfrm>
                <a:off x="5255174" y="4170155"/>
                <a:ext cx="165240" cy="21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17DBD8-CD1E-46C0-86EC-EAD6730BE37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237534" y="4152515"/>
                  <a:ext cx="200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0E8175-579F-4D0F-B130-59D4D954048B}"/>
                    </a:ext>
                  </a:extLst>
                </p14:cNvPr>
                <p14:cNvContentPartPr/>
                <p14:nvPr/>
              </p14:nvContentPartPr>
              <p14:xfrm>
                <a:off x="5463974" y="4196075"/>
                <a:ext cx="139320" cy="208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0E8175-579F-4D0F-B130-59D4D954048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45974" y="4178435"/>
                  <a:ext cx="174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6A9CECD-4EF9-44B5-BBCD-E5118FB9090B}"/>
                    </a:ext>
                  </a:extLst>
                </p14:cNvPr>
                <p14:cNvContentPartPr/>
                <p14:nvPr/>
              </p14:nvContentPartPr>
              <p14:xfrm>
                <a:off x="5498894" y="4169435"/>
                <a:ext cx="199440" cy="32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6A9CECD-4EF9-44B5-BBCD-E5118FB9090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481254" y="4151795"/>
                  <a:ext cx="235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E40F03-46A0-4C87-8535-A4E9ABBE976F}"/>
                    </a:ext>
                  </a:extLst>
                </p14:cNvPr>
                <p14:cNvContentPartPr/>
                <p14:nvPr/>
              </p14:nvContentPartPr>
              <p14:xfrm>
                <a:off x="6090734" y="4145315"/>
                <a:ext cx="156240" cy="18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E40F03-46A0-4C87-8535-A4E9ABBE976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072734" y="4127675"/>
                  <a:ext cx="191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B4AAE7-BFD6-490E-A74A-B1F7722ACABF}"/>
                    </a:ext>
                  </a:extLst>
                </p14:cNvPr>
                <p14:cNvContentPartPr/>
                <p14:nvPr/>
              </p14:nvContentPartPr>
              <p14:xfrm>
                <a:off x="6303854" y="4167995"/>
                <a:ext cx="148320" cy="192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B4AAE7-BFD6-490E-A74A-B1F7722ACA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286214" y="4150355"/>
                  <a:ext cx="183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4AB530-D4D8-4CC1-B6B8-9637B1D98C7F}"/>
                    </a:ext>
                  </a:extLst>
                </p14:cNvPr>
                <p14:cNvContentPartPr/>
                <p14:nvPr/>
              </p14:nvContentPartPr>
              <p14:xfrm>
                <a:off x="6326894" y="4133795"/>
                <a:ext cx="166680" cy="1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4AB530-D4D8-4CC1-B6B8-9637B1D98C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08894" y="4116155"/>
                  <a:ext cx="202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24056F-FB43-4F0A-8D2C-CC5B3151F4B7}"/>
                    </a:ext>
                  </a:extLst>
                </p14:cNvPr>
                <p14:cNvContentPartPr/>
                <p14:nvPr/>
              </p14:nvContentPartPr>
              <p14:xfrm>
                <a:off x="5008574" y="4041275"/>
                <a:ext cx="39960" cy="410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24056F-FB43-4F0A-8D2C-CC5B3151F4B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90934" y="4023635"/>
                  <a:ext cx="75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F7CEA0-96D0-47D9-AB7F-32A904668AC4}"/>
                    </a:ext>
                  </a:extLst>
                </p14:cNvPr>
                <p14:cNvContentPartPr/>
                <p14:nvPr/>
              </p14:nvContentPartPr>
              <p14:xfrm>
                <a:off x="4992374" y="3971075"/>
                <a:ext cx="1732680" cy="574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F7CEA0-96D0-47D9-AB7F-32A904668AC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74734" y="3953075"/>
                  <a:ext cx="17683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1050EA-5065-4B21-9566-0DB635C91671}"/>
                    </a:ext>
                  </a:extLst>
                </p14:cNvPr>
                <p14:cNvContentPartPr/>
                <p14:nvPr/>
              </p14:nvContentPartPr>
              <p14:xfrm>
                <a:off x="4992734" y="4413155"/>
                <a:ext cx="1676520" cy="68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1050EA-5065-4B21-9566-0DB635C9167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74734" y="4395155"/>
                  <a:ext cx="17121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A70F936-1FEE-41AA-91D5-82B5B2D47856}"/>
              </a:ext>
            </a:extLst>
          </p:cNvPr>
          <p:cNvGrpSpPr/>
          <p:nvPr/>
        </p:nvGrpSpPr>
        <p:grpSpPr>
          <a:xfrm>
            <a:off x="3557414" y="3157115"/>
            <a:ext cx="947160" cy="565200"/>
            <a:chOff x="3557414" y="3157115"/>
            <a:chExt cx="94716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3F019B-F795-4EC8-BCCF-F21F4C71E8B2}"/>
                    </a:ext>
                  </a:extLst>
                </p14:cNvPr>
                <p14:cNvContentPartPr/>
                <p14:nvPr/>
              </p14:nvContentPartPr>
              <p14:xfrm>
                <a:off x="3809414" y="3352595"/>
                <a:ext cx="161280" cy="195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3F019B-F795-4EC8-BCCF-F21F4C71E8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91414" y="3334955"/>
                  <a:ext cx="196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B44A6F-4321-41E3-9072-D2CAB1C28A06}"/>
                    </a:ext>
                  </a:extLst>
                </p14:cNvPr>
                <p14:cNvContentPartPr/>
                <p14:nvPr/>
              </p14:nvContentPartPr>
              <p14:xfrm>
                <a:off x="4013534" y="3371315"/>
                <a:ext cx="126000" cy="153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B44A6F-4321-41E3-9072-D2CAB1C28A0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95534" y="3353675"/>
                  <a:ext cx="16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068E7A-12DE-45D4-85C3-0BEDD1AED166}"/>
                    </a:ext>
                  </a:extLst>
                </p14:cNvPr>
                <p14:cNvContentPartPr/>
                <p14:nvPr/>
              </p14:nvContentPartPr>
              <p14:xfrm>
                <a:off x="3580814" y="3231275"/>
                <a:ext cx="28800" cy="47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068E7A-12DE-45D4-85C3-0BEDD1AED16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62814" y="3213275"/>
                  <a:ext cx="64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D9D442-1B84-40DF-B567-454EEF290533}"/>
                    </a:ext>
                  </a:extLst>
                </p14:cNvPr>
                <p14:cNvContentPartPr/>
                <p14:nvPr/>
              </p14:nvContentPartPr>
              <p14:xfrm>
                <a:off x="3557414" y="3157115"/>
                <a:ext cx="913680" cy="44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D9D442-1B84-40DF-B567-454EEF29053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39774" y="3139115"/>
                  <a:ext cx="949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BCECF8B-35A6-4728-8BAD-66C21AB5276B}"/>
                    </a:ext>
                  </a:extLst>
                </p14:cNvPr>
                <p14:cNvContentPartPr/>
                <p14:nvPr/>
              </p14:nvContentPartPr>
              <p14:xfrm>
                <a:off x="3559574" y="3641315"/>
                <a:ext cx="945000" cy="81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BCECF8B-35A6-4728-8BAD-66C21AB527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41574" y="3623675"/>
                  <a:ext cx="98064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C8573ED-4EF0-421D-A6D6-1FC6B600924C}"/>
              </a:ext>
            </a:extLst>
          </p:cNvPr>
          <p:cNvGrpSpPr/>
          <p:nvPr/>
        </p:nvGrpSpPr>
        <p:grpSpPr>
          <a:xfrm>
            <a:off x="3120374" y="3520715"/>
            <a:ext cx="551160" cy="648360"/>
            <a:chOff x="3120374" y="3520715"/>
            <a:chExt cx="55116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7BF04-144D-46F5-BEDE-4C49ECFF0364}"/>
                    </a:ext>
                  </a:extLst>
                </p14:cNvPr>
                <p14:cNvContentPartPr/>
                <p14:nvPr/>
              </p14:nvContentPartPr>
              <p14:xfrm>
                <a:off x="3134414" y="3520715"/>
                <a:ext cx="537120" cy="63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7BF04-144D-46F5-BEDE-4C49ECFF036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16774" y="3502715"/>
                  <a:ext cx="5727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C40BF20-013E-4E65-9023-C49753FAD75E}"/>
                    </a:ext>
                  </a:extLst>
                </p14:cNvPr>
                <p14:cNvContentPartPr/>
                <p14:nvPr/>
              </p14:nvContentPartPr>
              <p14:xfrm>
                <a:off x="3120374" y="3958475"/>
                <a:ext cx="158760" cy="210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C40BF20-013E-4E65-9023-C49753FAD75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02374" y="3940475"/>
                  <a:ext cx="19440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4302F41-5CBF-4471-BD52-7C21A52DDB39}"/>
              </a:ext>
            </a:extLst>
          </p:cNvPr>
          <p:cNvGrpSpPr/>
          <p:nvPr/>
        </p:nvGrpSpPr>
        <p:grpSpPr>
          <a:xfrm>
            <a:off x="4346894" y="3441875"/>
            <a:ext cx="1084680" cy="579960"/>
            <a:chOff x="4346894" y="3441875"/>
            <a:chExt cx="108468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DF638A-76E6-4B1E-8D19-F043795DDDAC}"/>
                    </a:ext>
                  </a:extLst>
                </p14:cNvPr>
                <p14:cNvContentPartPr/>
                <p14:nvPr/>
              </p14:nvContentPartPr>
              <p14:xfrm>
                <a:off x="4346894" y="3441875"/>
                <a:ext cx="1028880" cy="50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DF638A-76E6-4B1E-8D19-F043795DDDA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28894" y="3424235"/>
                  <a:ext cx="10645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0085FC-3612-406E-B954-B2CDC4929BAA}"/>
                    </a:ext>
                  </a:extLst>
                </p14:cNvPr>
                <p14:cNvContentPartPr/>
                <p14:nvPr/>
              </p14:nvContentPartPr>
              <p14:xfrm>
                <a:off x="5291174" y="3798635"/>
                <a:ext cx="140400" cy="223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0085FC-3612-406E-B954-B2CDC4929BA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273174" y="3780995"/>
                  <a:ext cx="17604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D30E5C5-ABC0-436E-AAEA-1AFE94D1D379}"/>
              </a:ext>
            </a:extLst>
          </p:cNvPr>
          <p:cNvGrpSpPr/>
          <p:nvPr/>
        </p:nvGrpSpPr>
        <p:grpSpPr>
          <a:xfrm>
            <a:off x="1100414" y="4450595"/>
            <a:ext cx="780480" cy="916200"/>
            <a:chOff x="1100414" y="4450595"/>
            <a:chExt cx="7804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7E8208A-3C2E-42EE-A638-F55FB9307FAA}"/>
                    </a:ext>
                  </a:extLst>
                </p14:cNvPr>
                <p14:cNvContentPartPr/>
                <p14:nvPr/>
              </p14:nvContentPartPr>
              <p14:xfrm>
                <a:off x="1130294" y="4450595"/>
                <a:ext cx="750600" cy="84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7E8208A-3C2E-42EE-A638-F55FB9307FA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2654" y="4432595"/>
                  <a:ext cx="78624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3A5BDB-03E9-4049-956F-279C23530981}"/>
                    </a:ext>
                  </a:extLst>
                </p14:cNvPr>
                <p14:cNvContentPartPr/>
                <p14:nvPr/>
              </p14:nvContentPartPr>
              <p14:xfrm>
                <a:off x="1100414" y="5055035"/>
                <a:ext cx="250200" cy="311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3A5BDB-03E9-4049-956F-279C2353098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82414" y="5037035"/>
                  <a:ext cx="28584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745608A-6CE0-4984-9B91-43A0B354B8BE}"/>
              </a:ext>
            </a:extLst>
          </p:cNvPr>
          <p:cNvGrpSpPr/>
          <p:nvPr/>
        </p:nvGrpSpPr>
        <p:grpSpPr>
          <a:xfrm>
            <a:off x="2567414" y="4433315"/>
            <a:ext cx="250920" cy="905400"/>
            <a:chOff x="2567414" y="4433315"/>
            <a:chExt cx="25092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84458A-6CDB-4BA4-9A52-D528A9B7E8B9}"/>
                    </a:ext>
                  </a:extLst>
                </p14:cNvPr>
                <p14:cNvContentPartPr/>
                <p14:nvPr/>
              </p14:nvContentPartPr>
              <p14:xfrm>
                <a:off x="2598374" y="4433315"/>
                <a:ext cx="112680" cy="866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84458A-6CDB-4BA4-9A52-D528A9B7E8B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80374" y="4415675"/>
                  <a:ext cx="14832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86B57F3-DB1A-4027-9402-91E4D2FC8F6D}"/>
                    </a:ext>
                  </a:extLst>
                </p14:cNvPr>
                <p14:cNvContentPartPr/>
                <p14:nvPr/>
              </p14:nvContentPartPr>
              <p14:xfrm>
                <a:off x="2567414" y="5153675"/>
                <a:ext cx="250920" cy="185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86B57F3-DB1A-4027-9402-91E4D2FC8F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49414" y="5135675"/>
                  <a:ext cx="28656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D8074D1-E0F7-4EBD-9C5A-DC3317D1DE46}"/>
                  </a:ext>
                </a:extLst>
              </p14:cNvPr>
              <p14:cNvContentPartPr/>
              <p14:nvPr/>
            </p14:nvContentPartPr>
            <p14:xfrm>
              <a:off x="3267974" y="4415675"/>
              <a:ext cx="1242720" cy="929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D8074D1-E0F7-4EBD-9C5A-DC3317D1DE4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249974" y="4398035"/>
                <a:ext cx="1278360" cy="9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C89BB75-CDC0-45C0-9B56-F01DBDD05348}"/>
              </a:ext>
            </a:extLst>
          </p:cNvPr>
          <p:cNvGrpSpPr/>
          <p:nvPr/>
        </p:nvGrpSpPr>
        <p:grpSpPr>
          <a:xfrm>
            <a:off x="5140694" y="4242875"/>
            <a:ext cx="3681000" cy="1038960"/>
            <a:chOff x="5140694" y="4242875"/>
            <a:chExt cx="3681000" cy="10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63FC8B3-6272-48EF-8845-3D1972D50514}"/>
                    </a:ext>
                  </a:extLst>
                </p14:cNvPr>
                <p14:cNvContentPartPr/>
                <p14:nvPr/>
              </p14:nvContentPartPr>
              <p14:xfrm>
                <a:off x="5140694" y="4358435"/>
                <a:ext cx="722880" cy="871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63FC8B3-6272-48EF-8845-3D1972D5051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122694" y="4340795"/>
                  <a:ext cx="75852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1349645-2FE4-4BC8-B5AF-33883C3B7267}"/>
                    </a:ext>
                  </a:extLst>
                </p14:cNvPr>
                <p14:cNvContentPartPr/>
                <p14:nvPr/>
              </p14:nvContentPartPr>
              <p14:xfrm>
                <a:off x="5615534" y="5046395"/>
                <a:ext cx="298080" cy="199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1349645-2FE4-4BC8-B5AF-33883C3B726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597534" y="5028395"/>
                  <a:ext cx="333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BE9E761-91D6-469F-ADAE-021D87112465}"/>
                    </a:ext>
                  </a:extLst>
                </p14:cNvPr>
                <p14:cNvContentPartPr/>
                <p14:nvPr/>
              </p14:nvContentPartPr>
              <p14:xfrm>
                <a:off x="5925854" y="4333595"/>
                <a:ext cx="1162080" cy="843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BE9E761-91D6-469F-ADAE-021D8711246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908214" y="4315595"/>
                  <a:ext cx="119772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19FD1F9-B15E-4042-9B90-856A917D9B66}"/>
                    </a:ext>
                  </a:extLst>
                </p14:cNvPr>
                <p14:cNvContentPartPr/>
                <p14:nvPr/>
              </p14:nvContentPartPr>
              <p14:xfrm>
                <a:off x="6969134" y="4983035"/>
                <a:ext cx="258840" cy="298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19FD1F9-B15E-4042-9B90-856A917D9B6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51494" y="4965395"/>
                  <a:ext cx="2944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4B58B1-0ECD-42E5-96C2-05E3E3F229D5}"/>
                    </a:ext>
                  </a:extLst>
                </p14:cNvPr>
                <p14:cNvContentPartPr/>
                <p14:nvPr/>
              </p14:nvContentPartPr>
              <p14:xfrm>
                <a:off x="6660254" y="4242875"/>
                <a:ext cx="2161440" cy="946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4B58B1-0ECD-42E5-96C2-05E3E3F229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42254" y="4224875"/>
                  <a:ext cx="2197080" cy="9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84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4F4159B-C5E0-48D7-B1CB-C2E5CAE2E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Basic Concepts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E98160D-9EF7-47C4-AA60-D7275B251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99375" cy="5203825"/>
          </a:xfrm>
        </p:spPr>
        <p:txBody>
          <a:bodyPr/>
          <a:lstStyle/>
          <a:p>
            <a:r>
              <a:rPr lang="en-US" altLang="en-US" sz="1800" dirty="0"/>
              <a:t>Indexing mechanisms used to speed up access to desired data.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E.g., author catalog in library</a:t>
            </a:r>
          </a:p>
          <a:p>
            <a:r>
              <a:rPr lang="en-US" altLang="en-US" sz="1800" b="1" dirty="0">
                <a:solidFill>
                  <a:srgbClr val="000099"/>
                </a:solidFill>
              </a:rPr>
              <a:t>Search Key</a:t>
            </a:r>
            <a:r>
              <a:rPr lang="en-US" altLang="en-US" sz="1800" dirty="0"/>
              <a:t> - attribute to set of attributes used to look up records in a file.</a:t>
            </a:r>
          </a:p>
          <a:p>
            <a:r>
              <a:rPr lang="en-US" altLang="en-US" sz="1800" dirty="0">
                <a:highlight>
                  <a:srgbClr val="FFFF00"/>
                </a:highlight>
              </a:rPr>
              <a:t>An </a:t>
            </a:r>
            <a:r>
              <a:rPr lang="en-US" altLang="en-US" sz="1800" b="1" dirty="0">
                <a:solidFill>
                  <a:srgbClr val="000099"/>
                </a:solidFill>
                <a:highlight>
                  <a:srgbClr val="FFFF00"/>
                </a:highlight>
              </a:rPr>
              <a:t>index file</a:t>
            </a:r>
            <a:r>
              <a:rPr lang="en-US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en-US" sz="1800" dirty="0">
                <a:highlight>
                  <a:srgbClr val="FFFF00"/>
                </a:highlight>
              </a:rPr>
              <a:t>consists of records (called </a:t>
            </a:r>
            <a:r>
              <a:rPr lang="en-US" altLang="en-US" sz="1800" b="1" dirty="0">
                <a:solidFill>
                  <a:srgbClr val="000099"/>
                </a:solidFill>
                <a:highlight>
                  <a:srgbClr val="FFFF00"/>
                </a:highlight>
              </a:rPr>
              <a:t>index entries</a:t>
            </a:r>
            <a:r>
              <a:rPr lang="en-US" altLang="en-US" sz="1800" dirty="0">
                <a:highlight>
                  <a:srgbClr val="FFFF00"/>
                </a:highlight>
              </a:rPr>
              <a:t>) of the form</a:t>
            </a:r>
            <a:br>
              <a:rPr lang="en-US" altLang="en-US" sz="1800" dirty="0"/>
            </a:br>
            <a:br>
              <a:rPr lang="en-US" altLang="en-US" sz="1800" dirty="0"/>
            </a:br>
            <a:endParaRPr lang="en-US" altLang="en-US" sz="1800" dirty="0"/>
          </a:p>
          <a:p>
            <a:r>
              <a:rPr lang="en-US" altLang="en-US" sz="1800" dirty="0"/>
              <a:t>Index files are typically much smaller than the original file </a:t>
            </a:r>
          </a:p>
          <a:p>
            <a:r>
              <a:rPr lang="en-US" altLang="en-US" sz="1800" dirty="0"/>
              <a:t>Two basic kinds of indices:</a:t>
            </a:r>
          </a:p>
          <a:p>
            <a:pPr lvl="1"/>
            <a:r>
              <a:rPr lang="en-US" altLang="en-US" sz="1800" b="1" dirty="0">
                <a:highlight>
                  <a:srgbClr val="FFFF00"/>
                </a:highlight>
                <a:ea typeface="ＭＳ Ｐゴシック" panose="020B0600070205080204" pitchFamily="34" charset="-128"/>
              </a:rPr>
              <a:t>Ordered indices:  </a:t>
            </a:r>
            <a:r>
              <a:rPr lang="en-US" altLang="en-US" sz="1800" dirty="0">
                <a:ea typeface="ＭＳ Ｐゴシック" panose="020B0600070205080204" pitchFamily="34" charset="-128"/>
              </a:rPr>
              <a:t>search keys are stored in sorted order</a:t>
            </a:r>
          </a:p>
          <a:p>
            <a:pPr lvl="1"/>
            <a:r>
              <a:rPr lang="en-US" altLang="en-US" sz="1800" b="1" dirty="0">
                <a:ea typeface="ＭＳ Ｐゴシック" panose="020B0600070205080204" pitchFamily="34" charset="-128"/>
              </a:rPr>
              <a:t>Hash indices:</a:t>
            </a:r>
            <a:r>
              <a:rPr lang="en-US" altLang="en-US" sz="1800" dirty="0">
                <a:ea typeface="ＭＳ Ｐゴシック" panose="020B0600070205080204" pitchFamily="34" charset="-128"/>
              </a:rPr>
              <a:t>  search keys are distributed uniformly across “buckets” using a “hash function”. 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BEDACACD-1A05-41B6-877B-3E7FBC3A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3025775"/>
            <a:ext cx="1506538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search-key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5FE52451-55DB-4266-BDDB-02AD14DA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024188"/>
            <a:ext cx="1184275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pointer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831-A5DD-43F0-9DBD-A03BF6A1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7A7DE-9FD1-4167-BFCC-2B49CAA3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77" y="727075"/>
            <a:ext cx="7260965" cy="20301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9AB48A-FE1A-45B3-86E9-4F472839C3B9}"/>
              </a:ext>
            </a:extLst>
          </p:cNvPr>
          <p:cNvGrpSpPr/>
          <p:nvPr/>
        </p:nvGrpSpPr>
        <p:grpSpPr>
          <a:xfrm>
            <a:off x="106094" y="2886988"/>
            <a:ext cx="1374840" cy="414000"/>
            <a:chOff x="106094" y="2886988"/>
            <a:chExt cx="137484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9E2F7B-F14F-41E5-BF25-BDE3BB5483F2}"/>
                    </a:ext>
                  </a:extLst>
                </p14:cNvPr>
                <p14:cNvContentPartPr/>
                <p14:nvPr/>
              </p14:nvContentPartPr>
              <p14:xfrm>
                <a:off x="266654" y="2901748"/>
                <a:ext cx="124920" cy="30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9E2F7B-F14F-41E5-BF25-BDE3BB548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8654" y="2884108"/>
                  <a:ext cx="160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16FD6D-E7FA-4A8B-BDE5-13166130CC61}"/>
                    </a:ext>
                  </a:extLst>
                </p14:cNvPr>
                <p14:cNvContentPartPr/>
                <p14:nvPr/>
              </p14:nvContentPartPr>
              <p14:xfrm>
                <a:off x="341174" y="2905708"/>
                <a:ext cx="117000" cy="29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16FD6D-E7FA-4A8B-BDE5-13166130CC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3174" y="2887708"/>
                  <a:ext cx="152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1FF7FC-D815-4183-8F2E-0FD2543A305F}"/>
                    </a:ext>
                  </a:extLst>
                </p14:cNvPr>
                <p14:cNvContentPartPr/>
                <p14:nvPr/>
              </p14:nvContentPartPr>
              <p14:xfrm>
                <a:off x="269894" y="3096508"/>
                <a:ext cx="209880" cy="2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1FF7FC-D815-4183-8F2E-0FD2543A30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2254" y="3078868"/>
                  <a:ext cx="245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9C105E-BB3E-4BDD-9891-3C0F3324ACCE}"/>
                    </a:ext>
                  </a:extLst>
                </p14:cNvPr>
                <p14:cNvContentPartPr/>
                <p14:nvPr/>
              </p14:nvContentPartPr>
              <p14:xfrm>
                <a:off x="501374" y="2916148"/>
                <a:ext cx="189720" cy="24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9C105E-BB3E-4BDD-9891-3C0F3324AC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3734" y="2898148"/>
                  <a:ext cx="225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453287-8569-4713-8F83-7934027CFA7F}"/>
                    </a:ext>
                  </a:extLst>
                </p14:cNvPr>
                <p14:cNvContentPartPr/>
                <p14:nvPr/>
              </p14:nvContentPartPr>
              <p14:xfrm>
                <a:off x="733214" y="2886988"/>
                <a:ext cx="104040" cy="22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453287-8569-4713-8F83-7934027CFA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5574" y="2869348"/>
                  <a:ext cx="139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4A6FFE-20A4-4A3E-8FB7-3BF8C3245911}"/>
                    </a:ext>
                  </a:extLst>
                </p14:cNvPr>
                <p14:cNvContentPartPr/>
                <p14:nvPr/>
              </p14:nvContentPartPr>
              <p14:xfrm>
                <a:off x="1081694" y="2939548"/>
                <a:ext cx="15192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4A6FFE-20A4-4A3E-8FB7-3BF8C32459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694" y="2921548"/>
                  <a:ext cx="187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E9928F-8E1E-436A-89D5-34857A8DFFCA}"/>
                    </a:ext>
                  </a:extLst>
                </p14:cNvPr>
                <p14:cNvContentPartPr/>
                <p14:nvPr/>
              </p14:nvContentPartPr>
              <p14:xfrm>
                <a:off x="1329374" y="2949988"/>
                <a:ext cx="151560" cy="13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E9928F-8E1E-436A-89D5-34857A8DFF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1734" y="2931988"/>
                  <a:ext cx="187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D64537-C5D8-42C8-B950-8EBCB9013383}"/>
                    </a:ext>
                  </a:extLst>
                </p14:cNvPr>
                <p14:cNvContentPartPr/>
                <p14:nvPr/>
              </p14:nvContentPartPr>
              <p14:xfrm>
                <a:off x="106094" y="3276148"/>
                <a:ext cx="1367640" cy="2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D64537-C5D8-42C8-B950-8EBCB90133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454" y="3258508"/>
                  <a:ext cx="140328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720784-B116-4BEB-9B88-865CD1203894}"/>
                  </a:ext>
                </a:extLst>
              </p14:cNvPr>
              <p14:cNvContentPartPr/>
              <p14:nvPr/>
            </p14:nvContentPartPr>
            <p14:xfrm>
              <a:off x="4426454" y="2254468"/>
              <a:ext cx="393120" cy="41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720784-B116-4BEB-9B88-865CD12038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814" y="2236468"/>
                <a:ext cx="4287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DDC4ED-5CB6-4F37-B99E-26D380AB236E}"/>
                  </a:ext>
                </a:extLst>
              </p14:cNvPr>
              <p14:cNvContentPartPr/>
              <p14:nvPr/>
            </p14:nvContentPartPr>
            <p14:xfrm>
              <a:off x="4698974" y="2536708"/>
              <a:ext cx="452880" cy="39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DDC4ED-5CB6-4F37-B99E-26D380AB23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80974" y="2518708"/>
                <a:ext cx="488520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A261FBB-89F9-468C-84A3-5D7C44FF2F50}"/>
              </a:ext>
            </a:extLst>
          </p:cNvPr>
          <p:cNvGrpSpPr/>
          <p:nvPr/>
        </p:nvGrpSpPr>
        <p:grpSpPr>
          <a:xfrm>
            <a:off x="5209094" y="1965028"/>
            <a:ext cx="1168200" cy="261360"/>
            <a:chOff x="5209094" y="1965028"/>
            <a:chExt cx="11682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6334F5-8F9C-4528-A7B5-3D93D715E1D1}"/>
                    </a:ext>
                  </a:extLst>
                </p14:cNvPr>
                <p14:cNvContentPartPr/>
                <p14:nvPr/>
              </p14:nvContentPartPr>
              <p14:xfrm>
                <a:off x="5240414" y="2052508"/>
                <a:ext cx="348840" cy="17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6334F5-8F9C-4528-A7B5-3D93D715E1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22414" y="2034508"/>
                  <a:ext cx="384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852A15-D134-4D73-9948-5298CDF1F946}"/>
                    </a:ext>
                  </a:extLst>
                </p14:cNvPr>
                <p14:cNvContentPartPr/>
                <p14:nvPr/>
              </p14:nvContentPartPr>
              <p14:xfrm>
                <a:off x="5209094" y="2067268"/>
                <a:ext cx="9432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852A15-D134-4D73-9948-5298CDF1F94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91454" y="2049268"/>
                  <a:ext cx="12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6DCC69-6E39-4A94-BD9D-35BA41DB52C9}"/>
                    </a:ext>
                  </a:extLst>
                </p14:cNvPr>
                <p14:cNvContentPartPr/>
                <p14:nvPr/>
              </p14:nvContentPartPr>
              <p14:xfrm>
                <a:off x="5637134" y="2046388"/>
                <a:ext cx="39708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6DCC69-6E39-4A94-BD9D-35BA41DB52C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9494" y="2028748"/>
                  <a:ext cx="432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865AF0-D5BF-4523-B296-6042C0820B48}"/>
                    </a:ext>
                  </a:extLst>
                </p14:cNvPr>
                <p14:cNvContentPartPr/>
                <p14:nvPr/>
              </p14:nvContentPartPr>
              <p14:xfrm>
                <a:off x="5628494" y="2055388"/>
                <a:ext cx="9540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865AF0-D5BF-4523-B296-6042C0820B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10854" y="2037388"/>
                  <a:ext cx="131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D5C923-6967-4CED-B8C6-F1AFF6FFBECA}"/>
                    </a:ext>
                  </a:extLst>
                </p14:cNvPr>
                <p14:cNvContentPartPr/>
                <p14:nvPr/>
              </p14:nvContentPartPr>
              <p14:xfrm>
                <a:off x="6045374" y="1965028"/>
                <a:ext cx="331920" cy="23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D5C923-6967-4CED-B8C6-F1AFF6FFBE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27374" y="1947388"/>
                  <a:ext cx="367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3B7F1D-9823-4757-942C-13E611399F0B}"/>
                    </a:ext>
                  </a:extLst>
                </p14:cNvPr>
                <p14:cNvContentPartPr/>
                <p14:nvPr/>
              </p14:nvContentPartPr>
              <p14:xfrm>
                <a:off x="6012974" y="2013988"/>
                <a:ext cx="51480" cy="17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3B7F1D-9823-4757-942C-13E611399F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95334" y="1995988"/>
                  <a:ext cx="87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3E4D6A-A735-4E82-875F-958274C11343}"/>
                    </a:ext>
                  </a:extLst>
                </p14:cNvPr>
                <p14:cNvContentPartPr/>
                <p14:nvPr/>
              </p14:nvContentPartPr>
              <p14:xfrm>
                <a:off x="5963654" y="2112268"/>
                <a:ext cx="157680" cy="10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3E4D6A-A735-4E82-875F-958274C113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46014" y="2094268"/>
                  <a:ext cx="1933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80F47F-B507-41D5-A82D-B51934F2ADB0}"/>
              </a:ext>
            </a:extLst>
          </p:cNvPr>
          <p:cNvGrpSpPr/>
          <p:nvPr/>
        </p:nvGrpSpPr>
        <p:grpSpPr>
          <a:xfrm>
            <a:off x="6425174" y="2589988"/>
            <a:ext cx="267480" cy="371520"/>
            <a:chOff x="6425174" y="2589988"/>
            <a:chExt cx="2674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53AA82-FE02-4776-B4DE-D01EB10E3BE2}"/>
                    </a:ext>
                  </a:extLst>
                </p14:cNvPr>
                <p14:cNvContentPartPr/>
                <p14:nvPr/>
              </p14:nvContentPartPr>
              <p14:xfrm>
                <a:off x="6425174" y="2730388"/>
                <a:ext cx="105840" cy="23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53AA82-FE02-4776-B4DE-D01EB10E3B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07174" y="2712748"/>
                  <a:ext cx="141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93F006-778C-4EB1-928A-BD7429E3DC31}"/>
                    </a:ext>
                  </a:extLst>
                </p14:cNvPr>
                <p14:cNvContentPartPr/>
                <p14:nvPr/>
              </p14:nvContentPartPr>
              <p14:xfrm>
                <a:off x="6557654" y="2800228"/>
                <a:ext cx="135000" cy="12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93F006-778C-4EB1-928A-BD7429E3DC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39654" y="2782228"/>
                  <a:ext cx="170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AEB701-1D48-46F3-9737-14A68A69DBF4}"/>
                    </a:ext>
                  </a:extLst>
                </p14:cNvPr>
                <p14:cNvContentPartPr/>
                <p14:nvPr/>
              </p14:nvContentPartPr>
              <p14:xfrm>
                <a:off x="6466934" y="2589988"/>
                <a:ext cx="16560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AEB701-1D48-46F3-9737-14A68A69DB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48934" y="2572348"/>
                  <a:ext cx="201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A676DC-D0FF-46F5-9D2C-C313CD5F5CF8}"/>
              </a:ext>
            </a:extLst>
          </p:cNvPr>
          <p:cNvGrpSpPr/>
          <p:nvPr/>
        </p:nvGrpSpPr>
        <p:grpSpPr>
          <a:xfrm>
            <a:off x="2105174" y="2900668"/>
            <a:ext cx="1558800" cy="396360"/>
            <a:chOff x="2105174" y="2900668"/>
            <a:chExt cx="15588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141A5B-24AD-4AB3-B12E-EBB49AE028CC}"/>
                    </a:ext>
                  </a:extLst>
                </p14:cNvPr>
                <p14:cNvContentPartPr/>
                <p14:nvPr/>
              </p14:nvContentPartPr>
              <p14:xfrm>
                <a:off x="2126054" y="2970508"/>
                <a:ext cx="15840" cy="27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141A5B-24AD-4AB3-B12E-EBB49AE028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08414" y="2952508"/>
                  <a:ext cx="51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ECF9AB-F442-4681-B503-854B497FD971}"/>
                    </a:ext>
                  </a:extLst>
                </p14:cNvPr>
                <p14:cNvContentPartPr/>
                <p14:nvPr/>
              </p14:nvContentPartPr>
              <p14:xfrm>
                <a:off x="2105174" y="2900668"/>
                <a:ext cx="141840" cy="22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ECF9AB-F442-4681-B503-854B497FD97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87174" y="2882668"/>
                  <a:ext cx="177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DDCBAB-52BE-43A4-A49E-9823ED47BBE7}"/>
                    </a:ext>
                  </a:extLst>
                </p14:cNvPr>
                <p14:cNvContentPartPr/>
                <p14:nvPr/>
              </p14:nvContentPartPr>
              <p14:xfrm>
                <a:off x="2135054" y="3120268"/>
                <a:ext cx="225000" cy="13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DDCBAB-52BE-43A4-A49E-9823ED47BBE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17054" y="3102628"/>
                  <a:ext cx="260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00EFB7-8401-4CB3-A500-556DA4B92CB8}"/>
                    </a:ext>
                  </a:extLst>
                </p14:cNvPr>
                <p14:cNvContentPartPr/>
                <p14:nvPr/>
              </p14:nvContentPartPr>
              <p14:xfrm>
                <a:off x="2344934" y="3130348"/>
                <a:ext cx="92880" cy="12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00EFB7-8401-4CB3-A500-556DA4B92C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6934" y="3112348"/>
                  <a:ext cx="128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BA21D5-8CC3-4D5B-B99E-F25B7DB8A1F0}"/>
                    </a:ext>
                  </a:extLst>
                </p14:cNvPr>
                <p14:cNvContentPartPr/>
                <p14:nvPr/>
              </p14:nvContentPartPr>
              <p14:xfrm>
                <a:off x="2465534" y="2926588"/>
                <a:ext cx="193680" cy="37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BA21D5-8CC3-4D5B-B99E-F25B7DB8A1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47894" y="2908588"/>
                  <a:ext cx="229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4A0649-2083-41E7-B399-29B60EBDAE7C}"/>
                    </a:ext>
                  </a:extLst>
                </p14:cNvPr>
                <p14:cNvContentPartPr/>
                <p14:nvPr/>
              </p14:nvContentPartPr>
              <p14:xfrm>
                <a:off x="2659934" y="3116668"/>
                <a:ext cx="154080" cy="8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4A0649-2083-41E7-B399-29B60EBDAE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42294" y="3098668"/>
                  <a:ext cx="189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205D69-18F0-4CD6-96FA-B368370695C6}"/>
                    </a:ext>
                  </a:extLst>
                </p14:cNvPr>
                <p14:cNvContentPartPr/>
                <p14:nvPr/>
              </p14:nvContentPartPr>
              <p14:xfrm>
                <a:off x="2886734" y="2917948"/>
                <a:ext cx="1944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205D69-18F0-4CD6-96FA-B368370695C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69094" y="2900308"/>
                  <a:ext cx="55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3CD75C-048A-46AC-B56F-3F291F5102AA}"/>
                    </a:ext>
                  </a:extLst>
                </p14:cNvPr>
                <p14:cNvContentPartPr/>
                <p14:nvPr/>
              </p14:nvContentPartPr>
              <p14:xfrm>
                <a:off x="2764334" y="2975548"/>
                <a:ext cx="273600" cy="238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3CD75C-048A-46AC-B56F-3F291F5102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46334" y="2957548"/>
                  <a:ext cx="309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4D73C0-053A-4CD3-8E00-F498CB0BBA50}"/>
                    </a:ext>
                  </a:extLst>
                </p14:cNvPr>
                <p14:cNvContentPartPr/>
                <p14:nvPr/>
              </p14:nvContentPartPr>
              <p14:xfrm>
                <a:off x="3125414" y="3072388"/>
                <a:ext cx="273960" cy="130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4D73C0-053A-4CD3-8E00-F498CB0BBA5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7414" y="3054748"/>
                  <a:ext cx="309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BD91B-8AFF-43DE-89F2-375EA6C18FC2}"/>
                    </a:ext>
                  </a:extLst>
                </p14:cNvPr>
                <p14:cNvContentPartPr/>
                <p14:nvPr/>
              </p14:nvContentPartPr>
              <p14:xfrm>
                <a:off x="3519614" y="3006868"/>
                <a:ext cx="120600" cy="7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BD91B-8AFF-43DE-89F2-375EA6C18F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01974" y="2988868"/>
                  <a:ext cx="156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3EB7C0-8F8B-49BA-BBAE-6E62432B8864}"/>
                    </a:ext>
                  </a:extLst>
                </p14:cNvPr>
                <p14:cNvContentPartPr/>
                <p14:nvPr/>
              </p14:nvContentPartPr>
              <p14:xfrm>
                <a:off x="3579014" y="3197668"/>
                <a:ext cx="84960" cy="5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3EB7C0-8F8B-49BA-BBAE-6E62432B886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61374" y="3179668"/>
                  <a:ext cx="1206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76C7ED0-F8A8-4C8C-B10F-7F1E833056F2}"/>
              </a:ext>
            </a:extLst>
          </p:cNvPr>
          <p:cNvGrpSpPr/>
          <p:nvPr/>
        </p:nvGrpSpPr>
        <p:grpSpPr>
          <a:xfrm>
            <a:off x="276014" y="5796106"/>
            <a:ext cx="9003960" cy="661320"/>
            <a:chOff x="276014" y="5796106"/>
            <a:chExt cx="90039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16C9E3-341F-4562-A57A-6FCE94F9906A}"/>
                    </a:ext>
                  </a:extLst>
                </p14:cNvPr>
                <p14:cNvContentPartPr/>
                <p14:nvPr/>
              </p14:nvContentPartPr>
              <p14:xfrm>
                <a:off x="622694" y="6172666"/>
                <a:ext cx="122760" cy="19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116C9E3-341F-4562-A57A-6FCE94F990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5054" y="6154666"/>
                  <a:ext cx="158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279F3F4-FEE1-48CF-ABB2-1D40EAC15023}"/>
                    </a:ext>
                  </a:extLst>
                </p14:cNvPr>
                <p14:cNvContentPartPr/>
                <p14:nvPr/>
              </p14:nvContentPartPr>
              <p14:xfrm>
                <a:off x="631334" y="6164746"/>
                <a:ext cx="140040" cy="9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279F3F4-FEE1-48CF-ABB2-1D40EAC1502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3694" y="6146746"/>
                  <a:ext cx="175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BB98EA-71EE-4F64-BA74-BA6BB4E066C0}"/>
                    </a:ext>
                  </a:extLst>
                </p14:cNvPr>
                <p14:cNvContentPartPr/>
                <p14:nvPr/>
              </p14:nvContentPartPr>
              <p14:xfrm>
                <a:off x="1114454" y="6147106"/>
                <a:ext cx="28800" cy="226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BB98EA-71EE-4F64-BA74-BA6BB4E066C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6454" y="6129466"/>
                  <a:ext cx="64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29577F-360B-4A5B-9184-C309FAD52360}"/>
                    </a:ext>
                  </a:extLst>
                </p14:cNvPr>
                <p14:cNvContentPartPr/>
                <p14:nvPr/>
              </p14:nvContentPartPr>
              <p14:xfrm>
                <a:off x="1260614" y="6171946"/>
                <a:ext cx="100440" cy="108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29577F-360B-4A5B-9184-C309FAD5236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42974" y="6153946"/>
                  <a:ext cx="136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A6ECC8-DA43-41F3-A567-49915A899E57}"/>
                    </a:ext>
                  </a:extLst>
                </p14:cNvPr>
                <p14:cNvContentPartPr/>
                <p14:nvPr/>
              </p14:nvContentPartPr>
              <p14:xfrm>
                <a:off x="1600094" y="6156466"/>
                <a:ext cx="18720" cy="211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A6ECC8-DA43-41F3-A567-49915A899E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82454" y="6138826"/>
                  <a:ext cx="54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6FD31D-367E-403A-854A-D7B5D442A7E8}"/>
                    </a:ext>
                  </a:extLst>
                </p14:cNvPr>
                <p14:cNvContentPartPr/>
                <p14:nvPr/>
              </p14:nvContentPartPr>
              <p14:xfrm>
                <a:off x="1695494" y="6175906"/>
                <a:ext cx="92520" cy="167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6FD31D-367E-403A-854A-D7B5D442A7E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77854" y="6157906"/>
                  <a:ext cx="128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533CCC-4D2A-485E-A257-A959BE0A4896}"/>
                    </a:ext>
                  </a:extLst>
                </p14:cNvPr>
                <p14:cNvContentPartPr/>
                <p14:nvPr/>
              </p14:nvContentPartPr>
              <p14:xfrm>
                <a:off x="1688654" y="6155746"/>
                <a:ext cx="16560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533CCC-4D2A-485E-A257-A959BE0A48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70654" y="6137746"/>
                  <a:ext cx="201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0F41723-DF1F-4D4E-8EF2-A9E0A6753281}"/>
                    </a:ext>
                  </a:extLst>
                </p14:cNvPr>
                <p14:cNvContentPartPr/>
                <p14:nvPr/>
              </p14:nvContentPartPr>
              <p14:xfrm>
                <a:off x="2126774" y="6137746"/>
                <a:ext cx="153360" cy="154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0F41723-DF1F-4D4E-8EF2-A9E0A67532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09134" y="6120106"/>
                  <a:ext cx="189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0AA881-3516-400C-96DB-95C127E43024}"/>
                    </a:ext>
                  </a:extLst>
                </p14:cNvPr>
                <p14:cNvContentPartPr/>
                <p14:nvPr/>
              </p14:nvContentPartPr>
              <p14:xfrm>
                <a:off x="2303174" y="6160066"/>
                <a:ext cx="132120" cy="10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0AA881-3516-400C-96DB-95C127E430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85174" y="6142066"/>
                  <a:ext cx="167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95DCB3-798F-4C43-A858-4A91A30CFEE7}"/>
                    </a:ext>
                  </a:extLst>
                </p14:cNvPr>
                <p14:cNvContentPartPr/>
                <p14:nvPr/>
              </p14:nvContentPartPr>
              <p14:xfrm>
                <a:off x="396254" y="6055666"/>
                <a:ext cx="49320" cy="39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95DCB3-798F-4C43-A858-4A91A30CFE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8614" y="6038026"/>
                  <a:ext cx="84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222AA1-A488-4E4A-B1EF-67F34A4CCE6E}"/>
                    </a:ext>
                  </a:extLst>
                </p14:cNvPr>
                <p14:cNvContentPartPr/>
                <p14:nvPr/>
              </p14:nvContentPartPr>
              <p14:xfrm>
                <a:off x="372134" y="6023626"/>
                <a:ext cx="2234160" cy="43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222AA1-A488-4E4A-B1EF-67F34A4CCE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4494" y="6005986"/>
                  <a:ext cx="22698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2128AC-7DF3-4AA2-9690-C8622EED4BBE}"/>
                    </a:ext>
                  </a:extLst>
                </p14:cNvPr>
                <p14:cNvContentPartPr/>
                <p14:nvPr/>
              </p14:nvContentPartPr>
              <p14:xfrm>
                <a:off x="276014" y="6412426"/>
                <a:ext cx="2291760" cy="3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2128AC-7DF3-4AA2-9690-C8622EED4BB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8374" y="6394786"/>
                  <a:ext cx="2327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4CB040F-7089-4AD0-BDA1-2F6946E0196E}"/>
                    </a:ext>
                  </a:extLst>
                </p14:cNvPr>
                <p14:cNvContentPartPr/>
                <p14:nvPr/>
              </p14:nvContentPartPr>
              <p14:xfrm>
                <a:off x="3129014" y="6124066"/>
                <a:ext cx="123840" cy="173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4CB040F-7089-4AD0-BDA1-2F6946E0196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11374" y="6106426"/>
                  <a:ext cx="159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69ACF69-6A6A-4849-8906-4D798D07B84A}"/>
                    </a:ext>
                  </a:extLst>
                </p14:cNvPr>
                <p14:cNvContentPartPr/>
                <p14:nvPr/>
              </p14:nvContentPartPr>
              <p14:xfrm>
                <a:off x="3268694" y="6169786"/>
                <a:ext cx="92880" cy="159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69ACF69-6A6A-4849-8906-4D798D07B84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51054" y="6151786"/>
                  <a:ext cx="128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3DFD35-B0CD-4700-95BC-FEFAEE0B4A58}"/>
                    </a:ext>
                  </a:extLst>
                </p14:cNvPr>
                <p14:cNvContentPartPr/>
                <p14:nvPr/>
              </p14:nvContentPartPr>
              <p14:xfrm>
                <a:off x="3251054" y="6147466"/>
                <a:ext cx="160920" cy="23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3DFD35-B0CD-4700-95BC-FEFAEE0B4A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33414" y="6129826"/>
                  <a:ext cx="196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93CED56-46E1-4AA5-929A-5541CF618D82}"/>
                    </a:ext>
                  </a:extLst>
                </p14:cNvPr>
                <p14:cNvContentPartPr/>
                <p14:nvPr/>
              </p14:nvContentPartPr>
              <p14:xfrm>
                <a:off x="3663254" y="6120466"/>
                <a:ext cx="168840" cy="159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93CED56-46E1-4AA5-929A-5541CF618D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45614" y="6102826"/>
                  <a:ext cx="204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E4C26EE-DDCE-4E0E-9D2B-CB1D5071F410}"/>
                    </a:ext>
                  </a:extLst>
                </p14:cNvPr>
                <p14:cNvContentPartPr/>
                <p14:nvPr/>
              </p14:nvContentPartPr>
              <p14:xfrm>
                <a:off x="3821294" y="6092746"/>
                <a:ext cx="153720" cy="203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E4C26EE-DDCE-4E0E-9D2B-CB1D5071F4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03294" y="6075106"/>
                  <a:ext cx="18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0F28A1-9739-49E1-A3C3-4CA7AD840998}"/>
                    </a:ext>
                  </a:extLst>
                </p14:cNvPr>
                <p14:cNvContentPartPr/>
                <p14:nvPr/>
              </p14:nvContentPartPr>
              <p14:xfrm>
                <a:off x="4188854" y="6081586"/>
                <a:ext cx="139320" cy="203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0F28A1-9739-49E1-A3C3-4CA7AD84099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70854" y="6063946"/>
                  <a:ext cx="174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14A18A-F14E-4390-9B44-4493E509EA47}"/>
                    </a:ext>
                  </a:extLst>
                </p14:cNvPr>
                <p14:cNvContentPartPr/>
                <p14:nvPr/>
              </p14:nvContentPartPr>
              <p14:xfrm>
                <a:off x="4388294" y="6111106"/>
                <a:ext cx="92880" cy="154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14A18A-F14E-4390-9B44-4493E509EA4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70654" y="6093106"/>
                  <a:ext cx="128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CAFE34D-C588-4ACF-9242-D2D85C75277B}"/>
                    </a:ext>
                  </a:extLst>
                </p14:cNvPr>
                <p14:cNvContentPartPr/>
                <p14:nvPr/>
              </p14:nvContentPartPr>
              <p14:xfrm>
                <a:off x="2864414" y="6011746"/>
                <a:ext cx="42120" cy="35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CAFE34D-C588-4ACF-9242-D2D85C7527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46414" y="5993746"/>
                  <a:ext cx="77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C58088-C2E6-4B06-A341-1A96C0BD5F5F}"/>
                    </a:ext>
                  </a:extLst>
                </p14:cNvPr>
                <p14:cNvContentPartPr/>
                <p14:nvPr/>
              </p14:nvContentPartPr>
              <p14:xfrm>
                <a:off x="2826974" y="5940106"/>
                <a:ext cx="2279160" cy="448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C58088-C2E6-4B06-A341-1A96C0BD5F5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09334" y="5922466"/>
                  <a:ext cx="23148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55BF64B-F917-4EC8-BB3F-AADA1D279B45}"/>
                    </a:ext>
                  </a:extLst>
                </p14:cNvPr>
                <p14:cNvContentPartPr/>
                <p14:nvPr/>
              </p14:nvContentPartPr>
              <p14:xfrm>
                <a:off x="2871254" y="6371026"/>
                <a:ext cx="2241000" cy="61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55BF64B-F917-4EC8-BB3F-AADA1D279B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853254" y="6353386"/>
                  <a:ext cx="2276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EA2A8B7-7BDD-454E-BB5C-712ABB7FE0D7}"/>
                    </a:ext>
                  </a:extLst>
                </p14:cNvPr>
                <p14:cNvContentPartPr/>
                <p14:nvPr/>
              </p14:nvContentPartPr>
              <p14:xfrm>
                <a:off x="5446694" y="6032266"/>
                <a:ext cx="123840" cy="196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EA2A8B7-7BDD-454E-BB5C-712ABB7FE0D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29054" y="6014626"/>
                  <a:ext cx="159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E10C39-FB15-401D-8F6C-FA345F7CAD27}"/>
                    </a:ext>
                  </a:extLst>
                </p14:cNvPr>
                <p14:cNvContentPartPr/>
                <p14:nvPr/>
              </p14:nvContentPartPr>
              <p14:xfrm>
                <a:off x="5462894" y="6020746"/>
                <a:ext cx="94320" cy="4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E10C39-FB15-401D-8F6C-FA345F7CAD2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44894" y="6003106"/>
                  <a:ext cx="129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9AE7E02-4D6F-410B-9635-EFF15B0DBC66}"/>
                    </a:ext>
                  </a:extLst>
                </p14:cNvPr>
                <p14:cNvContentPartPr/>
                <p14:nvPr/>
              </p14:nvContentPartPr>
              <p14:xfrm>
                <a:off x="5671694" y="6049906"/>
                <a:ext cx="96840" cy="167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9AE7E02-4D6F-410B-9635-EFF15B0DBC6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53694" y="6032266"/>
                  <a:ext cx="132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87B271D-697F-4AB3-8ED7-9395BA6F1C82}"/>
                    </a:ext>
                  </a:extLst>
                </p14:cNvPr>
                <p14:cNvContentPartPr/>
                <p14:nvPr/>
              </p14:nvContentPartPr>
              <p14:xfrm>
                <a:off x="5685734" y="6029746"/>
                <a:ext cx="157680" cy="2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87B271D-697F-4AB3-8ED7-9395BA6F1C8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7734" y="6012106"/>
                  <a:ext cx="193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49A8DA-F06A-4D37-AA3A-9CE8A7A6BA93}"/>
                    </a:ext>
                  </a:extLst>
                </p14:cNvPr>
                <p14:cNvContentPartPr/>
                <p14:nvPr/>
              </p14:nvContentPartPr>
              <p14:xfrm>
                <a:off x="6089654" y="5999146"/>
                <a:ext cx="103680" cy="196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49A8DA-F06A-4D37-AA3A-9CE8A7A6BA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72014" y="5981506"/>
                  <a:ext cx="139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D2C6FCD-886B-476D-A2E8-BDFC5F32235E}"/>
                    </a:ext>
                  </a:extLst>
                </p14:cNvPr>
                <p14:cNvContentPartPr/>
                <p14:nvPr/>
              </p14:nvContentPartPr>
              <p14:xfrm>
                <a:off x="6235094" y="6030106"/>
                <a:ext cx="88920" cy="12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D2C6FCD-886B-476D-A2E8-BDFC5F32235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17094" y="6012106"/>
                  <a:ext cx="12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728371-B887-4431-B2CB-ED0AC065AF62}"/>
                    </a:ext>
                  </a:extLst>
                </p14:cNvPr>
                <p14:cNvContentPartPr/>
                <p14:nvPr/>
              </p14:nvContentPartPr>
              <p14:xfrm>
                <a:off x="6540014" y="5994466"/>
                <a:ext cx="125280" cy="190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728371-B887-4431-B2CB-ED0AC065AF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22014" y="5976466"/>
                  <a:ext cx="160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29F50B5-F212-4F65-B3C9-4CC0446E75A4}"/>
                    </a:ext>
                  </a:extLst>
                </p14:cNvPr>
                <p14:cNvContentPartPr/>
                <p14:nvPr/>
              </p14:nvContentPartPr>
              <p14:xfrm>
                <a:off x="6690494" y="6009946"/>
                <a:ext cx="16236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29F50B5-F212-4F65-B3C9-4CC0446E75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72854" y="5991946"/>
                  <a:ext cx="19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509E5B-3A15-402F-AF61-17D7A3B7C46B}"/>
                    </a:ext>
                  </a:extLst>
                </p14:cNvPr>
                <p14:cNvContentPartPr/>
                <p14:nvPr/>
              </p14:nvContentPartPr>
              <p14:xfrm>
                <a:off x="6730814" y="6012106"/>
                <a:ext cx="92880" cy="10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509E5B-3A15-402F-AF61-17D7A3B7C4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13174" y="5994466"/>
                  <a:ext cx="12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55B70EF-8928-4E04-A19C-1C97699747CE}"/>
                    </a:ext>
                  </a:extLst>
                </p14:cNvPr>
                <p14:cNvContentPartPr/>
                <p14:nvPr/>
              </p14:nvContentPartPr>
              <p14:xfrm>
                <a:off x="5272814" y="5909506"/>
                <a:ext cx="54360" cy="496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55B70EF-8928-4E04-A19C-1C97699747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55174" y="5891506"/>
                  <a:ext cx="90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229E64-714A-41D8-9A33-8428F6737DE7}"/>
                    </a:ext>
                  </a:extLst>
                </p14:cNvPr>
                <p14:cNvContentPartPr/>
                <p14:nvPr/>
              </p14:nvContentPartPr>
              <p14:xfrm>
                <a:off x="5253014" y="5796106"/>
                <a:ext cx="2292120" cy="532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229E64-714A-41D8-9A33-8428F6737D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35014" y="5778466"/>
                  <a:ext cx="23277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4F0C399-BED8-455B-BFDD-DC3ABF968249}"/>
                    </a:ext>
                  </a:extLst>
                </p14:cNvPr>
                <p14:cNvContentPartPr/>
                <p14:nvPr/>
              </p14:nvContentPartPr>
              <p14:xfrm>
                <a:off x="5299094" y="6281386"/>
                <a:ext cx="2113920" cy="102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4F0C399-BED8-455B-BFDD-DC3ABF9682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81094" y="6263746"/>
                  <a:ext cx="2149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BA64517-A0BF-412E-A96F-C74FEE4A8C04}"/>
                    </a:ext>
                  </a:extLst>
                </p14:cNvPr>
                <p14:cNvContentPartPr/>
                <p14:nvPr/>
              </p14:nvContentPartPr>
              <p14:xfrm>
                <a:off x="7763654" y="5935066"/>
                <a:ext cx="135720" cy="238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BA64517-A0BF-412E-A96F-C74FEE4A8C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46014" y="5917066"/>
                  <a:ext cx="17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14A70CF-17C3-4EC9-B6E0-8969DFCFEA74}"/>
                    </a:ext>
                  </a:extLst>
                </p14:cNvPr>
                <p14:cNvContentPartPr/>
                <p14:nvPr/>
              </p14:nvContentPartPr>
              <p14:xfrm>
                <a:off x="7940054" y="5980426"/>
                <a:ext cx="75240" cy="176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14A70CF-17C3-4EC9-B6E0-8969DFCFEA7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22414" y="5962786"/>
                  <a:ext cx="11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CBABF1-4764-4B67-8B10-EFAD40DAA353}"/>
                    </a:ext>
                  </a:extLst>
                </p14:cNvPr>
                <p14:cNvContentPartPr/>
                <p14:nvPr/>
              </p14:nvContentPartPr>
              <p14:xfrm>
                <a:off x="7929614" y="5965306"/>
                <a:ext cx="143280" cy="1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CBABF1-4764-4B67-8B10-EFAD40DAA35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11974" y="5947306"/>
                  <a:ext cx="178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52B4CD-8224-40B2-8C6C-09F77E3ED0EF}"/>
                    </a:ext>
                  </a:extLst>
                </p14:cNvPr>
                <p14:cNvContentPartPr/>
                <p14:nvPr/>
              </p14:nvContentPartPr>
              <p14:xfrm>
                <a:off x="8217254" y="5960986"/>
                <a:ext cx="135000" cy="185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52B4CD-8224-40B2-8C6C-09F77E3ED0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99614" y="5943346"/>
                  <a:ext cx="170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7187F3-D04F-4B66-A0F5-F242E1B038E4}"/>
                    </a:ext>
                  </a:extLst>
                </p14:cNvPr>
                <p14:cNvContentPartPr/>
                <p14:nvPr/>
              </p14:nvContentPartPr>
              <p14:xfrm>
                <a:off x="8404094" y="6004546"/>
                <a:ext cx="93240" cy="11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7187F3-D04F-4B66-A0F5-F242E1B038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86454" y="5986906"/>
                  <a:ext cx="128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40EB8F-D406-4D62-8D6D-4A6021AF8757}"/>
                    </a:ext>
                  </a:extLst>
                </p14:cNvPr>
                <p14:cNvContentPartPr/>
                <p14:nvPr/>
              </p14:nvContentPartPr>
              <p14:xfrm>
                <a:off x="8595974" y="5942626"/>
                <a:ext cx="134280" cy="163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40EB8F-D406-4D62-8D6D-4A6021AF87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77974" y="5924626"/>
                  <a:ext cx="169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3763FDA-C14F-41EA-BBB8-89E4623A7E54}"/>
                    </a:ext>
                  </a:extLst>
                </p14:cNvPr>
                <p14:cNvContentPartPr/>
                <p14:nvPr/>
              </p14:nvContentPartPr>
              <p14:xfrm>
                <a:off x="8748614" y="5970706"/>
                <a:ext cx="106200" cy="159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3763FDA-C14F-41EA-BBB8-89E4623A7E5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30614" y="5952706"/>
                  <a:ext cx="141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CE22C3-59A0-44F4-ADF2-30EC96A1B7CA}"/>
                    </a:ext>
                  </a:extLst>
                </p14:cNvPr>
                <p14:cNvContentPartPr/>
                <p14:nvPr/>
              </p14:nvContentPartPr>
              <p14:xfrm>
                <a:off x="8768774" y="5968186"/>
                <a:ext cx="94320" cy="16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CE22C3-59A0-44F4-ADF2-30EC96A1B7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51134" y="5950186"/>
                  <a:ext cx="129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D10B08-3B5F-41A8-9AC4-1C95477B03AD}"/>
                    </a:ext>
                  </a:extLst>
                </p14:cNvPr>
                <p14:cNvContentPartPr/>
                <p14:nvPr/>
              </p14:nvContentPartPr>
              <p14:xfrm>
                <a:off x="8959934" y="5969986"/>
                <a:ext cx="54360" cy="189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D10B08-3B5F-41A8-9AC4-1C95477B0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41934" y="5951986"/>
                  <a:ext cx="90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E28F39D-09B2-4B9E-B789-C45242F555B4}"/>
                    </a:ext>
                  </a:extLst>
                </p14:cNvPr>
                <p14:cNvContentPartPr/>
                <p14:nvPr/>
              </p14:nvContentPartPr>
              <p14:xfrm>
                <a:off x="9057494" y="5996986"/>
                <a:ext cx="74880" cy="91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E28F39D-09B2-4B9E-B789-C45242F555B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39854" y="5979346"/>
                  <a:ext cx="110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BBA8A4-E3E6-430D-8990-49C05BF89528}"/>
                    </a:ext>
                  </a:extLst>
                </p14:cNvPr>
                <p14:cNvContentPartPr/>
                <p14:nvPr/>
              </p14:nvContentPartPr>
              <p14:xfrm>
                <a:off x="7696694" y="5858386"/>
                <a:ext cx="23400" cy="432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BBA8A4-E3E6-430D-8990-49C05BF895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78694" y="5840386"/>
                  <a:ext cx="59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3B9CB1E-61CA-420E-9770-5416F36BFF30}"/>
                    </a:ext>
                  </a:extLst>
                </p14:cNvPr>
                <p14:cNvContentPartPr/>
                <p14:nvPr/>
              </p14:nvContentPartPr>
              <p14:xfrm>
                <a:off x="7694534" y="5830306"/>
                <a:ext cx="1512720" cy="29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3B9CB1E-61CA-420E-9770-5416F36BFF3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76894" y="5812306"/>
                  <a:ext cx="1548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4A0654D-AED9-4DF1-B779-DB4027102F8E}"/>
                    </a:ext>
                  </a:extLst>
                </p14:cNvPr>
                <p14:cNvContentPartPr/>
                <p14:nvPr/>
              </p14:nvContentPartPr>
              <p14:xfrm>
                <a:off x="7636214" y="6270226"/>
                <a:ext cx="1643760" cy="34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4A0654D-AED9-4DF1-B779-DB4027102F8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18214" y="6252226"/>
                  <a:ext cx="16794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85984C4-D0BA-47D7-93E7-19B3316846C0}"/>
              </a:ext>
            </a:extLst>
          </p:cNvPr>
          <p:cNvGrpSpPr/>
          <p:nvPr/>
        </p:nvGrpSpPr>
        <p:grpSpPr>
          <a:xfrm>
            <a:off x="4082294" y="828826"/>
            <a:ext cx="506160" cy="901800"/>
            <a:chOff x="4082294" y="828826"/>
            <a:chExt cx="506160" cy="90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5C81D7C-CB87-48A3-9E02-D6B1DE796789}"/>
                    </a:ext>
                  </a:extLst>
                </p14:cNvPr>
                <p14:cNvContentPartPr/>
                <p14:nvPr/>
              </p14:nvContentPartPr>
              <p14:xfrm>
                <a:off x="4082294" y="1228066"/>
                <a:ext cx="53640" cy="238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5C81D7C-CB87-48A3-9E02-D6B1DE79678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64294" y="1210066"/>
                  <a:ext cx="89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90992B3-9551-4D56-9BB3-69748CA88E90}"/>
                    </a:ext>
                  </a:extLst>
                </p14:cNvPr>
                <p14:cNvContentPartPr/>
                <p14:nvPr/>
              </p14:nvContentPartPr>
              <p14:xfrm>
                <a:off x="4107494" y="828826"/>
                <a:ext cx="263520" cy="658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90992B3-9551-4D56-9BB3-69748CA88E9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89494" y="811186"/>
                  <a:ext cx="2991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6F2DECA-0B67-41CF-8E5F-FFB5857B7F16}"/>
                    </a:ext>
                  </a:extLst>
                </p14:cNvPr>
                <p14:cNvContentPartPr/>
                <p14:nvPr/>
              </p14:nvContentPartPr>
              <p14:xfrm>
                <a:off x="4158614" y="1529026"/>
                <a:ext cx="124200" cy="201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6F2DECA-0B67-41CF-8E5F-FFB5857B7F1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40974" y="1511026"/>
                  <a:ext cx="159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0038FB-C8BD-4DD2-8F09-F138934B3DC4}"/>
                    </a:ext>
                  </a:extLst>
                </p14:cNvPr>
                <p14:cNvContentPartPr/>
                <p14:nvPr/>
              </p14:nvContentPartPr>
              <p14:xfrm>
                <a:off x="4224854" y="1521466"/>
                <a:ext cx="154080" cy="16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0038FB-C8BD-4DD2-8F09-F138934B3DC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06854" y="1503826"/>
                  <a:ext cx="189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09D2B03-AD35-4592-8275-0FC8FC749C56}"/>
                    </a:ext>
                  </a:extLst>
                </p14:cNvPr>
                <p14:cNvContentPartPr/>
                <p14:nvPr/>
              </p14:nvContentPartPr>
              <p14:xfrm>
                <a:off x="4381814" y="1521466"/>
                <a:ext cx="92880" cy="194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09D2B03-AD35-4592-8275-0FC8FC749C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64174" y="1503826"/>
                  <a:ext cx="128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191977B-C43F-4A0B-890E-09EAC32A12AC}"/>
                    </a:ext>
                  </a:extLst>
                </p14:cNvPr>
                <p14:cNvContentPartPr/>
                <p14:nvPr/>
              </p14:nvContentPartPr>
              <p14:xfrm>
                <a:off x="4417094" y="1525426"/>
                <a:ext cx="171360" cy="16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191977B-C43F-4A0B-890E-09EAC32A12A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99094" y="1507426"/>
                  <a:ext cx="2070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2596549-84C4-469D-BDEB-C21C0330C209}"/>
              </a:ext>
            </a:extLst>
          </p:cNvPr>
          <p:cNvGrpSpPr/>
          <p:nvPr/>
        </p:nvGrpSpPr>
        <p:grpSpPr>
          <a:xfrm>
            <a:off x="2654894" y="2865748"/>
            <a:ext cx="6524280" cy="2434659"/>
            <a:chOff x="2654894" y="2865748"/>
            <a:chExt cx="6524280" cy="24346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7BE4C-2344-49C4-9A15-83019F8504F6}"/>
                    </a:ext>
                  </a:extLst>
                </p14:cNvPr>
                <p14:cNvContentPartPr/>
                <p14:nvPr/>
              </p14:nvContentPartPr>
              <p14:xfrm>
                <a:off x="4139534" y="3101548"/>
                <a:ext cx="167400" cy="11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7BE4C-2344-49C4-9A15-83019F8504F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121534" y="3083908"/>
                  <a:ext cx="20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60D58C-E06C-4EC1-B26F-7B72289EFA5D}"/>
                    </a:ext>
                  </a:extLst>
                </p14:cNvPr>
                <p14:cNvContentPartPr/>
                <p14:nvPr/>
              </p14:nvContentPartPr>
              <p14:xfrm>
                <a:off x="4340774" y="3119188"/>
                <a:ext cx="125640" cy="127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60D58C-E06C-4EC1-B26F-7B72289EFA5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23134" y="3101548"/>
                  <a:ext cx="161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E7F555-170F-4FF4-80DA-709FEDB561A0}"/>
                    </a:ext>
                  </a:extLst>
                </p14:cNvPr>
                <p14:cNvContentPartPr/>
                <p14:nvPr/>
              </p14:nvContentPartPr>
              <p14:xfrm>
                <a:off x="4516814" y="3120988"/>
                <a:ext cx="91440" cy="13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E7F555-170F-4FF4-80DA-709FEDB561A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98814" y="3102988"/>
                  <a:ext cx="127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B386C1-077B-4755-97D3-2C9DD3638DA4}"/>
                    </a:ext>
                  </a:extLst>
                </p14:cNvPr>
                <p14:cNvContentPartPr/>
                <p14:nvPr/>
              </p14:nvContentPartPr>
              <p14:xfrm>
                <a:off x="4646054" y="2980228"/>
                <a:ext cx="59400" cy="26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B386C1-077B-4755-97D3-2C9DD3638D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28054" y="2962588"/>
                  <a:ext cx="95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188887-F6DC-46B6-BE9A-1B522C5C7B57}"/>
                    </a:ext>
                  </a:extLst>
                </p14:cNvPr>
                <p14:cNvContentPartPr/>
                <p14:nvPr/>
              </p14:nvContentPartPr>
              <p14:xfrm>
                <a:off x="4788974" y="2990668"/>
                <a:ext cx="104400" cy="248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188887-F6DC-46B6-BE9A-1B522C5C7B5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770974" y="2972668"/>
                  <a:ext cx="14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D1CF2F-7002-419D-AACC-D6180CA8509D}"/>
                    </a:ext>
                  </a:extLst>
                </p14:cNvPr>
                <p14:cNvContentPartPr/>
                <p14:nvPr/>
              </p14:nvContentPartPr>
              <p14:xfrm>
                <a:off x="4994534" y="3136828"/>
                <a:ext cx="106560" cy="12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D1CF2F-7002-419D-AACC-D6180CA850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76534" y="3118828"/>
                  <a:ext cx="142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638986-C36B-4EC3-9EF1-8086DCF0B2C4}"/>
                    </a:ext>
                  </a:extLst>
                </p14:cNvPr>
                <p14:cNvContentPartPr/>
                <p14:nvPr/>
              </p14:nvContentPartPr>
              <p14:xfrm>
                <a:off x="5493494" y="3108028"/>
                <a:ext cx="131400" cy="11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638986-C36B-4EC3-9EF1-8086DCF0B2C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5494" y="3090028"/>
                  <a:ext cx="167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F4AD2D3-AABA-49A3-A944-A3A62DAC29FD}"/>
                    </a:ext>
                  </a:extLst>
                </p14:cNvPr>
                <p14:cNvContentPartPr/>
                <p14:nvPr/>
              </p14:nvContentPartPr>
              <p14:xfrm>
                <a:off x="5655854" y="3124588"/>
                <a:ext cx="16632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F4AD2D3-AABA-49A3-A944-A3A62DAC29F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38214" y="3106948"/>
                  <a:ext cx="201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B77389-8C76-4E5D-BAB0-2F2263F71841}"/>
                    </a:ext>
                  </a:extLst>
                </p14:cNvPr>
                <p14:cNvContentPartPr/>
                <p14:nvPr/>
              </p14:nvContentPartPr>
              <p14:xfrm>
                <a:off x="5863574" y="3163828"/>
                <a:ext cx="103320" cy="12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B77389-8C76-4E5D-BAB0-2F2263F718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45934" y="3146188"/>
                  <a:ext cx="13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1FA510-894D-4C19-BD69-F5138B79ADC7}"/>
                    </a:ext>
                  </a:extLst>
                </p14:cNvPr>
                <p14:cNvContentPartPr/>
                <p14:nvPr/>
              </p14:nvContentPartPr>
              <p14:xfrm>
                <a:off x="6008654" y="3182548"/>
                <a:ext cx="159120" cy="87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1FA510-894D-4C19-BD69-F5138B79AD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91014" y="3164908"/>
                  <a:ext cx="194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F0D51A-D3C6-4BF9-8679-BBEB5BC27264}"/>
                    </a:ext>
                  </a:extLst>
                </p14:cNvPr>
                <p14:cNvContentPartPr/>
                <p14:nvPr/>
              </p14:nvContentPartPr>
              <p14:xfrm>
                <a:off x="6180734" y="3023428"/>
                <a:ext cx="34200" cy="27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F0D51A-D3C6-4BF9-8679-BBEB5BC2726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63094" y="3005428"/>
                  <a:ext cx="69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A0060B-3B2B-4CED-80AF-9BCD416CACD4}"/>
                    </a:ext>
                  </a:extLst>
                </p14:cNvPr>
                <p14:cNvContentPartPr/>
                <p14:nvPr/>
              </p14:nvContentPartPr>
              <p14:xfrm>
                <a:off x="6137174" y="3145468"/>
                <a:ext cx="224640" cy="12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A0060B-3B2B-4CED-80AF-9BCD416CACD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19534" y="3127828"/>
                  <a:ext cx="260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068DDA-BE71-44FF-8C99-8E5557D70C5C}"/>
                    </a:ext>
                  </a:extLst>
                </p14:cNvPr>
                <p14:cNvContentPartPr/>
                <p14:nvPr/>
              </p14:nvContentPartPr>
              <p14:xfrm>
                <a:off x="6324014" y="3037828"/>
                <a:ext cx="25200" cy="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068DDA-BE71-44FF-8C99-8E5557D70C5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06014" y="3019828"/>
                  <a:ext cx="60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1FEC1E-B4FB-440D-B21F-B8E2400CECC2}"/>
                    </a:ext>
                  </a:extLst>
                </p14:cNvPr>
                <p14:cNvContentPartPr/>
                <p14:nvPr/>
              </p14:nvContentPartPr>
              <p14:xfrm>
                <a:off x="6466934" y="3126748"/>
                <a:ext cx="116280" cy="11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1FEC1E-B4FB-440D-B21F-B8E2400CEC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48934" y="3109108"/>
                  <a:ext cx="151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83E7D8-C34F-4A5A-99E1-099BBA9356D6}"/>
                    </a:ext>
                  </a:extLst>
                </p14:cNvPr>
                <p14:cNvContentPartPr/>
                <p14:nvPr/>
              </p14:nvContentPartPr>
              <p14:xfrm>
                <a:off x="6700934" y="3126028"/>
                <a:ext cx="143640" cy="447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83E7D8-C34F-4A5A-99E1-099BBA9356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83294" y="3108388"/>
                  <a:ext cx="179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17C832-D6B1-4A39-B514-CF28616509E0}"/>
                    </a:ext>
                  </a:extLst>
                </p14:cNvPr>
                <p14:cNvContentPartPr/>
                <p14:nvPr/>
              </p14:nvContentPartPr>
              <p14:xfrm>
                <a:off x="7117094" y="3052588"/>
                <a:ext cx="165240" cy="131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17C832-D6B1-4A39-B514-CF28616509E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99094" y="3034588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89482E-DA7C-452A-A738-88EEB2634EDA}"/>
                    </a:ext>
                  </a:extLst>
                </p14:cNvPr>
                <p14:cNvContentPartPr/>
                <p14:nvPr/>
              </p14:nvContentPartPr>
              <p14:xfrm>
                <a:off x="7313294" y="3054028"/>
                <a:ext cx="88200" cy="15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89482E-DA7C-452A-A738-88EEB2634ED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95294" y="3036028"/>
                  <a:ext cx="12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CF4C83-AE70-47A4-B047-D7D804771646}"/>
                    </a:ext>
                  </a:extLst>
                </p14:cNvPr>
                <p14:cNvContentPartPr/>
                <p14:nvPr/>
              </p14:nvContentPartPr>
              <p14:xfrm>
                <a:off x="7472054" y="3027028"/>
                <a:ext cx="168840" cy="12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CF4C83-AE70-47A4-B047-D7D80477164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454054" y="3009028"/>
                  <a:ext cx="204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AB835C-EAA9-4D1E-BD3B-5BCC8D74C91C}"/>
                    </a:ext>
                  </a:extLst>
                </p14:cNvPr>
                <p14:cNvContentPartPr/>
                <p14:nvPr/>
              </p14:nvContentPartPr>
              <p14:xfrm>
                <a:off x="7884614" y="3024148"/>
                <a:ext cx="14904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AB835C-EAA9-4D1E-BD3B-5BCC8D74C91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866614" y="3006148"/>
                  <a:ext cx="18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B1C3E1-F31D-465B-A6C0-0B76125A6D20}"/>
                    </a:ext>
                  </a:extLst>
                </p14:cNvPr>
                <p14:cNvContentPartPr/>
                <p14:nvPr/>
              </p14:nvContentPartPr>
              <p14:xfrm>
                <a:off x="8124374" y="3045388"/>
                <a:ext cx="95760" cy="12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B1C3E1-F31D-465B-A6C0-0B76125A6D2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06734" y="3027748"/>
                  <a:ext cx="131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C72F3CE-EBDD-4FA7-80E4-0A5C59476DF1}"/>
                    </a:ext>
                  </a:extLst>
                </p14:cNvPr>
                <p14:cNvContentPartPr/>
                <p14:nvPr/>
              </p14:nvContentPartPr>
              <p14:xfrm>
                <a:off x="8287094" y="2865748"/>
                <a:ext cx="131400" cy="31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C72F3CE-EBDD-4FA7-80E4-0A5C59476DF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69094" y="2848108"/>
                  <a:ext cx="167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BF1834-FFFF-4282-9F2D-CAB89BD64156}"/>
                    </a:ext>
                  </a:extLst>
                </p14:cNvPr>
                <p14:cNvContentPartPr/>
                <p14:nvPr/>
              </p14:nvContentPartPr>
              <p14:xfrm>
                <a:off x="8492654" y="2982748"/>
                <a:ext cx="327240" cy="15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BF1834-FFFF-4282-9F2D-CAB89BD6415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74654" y="2964748"/>
                  <a:ext cx="362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1EC7F8-A1B2-4C7B-AE13-00EE4CBA92E8}"/>
                    </a:ext>
                  </a:extLst>
                </p14:cNvPr>
                <p14:cNvContentPartPr/>
                <p14:nvPr/>
              </p14:nvContentPartPr>
              <p14:xfrm>
                <a:off x="3521054" y="3559108"/>
                <a:ext cx="222480" cy="170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1EC7F8-A1B2-4C7B-AE13-00EE4CBA92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03414" y="3541468"/>
                  <a:ext cx="258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5F678B-6EA9-4135-A5AD-9127555C845F}"/>
                    </a:ext>
                  </a:extLst>
                </p14:cNvPr>
                <p14:cNvContentPartPr/>
                <p14:nvPr/>
              </p14:nvContentPartPr>
              <p14:xfrm>
                <a:off x="3727334" y="3482788"/>
                <a:ext cx="165600" cy="23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5F678B-6EA9-4135-A5AD-9127555C845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09694" y="3464788"/>
                  <a:ext cx="201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A2E4EB-1B41-402F-8D4C-82098D84A107}"/>
                    </a:ext>
                  </a:extLst>
                </p14:cNvPr>
                <p14:cNvContentPartPr/>
                <p14:nvPr/>
              </p14:nvContentPartPr>
              <p14:xfrm>
                <a:off x="3914894" y="3474508"/>
                <a:ext cx="52200" cy="235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A2E4EB-1B41-402F-8D4C-82098D84A10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97254" y="3456868"/>
                  <a:ext cx="87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27D3D3-C13B-4D06-9735-BAC8D348DED5}"/>
                    </a:ext>
                  </a:extLst>
                </p14:cNvPr>
                <p14:cNvContentPartPr/>
                <p14:nvPr/>
              </p14:nvContentPartPr>
              <p14:xfrm>
                <a:off x="4023974" y="3475588"/>
                <a:ext cx="27360" cy="25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27D3D3-C13B-4D06-9735-BAC8D348DED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05974" y="3457948"/>
                  <a:ext cx="63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462BBB-1919-45BC-8AF1-32D036FA0954}"/>
                    </a:ext>
                  </a:extLst>
                </p14:cNvPr>
                <p14:cNvContentPartPr/>
                <p14:nvPr/>
              </p14:nvContentPartPr>
              <p14:xfrm>
                <a:off x="4142054" y="3587908"/>
                <a:ext cx="99720" cy="172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462BBB-1919-45BC-8AF1-32D036FA09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24414" y="3570268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D019A2-4819-43F5-9A85-786146081DD0}"/>
                    </a:ext>
                  </a:extLst>
                </p14:cNvPr>
                <p14:cNvContentPartPr/>
                <p14:nvPr/>
              </p14:nvContentPartPr>
              <p14:xfrm>
                <a:off x="4587014" y="3668908"/>
                <a:ext cx="172440" cy="9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D019A2-4819-43F5-9A85-786146081DD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69014" y="3650908"/>
                  <a:ext cx="208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2244953-B78E-4C16-ABEF-9AE10A202D13}"/>
                    </a:ext>
                  </a:extLst>
                </p14:cNvPr>
                <p14:cNvContentPartPr/>
                <p14:nvPr/>
              </p14:nvContentPartPr>
              <p14:xfrm>
                <a:off x="4780334" y="3534628"/>
                <a:ext cx="122040" cy="24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2244953-B78E-4C16-ABEF-9AE10A202D1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762694" y="3516628"/>
                  <a:ext cx="157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278351-F4C5-4001-85C1-C5955F48921D}"/>
                    </a:ext>
                  </a:extLst>
                </p14:cNvPr>
                <p14:cNvContentPartPr/>
                <p14:nvPr/>
              </p14:nvContentPartPr>
              <p14:xfrm>
                <a:off x="4963214" y="3548668"/>
                <a:ext cx="124560" cy="228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278351-F4C5-4001-85C1-C5955F48921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45574" y="3531028"/>
                  <a:ext cx="160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39C57D6-EBBA-4582-AF73-25314F25FB83}"/>
                    </a:ext>
                  </a:extLst>
                </p14:cNvPr>
                <p14:cNvContentPartPr/>
                <p14:nvPr/>
              </p14:nvContentPartPr>
              <p14:xfrm>
                <a:off x="5145734" y="3566308"/>
                <a:ext cx="55440" cy="20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39C57D6-EBBA-4582-AF73-25314F25FB8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27734" y="3548308"/>
                  <a:ext cx="91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A0AED6B-AE80-4056-B1BA-22827D7197E3}"/>
                    </a:ext>
                  </a:extLst>
                </p14:cNvPr>
                <p14:cNvContentPartPr/>
                <p14:nvPr/>
              </p14:nvContentPartPr>
              <p14:xfrm>
                <a:off x="5269574" y="3656668"/>
                <a:ext cx="111960" cy="10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A0AED6B-AE80-4056-B1BA-22827D7197E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51574" y="3638668"/>
                  <a:ext cx="147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85A0CF-462C-4531-9BF2-02CDEAE9567B}"/>
                    </a:ext>
                  </a:extLst>
                </p14:cNvPr>
                <p14:cNvContentPartPr/>
                <p14:nvPr/>
              </p14:nvContentPartPr>
              <p14:xfrm>
                <a:off x="5354174" y="3671068"/>
                <a:ext cx="238320" cy="56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85A0CF-462C-4531-9BF2-02CDEAE9567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336174" y="3653068"/>
                  <a:ext cx="2739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EA79408-6E3E-4751-A2FD-4140009A7A5E}"/>
                    </a:ext>
                  </a:extLst>
                </p14:cNvPr>
                <p14:cNvContentPartPr/>
                <p14:nvPr/>
              </p14:nvContentPartPr>
              <p14:xfrm>
                <a:off x="5979134" y="3509788"/>
                <a:ext cx="51480" cy="242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EA79408-6E3E-4751-A2FD-4140009A7A5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61134" y="3492148"/>
                  <a:ext cx="87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B2E273-1C3A-4357-B1EF-B32E39B4553D}"/>
                    </a:ext>
                  </a:extLst>
                </p14:cNvPr>
                <p14:cNvContentPartPr/>
                <p14:nvPr/>
              </p14:nvContentPartPr>
              <p14:xfrm>
                <a:off x="6014414" y="3595108"/>
                <a:ext cx="116640" cy="157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B2E273-1C3A-4357-B1EF-B32E39B4553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96414" y="3577468"/>
                  <a:ext cx="152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6982A8-9B2C-4C2A-97CB-1A1F03E1A398}"/>
                    </a:ext>
                  </a:extLst>
                </p14:cNvPr>
                <p14:cNvContentPartPr/>
                <p14:nvPr/>
              </p14:nvContentPartPr>
              <p14:xfrm>
                <a:off x="6202694" y="3585028"/>
                <a:ext cx="338400" cy="612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6982A8-9B2C-4C2A-97CB-1A1F03E1A39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5054" y="3567388"/>
                  <a:ext cx="3740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5F38CE-48A4-4769-AE8C-B7DD37823815}"/>
                    </a:ext>
                  </a:extLst>
                </p14:cNvPr>
                <p14:cNvContentPartPr/>
                <p14:nvPr/>
              </p14:nvContentPartPr>
              <p14:xfrm>
                <a:off x="6635054" y="3581428"/>
                <a:ext cx="126360" cy="140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5F38CE-48A4-4769-AE8C-B7DD3782381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17414" y="3563788"/>
                  <a:ext cx="16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AB6CE9-5734-48C2-B874-49906F46ECB8}"/>
                    </a:ext>
                  </a:extLst>
                </p14:cNvPr>
                <p14:cNvContentPartPr/>
                <p14:nvPr/>
              </p14:nvContentPartPr>
              <p14:xfrm>
                <a:off x="6877694" y="3666028"/>
                <a:ext cx="6120" cy="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AB6CE9-5734-48C2-B874-49906F46ECB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59694" y="3648388"/>
                  <a:ext cx="41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368A5C4-D1E8-42F5-BFAA-231EA249FFFC}"/>
                    </a:ext>
                  </a:extLst>
                </p14:cNvPr>
                <p14:cNvContentPartPr/>
                <p14:nvPr/>
              </p14:nvContentPartPr>
              <p14:xfrm>
                <a:off x="7226174" y="3405028"/>
                <a:ext cx="45000" cy="277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368A5C4-D1E8-42F5-BFAA-231EA249FFF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08534" y="3387388"/>
                  <a:ext cx="8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8E6F3F-3E89-4A00-A9BF-689754F34D2C}"/>
                    </a:ext>
                  </a:extLst>
                </p14:cNvPr>
                <p14:cNvContentPartPr/>
                <p14:nvPr/>
              </p14:nvContentPartPr>
              <p14:xfrm>
                <a:off x="7130414" y="3390988"/>
                <a:ext cx="207360" cy="29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8E6F3F-3E89-4A00-A9BF-689754F34D2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12414" y="3373348"/>
                  <a:ext cx="243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8DDA80-F88F-44F8-8146-729B8676BCAB}"/>
                    </a:ext>
                  </a:extLst>
                </p14:cNvPr>
                <p14:cNvContentPartPr/>
                <p14:nvPr/>
              </p14:nvContentPartPr>
              <p14:xfrm>
                <a:off x="7127174" y="3380188"/>
                <a:ext cx="304560" cy="32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8DDA80-F88F-44F8-8146-729B8676BCA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09174" y="3362188"/>
                  <a:ext cx="3402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D6C747-7C5B-491B-82CF-BB8BF7C6FBCE}"/>
                    </a:ext>
                  </a:extLst>
                </p14:cNvPr>
                <p14:cNvContentPartPr/>
                <p14:nvPr/>
              </p14:nvContentPartPr>
              <p14:xfrm>
                <a:off x="7334174" y="3572788"/>
                <a:ext cx="172440" cy="2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D6C747-7C5B-491B-82CF-BB8BF7C6F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16174" y="3555148"/>
                  <a:ext cx="208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506ADD5-D074-43B3-AC2C-3FF1E0B25201}"/>
                    </a:ext>
                  </a:extLst>
                </p14:cNvPr>
                <p14:cNvContentPartPr/>
                <p14:nvPr/>
              </p14:nvContentPartPr>
              <p14:xfrm>
                <a:off x="7744934" y="3556228"/>
                <a:ext cx="122040" cy="93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506ADD5-D074-43B3-AC2C-3FF1E0B252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27294" y="3538228"/>
                  <a:ext cx="157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EA81B1-02A9-445E-8329-FE664FBFC2AE}"/>
                    </a:ext>
                  </a:extLst>
                </p14:cNvPr>
                <p14:cNvContentPartPr/>
                <p14:nvPr/>
              </p14:nvContentPartPr>
              <p14:xfrm>
                <a:off x="7949414" y="3561628"/>
                <a:ext cx="94320" cy="102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EA81B1-02A9-445E-8329-FE664FBFC2A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31414" y="3543628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25B95E-B4EA-4CEA-B21B-F897AF67DDEB}"/>
                    </a:ext>
                  </a:extLst>
                </p14:cNvPr>
                <p14:cNvContentPartPr/>
                <p14:nvPr/>
              </p14:nvContentPartPr>
              <p14:xfrm>
                <a:off x="8076134" y="3527428"/>
                <a:ext cx="59400" cy="133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25B95E-B4EA-4CEA-B21B-F897AF67DDE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058134" y="3509788"/>
                  <a:ext cx="9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70BE5FC-70FE-41F7-B5D1-6727CB73D3B4}"/>
                    </a:ext>
                  </a:extLst>
                </p14:cNvPr>
                <p14:cNvContentPartPr/>
                <p14:nvPr/>
              </p14:nvContentPartPr>
              <p14:xfrm>
                <a:off x="8224094" y="3502228"/>
                <a:ext cx="148320" cy="13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70BE5FC-70FE-41F7-B5D1-6727CB73D3B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06094" y="3484228"/>
                  <a:ext cx="183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A507956-9207-4E68-9A01-19FE39339FE2}"/>
                    </a:ext>
                  </a:extLst>
                </p14:cNvPr>
                <p14:cNvContentPartPr/>
                <p14:nvPr/>
              </p14:nvContentPartPr>
              <p14:xfrm>
                <a:off x="8445134" y="3507988"/>
                <a:ext cx="80640" cy="146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A507956-9207-4E68-9A01-19FE39339FE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427134" y="3490348"/>
                  <a:ext cx="116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EB29B6B-593F-43FA-B360-98806F2192BD}"/>
                    </a:ext>
                  </a:extLst>
                </p14:cNvPr>
                <p14:cNvContentPartPr/>
                <p14:nvPr/>
              </p14:nvContentPartPr>
              <p14:xfrm>
                <a:off x="8583014" y="3456868"/>
                <a:ext cx="317880" cy="15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EB29B6B-593F-43FA-B360-98806F2192B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565374" y="3438868"/>
                  <a:ext cx="353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AACF9D-F227-430C-B6DE-7B3DD5D47F5F}"/>
                    </a:ext>
                  </a:extLst>
                </p14:cNvPr>
                <p14:cNvContentPartPr/>
                <p14:nvPr/>
              </p14:nvContentPartPr>
              <p14:xfrm>
                <a:off x="3677654" y="4133308"/>
                <a:ext cx="207360" cy="15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AACF9D-F227-430C-B6DE-7B3DD5D47F5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59654" y="4115668"/>
                  <a:ext cx="243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499C9A0-037D-41E4-AD03-3FCB692AF9BE}"/>
                    </a:ext>
                  </a:extLst>
                </p14:cNvPr>
                <p14:cNvContentPartPr/>
                <p14:nvPr/>
              </p14:nvContentPartPr>
              <p14:xfrm>
                <a:off x="4201454" y="4154188"/>
                <a:ext cx="75240" cy="140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499C9A0-037D-41E4-AD03-3FCB692AF9B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83454" y="4136548"/>
                  <a:ext cx="110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5713C4-EFCF-4FDF-A9D2-EA571A267ADF}"/>
                    </a:ext>
                  </a:extLst>
                </p14:cNvPr>
                <p14:cNvContentPartPr/>
                <p14:nvPr/>
              </p14:nvContentPartPr>
              <p14:xfrm>
                <a:off x="4365614" y="4163548"/>
                <a:ext cx="362160" cy="126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5713C4-EFCF-4FDF-A9D2-EA571A267AD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47614" y="4145908"/>
                  <a:ext cx="39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719BD53-9AA8-4AAE-9D44-A50918A7D4FE}"/>
                    </a:ext>
                  </a:extLst>
                </p14:cNvPr>
                <p14:cNvContentPartPr/>
                <p14:nvPr/>
              </p14:nvContentPartPr>
              <p14:xfrm>
                <a:off x="4793294" y="4142308"/>
                <a:ext cx="61560" cy="43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719BD53-9AA8-4AAE-9D44-A50918A7D4F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75294" y="4124308"/>
                  <a:ext cx="972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F98C6B-B7B3-47CD-92DB-14243A7E2534}"/>
                    </a:ext>
                  </a:extLst>
                </p14:cNvPr>
                <p14:cNvContentPartPr/>
                <p14:nvPr/>
              </p14:nvContentPartPr>
              <p14:xfrm>
                <a:off x="4780334" y="4159228"/>
                <a:ext cx="143280" cy="132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F98C6B-B7B3-47CD-92DB-14243A7E253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62694" y="4141228"/>
                  <a:ext cx="17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567ADB-3C2C-4F93-B9E6-27F797BC2C01}"/>
                    </a:ext>
                  </a:extLst>
                </p14:cNvPr>
                <p14:cNvContentPartPr/>
                <p14:nvPr/>
              </p14:nvContentPartPr>
              <p14:xfrm>
                <a:off x="4972574" y="4163908"/>
                <a:ext cx="141840" cy="115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567ADB-3C2C-4F93-B9E6-27F797BC2C0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54934" y="4145908"/>
                  <a:ext cx="17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B77BCB-4928-493D-B54C-679EDE4F072B}"/>
                    </a:ext>
                  </a:extLst>
                </p14:cNvPr>
                <p14:cNvContentPartPr/>
                <p14:nvPr/>
              </p14:nvContentPartPr>
              <p14:xfrm>
                <a:off x="5175974" y="4157068"/>
                <a:ext cx="68400" cy="13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B77BCB-4928-493D-B54C-679EDE4F072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158334" y="4139428"/>
                  <a:ext cx="104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463145-93B0-41D0-9DD0-B5259AEE06F6}"/>
                    </a:ext>
                  </a:extLst>
                </p14:cNvPr>
                <p14:cNvContentPartPr/>
                <p14:nvPr/>
              </p14:nvContentPartPr>
              <p14:xfrm>
                <a:off x="5286494" y="3988948"/>
                <a:ext cx="190800" cy="343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463145-93B0-41D0-9DD0-B5259AEE06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68854" y="3971308"/>
                  <a:ext cx="2264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3FA6F4-EE66-4685-B38E-B1DAFA462CC0}"/>
                    </a:ext>
                  </a:extLst>
                </p14:cNvPr>
                <p14:cNvContentPartPr/>
                <p14:nvPr/>
              </p14:nvContentPartPr>
              <p14:xfrm>
                <a:off x="5859974" y="4010908"/>
                <a:ext cx="21600" cy="224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3FA6F4-EE66-4685-B38E-B1DAFA462C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41974" y="3992908"/>
                  <a:ext cx="57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3C34D8-2218-4B08-9B50-5CECF331799B}"/>
                    </a:ext>
                  </a:extLst>
                </p14:cNvPr>
                <p14:cNvContentPartPr/>
                <p14:nvPr/>
              </p14:nvContentPartPr>
              <p14:xfrm>
                <a:off x="5718494" y="4108828"/>
                <a:ext cx="312840" cy="4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3C34D8-2218-4B08-9B50-5CECF331799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00494" y="4090828"/>
                  <a:ext cx="348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F550C3-5DC6-414F-8B9C-2A69C27CF719}"/>
                    </a:ext>
                  </a:extLst>
                </p14:cNvPr>
                <p14:cNvContentPartPr/>
                <p14:nvPr/>
              </p14:nvContentPartPr>
              <p14:xfrm>
                <a:off x="5940974" y="4106668"/>
                <a:ext cx="163440" cy="11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F550C3-5DC6-414F-8B9C-2A69C27CF71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923334" y="4089028"/>
                  <a:ext cx="19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C8E1CE4-255E-4418-9822-31787AC21345}"/>
                    </a:ext>
                  </a:extLst>
                </p14:cNvPr>
                <p14:cNvContentPartPr/>
                <p14:nvPr/>
              </p14:nvContentPartPr>
              <p14:xfrm>
                <a:off x="6141134" y="4100188"/>
                <a:ext cx="11376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C8E1CE4-255E-4418-9822-31787AC2134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23134" y="4082188"/>
                  <a:ext cx="14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79290B-EFA3-438E-BEB7-E3050D0D65BD}"/>
                    </a:ext>
                  </a:extLst>
                </p14:cNvPr>
                <p14:cNvContentPartPr/>
                <p14:nvPr/>
              </p14:nvContentPartPr>
              <p14:xfrm>
                <a:off x="6318254" y="4088668"/>
                <a:ext cx="178560" cy="113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79290B-EFA3-438E-BEB7-E3050D0D65B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300254" y="4071028"/>
                  <a:ext cx="214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CCD604-0740-443D-920E-F88DF0AA365F}"/>
                    </a:ext>
                  </a:extLst>
                </p14:cNvPr>
                <p14:cNvContentPartPr/>
                <p14:nvPr/>
              </p14:nvContentPartPr>
              <p14:xfrm>
                <a:off x="6757814" y="4071028"/>
                <a:ext cx="204840" cy="10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CCD604-0740-443D-920E-F88DF0AA365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739814" y="4053388"/>
                  <a:ext cx="240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D28A21E-DE84-430D-96B4-AD90FE8E81F1}"/>
                    </a:ext>
                  </a:extLst>
                </p14:cNvPr>
                <p14:cNvContentPartPr/>
                <p14:nvPr/>
              </p14:nvContentPartPr>
              <p14:xfrm>
                <a:off x="7005494" y="3908308"/>
                <a:ext cx="56520" cy="28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D28A21E-DE84-430D-96B4-AD90FE8E81F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87494" y="3890308"/>
                  <a:ext cx="92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E8171F-FE1D-4939-BF0B-2F2B2F4B8529}"/>
                    </a:ext>
                  </a:extLst>
                </p14:cNvPr>
                <p14:cNvContentPartPr/>
                <p14:nvPr/>
              </p14:nvContentPartPr>
              <p14:xfrm>
                <a:off x="7180094" y="3963028"/>
                <a:ext cx="25560" cy="279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E8171F-FE1D-4939-BF0B-2F2B2F4B852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62454" y="3945028"/>
                  <a:ext cx="61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B6795C-0225-4A94-AACB-CB93AB767838}"/>
                    </a:ext>
                  </a:extLst>
                </p14:cNvPr>
                <p14:cNvContentPartPr/>
                <p14:nvPr/>
              </p14:nvContentPartPr>
              <p14:xfrm>
                <a:off x="7285214" y="3919108"/>
                <a:ext cx="65880" cy="385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B6795C-0225-4A94-AACB-CB93AB76783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67214" y="3901468"/>
                  <a:ext cx="1015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DF4014-4429-45BE-A317-89AA8FE58415}"/>
                    </a:ext>
                  </a:extLst>
                </p14:cNvPr>
                <p14:cNvContentPartPr/>
                <p14:nvPr/>
              </p14:nvContentPartPr>
              <p14:xfrm>
                <a:off x="7334534" y="4081108"/>
                <a:ext cx="157680" cy="198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DF4014-4429-45BE-A317-89AA8FE5841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316894" y="4063468"/>
                  <a:ext cx="193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9B34C06-E2A1-4C4F-83F7-EB766497C4B9}"/>
                    </a:ext>
                  </a:extLst>
                </p14:cNvPr>
                <p14:cNvContentPartPr/>
                <p14:nvPr/>
              </p14:nvContentPartPr>
              <p14:xfrm>
                <a:off x="7112414" y="4044028"/>
                <a:ext cx="207000" cy="1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9B34C06-E2A1-4C4F-83F7-EB766497C4B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094414" y="4026388"/>
                  <a:ext cx="242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E0E5C1-FB6B-4510-BF2D-A84D1BA069A9}"/>
                    </a:ext>
                  </a:extLst>
                </p14:cNvPr>
                <p14:cNvContentPartPr/>
                <p14:nvPr/>
              </p14:nvContentPartPr>
              <p14:xfrm>
                <a:off x="7825934" y="3971668"/>
                <a:ext cx="90720" cy="50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E0E5C1-FB6B-4510-BF2D-A84D1BA069A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08294" y="3953668"/>
                  <a:ext cx="126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24BAFF-2950-4A7E-AFF0-81CBEFD5F447}"/>
                    </a:ext>
                  </a:extLst>
                </p14:cNvPr>
                <p14:cNvContentPartPr/>
                <p14:nvPr/>
              </p14:nvContentPartPr>
              <p14:xfrm>
                <a:off x="7784174" y="3990388"/>
                <a:ext cx="217800" cy="12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24BAFF-2950-4A7E-AFF0-81CBEFD5F4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66174" y="3972388"/>
                  <a:ext cx="253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5C96080-91E0-4D25-9AB9-A3F9B5EA872F}"/>
                    </a:ext>
                  </a:extLst>
                </p14:cNvPr>
                <p14:cNvContentPartPr/>
                <p14:nvPr/>
              </p14:nvContentPartPr>
              <p14:xfrm>
                <a:off x="8235614" y="3941788"/>
                <a:ext cx="99360" cy="129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5C96080-91E0-4D25-9AB9-A3F9B5EA872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17614" y="3924148"/>
                  <a:ext cx="13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839E7D-6E95-4F2B-9215-40F69C8303E8}"/>
                    </a:ext>
                  </a:extLst>
                </p14:cNvPr>
                <p14:cNvContentPartPr/>
                <p14:nvPr/>
              </p14:nvContentPartPr>
              <p14:xfrm>
                <a:off x="8357654" y="3933868"/>
                <a:ext cx="294480" cy="133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839E7D-6E95-4F2B-9215-40F69C8303E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39654" y="3916228"/>
                  <a:ext cx="330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313C30-9D45-465C-B5E8-EE0694A09924}"/>
                    </a:ext>
                  </a:extLst>
                </p14:cNvPr>
                <p14:cNvContentPartPr/>
                <p14:nvPr/>
              </p14:nvContentPartPr>
              <p14:xfrm>
                <a:off x="8736014" y="3952228"/>
                <a:ext cx="130320" cy="10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313C30-9D45-465C-B5E8-EE0694A0992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718014" y="3934228"/>
                  <a:ext cx="165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6790DA-56DB-48DA-89EE-143680FE10FC}"/>
                    </a:ext>
                  </a:extLst>
                </p14:cNvPr>
                <p14:cNvContentPartPr/>
                <p14:nvPr/>
              </p14:nvContentPartPr>
              <p14:xfrm>
                <a:off x="8870654" y="3852148"/>
                <a:ext cx="133920" cy="223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6790DA-56DB-48DA-89EE-143680FE10F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852654" y="3834508"/>
                  <a:ext cx="169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732B87-9894-4CDE-8C8D-6CC028F866A7}"/>
                    </a:ext>
                  </a:extLst>
                </p14:cNvPr>
                <p14:cNvContentPartPr/>
                <p14:nvPr/>
              </p14:nvContentPartPr>
              <p14:xfrm>
                <a:off x="3661454" y="4618948"/>
                <a:ext cx="187560" cy="159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732B87-9894-4CDE-8C8D-6CC028F866A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43454" y="4600948"/>
                  <a:ext cx="223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3A3AC7D-E6E8-4EF7-AC8A-15F1B6D3F536}"/>
                    </a:ext>
                  </a:extLst>
                </p14:cNvPr>
                <p14:cNvContentPartPr/>
                <p14:nvPr/>
              </p14:nvContentPartPr>
              <p14:xfrm>
                <a:off x="3922094" y="4673668"/>
                <a:ext cx="130680" cy="9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3A3AC7D-E6E8-4EF7-AC8A-15F1B6D3F53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04094" y="4656028"/>
                  <a:ext cx="166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D258BD-9FAE-4FC9-8AE4-5CFF5597BC84}"/>
                    </a:ext>
                  </a:extLst>
                </p14:cNvPr>
                <p14:cNvContentPartPr/>
                <p14:nvPr/>
              </p14:nvContentPartPr>
              <p14:xfrm>
                <a:off x="4132694" y="4683748"/>
                <a:ext cx="174600" cy="103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D258BD-9FAE-4FC9-8AE4-5CFF5597BC8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15054" y="4666108"/>
                  <a:ext cx="210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D4EB356-C79C-4AC5-BE49-684A688668A4}"/>
                    </a:ext>
                  </a:extLst>
                </p14:cNvPr>
                <p14:cNvContentPartPr/>
                <p14:nvPr/>
              </p14:nvContentPartPr>
              <p14:xfrm>
                <a:off x="4367054" y="4548388"/>
                <a:ext cx="135000" cy="20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D4EB356-C79C-4AC5-BE49-684A688668A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349414" y="4530748"/>
                  <a:ext cx="170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72017A1-A9FD-4C70-9A09-6CC0A2587D2D}"/>
                    </a:ext>
                  </a:extLst>
                </p14:cNvPr>
                <p14:cNvContentPartPr/>
                <p14:nvPr/>
              </p14:nvContentPartPr>
              <p14:xfrm>
                <a:off x="4576214" y="4637308"/>
                <a:ext cx="70920" cy="14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72017A1-A9FD-4C70-9A09-6CC0A2587D2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8214" y="4619668"/>
                  <a:ext cx="106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0A556CD-2E8C-42C2-9477-FA660A9BC2DC}"/>
                    </a:ext>
                  </a:extLst>
                </p14:cNvPr>
                <p14:cNvContentPartPr/>
                <p14:nvPr/>
              </p14:nvContentPartPr>
              <p14:xfrm>
                <a:off x="4688894" y="4658548"/>
                <a:ext cx="87120" cy="117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0A556CD-2E8C-42C2-9477-FA660A9BC2D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70894" y="4640908"/>
                  <a:ext cx="12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48976D-E1D3-4C7D-88DF-2F1859F9FC74}"/>
                    </a:ext>
                  </a:extLst>
                </p14:cNvPr>
                <p14:cNvContentPartPr/>
                <p14:nvPr/>
              </p14:nvContentPartPr>
              <p14:xfrm>
                <a:off x="5078414" y="4644508"/>
                <a:ext cx="92880" cy="98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48976D-E1D3-4C7D-88DF-2F1859F9FC7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60414" y="4626868"/>
                  <a:ext cx="128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9EE29A-B1A8-4D91-A441-D33161AEC308}"/>
                    </a:ext>
                  </a:extLst>
                </p14:cNvPr>
                <p14:cNvContentPartPr/>
                <p14:nvPr/>
              </p14:nvContentPartPr>
              <p14:xfrm>
                <a:off x="5278934" y="4418788"/>
                <a:ext cx="99360" cy="34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F9EE29A-B1A8-4D91-A441-D33161AEC30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260934" y="4400788"/>
                  <a:ext cx="135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81F47DA-9D11-4881-8CAA-4AAFAB4878A0}"/>
                    </a:ext>
                  </a:extLst>
                </p14:cNvPr>
                <p14:cNvContentPartPr/>
                <p14:nvPr/>
              </p14:nvContentPartPr>
              <p14:xfrm>
                <a:off x="5214134" y="4619308"/>
                <a:ext cx="138600" cy="2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81F47DA-9D11-4881-8CAA-4AAFAB4878A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196134" y="4601308"/>
                  <a:ext cx="174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2439CD-2B57-4F9B-9EB0-60CAE1A6789C}"/>
                    </a:ext>
                  </a:extLst>
                </p14:cNvPr>
                <p14:cNvContentPartPr/>
                <p14:nvPr/>
              </p14:nvContentPartPr>
              <p14:xfrm>
                <a:off x="5724614" y="4575388"/>
                <a:ext cx="33120" cy="325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2439CD-2B57-4F9B-9EB0-60CAE1A6789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6974" y="4557388"/>
                  <a:ext cx="68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9F6A5C-610D-4566-8EF4-4DFE33789F62}"/>
                    </a:ext>
                  </a:extLst>
                </p14:cNvPr>
                <p14:cNvContentPartPr/>
                <p14:nvPr/>
              </p14:nvContentPartPr>
              <p14:xfrm>
                <a:off x="5705894" y="4586908"/>
                <a:ext cx="148680" cy="148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9F6A5C-610D-4566-8EF4-4DFE33789F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688254" y="4568908"/>
                  <a:ext cx="184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C3987B-18B8-40AE-8DB7-4D6D1FC75B1A}"/>
                    </a:ext>
                  </a:extLst>
                </p14:cNvPr>
                <p14:cNvContentPartPr/>
                <p14:nvPr/>
              </p14:nvContentPartPr>
              <p14:xfrm>
                <a:off x="5938094" y="4592668"/>
                <a:ext cx="125640" cy="103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C3987B-18B8-40AE-8DB7-4D6D1FC75B1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20454" y="4574668"/>
                  <a:ext cx="161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13EFC6-91A9-4306-9EA6-1A8DF2E9D2CD}"/>
                    </a:ext>
                  </a:extLst>
                </p14:cNvPr>
                <p14:cNvContentPartPr/>
                <p14:nvPr/>
              </p14:nvContentPartPr>
              <p14:xfrm>
                <a:off x="6092174" y="4610308"/>
                <a:ext cx="80640" cy="97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13EFC6-91A9-4306-9EA6-1A8DF2E9D2C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74174" y="4592308"/>
                  <a:ext cx="116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93F12A3-FB62-4D09-AA53-C19D657B146F}"/>
                    </a:ext>
                  </a:extLst>
                </p14:cNvPr>
                <p14:cNvContentPartPr/>
                <p14:nvPr/>
              </p14:nvContentPartPr>
              <p14:xfrm>
                <a:off x="6279734" y="4449388"/>
                <a:ext cx="21240" cy="257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93F12A3-FB62-4D09-AA53-C19D657B146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262094" y="4431388"/>
                  <a:ext cx="56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C0492F-018E-4920-BC36-E988507A9864}"/>
                    </a:ext>
                  </a:extLst>
                </p14:cNvPr>
                <p14:cNvContentPartPr/>
                <p14:nvPr/>
              </p14:nvContentPartPr>
              <p14:xfrm>
                <a:off x="6221774" y="4585108"/>
                <a:ext cx="191880" cy="119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C0492F-018E-4920-BC36-E988507A986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04134" y="4567108"/>
                  <a:ext cx="227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CDAD94E-9F72-499B-8EF6-B5097AD6FF12}"/>
                    </a:ext>
                  </a:extLst>
                </p14:cNvPr>
                <p14:cNvContentPartPr/>
                <p14:nvPr/>
              </p14:nvContentPartPr>
              <p14:xfrm>
                <a:off x="6402134" y="4474228"/>
                <a:ext cx="28440" cy="10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CDAD94E-9F72-499B-8EF6-B5097AD6FF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84494" y="4456588"/>
                  <a:ext cx="64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CD006A-5E11-412A-A744-F2189F2A4B52}"/>
                    </a:ext>
                  </a:extLst>
                </p14:cNvPr>
                <p14:cNvContentPartPr/>
                <p14:nvPr/>
              </p14:nvContentPartPr>
              <p14:xfrm>
                <a:off x="6497174" y="4388908"/>
                <a:ext cx="216000" cy="294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CD006A-5E11-412A-A744-F2189F2A4B5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79534" y="4370908"/>
                  <a:ext cx="251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31F51D-46E4-4E05-BC4D-A8C40EC5A9D9}"/>
                    </a:ext>
                  </a:extLst>
                </p14:cNvPr>
                <p14:cNvContentPartPr/>
                <p14:nvPr/>
              </p14:nvContentPartPr>
              <p14:xfrm>
                <a:off x="6768614" y="4414828"/>
                <a:ext cx="34920" cy="243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31F51D-46E4-4E05-BC4D-A8C40EC5A9D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50614" y="4397188"/>
                  <a:ext cx="70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7A74F1-9C53-45A2-A721-C9318A0EAF96}"/>
                    </a:ext>
                  </a:extLst>
                </p14:cNvPr>
                <p14:cNvContentPartPr/>
                <p14:nvPr/>
              </p14:nvContentPartPr>
              <p14:xfrm>
                <a:off x="6788414" y="4564588"/>
                <a:ext cx="215640" cy="37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7A74F1-9C53-45A2-A721-C9318A0EAF9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70414" y="4546948"/>
                  <a:ext cx="251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39056B-A341-401C-9FDB-1F0E79E6758B}"/>
                    </a:ext>
                  </a:extLst>
                </p14:cNvPr>
                <p14:cNvContentPartPr/>
                <p14:nvPr/>
              </p14:nvContentPartPr>
              <p14:xfrm>
                <a:off x="7369454" y="4400428"/>
                <a:ext cx="105120" cy="295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39056B-A341-401C-9FDB-1F0E79E6758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351454" y="4382428"/>
                  <a:ext cx="140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CED8C02-3534-4D52-A973-891BC586CDB4}"/>
                    </a:ext>
                  </a:extLst>
                </p14:cNvPr>
                <p14:cNvContentPartPr/>
                <p14:nvPr/>
              </p14:nvContentPartPr>
              <p14:xfrm>
                <a:off x="7245614" y="4576468"/>
                <a:ext cx="294840" cy="26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CED8C02-3534-4D52-A973-891BC586CDB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227974" y="4558828"/>
                  <a:ext cx="33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666708-254F-45C6-AA89-6F2918B272E8}"/>
                    </a:ext>
                  </a:extLst>
                </p14:cNvPr>
                <p14:cNvContentPartPr/>
                <p14:nvPr/>
              </p14:nvContentPartPr>
              <p14:xfrm>
                <a:off x="7504094" y="4461988"/>
                <a:ext cx="45000" cy="243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666708-254F-45C6-AA89-6F2918B272E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86454" y="4444348"/>
                  <a:ext cx="80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B098785-EB95-4678-BF5D-FB6102A86C3C}"/>
                    </a:ext>
                  </a:extLst>
                </p14:cNvPr>
                <p14:cNvContentPartPr/>
                <p14:nvPr/>
              </p14:nvContentPartPr>
              <p14:xfrm>
                <a:off x="7616054" y="4437508"/>
                <a:ext cx="123480" cy="26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B098785-EB95-4678-BF5D-FB6102A86C3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598414" y="4419508"/>
                  <a:ext cx="159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AFF65B6-6047-4EC7-ACCA-7920FD4F825A}"/>
                    </a:ext>
                  </a:extLst>
                </p14:cNvPr>
                <p14:cNvContentPartPr/>
                <p14:nvPr/>
              </p14:nvContentPartPr>
              <p14:xfrm>
                <a:off x="7822334" y="4540108"/>
                <a:ext cx="113400" cy="146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AFF65B6-6047-4EC7-ACCA-7920FD4F825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04694" y="4522108"/>
                  <a:ext cx="149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4BE609-4C78-43A9-BEA8-8313CC66B396}"/>
                    </a:ext>
                  </a:extLst>
                </p14:cNvPr>
                <p14:cNvContentPartPr/>
                <p14:nvPr/>
              </p14:nvContentPartPr>
              <p14:xfrm>
                <a:off x="7998374" y="4377388"/>
                <a:ext cx="148320" cy="263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4BE609-4C78-43A9-BEA8-8313CC66B39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980734" y="4359388"/>
                  <a:ext cx="183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6D3368-B77C-4F18-9B31-285D039A9630}"/>
                    </a:ext>
                  </a:extLst>
                </p14:cNvPr>
                <p14:cNvContentPartPr/>
                <p14:nvPr/>
              </p14:nvContentPartPr>
              <p14:xfrm>
                <a:off x="8370974" y="4452268"/>
                <a:ext cx="128880" cy="124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6D3368-B77C-4F18-9B31-285D039A963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52974" y="4434628"/>
                  <a:ext cx="164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90C26D-3EAA-4143-A582-57E48BB838B4}"/>
                    </a:ext>
                  </a:extLst>
                </p14:cNvPr>
                <p14:cNvContentPartPr/>
                <p14:nvPr/>
              </p14:nvContentPartPr>
              <p14:xfrm>
                <a:off x="8577254" y="4435348"/>
                <a:ext cx="133920" cy="15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90C26D-3EAA-4143-A582-57E48BB838B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559254" y="4417348"/>
                  <a:ext cx="169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8E096F-D278-48E6-A103-0AE519C055FD}"/>
                    </a:ext>
                  </a:extLst>
                </p14:cNvPr>
                <p14:cNvContentPartPr/>
                <p14:nvPr/>
              </p14:nvContentPartPr>
              <p14:xfrm>
                <a:off x="8744654" y="4243108"/>
                <a:ext cx="346680" cy="315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8E096F-D278-48E6-A103-0AE519C055F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726654" y="4225468"/>
                  <a:ext cx="382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FBE496-D3AF-4FCE-99D1-C4B8B54150BC}"/>
                    </a:ext>
                  </a:extLst>
                </p14:cNvPr>
                <p14:cNvContentPartPr/>
                <p14:nvPr/>
              </p14:nvContentPartPr>
              <p14:xfrm>
                <a:off x="9152174" y="4419868"/>
                <a:ext cx="27000" cy="16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FBE496-D3AF-4FCE-99D1-C4B8B54150B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134174" y="4401868"/>
                  <a:ext cx="62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F017C66-EF52-4983-880C-BC38475F007D}"/>
                    </a:ext>
                  </a:extLst>
                </p14:cNvPr>
                <p14:cNvContentPartPr/>
                <p14:nvPr/>
              </p14:nvContentPartPr>
              <p14:xfrm>
                <a:off x="2977454" y="5018527"/>
                <a:ext cx="144720" cy="158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F017C66-EF52-4983-880C-BC38475F007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59814" y="5000887"/>
                  <a:ext cx="180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50BA3C-DC5B-4894-92D7-05A0735737DE}"/>
                    </a:ext>
                  </a:extLst>
                </p14:cNvPr>
                <p14:cNvContentPartPr/>
                <p14:nvPr/>
              </p14:nvContentPartPr>
              <p14:xfrm>
                <a:off x="3151694" y="5035807"/>
                <a:ext cx="115200" cy="16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50BA3C-DC5B-4894-92D7-05A0735737D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33694" y="5018167"/>
                  <a:ext cx="150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5B22A9E-FD5A-42A4-B5EA-AC81C692104B}"/>
                    </a:ext>
                  </a:extLst>
                </p14:cNvPr>
                <p14:cNvContentPartPr/>
                <p14:nvPr/>
              </p14:nvContentPartPr>
              <p14:xfrm>
                <a:off x="3168614" y="4986487"/>
                <a:ext cx="162360" cy="22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5B22A9E-FD5A-42A4-B5EA-AC81C692104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50614" y="4968847"/>
                  <a:ext cx="198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4473AE9-915E-42C0-A21D-D7A97DC3E20E}"/>
                    </a:ext>
                  </a:extLst>
                </p14:cNvPr>
                <p14:cNvContentPartPr/>
                <p14:nvPr/>
              </p14:nvContentPartPr>
              <p14:xfrm>
                <a:off x="4574414" y="4955527"/>
                <a:ext cx="117720" cy="226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4473AE9-915E-42C0-A21D-D7A97DC3E20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556414" y="4937887"/>
                  <a:ext cx="153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600801C-3CC5-4814-BC87-60583C7BBDBD}"/>
                    </a:ext>
                  </a:extLst>
                </p14:cNvPr>
                <p14:cNvContentPartPr/>
                <p14:nvPr/>
              </p14:nvContentPartPr>
              <p14:xfrm>
                <a:off x="4787894" y="5021407"/>
                <a:ext cx="87840" cy="191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600801C-3CC5-4814-BC87-60583C7BBDB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770254" y="5003407"/>
                  <a:ext cx="123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37D6EF6-1C3F-4648-AE72-7B4D9FB1742F}"/>
                    </a:ext>
                  </a:extLst>
                </p14:cNvPr>
                <p14:cNvContentPartPr/>
                <p14:nvPr/>
              </p14:nvContentPartPr>
              <p14:xfrm>
                <a:off x="4785014" y="4971367"/>
                <a:ext cx="150480" cy="18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37D6EF6-1C3F-4648-AE72-7B4D9FB1742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67374" y="4953367"/>
                  <a:ext cx="186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FC1FAB-3B51-49DB-812A-A692F1C8C492}"/>
                    </a:ext>
                  </a:extLst>
                </p14:cNvPr>
                <p14:cNvContentPartPr/>
                <p14:nvPr/>
              </p14:nvContentPartPr>
              <p14:xfrm>
                <a:off x="2697734" y="4899007"/>
                <a:ext cx="34200" cy="393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FC1FAB-3B51-49DB-812A-A692F1C8C49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679734" y="4881367"/>
                  <a:ext cx="69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645CDEA-AB1D-48F7-A417-4D875854E401}"/>
                    </a:ext>
                  </a:extLst>
                </p14:cNvPr>
                <p14:cNvContentPartPr/>
                <p14:nvPr/>
              </p14:nvContentPartPr>
              <p14:xfrm>
                <a:off x="2654894" y="4845007"/>
                <a:ext cx="2517120" cy="437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645CDEA-AB1D-48F7-A417-4D875854E40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637254" y="4827007"/>
                  <a:ext cx="2552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2DCD92B-6900-4263-89A7-560496447077}"/>
                    </a:ext>
                  </a:extLst>
                </p14:cNvPr>
                <p14:cNvContentPartPr/>
                <p14:nvPr/>
              </p14:nvContentPartPr>
              <p14:xfrm>
                <a:off x="2725454" y="5282767"/>
                <a:ext cx="2578680" cy="17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2DCD92B-6900-4263-89A7-56049644707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707454" y="5265127"/>
                  <a:ext cx="26143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75B1040-2F31-44AD-8F7E-04ED91B4B3EC}"/>
              </a:ext>
            </a:extLst>
          </p:cNvPr>
          <p:cNvGrpSpPr/>
          <p:nvPr/>
        </p:nvGrpSpPr>
        <p:grpSpPr>
          <a:xfrm>
            <a:off x="2084294" y="5136247"/>
            <a:ext cx="821160" cy="817920"/>
            <a:chOff x="2084294" y="5136247"/>
            <a:chExt cx="82116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F467EE2-DD8F-4393-B1C1-7D8196C67480}"/>
                    </a:ext>
                  </a:extLst>
                </p14:cNvPr>
                <p14:cNvContentPartPr/>
                <p14:nvPr/>
              </p14:nvContentPartPr>
              <p14:xfrm>
                <a:off x="2105894" y="5136247"/>
                <a:ext cx="799560" cy="811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F467EE2-DD8F-4393-B1C1-7D8196C6748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087894" y="5118607"/>
                  <a:ext cx="83520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4110B6F-2245-41DE-8A60-BFF375ACD3D5}"/>
                    </a:ext>
                  </a:extLst>
                </p14:cNvPr>
                <p14:cNvContentPartPr/>
                <p14:nvPr/>
              </p14:nvContentPartPr>
              <p14:xfrm>
                <a:off x="2084294" y="5675887"/>
                <a:ext cx="215640" cy="278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4110B6F-2245-41DE-8A60-BFF375ACD3D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66294" y="5658247"/>
                  <a:ext cx="25128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42CBEC0-53A7-489C-8670-69ACD1B6CCD6}"/>
              </a:ext>
            </a:extLst>
          </p:cNvPr>
          <p:cNvGrpSpPr/>
          <p:nvPr/>
        </p:nvGrpSpPr>
        <p:grpSpPr>
          <a:xfrm>
            <a:off x="3445454" y="4994047"/>
            <a:ext cx="4930560" cy="1429200"/>
            <a:chOff x="3445454" y="4994047"/>
            <a:chExt cx="4930560" cy="14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6838FD2-AD4F-45FF-862A-50D687967AF9}"/>
                    </a:ext>
                  </a:extLst>
                </p14:cNvPr>
                <p14:cNvContentPartPr/>
                <p14:nvPr/>
              </p14:nvContentPartPr>
              <p14:xfrm>
                <a:off x="4736774" y="6060706"/>
                <a:ext cx="118080" cy="19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6838FD2-AD4F-45FF-862A-50D687967AF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718774" y="6042706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76E2E2-2BC7-4382-A417-33ECB4849D34}"/>
                    </a:ext>
                  </a:extLst>
                </p14:cNvPr>
                <p14:cNvContentPartPr/>
                <p14:nvPr/>
              </p14:nvContentPartPr>
              <p14:xfrm>
                <a:off x="4747934" y="6053506"/>
                <a:ext cx="11808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76E2E2-2BC7-4382-A417-33ECB4849D3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30294" y="6035866"/>
                  <a:ext cx="153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919E4BF-9B80-4752-A004-31439B65A369}"/>
                    </a:ext>
                  </a:extLst>
                </p14:cNvPr>
                <p14:cNvContentPartPr/>
                <p14:nvPr/>
              </p14:nvContentPartPr>
              <p14:xfrm>
                <a:off x="4913534" y="6071146"/>
                <a:ext cx="136800" cy="199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919E4BF-9B80-4752-A004-31439B65A36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95534" y="6053146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45A054B-376F-4AE1-8A3D-C2634D0FE5FE}"/>
                    </a:ext>
                  </a:extLst>
                </p14:cNvPr>
                <p14:cNvContentPartPr/>
                <p14:nvPr/>
              </p14:nvContentPartPr>
              <p14:xfrm>
                <a:off x="7047254" y="6002746"/>
                <a:ext cx="153360" cy="211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45A054B-376F-4AE1-8A3D-C2634D0FE5F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029254" y="5984746"/>
                  <a:ext cx="189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0352D28-54C9-4432-9FA2-D88743E4E209}"/>
                    </a:ext>
                  </a:extLst>
                </p14:cNvPr>
                <p14:cNvContentPartPr/>
                <p14:nvPr/>
              </p14:nvContentPartPr>
              <p14:xfrm>
                <a:off x="7239494" y="6026506"/>
                <a:ext cx="147960" cy="154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0352D28-54C9-4432-9FA2-D88743E4E20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21854" y="6008506"/>
                  <a:ext cx="183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B2B706-AAF5-4CAB-91F1-4A18F0F0BAB2}"/>
                    </a:ext>
                  </a:extLst>
                </p14:cNvPr>
                <p14:cNvContentPartPr/>
                <p14:nvPr/>
              </p14:nvContentPartPr>
              <p14:xfrm>
                <a:off x="5271374" y="5932546"/>
                <a:ext cx="22680" cy="438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B2B706-AAF5-4CAB-91F1-4A18F0F0BA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53734" y="5914546"/>
                  <a:ext cx="583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441594E-26A7-42CD-96B4-0DE5ABF1B77C}"/>
                    </a:ext>
                  </a:extLst>
                </p14:cNvPr>
                <p14:cNvContentPartPr/>
                <p14:nvPr/>
              </p14:nvContentPartPr>
              <p14:xfrm>
                <a:off x="5398454" y="5850847"/>
                <a:ext cx="466200" cy="572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441594E-26A7-42CD-96B4-0DE5ABF1B7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80454" y="5832847"/>
                  <a:ext cx="5018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0921FA-1212-4EEF-97D3-91C255660DC1}"/>
                    </a:ext>
                  </a:extLst>
                </p14:cNvPr>
                <p14:cNvContentPartPr/>
                <p14:nvPr/>
              </p14:nvContentPartPr>
              <p14:xfrm>
                <a:off x="3710774" y="5018887"/>
                <a:ext cx="155160" cy="183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0921FA-1212-4EEF-97D3-91C255660DC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693134" y="5000887"/>
                  <a:ext cx="190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EED328-333B-414E-BA95-1B2972F096D0}"/>
                    </a:ext>
                  </a:extLst>
                </p14:cNvPr>
                <p14:cNvContentPartPr/>
                <p14:nvPr/>
              </p14:nvContentPartPr>
              <p14:xfrm>
                <a:off x="3751814" y="4995847"/>
                <a:ext cx="160920" cy="20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EED328-333B-414E-BA95-1B2972F096D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733814" y="4978207"/>
                  <a:ext cx="196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528107C-4DBF-419A-A83F-E9D42403CC98}"/>
                    </a:ext>
                  </a:extLst>
                </p14:cNvPr>
                <p14:cNvContentPartPr/>
                <p14:nvPr/>
              </p14:nvContentPartPr>
              <p14:xfrm>
                <a:off x="3975734" y="5014207"/>
                <a:ext cx="100440" cy="196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528107C-4DBF-419A-A83F-E9D42403CC9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58094" y="4996207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55674D-424F-452E-B990-03F79287DB03}"/>
                    </a:ext>
                  </a:extLst>
                </p14:cNvPr>
                <p14:cNvContentPartPr/>
                <p14:nvPr/>
              </p14:nvContentPartPr>
              <p14:xfrm>
                <a:off x="3960254" y="4994047"/>
                <a:ext cx="141480" cy="16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55674D-424F-452E-B990-03F79287DB0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942254" y="4976407"/>
                  <a:ext cx="17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E229BDA-B8B1-41FD-BB35-6E0434CAADA2}"/>
                    </a:ext>
                  </a:extLst>
                </p14:cNvPr>
                <p14:cNvContentPartPr/>
                <p14:nvPr/>
              </p14:nvContentPartPr>
              <p14:xfrm>
                <a:off x="3548414" y="5129047"/>
                <a:ext cx="35280" cy="793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E229BDA-B8B1-41FD-BB35-6E0434CAADA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30414" y="5111407"/>
                  <a:ext cx="709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2560A0-17A3-43CC-A6F3-200665E15222}"/>
                    </a:ext>
                  </a:extLst>
                </p14:cNvPr>
                <p14:cNvContentPartPr/>
                <p14:nvPr/>
              </p14:nvContentPartPr>
              <p14:xfrm>
                <a:off x="3445454" y="5748607"/>
                <a:ext cx="316080" cy="209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2560A0-17A3-43CC-A6F3-200665E1522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427454" y="5730967"/>
                  <a:ext cx="351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C5A5E72-AC6D-447D-A658-9B42CB4D9FDF}"/>
                    </a:ext>
                  </a:extLst>
                </p14:cNvPr>
                <p14:cNvContentPartPr/>
                <p14:nvPr/>
              </p14:nvContentPartPr>
              <p14:xfrm>
                <a:off x="4328174" y="5180887"/>
                <a:ext cx="1112040" cy="743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C5A5E72-AC6D-447D-A658-9B42CB4D9FD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310534" y="5163247"/>
                  <a:ext cx="11476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F676B37-53D0-4436-8A5E-27D5288255C7}"/>
                    </a:ext>
                  </a:extLst>
                </p14:cNvPr>
                <p14:cNvContentPartPr/>
                <p14:nvPr/>
              </p14:nvContentPartPr>
              <p14:xfrm>
                <a:off x="5340494" y="5711527"/>
                <a:ext cx="122040" cy="179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F676B37-53D0-4436-8A5E-27D5288255C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322494" y="5693527"/>
                  <a:ext cx="157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C41DFB-8026-4FBF-836B-C004336EDE3B}"/>
                    </a:ext>
                  </a:extLst>
                </p14:cNvPr>
                <p14:cNvContentPartPr/>
                <p14:nvPr/>
              </p14:nvContentPartPr>
              <p14:xfrm>
                <a:off x="5124134" y="5091247"/>
                <a:ext cx="3251880" cy="722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C41DFB-8026-4FBF-836B-C004336EDE3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06494" y="5073247"/>
                  <a:ext cx="3287520" cy="75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5337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AD8-8FA3-4B54-9C62-F7EDD967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7345-17D0-432B-97A1-60AA6CD9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2" y="895350"/>
            <a:ext cx="8058150" cy="2533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704B0-A86D-462D-A242-A755237881E5}"/>
              </a:ext>
            </a:extLst>
          </p:cNvPr>
          <p:cNvSpPr/>
          <p:nvPr/>
        </p:nvSpPr>
        <p:spPr bwMode="auto">
          <a:xfrm>
            <a:off x="650502" y="895350"/>
            <a:ext cx="1608604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9DDE-0FE9-4756-B296-D67B62857592}"/>
              </a:ext>
            </a:extLst>
          </p:cNvPr>
          <p:cNvSpPr/>
          <p:nvPr/>
        </p:nvSpPr>
        <p:spPr bwMode="auto">
          <a:xfrm>
            <a:off x="6239435" y="1054249"/>
            <a:ext cx="2469217" cy="69924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60F64B-D7BF-42DC-8877-DE0D42A7B31F}"/>
              </a:ext>
            </a:extLst>
          </p:cNvPr>
          <p:cNvGrpSpPr/>
          <p:nvPr/>
        </p:nvGrpSpPr>
        <p:grpSpPr>
          <a:xfrm>
            <a:off x="6256694" y="3012713"/>
            <a:ext cx="246960" cy="449280"/>
            <a:chOff x="6256694" y="3012713"/>
            <a:chExt cx="24696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29ED59-3281-4822-AF47-A48705BAD306}"/>
                    </a:ext>
                  </a:extLst>
                </p14:cNvPr>
                <p14:cNvContentPartPr/>
                <p14:nvPr/>
              </p14:nvContentPartPr>
              <p14:xfrm>
                <a:off x="6256694" y="3046913"/>
                <a:ext cx="205200" cy="32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29ED59-3281-4822-AF47-A48705BAD3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9054" y="3028913"/>
                  <a:ext cx="240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7C82E4-26BA-4066-9FC7-B0473B3CDEFB}"/>
                    </a:ext>
                  </a:extLst>
                </p14:cNvPr>
                <p14:cNvContentPartPr/>
                <p14:nvPr/>
              </p14:nvContentPartPr>
              <p14:xfrm>
                <a:off x="6325094" y="3012713"/>
                <a:ext cx="178560" cy="44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7C82E4-26BA-4066-9FC7-B0473B3CDE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07454" y="2994713"/>
                  <a:ext cx="2142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FB49E3-E907-47DB-B2A4-741D6BA96AF7}"/>
              </a:ext>
            </a:extLst>
          </p:cNvPr>
          <p:cNvGrpSpPr/>
          <p:nvPr/>
        </p:nvGrpSpPr>
        <p:grpSpPr>
          <a:xfrm>
            <a:off x="6302054" y="3598073"/>
            <a:ext cx="790560" cy="273960"/>
            <a:chOff x="6302054" y="3598073"/>
            <a:chExt cx="7905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C45791-F282-4BDC-B2C8-C2C4C2FAC482}"/>
                    </a:ext>
                  </a:extLst>
                </p14:cNvPr>
                <p14:cNvContentPartPr/>
                <p14:nvPr/>
              </p14:nvContentPartPr>
              <p14:xfrm>
                <a:off x="6357854" y="3618593"/>
                <a:ext cx="27360" cy="24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C45791-F282-4BDC-B2C8-C2C4C2FAC4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39854" y="3600593"/>
                  <a:ext cx="63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D1AF20-916C-40E0-B24B-A873A7E12946}"/>
                    </a:ext>
                  </a:extLst>
                </p14:cNvPr>
                <p14:cNvContentPartPr/>
                <p14:nvPr/>
              </p14:nvContentPartPr>
              <p14:xfrm>
                <a:off x="6302054" y="3633353"/>
                <a:ext cx="178560" cy="23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D1AF20-916C-40E0-B24B-A873A7E129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84414" y="3615713"/>
                  <a:ext cx="214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A456A4-35D4-423D-A277-A9EE47CC17E2}"/>
                    </a:ext>
                  </a:extLst>
                </p14:cNvPr>
                <p14:cNvContentPartPr/>
                <p14:nvPr/>
              </p14:nvContentPartPr>
              <p14:xfrm>
                <a:off x="6528494" y="3737393"/>
                <a:ext cx="112320" cy="12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A456A4-35D4-423D-A277-A9EE47CC17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0854" y="3719753"/>
                  <a:ext cx="147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7C7E46-1FEE-4AE7-8A7E-717A7465B886}"/>
                    </a:ext>
                  </a:extLst>
                </p14:cNvPr>
                <p14:cNvContentPartPr/>
                <p14:nvPr/>
              </p14:nvContentPartPr>
              <p14:xfrm>
                <a:off x="6671054" y="3617153"/>
                <a:ext cx="12240" cy="24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7C7E46-1FEE-4AE7-8A7E-717A7465B8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53414" y="3599513"/>
                  <a:ext cx="47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B91315-0F24-4168-ABE3-B364269324B3}"/>
                    </a:ext>
                  </a:extLst>
                </p14:cNvPr>
                <p14:cNvContentPartPr/>
                <p14:nvPr/>
              </p14:nvContentPartPr>
              <p14:xfrm>
                <a:off x="6715694" y="3746033"/>
                <a:ext cx="87120" cy="12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B91315-0F24-4168-ABE3-B364269324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8054" y="3728393"/>
                  <a:ext cx="12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541D93-B0C0-4F77-9B61-8160DA750DD5}"/>
                    </a:ext>
                  </a:extLst>
                </p14:cNvPr>
                <p14:cNvContentPartPr/>
                <p14:nvPr/>
              </p14:nvContentPartPr>
              <p14:xfrm>
                <a:off x="6827654" y="3598073"/>
                <a:ext cx="118080" cy="246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541D93-B0C0-4F77-9B61-8160DA750D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10014" y="3580073"/>
                  <a:ext cx="153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BB31BD0-5110-4F91-8DAE-7A9659650DE3}"/>
                    </a:ext>
                  </a:extLst>
                </p14:cNvPr>
                <p14:cNvContentPartPr/>
                <p14:nvPr/>
              </p14:nvContentPartPr>
              <p14:xfrm>
                <a:off x="6974174" y="3723353"/>
                <a:ext cx="118440" cy="121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BB31BD0-5110-4F91-8DAE-7A9659650D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56174" y="3705353"/>
                  <a:ext cx="1540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CAC5B8-19BA-4DD6-9F58-6E0349BB6300}"/>
              </a:ext>
            </a:extLst>
          </p:cNvPr>
          <p:cNvGrpSpPr/>
          <p:nvPr/>
        </p:nvGrpSpPr>
        <p:grpSpPr>
          <a:xfrm>
            <a:off x="7280534" y="3629033"/>
            <a:ext cx="362520" cy="186120"/>
            <a:chOff x="7280534" y="3629033"/>
            <a:chExt cx="3625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7642A2-0850-4058-9E1E-53B5A6960118}"/>
                    </a:ext>
                  </a:extLst>
                </p14:cNvPr>
                <p14:cNvContentPartPr/>
                <p14:nvPr/>
              </p14:nvContentPartPr>
              <p14:xfrm>
                <a:off x="7280534" y="3631193"/>
                <a:ext cx="138600" cy="18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7642A2-0850-4058-9E1E-53B5A69601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62534" y="3613553"/>
                  <a:ext cx="17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04354C-43F6-42D8-B7EA-136F4434FFC8}"/>
                    </a:ext>
                  </a:extLst>
                </p14:cNvPr>
                <p14:cNvContentPartPr/>
                <p14:nvPr/>
              </p14:nvContentPartPr>
              <p14:xfrm>
                <a:off x="7533614" y="3629033"/>
                <a:ext cx="109440" cy="144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04354C-43F6-42D8-B7EA-136F4434FF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15614" y="3611033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F4A9D6-F249-4574-8A99-41681ECE3DA8}"/>
              </a:ext>
            </a:extLst>
          </p:cNvPr>
          <p:cNvGrpSpPr/>
          <p:nvPr/>
        </p:nvGrpSpPr>
        <p:grpSpPr>
          <a:xfrm>
            <a:off x="2554094" y="3609593"/>
            <a:ext cx="831600" cy="321840"/>
            <a:chOff x="2554094" y="3609593"/>
            <a:chExt cx="8316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319F0D-8739-4BE8-9F6E-74DF6F38C5B1}"/>
                    </a:ext>
                  </a:extLst>
                </p14:cNvPr>
                <p14:cNvContentPartPr/>
                <p14:nvPr/>
              </p14:nvContentPartPr>
              <p14:xfrm>
                <a:off x="2650214" y="3638753"/>
                <a:ext cx="11880" cy="26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319F0D-8739-4BE8-9F6E-74DF6F38C5B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32574" y="3621113"/>
                  <a:ext cx="47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627109-BDC0-40EE-9471-D31B95AC05BE}"/>
                    </a:ext>
                  </a:extLst>
                </p14:cNvPr>
                <p14:cNvContentPartPr/>
                <p14:nvPr/>
              </p14:nvContentPartPr>
              <p14:xfrm>
                <a:off x="2554094" y="3645593"/>
                <a:ext cx="222120" cy="25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627109-BDC0-40EE-9471-D31B95AC05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36094" y="3627593"/>
                  <a:ext cx="257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92A280-BB66-49E8-A4DE-6C49241A020F}"/>
                    </a:ext>
                  </a:extLst>
                </p14:cNvPr>
                <p14:cNvContentPartPr/>
                <p14:nvPr/>
              </p14:nvContentPartPr>
              <p14:xfrm>
                <a:off x="2808974" y="3791753"/>
                <a:ext cx="137160" cy="9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92A280-BB66-49E8-A4DE-6C49241A02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90974" y="3774113"/>
                  <a:ext cx="17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C55B2E-92EE-4293-B621-0034ACDFFB13}"/>
                    </a:ext>
                  </a:extLst>
                </p14:cNvPr>
                <p14:cNvContentPartPr/>
                <p14:nvPr/>
              </p14:nvContentPartPr>
              <p14:xfrm>
                <a:off x="2941454" y="3650633"/>
                <a:ext cx="25920" cy="28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C55B2E-92EE-4293-B621-0034ACDFFB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23814" y="3632993"/>
                  <a:ext cx="61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705A3E-0057-46D8-BE6F-4506CB461AB3}"/>
                    </a:ext>
                  </a:extLst>
                </p14:cNvPr>
                <p14:cNvContentPartPr/>
                <p14:nvPr/>
              </p14:nvContentPartPr>
              <p14:xfrm>
                <a:off x="3017774" y="3778793"/>
                <a:ext cx="81000" cy="11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705A3E-0057-46D8-BE6F-4506CB461A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00134" y="3760793"/>
                  <a:ext cx="116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D7FE60-BA34-4D1C-B456-95E9824EF0FC}"/>
                    </a:ext>
                  </a:extLst>
                </p14:cNvPr>
                <p14:cNvContentPartPr/>
                <p14:nvPr/>
              </p14:nvContentPartPr>
              <p14:xfrm>
                <a:off x="3124694" y="3609593"/>
                <a:ext cx="162360" cy="30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D7FE60-BA34-4D1C-B456-95E9824EF0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7054" y="3591593"/>
                  <a:ext cx="198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CEF916-0030-4751-BAD5-AD0102DE6317}"/>
                    </a:ext>
                  </a:extLst>
                </p14:cNvPr>
                <p14:cNvContentPartPr/>
                <p14:nvPr/>
              </p14:nvContentPartPr>
              <p14:xfrm>
                <a:off x="3304334" y="3746753"/>
                <a:ext cx="81360" cy="126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CEF916-0030-4751-BAD5-AD0102DE63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86334" y="3729113"/>
                  <a:ext cx="1170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81BD-7576-4695-A4D9-5BA054BACF54}"/>
              </a:ext>
            </a:extLst>
          </p:cNvPr>
          <p:cNvGrpSpPr/>
          <p:nvPr/>
        </p:nvGrpSpPr>
        <p:grpSpPr>
          <a:xfrm>
            <a:off x="3655334" y="3626153"/>
            <a:ext cx="335880" cy="246600"/>
            <a:chOff x="3655334" y="3626153"/>
            <a:chExt cx="3358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8B2C6-99E8-4BF2-83B1-263D27D25079}"/>
                    </a:ext>
                  </a:extLst>
                </p14:cNvPr>
                <p14:cNvContentPartPr/>
                <p14:nvPr/>
              </p14:nvContentPartPr>
              <p14:xfrm>
                <a:off x="3655334" y="3666113"/>
                <a:ext cx="167400" cy="15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8B2C6-99E8-4BF2-83B1-263D27D250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37694" y="3648473"/>
                  <a:ext cx="203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3CAC02-5AF0-4DA9-8830-B13027335996}"/>
                    </a:ext>
                  </a:extLst>
                </p14:cNvPr>
                <p14:cNvContentPartPr/>
                <p14:nvPr/>
              </p14:nvContentPartPr>
              <p14:xfrm>
                <a:off x="3811574" y="3681233"/>
                <a:ext cx="11664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3CAC02-5AF0-4DA9-8830-B130273359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3574" y="3663593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67006C-E333-4105-B6B3-D00AC685B7E2}"/>
                    </a:ext>
                  </a:extLst>
                </p14:cNvPr>
                <p14:cNvContentPartPr/>
                <p14:nvPr/>
              </p14:nvContentPartPr>
              <p14:xfrm>
                <a:off x="3805454" y="3626153"/>
                <a:ext cx="185760" cy="3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67006C-E333-4105-B6B3-D00AC685B7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87454" y="3608153"/>
                  <a:ext cx="2214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27965-2CD7-4C27-BC4C-DAFB1DA7A0D4}"/>
              </a:ext>
            </a:extLst>
          </p:cNvPr>
          <p:cNvGrpSpPr/>
          <p:nvPr/>
        </p:nvGrpSpPr>
        <p:grpSpPr>
          <a:xfrm>
            <a:off x="2811854" y="3148793"/>
            <a:ext cx="279000" cy="304920"/>
            <a:chOff x="2811854" y="3148793"/>
            <a:chExt cx="2790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5C4AAC-B536-4416-A5AC-79DD341222BB}"/>
                    </a:ext>
                  </a:extLst>
                </p14:cNvPr>
                <p14:cNvContentPartPr/>
                <p14:nvPr/>
              </p14:nvContentPartPr>
              <p14:xfrm>
                <a:off x="2811854" y="3154913"/>
                <a:ext cx="279000" cy="23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5C4AAC-B536-4416-A5AC-79DD341222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93854" y="3137273"/>
                  <a:ext cx="314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66563B-5760-4AA2-922F-C29BF48072B1}"/>
                    </a:ext>
                  </a:extLst>
                </p14:cNvPr>
                <p14:cNvContentPartPr/>
                <p14:nvPr/>
              </p14:nvContentPartPr>
              <p14:xfrm>
                <a:off x="2811854" y="3148793"/>
                <a:ext cx="177840" cy="304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66563B-5760-4AA2-922F-C29BF48072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93854" y="3130793"/>
                  <a:ext cx="21348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64E2F25-CB1B-4DD2-B60C-9F801570116F}"/>
                  </a:ext>
                </a:extLst>
              </p14:cNvPr>
              <p14:cNvContentPartPr/>
              <p14:nvPr/>
            </p14:nvContentPartPr>
            <p14:xfrm>
              <a:off x="2382374" y="2140073"/>
              <a:ext cx="422640" cy="248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64E2F25-CB1B-4DD2-B60C-9F80157011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64374" y="2122073"/>
                <a:ext cx="45828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5936753-16D3-4B64-954D-6D38CB4357AB}"/>
              </a:ext>
            </a:extLst>
          </p:cNvPr>
          <p:cNvGrpSpPr/>
          <p:nvPr/>
        </p:nvGrpSpPr>
        <p:grpSpPr>
          <a:xfrm>
            <a:off x="2403254" y="1791233"/>
            <a:ext cx="268560" cy="199440"/>
            <a:chOff x="2403254" y="1791233"/>
            <a:chExt cx="2685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A77CC1-9500-46EB-8987-C233627EE38B}"/>
                    </a:ext>
                  </a:extLst>
                </p14:cNvPr>
                <p14:cNvContentPartPr/>
                <p14:nvPr/>
              </p14:nvContentPartPr>
              <p14:xfrm>
                <a:off x="2403254" y="1837673"/>
                <a:ext cx="13356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A77CC1-9500-46EB-8987-C233627EE3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85614" y="1820033"/>
                  <a:ext cx="169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290055-6265-4585-B01D-0F48B049B385}"/>
                    </a:ext>
                  </a:extLst>
                </p14:cNvPr>
                <p14:cNvContentPartPr/>
                <p14:nvPr/>
              </p14:nvContentPartPr>
              <p14:xfrm>
                <a:off x="2542574" y="1791233"/>
                <a:ext cx="12924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290055-6265-4585-B01D-0F48B049B38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24934" y="1773233"/>
                  <a:ext cx="1648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228C04-A3D0-4585-B3EF-A8E17016A6A6}"/>
              </a:ext>
            </a:extLst>
          </p:cNvPr>
          <p:cNvGrpSpPr/>
          <p:nvPr/>
        </p:nvGrpSpPr>
        <p:grpSpPr>
          <a:xfrm>
            <a:off x="381854" y="4432913"/>
            <a:ext cx="1023120" cy="296640"/>
            <a:chOff x="381854" y="4432913"/>
            <a:chExt cx="102312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A0EA04-8D9C-4382-9FD3-3662D2DDC9FC}"/>
                    </a:ext>
                  </a:extLst>
                </p14:cNvPr>
                <p14:cNvContentPartPr/>
                <p14:nvPr/>
              </p14:nvContentPartPr>
              <p14:xfrm>
                <a:off x="405614" y="4432913"/>
                <a:ext cx="21600" cy="24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A0EA04-8D9C-4382-9FD3-3662D2DDC9F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7974" y="4415273"/>
                  <a:ext cx="57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59EDCE-100E-41B8-98AD-D00AFB8700DD}"/>
                    </a:ext>
                  </a:extLst>
                </p14:cNvPr>
                <p14:cNvContentPartPr/>
                <p14:nvPr/>
              </p14:nvContentPartPr>
              <p14:xfrm>
                <a:off x="381854" y="4433993"/>
                <a:ext cx="185400" cy="234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59EDCE-100E-41B8-98AD-D00AFB8700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4214" y="4415993"/>
                  <a:ext cx="221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668B0D-FAF4-42BB-8B18-F59D5E6BEB61}"/>
                    </a:ext>
                  </a:extLst>
                </p14:cNvPr>
                <p14:cNvContentPartPr/>
                <p14:nvPr/>
              </p14:nvContentPartPr>
              <p14:xfrm>
                <a:off x="394454" y="4652513"/>
                <a:ext cx="140040" cy="1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668B0D-FAF4-42BB-8B18-F59D5E6BEB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6454" y="4634513"/>
                  <a:ext cx="175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448F01-919F-4E33-90DA-5B3B1EDBC0C2}"/>
                    </a:ext>
                  </a:extLst>
                </p14:cNvPr>
                <p14:cNvContentPartPr/>
                <p14:nvPr/>
              </p14:nvContentPartPr>
              <p14:xfrm>
                <a:off x="457094" y="4540553"/>
                <a:ext cx="178920" cy="17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448F01-919F-4E33-90DA-5B3B1EDBC0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9454" y="4522553"/>
                  <a:ext cx="21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207184-4085-4D3B-833A-90E8AF59BDAB}"/>
                    </a:ext>
                  </a:extLst>
                </p14:cNvPr>
                <p14:cNvContentPartPr/>
                <p14:nvPr/>
              </p14:nvContentPartPr>
              <p14:xfrm>
                <a:off x="483734" y="4542713"/>
                <a:ext cx="154800" cy="18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207184-4085-4D3B-833A-90E8AF59BD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5734" y="4524713"/>
                  <a:ext cx="190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064D33-AD04-40A4-8105-36EFA6BDE8FA}"/>
                    </a:ext>
                  </a:extLst>
                </p14:cNvPr>
                <p14:cNvContentPartPr/>
                <p14:nvPr/>
              </p14:nvContentPartPr>
              <p14:xfrm>
                <a:off x="822494" y="4462433"/>
                <a:ext cx="127440" cy="227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064D33-AD04-40A4-8105-36EFA6BDE8F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4494" y="4444433"/>
                  <a:ext cx="163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5D3402-23DD-40F7-877F-7976558D7A47}"/>
                    </a:ext>
                  </a:extLst>
                </p14:cNvPr>
                <p14:cNvContentPartPr/>
                <p14:nvPr/>
              </p14:nvContentPartPr>
              <p14:xfrm>
                <a:off x="989534" y="4605713"/>
                <a:ext cx="150120" cy="83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5D3402-23DD-40F7-877F-7976558D7A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1534" y="4587713"/>
                  <a:ext cx="185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40022B7-1384-4558-B581-8E00FA79287E}"/>
                    </a:ext>
                  </a:extLst>
                </p14:cNvPr>
                <p14:cNvContentPartPr/>
                <p14:nvPr/>
              </p14:nvContentPartPr>
              <p14:xfrm>
                <a:off x="1171334" y="4603193"/>
                <a:ext cx="92160" cy="8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40022B7-1384-4558-B581-8E00FA7928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53694" y="4585553"/>
                  <a:ext cx="127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C4374B-A79A-4662-A260-FBD5FE820496}"/>
                    </a:ext>
                  </a:extLst>
                </p14:cNvPr>
                <p14:cNvContentPartPr/>
                <p14:nvPr/>
              </p14:nvContentPartPr>
              <p14:xfrm>
                <a:off x="1289774" y="4574393"/>
                <a:ext cx="115200" cy="153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C4374B-A79A-4662-A260-FBD5FE8204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71774" y="4556753"/>
                  <a:ext cx="1508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B5F483-8326-401D-A0A8-517F0E544D47}"/>
              </a:ext>
            </a:extLst>
          </p:cNvPr>
          <p:cNvGrpSpPr/>
          <p:nvPr/>
        </p:nvGrpSpPr>
        <p:grpSpPr>
          <a:xfrm>
            <a:off x="1611614" y="4440113"/>
            <a:ext cx="438120" cy="290880"/>
            <a:chOff x="1611614" y="4440113"/>
            <a:chExt cx="4381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D5DD03-1716-43B5-AC7B-83994A81985E}"/>
                    </a:ext>
                  </a:extLst>
                </p14:cNvPr>
                <p14:cNvContentPartPr/>
                <p14:nvPr/>
              </p14:nvContentPartPr>
              <p14:xfrm>
                <a:off x="1667054" y="4474673"/>
                <a:ext cx="42840" cy="227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D5DD03-1716-43B5-AC7B-83994A8198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49414" y="4457033"/>
                  <a:ext cx="7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AFB843-D5F1-408C-ABFC-577A41318FC5}"/>
                    </a:ext>
                  </a:extLst>
                </p14:cNvPr>
                <p14:cNvContentPartPr/>
                <p14:nvPr/>
              </p14:nvContentPartPr>
              <p14:xfrm>
                <a:off x="1611614" y="4440113"/>
                <a:ext cx="193320" cy="29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AFB843-D5F1-408C-ABFC-577A41318F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93974" y="4422113"/>
                  <a:ext cx="228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81FA1B-A438-4785-8612-FA4A8FB1ECE1}"/>
                    </a:ext>
                  </a:extLst>
                </p14:cNvPr>
                <p14:cNvContentPartPr/>
                <p14:nvPr/>
              </p14:nvContentPartPr>
              <p14:xfrm>
                <a:off x="1893854" y="4453793"/>
                <a:ext cx="106200" cy="34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81FA1B-A438-4785-8612-FA4A8FB1EC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75854" y="4435793"/>
                  <a:ext cx="14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C25B84-1E43-493F-AC7C-D57D7C50DFB4}"/>
                    </a:ext>
                  </a:extLst>
                </p14:cNvPr>
                <p14:cNvContentPartPr/>
                <p14:nvPr/>
              </p14:nvContentPartPr>
              <p14:xfrm>
                <a:off x="1966214" y="4625153"/>
                <a:ext cx="83520" cy="73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C25B84-1E43-493F-AC7C-D57D7C50DF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48574" y="4607153"/>
                  <a:ext cx="119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6FC6B7-6D38-42EA-AB31-AFECDFE5FF59}"/>
              </a:ext>
            </a:extLst>
          </p:cNvPr>
          <p:cNvGrpSpPr/>
          <p:nvPr/>
        </p:nvGrpSpPr>
        <p:grpSpPr>
          <a:xfrm>
            <a:off x="2380214" y="4380713"/>
            <a:ext cx="520560" cy="296280"/>
            <a:chOff x="2380214" y="4380713"/>
            <a:chExt cx="5205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6F68E1-5044-4CF9-A550-24DE96337F02}"/>
                    </a:ext>
                  </a:extLst>
                </p14:cNvPr>
                <p14:cNvContentPartPr/>
                <p14:nvPr/>
              </p14:nvContentPartPr>
              <p14:xfrm>
                <a:off x="2380214" y="4380713"/>
                <a:ext cx="288000" cy="3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6F68E1-5044-4CF9-A550-24DE96337F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362214" y="4363073"/>
                  <a:ext cx="32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E8E6D29-CB9E-408A-8683-B57B2591D51E}"/>
                    </a:ext>
                  </a:extLst>
                </p14:cNvPr>
                <p14:cNvContentPartPr/>
                <p14:nvPr/>
              </p14:nvContentPartPr>
              <p14:xfrm>
                <a:off x="2525294" y="4398713"/>
                <a:ext cx="32040" cy="275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E8E6D29-CB9E-408A-8683-B57B2591D5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07654" y="4381073"/>
                  <a:ext cx="67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5886E-8568-4D02-BE52-B514100FF31A}"/>
                    </a:ext>
                  </a:extLst>
                </p14:cNvPr>
                <p14:cNvContentPartPr/>
                <p14:nvPr/>
              </p14:nvContentPartPr>
              <p14:xfrm>
                <a:off x="2598374" y="4432193"/>
                <a:ext cx="143280" cy="244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5886E-8568-4D02-BE52-B514100FF31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80374" y="4414553"/>
                  <a:ext cx="178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55665C-356F-4C7B-B906-595E0C07C797}"/>
                    </a:ext>
                  </a:extLst>
                </p14:cNvPr>
                <p14:cNvContentPartPr/>
                <p14:nvPr/>
              </p14:nvContentPartPr>
              <p14:xfrm>
                <a:off x="2811134" y="4565033"/>
                <a:ext cx="89640" cy="106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55665C-356F-4C7B-B906-595E0C07C7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93494" y="4547393"/>
                  <a:ext cx="12528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8E0CCD2-46AF-40E6-8CA2-23DC8D7C1DB3}"/>
              </a:ext>
            </a:extLst>
          </p:cNvPr>
          <p:cNvGrpSpPr/>
          <p:nvPr/>
        </p:nvGrpSpPr>
        <p:grpSpPr>
          <a:xfrm>
            <a:off x="3342854" y="4217633"/>
            <a:ext cx="617760" cy="429480"/>
            <a:chOff x="3342854" y="4217633"/>
            <a:chExt cx="61776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BF3D54-76F4-4F46-BF5A-69B14312FE9E}"/>
                    </a:ext>
                  </a:extLst>
                </p14:cNvPr>
                <p14:cNvContentPartPr/>
                <p14:nvPr/>
              </p14:nvContentPartPr>
              <p14:xfrm>
                <a:off x="3342854" y="4377113"/>
                <a:ext cx="29160" cy="270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BF3D54-76F4-4F46-BF5A-69B14312FE9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24854" y="4359113"/>
                  <a:ext cx="64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ACCDED-20E4-46A2-89C3-4BFB8F6C7513}"/>
                    </a:ext>
                  </a:extLst>
                </p14:cNvPr>
                <p14:cNvContentPartPr/>
                <p14:nvPr/>
              </p14:nvContentPartPr>
              <p14:xfrm>
                <a:off x="3353654" y="4625153"/>
                <a:ext cx="123840" cy="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ACCDED-20E4-46A2-89C3-4BFB8F6C751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36014" y="4607513"/>
                  <a:ext cx="159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C9DD4EC-0267-4C59-A297-73769D359685}"/>
                    </a:ext>
                  </a:extLst>
                </p14:cNvPr>
                <p14:cNvContentPartPr/>
                <p14:nvPr/>
              </p14:nvContentPartPr>
              <p14:xfrm>
                <a:off x="3532214" y="4486193"/>
                <a:ext cx="102960" cy="117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C9DD4EC-0267-4C59-A297-73769D35968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14574" y="4468553"/>
                  <a:ext cx="138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AFF2F7-9003-45A9-BE38-3EB17B84080F}"/>
                    </a:ext>
                  </a:extLst>
                </p14:cNvPr>
                <p14:cNvContentPartPr/>
                <p14:nvPr/>
              </p14:nvContentPartPr>
              <p14:xfrm>
                <a:off x="3687374" y="4508153"/>
                <a:ext cx="126360" cy="10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AFF2F7-9003-45A9-BE38-3EB17B84080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9734" y="4490513"/>
                  <a:ext cx="162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2EBBC8-B6CF-46D6-BD73-9B85DC340357}"/>
                    </a:ext>
                  </a:extLst>
                </p14:cNvPr>
                <p14:cNvContentPartPr/>
                <p14:nvPr/>
              </p14:nvContentPartPr>
              <p14:xfrm>
                <a:off x="3886814" y="4217633"/>
                <a:ext cx="47880" cy="37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2EBBC8-B6CF-46D6-BD73-9B85DC34035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68814" y="4199633"/>
                  <a:ext cx="83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6CEB0E-B2F9-4EF7-9625-DA387B625CF7}"/>
                    </a:ext>
                  </a:extLst>
                </p14:cNvPr>
                <p14:cNvContentPartPr/>
                <p14:nvPr/>
              </p14:nvContentPartPr>
              <p14:xfrm>
                <a:off x="3786734" y="4440113"/>
                <a:ext cx="173880" cy="28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6CEB0E-B2F9-4EF7-9625-DA387B625CF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69094" y="4422113"/>
                  <a:ext cx="2095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78C53-9018-484D-A5BE-D92A9B50B71F}"/>
              </a:ext>
            </a:extLst>
          </p:cNvPr>
          <p:cNvGrpSpPr/>
          <p:nvPr/>
        </p:nvGrpSpPr>
        <p:grpSpPr>
          <a:xfrm>
            <a:off x="5443454" y="4206113"/>
            <a:ext cx="489960" cy="297720"/>
            <a:chOff x="5443454" y="4206113"/>
            <a:chExt cx="4899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C44CBE-3BAE-4983-8BAC-69742256DD99}"/>
                    </a:ext>
                  </a:extLst>
                </p14:cNvPr>
                <p14:cNvContentPartPr/>
                <p14:nvPr/>
              </p14:nvContentPartPr>
              <p14:xfrm>
                <a:off x="5443454" y="4206113"/>
                <a:ext cx="13860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C44CBE-3BAE-4983-8BAC-69742256DD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25454" y="4188113"/>
                  <a:ext cx="174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BC194B-85F6-439E-9E89-A26C082A601C}"/>
                    </a:ext>
                  </a:extLst>
                </p14:cNvPr>
                <p14:cNvContentPartPr/>
                <p14:nvPr/>
              </p14:nvContentPartPr>
              <p14:xfrm>
                <a:off x="5622014" y="4386113"/>
                <a:ext cx="160200" cy="8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BC194B-85F6-439E-9E89-A26C082A60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04374" y="4368113"/>
                  <a:ext cx="19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19F4FB-8C3B-491E-AFE3-6964C4D7EDB7}"/>
                    </a:ext>
                  </a:extLst>
                </p14:cNvPr>
                <p14:cNvContentPartPr/>
                <p14:nvPr/>
              </p14:nvContentPartPr>
              <p14:xfrm>
                <a:off x="5823974" y="4383233"/>
                <a:ext cx="109440" cy="120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19F4FB-8C3B-491E-AFE3-6964C4D7ED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05974" y="4365233"/>
                  <a:ext cx="1450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2C1A8A-624F-4887-9E87-21D85317B306}"/>
              </a:ext>
            </a:extLst>
          </p:cNvPr>
          <p:cNvGrpSpPr/>
          <p:nvPr/>
        </p:nvGrpSpPr>
        <p:grpSpPr>
          <a:xfrm>
            <a:off x="6271814" y="4113953"/>
            <a:ext cx="760680" cy="358560"/>
            <a:chOff x="6271814" y="4113953"/>
            <a:chExt cx="7606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A79C-2187-42F8-8A02-4EED843DF1AD}"/>
                    </a:ext>
                  </a:extLst>
                </p14:cNvPr>
                <p14:cNvContentPartPr/>
                <p14:nvPr/>
              </p14:nvContentPartPr>
              <p14:xfrm>
                <a:off x="6271814" y="4335353"/>
                <a:ext cx="228960" cy="13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A79C-2187-42F8-8A02-4EED843DF1A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53814" y="4317353"/>
                  <a:ext cx="264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29506E8-9827-4EC4-A596-14B670BDACB9}"/>
                    </a:ext>
                  </a:extLst>
                </p14:cNvPr>
                <p14:cNvContentPartPr/>
                <p14:nvPr/>
              </p14:nvContentPartPr>
              <p14:xfrm>
                <a:off x="6566294" y="4373153"/>
                <a:ext cx="25560" cy="9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29506E8-9827-4EC4-A596-14B670BDACB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48294" y="4355153"/>
                  <a:ext cx="6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B9CA8E-134F-4A0F-B43D-E5E86167DB87}"/>
                    </a:ext>
                  </a:extLst>
                </p14:cNvPr>
                <p14:cNvContentPartPr/>
                <p14:nvPr/>
              </p14:nvContentPartPr>
              <p14:xfrm>
                <a:off x="6532814" y="4225913"/>
                <a:ext cx="28080" cy="1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B9CA8E-134F-4A0F-B43D-E5E86167DB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15174" y="4207913"/>
                  <a:ext cx="63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BA6560A-9418-4B58-9B5E-013FB81B7E87}"/>
                    </a:ext>
                  </a:extLst>
                </p14:cNvPr>
                <p14:cNvContentPartPr/>
                <p14:nvPr/>
              </p14:nvContentPartPr>
              <p14:xfrm>
                <a:off x="6676814" y="4342913"/>
                <a:ext cx="142920" cy="123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BA6560A-9418-4B58-9B5E-013FB81B7E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58814" y="4325273"/>
                  <a:ext cx="178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71EB02-2ABB-4CB9-894C-76C12EEE52CE}"/>
                    </a:ext>
                  </a:extLst>
                </p14:cNvPr>
                <p14:cNvContentPartPr/>
                <p14:nvPr/>
              </p14:nvContentPartPr>
              <p14:xfrm>
                <a:off x="6741614" y="4113953"/>
                <a:ext cx="290880" cy="140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71EB02-2ABB-4CB9-894C-76C12EEE52C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723974" y="4095953"/>
                  <a:ext cx="326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985BF1-8052-43E6-95E0-373D155244E9}"/>
              </a:ext>
            </a:extLst>
          </p:cNvPr>
          <p:cNvGrpSpPr/>
          <p:nvPr/>
        </p:nvGrpSpPr>
        <p:grpSpPr>
          <a:xfrm>
            <a:off x="7281974" y="4191353"/>
            <a:ext cx="1206000" cy="252360"/>
            <a:chOff x="7281974" y="4191353"/>
            <a:chExt cx="12060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6E9A20-CA15-408C-9CC4-B76B94DFCB30}"/>
                    </a:ext>
                  </a:extLst>
                </p14:cNvPr>
                <p14:cNvContentPartPr/>
                <p14:nvPr/>
              </p14:nvContentPartPr>
              <p14:xfrm>
                <a:off x="7281974" y="4311593"/>
                <a:ext cx="251640" cy="132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6E9A20-CA15-408C-9CC4-B76B94DFCB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63974" y="4293953"/>
                  <a:ext cx="287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EB451A-9F10-42EF-B5B9-6F3F9C64F323}"/>
                    </a:ext>
                  </a:extLst>
                </p14:cNvPr>
                <p14:cNvContentPartPr/>
                <p14:nvPr/>
              </p14:nvContentPartPr>
              <p14:xfrm>
                <a:off x="7573934" y="4293953"/>
                <a:ext cx="125280" cy="13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EB451A-9F10-42EF-B5B9-6F3F9C64F32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56294" y="4276313"/>
                  <a:ext cx="160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ECCFD5-70A1-48C4-8462-1500B607215A}"/>
                    </a:ext>
                  </a:extLst>
                </p14:cNvPr>
                <p14:cNvContentPartPr/>
                <p14:nvPr/>
              </p14:nvContentPartPr>
              <p14:xfrm>
                <a:off x="7767974" y="4327793"/>
                <a:ext cx="212400" cy="9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ECCFD5-70A1-48C4-8462-1500B607215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9974" y="4310153"/>
                  <a:ext cx="248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27B107-27A2-4A40-9394-627242B943B2}"/>
                    </a:ext>
                  </a:extLst>
                </p14:cNvPr>
                <p14:cNvContentPartPr/>
                <p14:nvPr/>
              </p14:nvContentPartPr>
              <p14:xfrm>
                <a:off x="8001974" y="4191353"/>
                <a:ext cx="134280" cy="20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27B107-27A2-4A40-9394-627242B943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83974" y="4173353"/>
                  <a:ext cx="169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5EB82B8-36F6-4AD7-9BFF-891BA952516A}"/>
                    </a:ext>
                  </a:extLst>
                </p14:cNvPr>
                <p14:cNvContentPartPr/>
                <p14:nvPr/>
              </p14:nvContentPartPr>
              <p14:xfrm>
                <a:off x="8194934" y="4263713"/>
                <a:ext cx="155880" cy="11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5EB82B8-36F6-4AD7-9BFF-891BA95251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77294" y="4245713"/>
                  <a:ext cx="191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D63F8E-910F-4ADF-9396-6A057897DCDC}"/>
                    </a:ext>
                  </a:extLst>
                </p14:cNvPr>
                <p14:cNvContentPartPr/>
                <p14:nvPr/>
              </p14:nvContentPartPr>
              <p14:xfrm>
                <a:off x="8356934" y="4230233"/>
                <a:ext cx="131040" cy="158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D63F8E-910F-4ADF-9396-6A057897DCD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38934" y="4212233"/>
                  <a:ext cx="1666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CACA0B2-8036-4D13-A8EE-106CED6EC417}"/>
              </a:ext>
            </a:extLst>
          </p:cNvPr>
          <p:cNvGrpSpPr/>
          <p:nvPr/>
        </p:nvGrpSpPr>
        <p:grpSpPr>
          <a:xfrm>
            <a:off x="8701454" y="4052393"/>
            <a:ext cx="313920" cy="343440"/>
            <a:chOff x="8701454" y="4052393"/>
            <a:chExt cx="3139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F7438E-4710-4973-AE6F-B92409F89043}"/>
                    </a:ext>
                  </a:extLst>
                </p14:cNvPr>
                <p14:cNvContentPartPr/>
                <p14:nvPr/>
              </p14:nvContentPartPr>
              <p14:xfrm>
                <a:off x="8701454" y="4253273"/>
                <a:ext cx="54720" cy="10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F7438E-4710-4973-AE6F-B92409F8904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83454" y="4235633"/>
                  <a:ext cx="90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6798B2-ACD0-4D53-AA32-B3B654918434}"/>
                    </a:ext>
                  </a:extLst>
                </p14:cNvPr>
                <p14:cNvContentPartPr/>
                <p14:nvPr/>
              </p14:nvContentPartPr>
              <p14:xfrm>
                <a:off x="8860574" y="4052393"/>
                <a:ext cx="154800" cy="343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6798B2-ACD0-4D53-AA32-B3B65491843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42574" y="4034393"/>
                  <a:ext cx="190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C6A04A-5F74-490E-959B-83B26145FB11}"/>
                    </a:ext>
                  </a:extLst>
                </p14:cNvPr>
                <p14:cNvContentPartPr/>
                <p14:nvPr/>
              </p14:nvContentPartPr>
              <p14:xfrm>
                <a:off x="8803694" y="4247153"/>
                <a:ext cx="157680" cy="25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C6A04A-5F74-490E-959B-83B26145FB1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85694" y="4229513"/>
                  <a:ext cx="1933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8DB6977-A898-4F75-889A-AF67AA86AA58}"/>
              </a:ext>
            </a:extLst>
          </p:cNvPr>
          <p:cNvGrpSpPr/>
          <p:nvPr/>
        </p:nvGrpSpPr>
        <p:grpSpPr>
          <a:xfrm>
            <a:off x="2243054" y="4917113"/>
            <a:ext cx="719280" cy="543600"/>
            <a:chOff x="2243054" y="4917113"/>
            <a:chExt cx="71928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18D6C4-57C2-4316-8E7A-39D238261EE5}"/>
                    </a:ext>
                  </a:extLst>
                </p14:cNvPr>
                <p14:cNvContentPartPr/>
                <p14:nvPr/>
              </p14:nvContentPartPr>
              <p14:xfrm>
                <a:off x="2243054" y="4917113"/>
                <a:ext cx="45720" cy="295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18D6C4-57C2-4316-8E7A-39D238261EE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25054" y="4899473"/>
                  <a:ext cx="813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4E103B-F783-4DD3-BC5F-BB447643003F}"/>
                    </a:ext>
                  </a:extLst>
                </p14:cNvPr>
                <p14:cNvContentPartPr/>
                <p14:nvPr/>
              </p14:nvContentPartPr>
              <p14:xfrm>
                <a:off x="2308214" y="5038073"/>
                <a:ext cx="151560" cy="174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4E103B-F783-4DD3-BC5F-BB447643003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90574" y="5020073"/>
                  <a:ext cx="187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D5AD37-E2F9-486C-BD10-9C5BA045FC95}"/>
                    </a:ext>
                  </a:extLst>
                </p14:cNvPr>
                <p14:cNvContentPartPr/>
                <p14:nvPr/>
              </p14:nvContentPartPr>
              <p14:xfrm>
                <a:off x="2484614" y="5060033"/>
                <a:ext cx="338040" cy="400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D5AD37-E2F9-486C-BD10-9C5BA045FC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66974" y="5042393"/>
                  <a:ext cx="3736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6DFC25-901E-4ADB-A48A-979DAA4A4F91}"/>
                    </a:ext>
                  </a:extLst>
                </p14:cNvPr>
                <p14:cNvContentPartPr/>
                <p14:nvPr/>
              </p14:nvContentPartPr>
              <p14:xfrm>
                <a:off x="2825894" y="5069753"/>
                <a:ext cx="136440" cy="144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6DFC25-901E-4ADB-A48A-979DAA4A4F9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08254" y="5052113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36424B9-0255-481B-97DA-4D3454864753}"/>
              </a:ext>
            </a:extLst>
          </p:cNvPr>
          <p:cNvGrpSpPr/>
          <p:nvPr/>
        </p:nvGrpSpPr>
        <p:grpSpPr>
          <a:xfrm>
            <a:off x="3380294" y="5026553"/>
            <a:ext cx="627480" cy="150120"/>
            <a:chOff x="3380294" y="5026553"/>
            <a:chExt cx="62748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51154DA-5DE0-4A0F-9A7D-79F6989934D4}"/>
                    </a:ext>
                  </a:extLst>
                </p14:cNvPr>
                <p14:cNvContentPartPr/>
                <p14:nvPr/>
              </p14:nvContentPartPr>
              <p14:xfrm>
                <a:off x="3380294" y="5042033"/>
                <a:ext cx="117360" cy="134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51154DA-5DE0-4A0F-9A7D-79F6989934D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62294" y="5024033"/>
                  <a:ext cx="153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C58E70-C071-4F28-8E76-6FFFFE379F62}"/>
                    </a:ext>
                  </a:extLst>
                </p14:cNvPr>
                <p14:cNvContentPartPr/>
                <p14:nvPr/>
              </p14:nvContentPartPr>
              <p14:xfrm>
                <a:off x="3512774" y="5048153"/>
                <a:ext cx="15408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C58E70-C071-4F28-8E76-6FFFFE379F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94774" y="5030153"/>
                  <a:ext cx="189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CAA790-8E3E-42E6-A280-642AD72050DA}"/>
                    </a:ext>
                  </a:extLst>
                </p14:cNvPr>
                <p14:cNvContentPartPr/>
                <p14:nvPr/>
              </p14:nvContentPartPr>
              <p14:xfrm>
                <a:off x="3697454" y="5026553"/>
                <a:ext cx="14148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CAA790-8E3E-42E6-A280-642AD72050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79814" y="5008913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F9FABB-8029-4470-B924-01AE4951153E}"/>
                    </a:ext>
                  </a:extLst>
                </p14:cNvPr>
                <p14:cNvContentPartPr/>
                <p14:nvPr/>
              </p14:nvContentPartPr>
              <p14:xfrm>
                <a:off x="3863414" y="5029793"/>
                <a:ext cx="144360" cy="14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F9FABB-8029-4470-B924-01AE4951153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45774" y="5012153"/>
                  <a:ext cx="1800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1BF7355-5CF8-4E3F-B674-808541192BAD}"/>
              </a:ext>
            </a:extLst>
          </p:cNvPr>
          <p:cNvGrpSpPr/>
          <p:nvPr/>
        </p:nvGrpSpPr>
        <p:grpSpPr>
          <a:xfrm>
            <a:off x="4319534" y="4408793"/>
            <a:ext cx="916920" cy="741600"/>
            <a:chOff x="4319534" y="4408793"/>
            <a:chExt cx="9169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66D2F4-42CC-4FF8-8A39-6067BF97E32F}"/>
                    </a:ext>
                  </a:extLst>
                </p14:cNvPr>
                <p14:cNvContentPartPr/>
                <p14:nvPr/>
              </p14:nvContentPartPr>
              <p14:xfrm>
                <a:off x="4335014" y="4453793"/>
                <a:ext cx="37800" cy="318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66D2F4-42CC-4FF8-8A39-6067BF97E32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17014" y="4436153"/>
                  <a:ext cx="73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7550FC-6D5D-49D9-96B6-DF26806996BE}"/>
                    </a:ext>
                  </a:extLst>
                </p14:cNvPr>
                <p14:cNvContentPartPr/>
                <p14:nvPr/>
              </p14:nvContentPartPr>
              <p14:xfrm>
                <a:off x="4319534" y="4408793"/>
                <a:ext cx="145800" cy="163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7550FC-6D5D-49D9-96B6-DF26806996B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01894" y="4390793"/>
                  <a:ext cx="181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46BD49-8FE9-4A90-ACBA-CA9C5184F55B}"/>
                    </a:ext>
                  </a:extLst>
                </p14:cNvPr>
                <p14:cNvContentPartPr/>
                <p14:nvPr/>
              </p14:nvContentPartPr>
              <p14:xfrm>
                <a:off x="4559654" y="4446593"/>
                <a:ext cx="101880" cy="87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46BD49-8FE9-4A90-ACBA-CA9C5184F55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42014" y="4428953"/>
                  <a:ext cx="137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DD0338-560A-4194-BF3E-1DA0B1486B55}"/>
                    </a:ext>
                  </a:extLst>
                </p14:cNvPr>
                <p14:cNvContentPartPr/>
                <p14:nvPr/>
              </p14:nvContentPartPr>
              <p14:xfrm>
                <a:off x="4557494" y="4432193"/>
                <a:ext cx="264960" cy="36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DD0338-560A-4194-BF3E-1DA0B1486B5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39854" y="4414193"/>
                  <a:ext cx="300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83AD1F-5696-45E1-8A4C-245B529D7859}"/>
                    </a:ext>
                  </a:extLst>
                </p14:cNvPr>
                <p14:cNvContentPartPr/>
                <p14:nvPr/>
              </p14:nvContentPartPr>
              <p14:xfrm>
                <a:off x="4900214" y="4429673"/>
                <a:ext cx="181440" cy="9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83AD1F-5696-45E1-8A4C-245B529D78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82574" y="4411673"/>
                  <a:ext cx="217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A8FBAB-AD89-4F8E-97B6-9687A707B248}"/>
                    </a:ext>
                  </a:extLst>
                </p14:cNvPr>
                <p14:cNvContentPartPr/>
                <p14:nvPr/>
              </p14:nvContentPartPr>
              <p14:xfrm>
                <a:off x="4340774" y="5053193"/>
                <a:ext cx="176760" cy="97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A8FBAB-AD89-4F8E-97B6-9687A707B24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23134" y="5035193"/>
                  <a:ext cx="21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52D7B6-2BEF-4BEE-8EDA-DDDF9F959705}"/>
                    </a:ext>
                  </a:extLst>
                </p14:cNvPr>
                <p14:cNvContentPartPr/>
                <p14:nvPr/>
              </p14:nvContentPartPr>
              <p14:xfrm>
                <a:off x="4573694" y="4865633"/>
                <a:ext cx="107280" cy="281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52D7B6-2BEF-4BEE-8EDA-DDDF9F95970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555694" y="4847633"/>
                  <a:ext cx="142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55C74A-8405-43FE-8E59-0645709406DE}"/>
                    </a:ext>
                  </a:extLst>
                </p14:cNvPr>
                <p14:cNvContentPartPr/>
                <p14:nvPr/>
              </p14:nvContentPartPr>
              <p14:xfrm>
                <a:off x="4496294" y="5034833"/>
                <a:ext cx="176400" cy="1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55C74A-8405-43FE-8E59-0645709406D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78654" y="5016833"/>
                  <a:ext cx="21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A57733F-FCAE-46FB-BF5B-B0A0509FFAEB}"/>
                    </a:ext>
                  </a:extLst>
                </p14:cNvPr>
                <p14:cNvContentPartPr/>
                <p14:nvPr/>
              </p14:nvContentPartPr>
              <p14:xfrm>
                <a:off x="4806974" y="4886513"/>
                <a:ext cx="24480" cy="214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57733F-FCAE-46FB-BF5B-B0A0509FFA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89334" y="4868873"/>
                  <a:ext cx="60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4CC7A0-CF05-4AA9-9BF3-7981DAC11DDE}"/>
                    </a:ext>
                  </a:extLst>
                </p14:cNvPr>
                <p14:cNvContentPartPr/>
                <p14:nvPr/>
              </p14:nvContentPartPr>
              <p14:xfrm>
                <a:off x="4732454" y="4990553"/>
                <a:ext cx="20304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4CC7A0-CF05-4AA9-9BF3-7981DAC11DD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14454" y="4972553"/>
                  <a:ext cx="238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D05ADB-A3FF-420D-AF52-5194E9E61E48}"/>
                    </a:ext>
                  </a:extLst>
                </p14:cNvPr>
                <p14:cNvContentPartPr/>
                <p14:nvPr/>
              </p14:nvContentPartPr>
              <p14:xfrm>
                <a:off x="4948814" y="4976153"/>
                <a:ext cx="131040" cy="12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D05ADB-A3FF-420D-AF52-5194E9E61E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30814" y="4958153"/>
                  <a:ext cx="16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4F785F-F96E-4D02-B18A-6AAADE160354}"/>
                    </a:ext>
                  </a:extLst>
                </p14:cNvPr>
                <p14:cNvContentPartPr/>
                <p14:nvPr/>
              </p14:nvContentPartPr>
              <p14:xfrm>
                <a:off x="5107214" y="4986593"/>
                <a:ext cx="129240" cy="105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4F785F-F96E-4D02-B18A-6AAADE16035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89214" y="4968953"/>
                  <a:ext cx="1648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440059E-9971-45B6-A981-02D7B2B3796D}"/>
              </a:ext>
            </a:extLst>
          </p:cNvPr>
          <p:cNvGrpSpPr/>
          <p:nvPr/>
        </p:nvGrpSpPr>
        <p:grpSpPr>
          <a:xfrm>
            <a:off x="5570534" y="4783553"/>
            <a:ext cx="1597320" cy="334800"/>
            <a:chOff x="5570534" y="4783553"/>
            <a:chExt cx="15973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7BBF0E-5D6A-4AE9-97E3-E75BAACF506E}"/>
                    </a:ext>
                  </a:extLst>
                </p14:cNvPr>
                <p14:cNvContentPartPr/>
                <p14:nvPr/>
              </p14:nvContentPartPr>
              <p14:xfrm>
                <a:off x="5570534" y="4785713"/>
                <a:ext cx="214200" cy="332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7BBF0E-5D6A-4AE9-97E3-E75BAACF506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52894" y="4767713"/>
                  <a:ext cx="249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430768-AE47-4DA6-B0F5-F1139AA45CAE}"/>
                    </a:ext>
                  </a:extLst>
                </p14:cNvPr>
                <p14:cNvContentPartPr/>
                <p14:nvPr/>
              </p14:nvContentPartPr>
              <p14:xfrm>
                <a:off x="5812094" y="4966793"/>
                <a:ext cx="149400" cy="11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430768-AE47-4DA6-B0F5-F1139AA45CA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794094" y="4948793"/>
                  <a:ext cx="185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EBD2E7-1F40-4CDF-9D21-D8990C997267}"/>
                    </a:ext>
                  </a:extLst>
                </p14:cNvPr>
                <p14:cNvContentPartPr/>
                <p14:nvPr/>
              </p14:nvContentPartPr>
              <p14:xfrm>
                <a:off x="6043574" y="4791473"/>
                <a:ext cx="36360" cy="29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EBD2E7-1F40-4CDF-9D21-D8990C99726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25934" y="4773473"/>
                  <a:ext cx="72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28E9E2E-A2D8-4130-AFEF-F019E1DE369E}"/>
                    </a:ext>
                  </a:extLst>
                </p14:cNvPr>
                <p14:cNvContentPartPr/>
                <p14:nvPr/>
              </p14:nvContentPartPr>
              <p14:xfrm>
                <a:off x="6148694" y="4958153"/>
                <a:ext cx="99360" cy="105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28E9E2E-A2D8-4130-AFEF-F019E1DE3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31054" y="4940513"/>
                  <a:ext cx="135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CEFD6E-D545-4376-8312-0E848CC42337}"/>
                    </a:ext>
                  </a:extLst>
                </p14:cNvPr>
                <p14:cNvContentPartPr/>
                <p14:nvPr/>
              </p14:nvContentPartPr>
              <p14:xfrm>
                <a:off x="6454694" y="4783553"/>
                <a:ext cx="18720" cy="326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CEFD6E-D545-4376-8312-0E848CC4233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36694" y="4765913"/>
                  <a:ext cx="54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6CC7ED-D237-4ABE-A0D5-2D675E101617}"/>
                    </a:ext>
                  </a:extLst>
                </p14:cNvPr>
                <p14:cNvContentPartPr/>
                <p14:nvPr/>
              </p14:nvContentPartPr>
              <p14:xfrm>
                <a:off x="6290174" y="4971473"/>
                <a:ext cx="265680" cy="1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6CC7ED-D237-4ABE-A0D5-2D675E10161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72534" y="4953833"/>
                  <a:ext cx="301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4E5A5E-BA82-49B7-80D9-382CD948565E}"/>
                    </a:ext>
                  </a:extLst>
                </p14:cNvPr>
                <p14:cNvContentPartPr/>
                <p14:nvPr/>
              </p14:nvContentPartPr>
              <p14:xfrm>
                <a:off x="6561974" y="4820633"/>
                <a:ext cx="15120" cy="262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4E5A5E-BA82-49B7-80D9-382CD948565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43974" y="4802633"/>
                  <a:ext cx="50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6998131-8349-4492-9AC0-0615D95CCE92}"/>
                    </a:ext>
                  </a:extLst>
                </p14:cNvPr>
                <p14:cNvContentPartPr/>
                <p14:nvPr/>
              </p14:nvContentPartPr>
              <p14:xfrm>
                <a:off x="6635414" y="4922153"/>
                <a:ext cx="429120" cy="17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6998131-8349-4492-9AC0-0615D95CCE9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17774" y="4904153"/>
                  <a:ext cx="464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608987-6037-4EEB-AD55-CE6C319F38D5}"/>
                    </a:ext>
                  </a:extLst>
                </p14:cNvPr>
                <p14:cNvContentPartPr/>
                <p14:nvPr/>
              </p14:nvContentPartPr>
              <p14:xfrm>
                <a:off x="7153094" y="4990553"/>
                <a:ext cx="14760" cy="1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608987-6037-4EEB-AD55-CE6C319F38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35454" y="4972553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715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C76A-8C5E-44D0-94CF-10605127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6EA5F1-4A3E-465E-80A5-062285A49CAF}"/>
              </a:ext>
            </a:extLst>
          </p:cNvPr>
          <p:cNvGrpSpPr/>
          <p:nvPr/>
        </p:nvGrpSpPr>
        <p:grpSpPr>
          <a:xfrm>
            <a:off x="3451214" y="863852"/>
            <a:ext cx="1530720" cy="481320"/>
            <a:chOff x="3451214" y="863852"/>
            <a:chExt cx="153072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6B5ABA-53FA-4E2B-AC9C-EEF832FF0F3C}"/>
                    </a:ext>
                  </a:extLst>
                </p14:cNvPr>
                <p14:cNvContentPartPr/>
                <p14:nvPr/>
              </p14:nvContentPartPr>
              <p14:xfrm>
                <a:off x="4025054" y="970412"/>
                <a:ext cx="13644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6B5ABA-53FA-4E2B-AC9C-EEF832FF0F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7054" y="952412"/>
                  <a:ext cx="172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43B4DC-71CC-4BA7-837E-3CA580BC295F}"/>
                    </a:ext>
                  </a:extLst>
                </p14:cNvPr>
                <p14:cNvContentPartPr/>
                <p14:nvPr/>
              </p14:nvContentPartPr>
              <p14:xfrm>
                <a:off x="4248974" y="1006772"/>
                <a:ext cx="107280" cy="13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43B4DC-71CC-4BA7-837E-3CA580BC29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1334" y="988772"/>
                  <a:ext cx="14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0CB5D9-E8D4-4A6C-B1CF-8B690C622380}"/>
                    </a:ext>
                  </a:extLst>
                </p14:cNvPr>
                <p14:cNvContentPartPr/>
                <p14:nvPr/>
              </p14:nvContentPartPr>
              <p14:xfrm>
                <a:off x="3570734" y="884012"/>
                <a:ext cx="13680" cy="37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0CB5D9-E8D4-4A6C-B1CF-8B690C6223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3094" y="866372"/>
                  <a:ext cx="493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D2B862-497D-488F-8048-A0912B9E53AB}"/>
                    </a:ext>
                  </a:extLst>
                </p14:cNvPr>
                <p14:cNvContentPartPr/>
                <p14:nvPr/>
              </p14:nvContentPartPr>
              <p14:xfrm>
                <a:off x="3555974" y="863852"/>
                <a:ext cx="1276920" cy="48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D2B862-497D-488F-8048-A0912B9E53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8334" y="846212"/>
                  <a:ext cx="13125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34C46D-6A99-4A09-ACF4-0EB3D9FC5EC6}"/>
                    </a:ext>
                  </a:extLst>
                </p14:cNvPr>
                <p14:cNvContentPartPr/>
                <p14:nvPr/>
              </p14:nvContentPartPr>
              <p14:xfrm>
                <a:off x="3451214" y="1256252"/>
                <a:ext cx="1530720" cy="4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34C46D-6A99-4A09-ACF4-0EB3D9FC5E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3574" y="1238612"/>
                  <a:ext cx="156636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B5815B-9A1B-4DFD-B837-050B88BF450B}"/>
              </a:ext>
            </a:extLst>
          </p:cNvPr>
          <p:cNvGrpSpPr/>
          <p:nvPr/>
        </p:nvGrpSpPr>
        <p:grpSpPr>
          <a:xfrm>
            <a:off x="1673534" y="1573052"/>
            <a:ext cx="1794960" cy="469080"/>
            <a:chOff x="1673534" y="1573052"/>
            <a:chExt cx="1794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1CDF49-FABA-40FB-BB98-A9236A664366}"/>
                    </a:ext>
                  </a:extLst>
                </p14:cNvPr>
                <p14:cNvContentPartPr/>
                <p14:nvPr/>
              </p14:nvContentPartPr>
              <p14:xfrm>
                <a:off x="2070974" y="1709852"/>
                <a:ext cx="154800" cy="17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1CDF49-FABA-40FB-BB98-A9236A6643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2974" y="1691852"/>
                  <a:ext cx="190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1FEBDE-A765-48E4-8C1C-FF55FA1733EA}"/>
                    </a:ext>
                  </a:extLst>
                </p14:cNvPr>
                <p14:cNvContentPartPr/>
                <p14:nvPr/>
              </p14:nvContentPartPr>
              <p14:xfrm>
                <a:off x="2235854" y="1734332"/>
                <a:ext cx="146160" cy="18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1FEBDE-A765-48E4-8C1C-FF55FA1733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7854" y="1716332"/>
                  <a:ext cx="181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AD0487-247A-40A4-AE8C-EF28F4AD1725}"/>
                    </a:ext>
                  </a:extLst>
                </p14:cNvPr>
                <p14:cNvContentPartPr/>
                <p14:nvPr/>
              </p14:nvContentPartPr>
              <p14:xfrm>
                <a:off x="2242694" y="1694372"/>
                <a:ext cx="17748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AD0487-247A-40A4-AE8C-EF28F4AD1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5054" y="1676732"/>
                  <a:ext cx="213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74EEEB-B57C-4D4F-B153-348951C03F2D}"/>
                    </a:ext>
                  </a:extLst>
                </p14:cNvPr>
                <p14:cNvContentPartPr/>
                <p14:nvPr/>
              </p14:nvContentPartPr>
              <p14:xfrm>
                <a:off x="2813294" y="1667012"/>
                <a:ext cx="147240" cy="20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74EEEB-B57C-4D4F-B153-348951C03F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5294" y="1649012"/>
                  <a:ext cx="182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BE03CC-122C-40D4-8011-2A2A8A0D4B0F}"/>
                    </a:ext>
                  </a:extLst>
                </p14:cNvPr>
                <p14:cNvContentPartPr/>
                <p14:nvPr/>
              </p14:nvContentPartPr>
              <p14:xfrm>
                <a:off x="2806454" y="1655132"/>
                <a:ext cx="205920" cy="1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BE03CC-122C-40D4-8011-2A2A8A0D4B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8814" y="1637132"/>
                  <a:ext cx="241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3F2164-9231-4A81-A3BA-03726256B444}"/>
                    </a:ext>
                  </a:extLst>
                </p14:cNvPr>
                <p14:cNvContentPartPr/>
                <p14:nvPr/>
              </p14:nvContentPartPr>
              <p14:xfrm>
                <a:off x="3021374" y="1667732"/>
                <a:ext cx="151920" cy="15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3F2164-9231-4A81-A3BA-03726256B4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03374" y="1649732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FAB1F6-2DBD-4033-9719-37353CC04B6C}"/>
                    </a:ext>
                  </a:extLst>
                </p14:cNvPr>
                <p14:cNvContentPartPr/>
                <p14:nvPr/>
              </p14:nvContentPartPr>
              <p14:xfrm>
                <a:off x="1762814" y="1600412"/>
                <a:ext cx="18360" cy="41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FAB1F6-2DBD-4033-9719-37353CC04B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44814" y="1582412"/>
                  <a:ext cx="540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004E06-5224-4BDC-A468-781E5C7EC54A}"/>
                    </a:ext>
                  </a:extLst>
                </p14:cNvPr>
                <p14:cNvContentPartPr/>
                <p14:nvPr/>
              </p14:nvContentPartPr>
              <p14:xfrm>
                <a:off x="1725014" y="1573052"/>
                <a:ext cx="1724760" cy="45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004E06-5224-4BDC-A468-781E5C7EC5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07374" y="1555052"/>
                  <a:ext cx="17604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1BF1D1-4D11-4A39-93CE-15D470AC8C6E}"/>
                    </a:ext>
                  </a:extLst>
                </p14:cNvPr>
                <p14:cNvContentPartPr/>
                <p14:nvPr/>
              </p14:nvContentPartPr>
              <p14:xfrm>
                <a:off x="1673534" y="2027012"/>
                <a:ext cx="1794960" cy="1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1BF1D1-4D11-4A39-93CE-15D470AC8C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5894" y="2009012"/>
                  <a:ext cx="18306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A607-8FAD-4868-86A3-90722816F938}"/>
              </a:ext>
            </a:extLst>
          </p:cNvPr>
          <p:cNvGrpSpPr/>
          <p:nvPr/>
        </p:nvGrpSpPr>
        <p:grpSpPr>
          <a:xfrm>
            <a:off x="5227814" y="1509332"/>
            <a:ext cx="2010960" cy="479520"/>
            <a:chOff x="5227814" y="1509332"/>
            <a:chExt cx="201096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196952-E41D-42A9-97E2-CD3E6F52157F}"/>
                    </a:ext>
                  </a:extLst>
                </p14:cNvPr>
                <p14:cNvContentPartPr/>
                <p14:nvPr/>
              </p14:nvContentPartPr>
              <p14:xfrm>
                <a:off x="5517614" y="1540292"/>
                <a:ext cx="249480" cy="21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196952-E41D-42A9-97E2-CD3E6F5215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99974" y="1522652"/>
                  <a:ext cx="285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986CBC-F860-47CE-93A8-BF0C11381A45}"/>
                    </a:ext>
                  </a:extLst>
                </p14:cNvPr>
                <p14:cNvContentPartPr/>
                <p14:nvPr/>
              </p14:nvContentPartPr>
              <p14:xfrm>
                <a:off x="5859974" y="1602932"/>
                <a:ext cx="90720" cy="18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986CBC-F860-47CE-93A8-BF0C11381A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41974" y="1584932"/>
                  <a:ext cx="126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C7B07D-2BDD-4DBF-9F16-E838911CE84D}"/>
                    </a:ext>
                  </a:extLst>
                </p14:cNvPr>
                <p14:cNvContentPartPr/>
                <p14:nvPr/>
              </p14:nvContentPartPr>
              <p14:xfrm>
                <a:off x="5870414" y="1600052"/>
                <a:ext cx="82080" cy="1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C7B07D-2BDD-4DBF-9F16-E838911CE8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2414" y="1582052"/>
                  <a:ext cx="117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4B65CC-8484-44A6-BF65-D5E2F87CE9EE}"/>
                    </a:ext>
                  </a:extLst>
                </p14:cNvPr>
                <p14:cNvContentPartPr/>
                <p14:nvPr/>
              </p14:nvContentPartPr>
              <p14:xfrm>
                <a:off x="6359294" y="1598972"/>
                <a:ext cx="118080" cy="19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4B65CC-8484-44A6-BF65-D5E2F87CE9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41294" y="1580972"/>
                  <a:ext cx="153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0F302D-573F-4FCE-BA1F-7E465D4A97CA}"/>
                    </a:ext>
                  </a:extLst>
                </p14:cNvPr>
                <p14:cNvContentPartPr/>
                <p14:nvPr/>
              </p14:nvContentPartPr>
              <p14:xfrm>
                <a:off x="6557294" y="1609052"/>
                <a:ext cx="135000" cy="21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0F302D-573F-4FCE-BA1F-7E465D4A97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9294" y="1591412"/>
                  <a:ext cx="170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31549B-5A50-4932-A849-7228F2E69B47}"/>
                    </a:ext>
                  </a:extLst>
                </p14:cNvPr>
                <p14:cNvContentPartPr/>
                <p14:nvPr/>
              </p14:nvContentPartPr>
              <p14:xfrm>
                <a:off x="6564854" y="1598612"/>
                <a:ext cx="168480" cy="3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31549B-5A50-4932-A849-7228F2E69B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46854" y="1580612"/>
                  <a:ext cx="204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302D51-ED5D-494C-B8C0-7225D484A63B}"/>
                    </a:ext>
                  </a:extLst>
                </p14:cNvPr>
                <p14:cNvContentPartPr/>
                <p14:nvPr/>
              </p14:nvContentPartPr>
              <p14:xfrm>
                <a:off x="5229254" y="1520852"/>
                <a:ext cx="41040" cy="42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302D51-ED5D-494C-B8C0-7225D484A6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11614" y="1502852"/>
                  <a:ext cx="76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EE2DAF-4274-4FF3-B86B-AFEA391D6C91}"/>
                    </a:ext>
                  </a:extLst>
                </p14:cNvPr>
                <p14:cNvContentPartPr/>
                <p14:nvPr/>
              </p14:nvContentPartPr>
              <p14:xfrm>
                <a:off x="5236814" y="1509332"/>
                <a:ext cx="1820160" cy="47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EE2DAF-4274-4FF3-B86B-AFEA391D6C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9174" y="1491332"/>
                  <a:ext cx="18558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3907200-9C66-4DF8-8307-1881B930F4D7}"/>
                    </a:ext>
                  </a:extLst>
                </p14:cNvPr>
                <p14:cNvContentPartPr/>
                <p14:nvPr/>
              </p14:nvContentPartPr>
              <p14:xfrm>
                <a:off x="5227814" y="1939172"/>
                <a:ext cx="2010960" cy="4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3907200-9C66-4DF8-8307-1881B930F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9814" y="1921532"/>
                  <a:ext cx="20466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2C17F1-6488-4865-B6AE-C324125AB719}"/>
              </a:ext>
            </a:extLst>
          </p:cNvPr>
          <p:cNvGrpSpPr/>
          <p:nvPr/>
        </p:nvGrpSpPr>
        <p:grpSpPr>
          <a:xfrm>
            <a:off x="39134" y="2549732"/>
            <a:ext cx="9122400" cy="501480"/>
            <a:chOff x="39134" y="2549732"/>
            <a:chExt cx="912240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C29118-43F6-4167-94AC-15AC661A98E0}"/>
                    </a:ext>
                  </a:extLst>
                </p14:cNvPr>
                <p14:cNvContentPartPr/>
                <p14:nvPr/>
              </p14:nvContentPartPr>
              <p14:xfrm>
                <a:off x="290774" y="2747732"/>
                <a:ext cx="99360" cy="160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C29118-43F6-4167-94AC-15AC661A98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774" y="2730092"/>
                  <a:ext cx="135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3A7A6E-7523-4493-92A9-E40D256ED8AE}"/>
                    </a:ext>
                  </a:extLst>
                </p14:cNvPr>
                <p14:cNvContentPartPr/>
                <p14:nvPr/>
              </p14:nvContentPartPr>
              <p14:xfrm>
                <a:off x="307334" y="2705972"/>
                <a:ext cx="11988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3A7A6E-7523-4493-92A9-E40D256ED8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694" y="2688332"/>
                  <a:ext cx="155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B679C0-F361-4802-BF75-DF1341B001DC}"/>
                    </a:ext>
                  </a:extLst>
                </p14:cNvPr>
                <p14:cNvContentPartPr/>
                <p14:nvPr/>
              </p14:nvContentPartPr>
              <p14:xfrm>
                <a:off x="751574" y="2725412"/>
                <a:ext cx="25920" cy="172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B679C0-F361-4802-BF75-DF1341B001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574" y="2707772"/>
                  <a:ext cx="61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D8969B-259D-4850-9A3A-B17934E6F400}"/>
                    </a:ext>
                  </a:extLst>
                </p14:cNvPr>
                <p14:cNvContentPartPr/>
                <p14:nvPr/>
              </p14:nvContentPartPr>
              <p14:xfrm>
                <a:off x="857774" y="2759612"/>
                <a:ext cx="117720" cy="11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D8969B-259D-4850-9A3A-B17934E6F4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134" y="2741972"/>
                  <a:ext cx="153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0357D0-CDD0-4035-9294-3121AF5D9B8E}"/>
                    </a:ext>
                  </a:extLst>
                </p14:cNvPr>
                <p14:cNvContentPartPr/>
                <p14:nvPr/>
              </p14:nvContentPartPr>
              <p14:xfrm>
                <a:off x="1234334" y="2704892"/>
                <a:ext cx="31680" cy="157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0357D0-CDD0-4035-9294-3121AF5D9B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16334" y="2687252"/>
                  <a:ext cx="67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B72F4A-AEE8-451E-B9B8-3BCFBA68DF46}"/>
                    </a:ext>
                  </a:extLst>
                </p14:cNvPr>
                <p14:cNvContentPartPr/>
                <p14:nvPr/>
              </p14:nvContentPartPr>
              <p14:xfrm>
                <a:off x="1326494" y="2719652"/>
                <a:ext cx="123120" cy="15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B72F4A-AEE8-451E-B9B8-3BCFBA68DF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8854" y="2701652"/>
                  <a:ext cx="158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E57B01-9E8D-48CA-BE09-0E89437B2E0C}"/>
                    </a:ext>
                  </a:extLst>
                </p14:cNvPr>
                <p14:cNvContentPartPr/>
                <p14:nvPr/>
              </p14:nvContentPartPr>
              <p14:xfrm>
                <a:off x="1331894" y="2718932"/>
                <a:ext cx="129960" cy="3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E57B01-9E8D-48CA-BE09-0E89437B2E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13894" y="2700932"/>
                  <a:ext cx="16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9CE7A9-2AF8-4CAF-96A2-3B21E076DFC1}"/>
                    </a:ext>
                  </a:extLst>
                </p14:cNvPr>
                <p14:cNvContentPartPr/>
                <p14:nvPr/>
              </p14:nvContentPartPr>
              <p14:xfrm>
                <a:off x="1716374" y="2717852"/>
                <a:ext cx="139680" cy="13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9CE7A9-2AF8-4CAF-96A2-3B21E076DF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98374" y="2699852"/>
                  <a:ext cx="175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4EB37B-4A5B-417A-92C5-D2B5FFD09F1C}"/>
                    </a:ext>
                  </a:extLst>
                </p14:cNvPr>
                <p14:cNvContentPartPr/>
                <p14:nvPr/>
              </p14:nvContentPartPr>
              <p14:xfrm>
                <a:off x="1830134" y="2723972"/>
                <a:ext cx="16560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4EB37B-4A5B-417A-92C5-D2B5FFD09F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12134" y="2706332"/>
                  <a:ext cx="20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9CDABF-6FB2-4E57-9352-3E91F351AA26}"/>
                    </a:ext>
                  </a:extLst>
                </p14:cNvPr>
                <p14:cNvContentPartPr/>
                <p14:nvPr/>
              </p14:nvContentPartPr>
              <p14:xfrm>
                <a:off x="94214" y="2647652"/>
                <a:ext cx="15840" cy="399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9CDABF-6FB2-4E57-9352-3E91F351AA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14" y="2629652"/>
                  <a:ext cx="514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CA0353-E0EB-4572-A9A5-58C1F1ECAA84}"/>
                    </a:ext>
                  </a:extLst>
                </p14:cNvPr>
                <p14:cNvContentPartPr/>
                <p14:nvPr/>
              </p14:nvContentPartPr>
              <p14:xfrm>
                <a:off x="39134" y="2620292"/>
                <a:ext cx="209088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CA0353-E0EB-4572-A9A5-58C1F1ECAA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494" y="2602652"/>
                  <a:ext cx="2126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0C598A1-E63E-4264-B895-73AA14FB55DE}"/>
                    </a:ext>
                  </a:extLst>
                </p14:cNvPr>
                <p14:cNvContentPartPr/>
                <p14:nvPr/>
              </p14:nvContentPartPr>
              <p14:xfrm>
                <a:off x="53894" y="3005852"/>
                <a:ext cx="2059560" cy="45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0C598A1-E63E-4264-B895-73AA14FB55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894" y="2987852"/>
                  <a:ext cx="2095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D38BCA-6DA8-448C-B082-39C5EC76575A}"/>
                    </a:ext>
                  </a:extLst>
                </p14:cNvPr>
                <p14:cNvContentPartPr/>
                <p14:nvPr/>
              </p14:nvContentPartPr>
              <p14:xfrm>
                <a:off x="2439614" y="2713892"/>
                <a:ext cx="125280" cy="165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D38BCA-6DA8-448C-B082-39C5EC7657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21614" y="2696252"/>
                  <a:ext cx="160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04BF6C-8234-46BE-AA17-88D562E696F8}"/>
                    </a:ext>
                  </a:extLst>
                </p14:cNvPr>
                <p14:cNvContentPartPr/>
                <p14:nvPr/>
              </p14:nvContentPartPr>
              <p14:xfrm>
                <a:off x="2580374" y="2746292"/>
                <a:ext cx="102960" cy="149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04BF6C-8234-46BE-AA17-88D562E696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2734" y="2728292"/>
                  <a:ext cx="138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B748C5-D4D7-40F4-BA57-E50EDD05F8BD}"/>
                    </a:ext>
                  </a:extLst>
                </p14:cNvPr>
                <p14:cNvContentPartPr/>
                <p14:nvPr/>
              </p14:nvContentPartPr>
              <p14:xfrm>
                <a:off x="2575334" y="2721812"/>
                <a:ext cx="149040" cy="2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B748C5-D4D7-40F4-BA57-E50EDD05F8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7334" y="2703812"/>
                  <a:ext cx="184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AC26D9-0795-4B7D-9D6C-A77C882B1AAD}"/>
                    </a:ext>
                  </a:extLst>
                </p14:cNvPr>
                <p14:cNvContentPartPr/>
                <p14:nvPr/>
              </p14:nvContentPartPr>
              <p14:xfrm>
                <a:off x="2950814" y="2704172"/>
                <a:ext cx="110880" cy="174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AC26D9-0795-4B7D-9D6C-A77C882B1A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2814" y="2686172"/>
                  <a:ext cx="146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E5FF77-8B7F-4CAF-892A-57D6117AF3AE}"/>
                    </a:ext>
                  </a:extLst>
                </p14:cNvPr>
                <p14:cNvContentPartPr/>
                <p14:nvPr/>
              </p14:nvContentPartPr>
              <p14:xfrm>
                <a:off x="3069614" y="2705612"/>
                <a:ext cx="158040" cy="24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E5FF77-8B7F-4CAF-892A-57D6117AF3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1974" y="2687972"/>
                  <a:ext cx="193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A24646-D3A1-429A-BA11-335B5E15BF25}"/>
                    </a:ext>
                  </a:extLst>
                </p14:cNvPr>
                <p14:cNvContentPartPr/>
                <p14:nvPr/>
              </p14:nvContentPartPr>
              <p14:xfrm>
                <a:off x="3436094" y="2686532"/>
                <a:ext cx="138240" cy="16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A24646-D3A1-429A-BA11-335B5E15BF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18454" y="2668892"/>
                  <a:ext cx="17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BB8C2B-D504-48CB-9E99-AEF4BC36AC0C}"/>
                    </a:ext>
                  </a:extLst>
                </p14:cNvPr>
                <p14:cNvContentPartPr/>
                <p14:nvPr/>
              </p14:nvContentPartPr>
              <p14:xfrm>
                <a:off x="3634454" y="2676452"/>
                <a:ext cx="118800" cy="146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BB8C2B-D504-48CB-9E99-AEF4BC36AC0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16454" y="2658812"/>
                  <a:ext cx="154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EEAC88-47A2-4EFD-A1FD-82094E30939A}"/>
                    </a:ext>
                  </a:extLst>
                </p14:cNvPr>
                <p14:cNvContentPartPr/>
                <p14:nvPr/>
              </p14:nvContentPartPr>
              <p14:xfrm>
                <a:off x="2302094" y="2610932"/>
                <a:ext cx="23400" cy="38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EEAC88-47A2-4EFD-A1FD-82094E3093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84094" y="2593292"/>
                  <a:ext cx="59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431975-40F3-42A0-B191-221A97A2BC22}"/>
                    </a:ext>
                  </a:extLst>
                </p14:cNvPr>
                <p14:cNvContentPartPr/>
                <p14:nvPr/>
              </p14:nvContentPartPr>
              <p14:xfrm>
                <a:off x="2321894" y="2577812"/>
                <a:ext cx="1612440" cy="404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431975-40F3-42A0-B191-221A97A2BC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03894" y="2559812"/>
                  <a:ext cx="1648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E2915C-4474-4987-9447-6062BD393305}"/>
                    </a:ext>
                  </a:extLst>
                </p14:cNvPr>
                <p14:cNvContentPartPr/>
                <p14:nvPr/>
              </p14:nvContentPartPr>
              <p14:xfrm>
                <a:off x="2330534" y="2971652"/>
                <a:ext cx="1623600" cy="1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E2915C-4474-4987-9447-6062BD3933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2894" y="2953652"/>
                  <a:ext cx="165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BA75D3-5079-446C-9706-3EE88A91ABEB}"/>
                    </a:ext>
                  </a:extLst>
                </p14:cNvPr>
                <p14:cNvContentPartPr/>
                <p14:nvPr/>
              </p14:nvContentPartPr>
              <p14:xfrm>
                <a:off x="4252214" y="2655932"/>
                <a:ext cx="119880" cy="19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BA75D3-5079-446C-9706-3EE88A91AB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34574" y="2637932"/>
                  <a:ext cx="155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1DE3D0-0AD5-4707-B877-FEB69C1C373A}"/>
                    </a:ext>
                  </a:extLst>
                </p14:cNvPr>
                <p14:cNvContentPartPr/>
                <p14:nvPr/>
              </p14:nvContentPartPr>
              <p14:xfrm>
                <a:off x="4245014" y="2651252"/>
                <a:ext cx="131400" cy="1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1DE3D0-0AD5-4707-B877-FEB69C1C37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27374" y="2633612"/>
                  <a:ext cx="167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DCE79E-EE6C-47EA-BA59-F5DA60835FCD}"/>
                    </a:ext>
                  </a:extLst>
                </p14:cNvPr>
                <p14:cNvContentPartPr/>
                <p14:nvPr/>
              </p14:nvContentPartPr>
              <p14:xfrm>
                <a:off x="4439054" y="2654852"/>
                <a:ext cx="99000" cy="14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DCE79E-EE6C-47EA-BA59-F5DA60835F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1054" y="2636852"/>
                  <a:ext cx="134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E590D1-F8EE-4E82-94C4-6EBECFA20448}"/>
                    </a:ext>
                  </a:extLst>
                </p14:cNvPr>
                <p14:cNvContentPartPr/>
                <p14:nvPr/>
              </p14:nvContentPartPr>
              <p14:xfrm>
                <a:off x="4742894" y="2633612"/>
                <a:ext cx="127080" cy="169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E590D1-F8EE-4E82-94C4-6EBECFA204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24894" y="2615612"/>
                  <a:ext cx="162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A7BEFD-D0ED-42D9-B3C1-2131507BF0A1}"/>
                    </a:ext>
                  </a:extLst>
                </p14:cNvPr>
                <p14:cNvContentPartPr/>
                <p14:nvPr/>
              </p14:nvContentPartPr>
              <p14:xfrm>
                <a:off x="4776734" y="2621372"/>
                <a:ext cx="127800" cy="1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A7BEFD-D0ED-42D9-B3C1-2131507BF0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58734" y="2603732"/>
                  <a:ext cx="163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CC1406-9A90-4F6B-8D21-D0D8CE6EBCDF}"/>
                    </a:ext>
                  </a:extLst>
                </p14:cNvPr>
                <p14:cNvContentPartPr/>
                <p14:nvPr/>
              </p14:nvContentPartPr>
              <p14:xfrm>
                <a:off x="4968974" y="2627132"/>
                <a:ext cx="133560" cy="16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CC1406-9A90-4F6B-8D21-D0D8CE6EBC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50974" y="2609492"/>
                  <a:ext cx="169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74F236-05DF-4440-9016-6630ED021663}"/>
                    </a:ext>
                  </a:extLst>
                </p14:cNvPr>
                <p14:cNvContentPartPr/>
                <p14:nvPr/>
              </p14:nvContentPartPr>
              <p14:xfrm>
                <a:off x="4973294" y="2605892"/>
                <a:ext cx="136080" cy="2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74F236-05DF-4440-9016-6630ED0216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55294" y="2587892"/>
                  <a:ext cx="171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C45FAF-C6BA-4E9C-ACC2-0E8D71319B18}"/>
                    </a:ext>
                  </a:extLst>
                </p14:cNvPr>
                <p14:cNvContentPartPr/>
                <p14:nvPr/>
              </p14:nvContentPartPr>
              <p14:xfrm>
                <a:off x="4091654" y="2582132"/>
                <a:ext cx="13320" cy="37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C45FAF-C6BA-4E9C-ACC2-0E8D71319B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74014" y="2564492"/>
                  <a:ext cx="48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FCCFDE-8DC3-463C-B67A-5BB22966323B}"/>
                    </a:ext>
                  </a:extLst>
                </p14:cNvPr>
                <p14:cNvContentPartPr/>
                <p14:nvPr/>
              </p14:nvContentPartPr>
              <p14:xfrm>
                <a:off x="4066814" y="2578532"/>
                <a:ext cx="1222560" cy="353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FCCFDE-8DC3-463C-B67A-5BB229663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9174" y="2560532"/>
                  <a:ext cx="1258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A89AE7-67BF-475E-B60F-F30628AF9657}"/>
                    </a:ext>
                  </a:extLst>
                </p14:cNvPr>
                <p14:cNvContentPartPr/>
                <p14:nvPr/>
              </p14:nvContentPartPr>
              <p14:xfrm>
                <a:off x="4038374" y="2926652"/>
                <a:ext cx="1194840" cy="1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A89AE7-67BF-475E-B60F-F30628AF96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0734" y="2909012"/>
                  <a:ext cx="1230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319340-FBEA-44D2-84FA-9E947AF240FF}"/>
                    </a:ext>
                  </a:extLst>
                </p14:cNvPr>
                <p14:cNvContentPartPr/>
                <p14:nvPr/>
              </p14:nvContentPartPr>
              <p14:xfrm>
                <a:off x="5668094" y="2639732"/>
                <a:ext cx="168120" cy="179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319340-FBEA-44D2-84FA-9E947AF240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50094" y="2621732"/>
                  <a:ext cx="203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603E1A-FA79-4D1B-9CD5-351C7FF9B5DB}"/>
                    </a:ext>
                  </a:extLst>
                </p14:cNvPr>
                <p14:cNvContentPartPr/>
                <p14:nvPr/>
              </p14:nvContentPartPr>
              <p14:xfrm>
                <a:off x="5898854" y="2660252"/>
                <a:ext cx="83160" cy="131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603E1A-FA79-4D1B-9CD5-351C7FF9B5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81214" y="2642252"/>
                  <a:ext cx="118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5AA02B-36A8-4344-8490-5710241C6BAA}"/>
                    </a:ext>
                  </a:extLst>
                </p14:cNvPr>
                <p14:cNvContentPartPr/>
                <p14:nvPr/>
              </p14:nvContentPartPr>
              <p14:xfrm>
                <a:off x="6231494" y="2642612"/>
                <a:ext cx="92520" cy="17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5AA02B-36A8-4344-8490-5710241C6B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13854" y="2624972"/>
                  <a:ext cx="128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9FC7AD-92BC-4E6F-9376-32C57A0BC5FC}"/>
                    </a:ext>
                  </a:extLst>
                </p14:cNvPr>
                <p14:cNvContentPartPr/>
                <p14:nvPr/>
              </p14:nvContentPartPr>
              <p14:xfrm>
                <a:off x="6378734" y="2684732"/>
                <a:ext cx="93960" cy="164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9FC7AD-92BC-4E6F-9376-32C57A0BC5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61094" y="2666732"/>
                  <a:ext cx="129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B2379B-4C6F-44B0-B5E7-EE496406A9C3}"/>
                    </a:ext>
                  </a:extLst>
                </p14:cNvPr>
                <p14:cNvContentPartPr/>
                <p14:nvPr/>
              </p14:nvContentPartPr>
              <p14:xfrm>
                <a:off x="6364334" y="2676452"/>
                <a:ext cx="14760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B2379B-4C6F-44B0-B5E7-EE496406A9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6334" y="2658812"/>
                  <a:ext cx="183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08EA53-DEEB-493D-9ECB-78CF785DF32F}"/>
                    </a:ext>
                  </a:extLst>
                </p14:cNvPr>
                <p14:cNvContentPartPr/>
                <p14:nvPr/>
              </p14:nvContentPartPr>
              <p14:xfrm>
                <a:off x="5520134" y="2586092"/>
                <a:ext cx="14400" cy="308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08EA53-DEEB-493D-9ECB-78CF785DF3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02134" y="2568092"/>
                  <a:ext cx="50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1BDAAC-4B3D-4AB1-9112-F0E7CF4EFAA1}"/>
                    </a:ext>
                  </a:extLst>
                </p14:cNvPr>
                <p14:cNvContentPartPr/>
                <p14:nvPr/>
              </p14:nvContentPartPr>
              <p14:xfrm>
                <a:off x="5461094" y="2549732"/>
                <a:ext cx="1243800" cy="347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1BDAAC-4B3D-4AB1-9112-F0E7CF4EFA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43094" y="2531732"/>
                  <a:ext cx="1279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C6B42BD-99EC-43D7-A8A7-301BD9D3F37C}"/>
                    </a:ext>
                  </a:extLst>
                </p14:cNvPr>
                <p14:cNvContentPartPr/>
                <p14:nvPr/>
              </p14:nvContentPartPr>
              <p14:xfrm>
                <a:off x="5449214" y="2887052"/>
                <a:ext cx="1303560" cy="59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C6B42BD-99EC-43D7-A8A7-301BD9D3F3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1214" y="2869412"/>
                  <a:ext cx="1339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14D5EA-E101-442C-9A49-C76B5B0D9D2F}"/>
                    </a:ext>
                  </a:extLst>
                </p14:cNvPr>
                <p14:cNvContentPartPr/>
                <p14:nvPr/>
              </p14:nvContentPartPr>
              <p14:xfrm>
                <a:off x="6978494" y="2639012"/>
                <a:ext cx="14292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14D5EA-E101-442C-9A49-C76B5B0D9D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60494" y="2621012"/>
                  <a:ext cx="178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360751-6E7C-449F-B976-CCE6BE2BE847}"/>
                    </a:ext>
                  </a:extLst>
                </p14:cNvPr>
                <p14:cNvContentPartPr/>
                <p14:nvPr/>
              </p14:nvContentPartPr>
              <p14:xfrm>
                <a:off x="7155974" y="2665652"/>
                <a:ext cx="112680" cy="173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360751-6E7C-449F-B976-CCE6BE2BE8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38334" y="2647652"/>
                  <a:ext cx="148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24A14D2-EA6C-44DA-A7F5-461520ED1E55}"/>
                    </a:ext>
                  </a:extLst>
                </p14:cNvPr>
                <p14:cNvContentPartPr/>
                <p14:nvPr/>
              </p14:nvContentPartPr>
              <p14:xfrm>
                <a:off x="7197374" y="2665292"/>
                <a:ext cx="153720" cy="1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24A14D2-EA6C-44DA-A7F5-461520ED1E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79374" y="2647292"/>
                  <a:ext cx="189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B93C5C-A078-4EDA-B75B-084824E50A45}"/>
                    </a:ext>
                  </a:extLst>
                </p14:cNvPr>
                <p14:cNvContentPartPr/>
                <p14:nvPr/>
              </p14:nvContentPartPr>
              <p14:xfrm>
                <a:off x="7529654" y="2651612"/>
                <a:ext cx="108720" cy="17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B93C5C-A078-4EDA-B75B-084824E50A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11654" y="2633612"/>
                  <a:ext cx="144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320CE3-9BBC-41CE-9D36-08289F981248}"/>
                    </a:ext>
                  </a:extLst>
                </p14:cNvPr>
                <p14:cNvContentPartPr/>
                <p14:nvPr/>
              </p14:nvContentPartPr>
              <p14:xfrm>
                <a:off x="7640894" y="2692292"/>
                <a:ext cx="142200" cy="13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320CE3-9BBC-41CE-9D36-08289F9812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23254" y="2674292"/>
                  <a:ext cx="17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3BF67C-0C4D-4E7F-A743-0EDABC5A405D}"/>
                    </a:ext>
                  </a:extLst>
                </p14:cNvPr>
                <p14:cNvContentPartPr/>
                <p14:nvPr/>
              </p14:nvContentPartPr>
              <p14:xfrm>
                <a:off x="6906854" y="2589692"/>
                <a:ext cx="19440" cy="306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3BF67C-0C4D-4E7F-A743-0EDABC5A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88854" y="2571692"/>
                  <a:ext cx="55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136DB0-2BB9-4026-81A6-B6E176A25FD6}"/>
                    </a:ext>
                  </a:extLst>
                </p14:cNvPr>
                <p14:cNvContentPartPr/>
                <p14:nvPr/>
              </p14:nvContentPartPr>
              <p14:xfrm>
                <a:off x="6870134" y="2567372"/>
                <a:ext cx="1014120" cy="426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136DB0-2BB9-4026-81A6-B6E176A25F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52494" y="2549732"/>
                  <a:ext cx="10497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C93AF1-C534-470A-BB40-B35DC1CBCC4D}"/>
                    </a:ext>
                  </a:extLst>
                </p14:cNvPr>
                <p14:cNvContentPartPr/>
                <p14:nvPr/>
              </p14:nvContentPartPr>
              <p14:xfrm>
                <a:off x="6929534" y="2911172"/>
                <a:ext cx="1005480" cy="3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C93AF1-C534-470A-BB40-B35DC1CBCC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11534" y="2893532"/>
                  <a:ext cx="1041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A818D5-22AD-492C-93C6-BAF612D83842}"/>
                    </a:ext>
                  </a:extLst>
                </p14:cNvPr>
                <p14:cNvContentPartPr/>
                <p14:nvPr/>
              </p14:nvContentPartPr>
              <p14:xfrm>
                <a:off x="8091974" y="2641892"/>
                <a:ext cx="135720" cy="193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A818D5-22AD-492C-93C6-BAF612D838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334" y="2624252"/>
                  <a:ext cx="171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C2AE46-9AA9-4E00-931B-DDE3D2FACF6B}"/>
                    </a:ext>
                  </a:extLst>
                </p14:cNvPr>
                <p14:cNvContentPartPr/>
                <p14:nvPr/>
              </p14:nvContentPartPr>
              <p14:xfrm>
                <a:off x="8308334" y="2654852"/>
                <a:ext cx="83520" cy="18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C2AE46-9AA9-4E00-931B-DDE3D2FACF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90334" y="2637212"/>
                  <a:ext cx="119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35A5DA7-2FD4-4A19-80CB-8832FEA92D6F}"/>
                    </a:ext>
                  </a:extLst>
                </p14:cNvPr>
                <p14:cNvContentPartPr/>
                <p14:nvPr/>
              </p14:nvContentPartPr>
              <p14:xfrm>
                <a:off x="8336774" y="2666732"/>
                <a:ext cx="150840" cy="7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35A5DA7-2FD4-4A19-80CB-8832FEA92D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18774" y="2648732"/>
                  <a:ext cx="186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A12448-2FDB-41BD-9357-8001C2520E2B}"/>
                    </a:ext>
                  </a:extLst>
                </p14:cNvPr>
                <p14:cNvContentPartPr/>
                <p14:nvPr/>
              </p14:nvContentPartPr>
              <p14:xfrm>
                <a:off x="8584814" y="2668532"/>
                <a:ext cx="117360" cy="18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A12448-2FDB-41BD-9357-8001C2520E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7174" y="2650532"/>
                  <a:ext cx="153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CFC2DA-4688-4F5F-8D62-F8EECC043CDD}"/>
                    </a:ext>
                  </a:extLst>
                </p14:cNvPr>
                <p14:cNvContentPartPr/>
                <p14:nvPr/>
              </p14:nvContentPartPr>
              <p14:xfrm>
                <a:off x="8765894" y="2689412"/>
                <a:ext cx="41040" cy="117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CFC2DA-4688-4F5F-8D62-F8EECC043C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48254" y="2671772"/>
                  <a:ext cx="76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B778DD-EF0C-44BC-8834-FD20736F2403}"/>
                    </a:ext>
                  </a:extLst>
                </p14:cNvPr>
                <p14:cNvContentPartPr/>
                <p14:nvPr/>
              </p14:nvContentPartPr>
              <p14:xfrm>
                <a:off x="8894414" y="2672852"/>
                <a:ext cx="63360" cy="149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B778DD-EF0C-44BC-8834-FD20736F24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76414" y="2655212"/>
                  <a:ext cx="99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1C7875-3E99-4D70-B4B7-0BC319C832E3}"/>
                    </a:ext>
                  </a:extLst>
                </p14:cNvPr>
                <p14:cNvContentPartPr/>
                <p14:nvPr/>
              </p14:nvContentPartPr>
              <p14:xfrm>
                <a:off x="9018614" y="2696612"/>
                <a:ext cx="91440" cy="124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1C7875-3E99-4D70-B4B7-0BC319C832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00974" y="2678612"/>
                  <a:ext cx="127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4E829E-4C79-4F53-9FC1-4C91AAEEC3B6}"/>
                    </a:ext>
                  </a:extLst>
                </p14:cNvPr>
                <p14:cNvContentPartPr/>
                <p14:nvPr/>
              </p14:nvContentPartPr>
              <p14:xfrm>
                <a:off x="9030494" y="2680412"/>
                <a:ext cx="113400" cy="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4E829E-4C79-4F53-9FC1-4C91AAEEC3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12854" y="2662412"/>
                  <a:ext cx="149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6476E7-22EC-41C8-A0BB-E47FACD63E9B}"/>
                    </a:ext>
                  </a:extLst>
                </p14:cNvPr>
                <p14:cNvContentPartPr/>
                <p14:nvPr/>
              </p14:nvContentPartPr>
              <p14:xfrm>
                <a:off x="7988654" y="2589692"/>
                <a:ext cx="11880" cy="36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6476E7-22EC-41C8-A0BB-E47FACD63E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70654" y="2571692"/>
                  <a:ext cx="475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1051DB8-C79E-403E-8D6C-D239EF84875B}"/>
                    </a:ext>
                  </a:extLst>
                </p14:cNvPr>
                <p14:cNvContentPartPr/>
                <p14:nvPr/>
              </p14:nvContentPartPr>
              <p14:xfrm>
                <a:off x="7959494" y="2596892"/>
                <a:ext cx="1167480" cy="34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1051DB8-C79E-403E-8D6C-D239EF8487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41494" y="2578892"/>
                  <a:ext cx="120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D1D478-A0D1-4D5B-97B0-7DE86CAC883C}"/>
                    </a:ext>
                  </a:extLst>
                </p14:cNvPr>
                <p14:cNvContentPartPr/>
                <p14:nvPr/>
              </p14:nvContentPartPr>
              <p14:xfrm>
                <a:off x="8046614" y="2880212"/>
                <a:ext cx="1114920" cy="6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D1D478-A0D1-4D5B-97B0-7DE86CAC88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28614" y="2862572"/>
                  <a:ext cx="11505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6280BF4-CCBD-4F6F-8497-5522C9F106D9}"/>
              </a:ext>
            </a:extLst>
          </p:cNvPr>
          <p:cNvGrpSpPr/>
          <p:nvPr/>
        </p:nvGrpSpPr>
        <p:grpSpPr>
          <a:xfrm>
            <a:off x="2747054" y="1138172"/>
            <a:ext cx="1101960" cy="437400"/>
            <a:chOff x="2747054" y="1138172"/>
            <a:chExt cx="110196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C5EBBC-5931-4F8C-BCB2-F85242C4965D}"/>
                    </a:ext>
                  </a:extLst>
                </p14:cNvPr>
                <p14:cNvContentPartPr/>
                <p14:nvPr/>
              </p14:nvContentPartPr>
              <p14:xfrm>
                <a:off x="2747054" y="1138172"/>
                <a:ext cx="1101960" cy="412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C5EBBC-5931-4F8C-BCB2-F85242C496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29054" y="1120532"/>
                  <a:ext cx="1137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132458-F769-4176-85BA-A58D897F8902}"/>
                    </a:ext>
                  </a:extLst>
                </p14:cNvPr>
                <p14:cNvContentPartPr/>
                <p14:nvPr/>
              </p14:nvContentPartPr>
              <p14:xfrm>
                <a:off x="2862974" y="1349492"/>
                <a:ext cx="115920" cy="21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132458-F769-4176-85BA-A58D897F89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44974" y="1331492"/>
                  <a:ext cx="151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01D4C-BDAB-45BF-8410-2F53CA40A311}"/>
                    </a:ext>
                  </a:extLst>
                </p14:cNvPr>
                <p14:cNvContentPartPr/>
                <p14:nvPr/>
              </p14:nvContentPartPr>
              <p14:xfrm>
                <a:off x="2831294" y="1544972"/>
                <a:ext cx="291600" cy="3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01D4C-BDAB-45BF-8410-2F53CA40A3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13294" y="1526972"/>
                  <a:ext cx="3272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FEBE43F-B0E6-47D4-A7BC-B62E5DD84F49}"/>
              </a:ext>
            </a:extLst>
          </p:cNvPr>
          <p:cNvGrpSpPr/>
          <p:nvPr/>
        </p:nvGrpSpPr>
        <p:grpSpPr>
          <a:xfrm>
            <a:off x="4652894" y="1042412"/>
            <a:ext cx="1198080" cy="487080"/>
            <a:chOff x="4652894" y="1042412"/>
            <a:chExt cx="119808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41723C-237A-4407-BBC3-7F3C003C7A91}"/>
                    </a:ext>
                  </a:extLst>
                </p14:cNvPr>
                <p14:cNvContentPartPr/>
                <p14:nvPr/>
              </p14:nvContentPartPr>
              <p14:xfrm>
                <a:off x="4652894" y="1042412"/>
                <a:ext cx="1198080" cy="48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41723C-237A-4407-BBC3-7F3C003C7A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35254" y="1024772"/>
                  <a:ext cx="1233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3B3C85-81C7-472A-89E8-7B9DA207A37A}"/>
                    </a:ext>
                  </a:extLst>
                </p14:cNvPr>
                <p14:cNvContentPartPr/>
                <p14:nvPr/>
              </p14:nvContentPartPr>
              <p14:xfrm>
                <a:off x="5742974" y="1424732"/>
                <a:ext cx="680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3B3C85-81C7-472A-89E8-7B9DA207A37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25334" y="1407092"/>
                  <a:ext cx="1036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9854DA0-849C-4DB2-BBC1-270E230594AE}"/>
              </a:ext>
            </a:extLst>
          </p:cNvPr>
          <p:cNvGrpSpPr/>
          <p:nvPr/>
        </p:nvGrpSpPr>
        <p:grpSpPr>
          <a:xfrm>
            <a:off x="1456454" y="1832972"/>
            <a:ext cx="497160" cy="706680"/>
            <a:chOff x="1456454" y="1832972"/>
            <a:chExt cx="497160" cy="7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CD26FA1-DE16-497C-A674-46705EC52126}"/>
                    </a:ext>
                  </a:extLst>
                </p14:cNvPr>
                <p14:cNvContentPartPr/>
                <p14:nvPr/>
              </p14:nvContentPartPr>
              <p14:xfrm>
                <a:off x="1473374" y="1832972"/>
                <a:ext cx="480240" cy="649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CD26FA1-DE16-497C-A674-46705EC521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55374" y="1815332"/>
                  <a:ext cx="51588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7AEF8C-A3F9-4BD3-95AE-2CE664CA4D84}"/>
                    </a:ext>
                  </a:extLst>
                </p14:cNvPr>
                <p14:cNvContentPartPr/>
                <p14:nvPr/>
              </p14:nvContentPartPr>
              <p14:xfrm>
                <a:off x="1456454" y="2292692"/>
                <a:ext cx="173520" cy="246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7AEF8C-A3F9-4BD3-95AE-2CE664CA4D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38454" y="2275052"/>
                  <a:ext cx="2091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193F50C-370E-4B7D-9155-F0C63D527E74}"/>
              </a:ext>
            </a:extLst>
          </p:cNvPr>
          <p:cNvGrpSpPr/>
          <p:nvPr/>
        </p:nvGrpSpPr>
        <p:grpSpPr>
          <a:xfrm>
            <a:off x="2567054" y="1840172"/>
            <a:ext cx="167760" cy="743760"/>
            <a:chOff x="2567054" y="1840172"/>
            <a:chExt cx="16776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762084-06D0-41EC-8F6A-7DA2C997C82B}"/>
                    </a:ext>
                  </a:extLst>
                </p14:cNvPr>
                <p14:cNvContentPartPr/>
                <p14:nvPr/>
              </p14:nvContentPartPr>
              <p14:xfrm>
                <a:off x="2587574" y="1840172"/>
                <a:ext cx="97200" cy="74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762084-06D0-41EC-8F6A-7DA2C997C8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69934" y="1822532"/>
                  <a:ext cx="1328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E08E061-C5BD-44BD-86CE-EC34D7EB1EBB}"/>
                    </a:ext>
                  </a:extLst>
                </p14:cNvPr>
                <p14:cNvContentPartPr/>
                <p14:nvPr/>
              </p14:nvContentPartPr>
              <p14:xfrm>
                <a:off x="2567054" y="2430932"/>
                <a:ext cx="16776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E08E061-C5BD-44BD-86CE-EC34D7EB1E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49054" y="2413292"/>
                  <a:ext cx="2034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9EEC86E-17AB-4912-9C1C-2D5489D5FE75}"/>
              </a:ext>
            </a:extLst>
          </p:cNvPr>
          <p:cNvGrpSpPr/>
          <p:nvPr/>
        </p:nvGrpSpPr>
        <p:grpSpPr>
          <a:xfrm>
            <a:off x="3303254" y="1802732"/>
            <a:ext cx="917640" cy="768240"/>
            <a:chOff x="3303254" y="1802732"/>
            <a:chExt cx="91764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97B9043-2E07-4A67-8F0A-9A62611434B9}"/>
                    </a:ext>
                  </a:extLst>
                </p14:cNvPr>
                <p14:cNvContentPartPr/>
                <p14:nvPr/>
              </p14:nvContentPartPr>
              <p14:xfrm>
                <a:off x="3303254" y="1802732"/>
                <a:ext cx="790920" cy="597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97B9043-2E07-4A67-8F0A-9A62611434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85614" y="1785092"/>
                  <a:ext cx="82656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A2031E-D8F1-4F96-A675-83F12F1AF34E}"/>
                    </a:ext>
                  </a:extLst>
                </p14:cNvPr>
                <p14:cNvContentPartPr/>
                <p14:nvPr/>
              </p14:nvContentPartPr>
              <p14:xfrm>
                <a:off x="3997334" y="2370092"/>
                <a:ext cx="223560" cy="20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A2031E-D8F1-4F96-A675-83F12F1AF3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9334" y="2352452"/>
                  <a:ext cx="2592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135946-6519-48C7-9B2A-C4EE867477FE}"/>
              </a:ext>
            </a:extLst>
          </p:cNvPr>
          <p:cNvGrpSpPr/>
          <p:nvPr/>
        </p:nvGrpSpPr>
        <p:grpSpPr>
          <a:xfrm>
            <a:off x="86294" y="3300332"/>
            <a:ext cx="1902240" cy="438120"/>
            <a:chOff x="86294" y="3300332"/>
            <a:chExt cx="19022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F93C1C1-F791-4EBF-B2F6-BBCB3C9EB080}"/>
                    </a:ext>
                  </a:extLst>
                </p14:cNvPr>
                <p14:cNvContentPartPr/>
                <p14:nvPr/>
              </p14:nvContentPartPr>
              <p14:xfrm>
                <a:off x="176294" y="3362252"/>
                <a:ext cx="42120" cy="248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F93C1C1-F791-4EBF-B2F6-BBCB3C9EB0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8654" y="3344612"/>
                  <a:ext cx="77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5DA30E-AC8A-4D20-B6C2-6797FB509D00}"/>
                    </a:ext>
                  </a:extLst>
                </p14:cNvPr>
                <p14:cNvContentPartPr/>
                <p14:nvPr/>
              </p14:nvContentPartPr>
              <p14:xfrm>
                <a:off x="86294" y="3330572"/>
                <a:ext cx="278280" cy="274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5DA30E-AC8A-4D20-B6C2-6797FB509D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294" y="3312572"/>
                  <a:ext cx="313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BDB06FB-D625-471B-AF3C-39C37521C8D8}"/>
                    </a:ext>
                  </a:extLst>
                </p14:cNvPr>
                <p14:cNvContentPartPr/>
                <p14:nvPr/>
              </p14:nvContentPartPr>
              <p14:xfrm>
                <a:off x="423614" y="3472052"/>
                <a:ext cx="108000" cy="134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BDB06FB-D625-471B-AF3C-39C37521C8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5974" y="3454412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F2115BC-C299-4400-8CF4-F48DF6C3925C}"/>
                    </a:ext>
                  </a:extLst>
                </p14:cNvPr>
                <p14:cNvContentPartPr/>
                <p14:nvPr/>
              </p14:nvContentPartPr>
              <p14:xfrm>
                <a:off x="561134" y="3355412"/>
                <a:ext cx="40320" cy="26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F2115BC-C299-4400-8CF4-F48DF6C392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3134" y="3337412"/>
                  <a:ext cx="75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58FC84-1C57-4604-80B1-6AA9F0335E14}"/>
                    </a:ext>
                  </a:extLst>
                </p14:cNvPr>
                <p14:cNvContentPartPr/>
                <p14:nvPr/>
              </p14:nvContentPartPr>
              <p14:xfrm>
                <a:off x="680654" y="3478532"/>
                <a:ext cx="92160" cy="12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58FC84-1C57-4604-80B1-6AA9F0335E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2654" y="3460892"/>
                  <a:ext cx="127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12258F-BC9C-4BAC-B28A-65EF0586A7A2}"/>
                    </a:ext>
                  </a:extLst>
                </p14:cNvPr>
                <p14:cNvContentPartPr/>
                <p14:nvPr/>
              </p14:nvContentPartPr>
              <p14:xfrm>
                <a:off x="881174" y="3300332"/>
                <a:ext cx="44640" cy="27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12258F-BC9C-4BAC-B28A-65EF0586A7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3534" y="3282332"/>
                  <a:ext cx="80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F4BE1A2-86B4-4749-BA5D-75E10F3EF815}"/>
                    </a:ext>
                  </a:extLst>
                </p14:cNvPr>
                <p14:cNvContentPartPr/>
                <p14:nvPr/>
              </p14:nvContentPartPr>
              <p14:xfrm>
                <a:off x="787934" y="3441092"/>
                <a:ext cx="229680" cy="30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F4BE1A2-86B4-4749-BA5D-75E10F3EF8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294" y="3423452"/>
                  <a:ext cx="265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409443-2C32-4057-B61B-2629CB8BCC78}"/>
                    </a:ext>
                  </a:extLst>
                </p14:cNvPr>
                <p14:cNvContentPartPr/>
                <p14:nvPr/>
              </p14:nvContentPartPr>
              <p14:xfrm>
                <a:off x="1057934" y="3428852"/>
                <a:ext cx="101880" cy="115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409443-2C32-4057-B61B-2629CB8BCC7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0294" y="3410852"/>
                  <a:ext cx="137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2DC8DD-C088-42B4-BD22-90538F3A11C2}"/>
                    </a:ext>
                  </a:extLst>
                </p14:cNvPr>
                <p14:cNvContentPartPr/>
                <p14:nvPr/>
              </p14:nvContentPartPr>
              <p14:xfrm>
                <a:off x="1491014" y="3362972"/>
                <a:ext cx="141120" cy="19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2DC8DD-C088-42B4-BD22-90538F3A11C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73374" y="3345332"/>
                  <a:ext cx="176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515885-F949-472F-837A-1CF79B79D847}"/>
                    </a:ext>
                  </a:extLst>
                </p14:cNvPr>
                <p14:cNvContentPartPr/>
                <p14:nvPr/>
              </p14:nvContentPartPr>
              <p14:xfrm>
                <a:off x="1659134" y="3410132"/>
                <a:ext cx="175320" cy="119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515885-F949-472F-837A-1CF79B79D84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41134" y="3392132"/>
                  <a:ext cx="210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6DBA909-AC96-42D8-90B6-FEF76D74389B}"/>
                    </a:ext>
                  </a:extLst>
                </p14:cNvPr>
                <p14:cNvContentPartPr/>
                <p14:nvPr/>
              </p14:nvContentPartPr>
              <p14:xfrm>
                <a:off x="134174" y="3646292"/>
                <a:ext cx="185436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6DBA909-AC96-42D8-90B6-FEF76D7438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6174" y="3628652"/>
                  <a:ext cx="1890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DA4B482-9957-4C03-8170-F51ED918638B}"/>
              </a:ext>
            </a:extLst>
          </p:cNvPr>
          <p:cNvGrpSpPr/>
          <p:nvPr/>
        </p:nvGrpSpPr>
        <p:grpSpPr>
          <a:xfrm>
            <a:off x="5480174" y="1746932"/>
            <a:ext cx="3008880" cy="1302480"/>
            <a:chOff x="5480174" y="1746932"/>
            <a:chExt cx="3008880" cy="13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B0EE4C1-35D4-42B1-9086-2C38848B5FE9}"/>
                    </a:ext>
                  </a:extLst>
                </p14:cNvPr>
                <p14:cNvContentPartPr/>
                <p14:nvPr/>
              </p14:nvContentPartPr>
              <p14:xfrm>
                <a:off x="5480174" y="1764932"/>
                <a:ext cx="165600" cy="796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B0EE4C1-35D4-42B1-9086-2C38848B5F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62174" y="1747292"/>
                  <a:ext cx="20124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DC826C4-7CE1-4DDE-8033-F3CE6614DE45}"/>
                    </a:ext>
                  </a:extLst>
                </p14:cNvPr>
                <p14:cNvContentPartPr/>
                <p14:nvPr/>
              </p14:nvContentPartPr>
              <p14:xfrm>
                <a:off x="5525534" y="2386292"/>
                <a:ext cx="192240" cy="13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DC826C4-7CE1-4DDE-8033-F3CE6614D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07894" y="2368652"/>
                  <a:ext cx="227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E1391E-B19A-4231-B28F-A15DBC25B031}"/>
                    </a:ext>
                  </a:extLst>
                </p14:cNvPr>
                <p14:cNvContentPartPr/>
                <p14:nvPr/>
              </p14:nvContentPartPr>
              <p14:xfrm>
                <a:off x="6163454" y="1746932"/>
                <a:ext cx="842040" cy="847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E1391E-B19A-4231-B28F-A15DBC25B0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45454" y="1728932"/>
                  <a:ext cx="8776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890C9D8-F418-4372-B624-8CFFE301B4B9}"/>
                    </a:ext>
                  </a:extLst>
                </p14:cNvPr>
                <p14:cNvContentPartPr/>
                <p14:nvPr/>
              </p14:nvContentPartPr>
              <p14:xfrm>
                <a:off x="6815774" y="2447132"/>
                <a:ext cx="153720" cy="112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890C9D8-F418-4372-B624-8CFFE301B4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98134" y="2429492"/>
                  <a:ext cx="18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E225E2-F47E-4EEC-A2C9-0C3B3FE13F30}"/>
                    </a:ext>
                  </a:extLst>
                </p14:cNvPr>
                <p14:cNvContentPartPr/>
                <p14:nvPr/>
              </p14:nvContentPartPr>
              <p14:xfrm>
                <a:off x="6961934" y="1817132"/>
                <a:ext cx="1527120" cy="735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E225E2-F47E-4EEC-A2C9-0C3B3FE13F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44294" y="1799132"/>
                  <a:ext cx="15627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E7214C-2656-4844-A5FD-460BB13023D2}"/>
                    </a:ext>
                  </a:extLst>
                </p14:cNvPr>
                <p14:cNvContentPartPr/>
                <p14:nvPr/>
              </p14:nvContentPartPr>
              <p14:xfrm>
                <a:off x="5651174" y="2612012"/>
                <a:ext cx="364680" cy="38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E7214C-2656-4844-A5FD-460BB13023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33174" y="2594372"/>
                  <a:ext cx="4003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29A7234-AA0A-4253-B852-E4208088B3B2}"/>
                    </a:ext>
                  </a:extLst>
                </p14:cNvPr>
                <p14:cNvContentPartPr/>
                <p14:nvPr/>
              </p14:nvContentPartPr>
              <p14:xfrm>
                <a:off x="5701214" y="2590772"/>
                <a:ext cx="273960" cy="458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29A7234-AA0A-4253-B852-E4208088B3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83574" y="2572772"/>
                  <a:ext cx="30960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DA2E05C-11B1-48D5-922F-0DBE8C9BE7B6}"/>
              </a:ext>
            </a:extLst>
          </p:cNvPr>
          <p:cNvGrpSpPr/>
          <p:nvPr/>
        </p:nvGrpSpPr>
        <p:grpSpPr>
          <a:xfrm>
            <a:off x="5091374" y="2877332"/>
            <a:ext cx="1266840" cy="474840"/>
            <a:chOff x="5091374" y="2877332"/>
            <a:chExt cx="12668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95E408-0770-4827-81EE-830AF270D255}"/>
                    </a:ext>
                  </a:extLst>
                </p14:cNvPr>
                <p14:cNvContentPartPr/>
                <p14:nvPr/>
              </p14:nvContentPartPr>
              <p14:xfrm>
                <a:off x="6292694" y="2877332"/>
                <a:ext cx="65520" cy="141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95E408-0770-4827-81EE-830AF270D2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74694" y="2859692"/>
                  <a:ext cx="101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E491206-E665-4EAE-927C-FB0175064B9A}"/>
                    </a:ext>
                  </a:extLst>
                </p14:cNvPr>
                <p14:cNvContentPartPr/>
                <p14:nvPr/>
              </p14:nvContentPartPr>
              <p14:xfrm>
                <a:off x="6139334" y="3141572"/>
                <a:ext cx="57240" cy="9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E491206-E665-4EAE-927C-FB0175064B9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21334" y="3123572"/>
                  <a:ext cx="92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A991C8-EB6D-47BF-8265-FBC513FB4841}"/>
                    </a:ext>
                  </a:extLst>
                </p14:cNvPr>
                <p14:cNvContentPartPr/>
                <p14:nvPr/>
              </p14:nvContentPartPr>
              <p14:xfrm>
                <a:off x="5729294" y="3244532"/>
                <a:ext cx="327600" cy="107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A991C8-EB6D-47BF-8265-FBC513FB48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11654" y="3226892"/>
                  <a:ext cx="36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D4994B9-7362-4C9C-B7B4-12E230A421A2}"/>
                    </a:ext>
                  </a:extLst>
                </p14:cNvPr>
                <p14:cNvContentPartPr/>
                <p14:nvPr/>
              </p14:nvContentPartPr>
              <p14:xfrm>
                <a:off x="5242934" y="3107732"/>
                <a:ext cx="295200" cy="19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D4994B9-7362-4C9C-B7B4-12E230A421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5294" y="3090092"/>
                  <a:ext cx="33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5A856FA-8A53-45C8-8AEA-E29C95B22E30}"/>
                    </a:ext>
                  </a:extLst>
                </p14:cNvPr>
                <p14:cNvContentPartPr/>
                <p14:nvPr/>
              </p14:nvContentPartPr>
              <p14:xfrm>
                <a:off x="5140694" y="2928452"/>
                <a:ext cx="14760" cy="43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5A856FA-8A53-45C8-8AEA-E29C95B22E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23054" y="2910452"/>
                  <a:ext cx="50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6B91FE2-2E27-4D9A-A7D1-07A9970DA6B6}"/>
                    </a:ext>
                  </a:extLst>
                </p14:cNvPr>
                <p14:cNvContentPartPr/>
                <p14:nvPr/>
              </p14:nvContentPartPr>
              <p14:xfrm>
                <a:off x="5091374" y="2920532"/>
                <a:ext cx="50760" cy="165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6B91FE2-2E27-4D9A-A7D1-07A9970DA6B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73734" y="2902892"/>
                  <a:ext cx="86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4E03E12-3AF9-4EED-A172-D8E397BDD5F9}"/>
                    </a:ext>
                  </a:extLst>
                </p14:cNvPr>
                <p14:cNvContentPartPr/>
                <p14:nvPr/>
              </p14:nvContentPartPr>
              <p14:xfrm>
                <a:off x="5141774" y="2939252"/>
                <a:ext cx="174600" cy="7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4E03E12-3AF9-4EED-A172-D8E397BDD5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24134" y="2921252"/>
                  <a:ext cx="2102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63CF6BD-F7C3-4E63-9B86-4C045F56388A}"/>
              </a:ext>
            </a:extLst>
          </p:cNvPr>
          <p:cNvGrpSpPr/>
          <p:nvPr/>
        </p:nvGrpSpPr>
        <p:grpSpPr>
          <a:xfrm>
            <a:off x="6734" y="5374122"/>
            <a:ext cx="9163800" cy="629280"/>
            <a:chOff x="6734" y="5374122"/>
            <a:chExt cx="916380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CAB860B-241F-4D63-958F-DADF92743D6D}"/>
                    </a:ext>
                  </a:extLst>
                </p14:cNvPr>
                <p14:cNvContentPartPr/>
                <p14:nvPr/>
              </p14:nvContentPartPr>
              <p14:xfrm>
                <a:off x="177734" y="5697042"/>
                <a:ext cx="91080" cy="18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CAB860B-241F-4D63-958F-DADF92743D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0094" y="5679042"/>
                  <a:ext cx="126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75E91A-E3B9-4CA2-878F-534B57BCCFBE}"/>
                    </a:ext>
                  </a:extLst>
                </p14:cNvPr>
                <p14:cNvContentPartPr/>
                <p14:nvPr/>
              </p14:nvContentPartPr>
              <p14:xfrm>
                <a:off x="183494" y="5689482"/>
                <a:ext cx="114480" cy="2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75E91A-E3B9-4CA2-878F-534B57BCCF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494" y="5671482"/>
                  <a:ext cx="150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FB171F-9526-49E7-A593-73132FFF8A49}"/>
                    </a:ext>
                  </a:extLst>
                </p14:cNvPr>
                <p14:cNvContentPartPr/>
                <p14:nvPr/>
              </p14:nvContentPartPr>
              <p14:xfrm>
                <a:off x="569054" y="5687322"/>
                <a:ext cx="19440" cy="149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FB171F-9526-49E7-A593-73132FFF8A4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1414" y="5669682"/>
                  <a:ext cx="55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B4FD08-52A9-4615-8632-1BE5AF23A53A}"/>
                    </a:ext>
                  </a:extLst>
                </p14:cNvPr>
                <p14:cNvContentPartPr/>
                <p14:nvPr/>
              </p14:nvContentPartPr>
              <p14:xfrm>
                <a:off x="657254" y="5697402"/>
                <a:ext cx="112320" cy="12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B4FD08-52A9-4615-8632-1BE5AF23A5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9254" y="5679402"/>
                  <a:ext cx="14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B815D2B-C239-4C32-9C66-85670ADD0815}"/>
                    </a:ext>
                  </a:extLst>
                </p14:cNvPr>
                <p14:cNvContentPartPr/>
                <p14:nvPr/>
              </p14:nvContentPartPr>
              <p14:xfrm>
                <a:off x="1025534" y="5671842"/>
                <a:ext cx="2520" cy="204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B815D2B-C239-4C32-9C66-85670ADD08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7894" y="5653842"/>
                  <a:ext cx="38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EF2FAC-231F-40C2-ABFF-95ECE556A779}"/>
                    </a:ext>
                  </a:extLst>
                </p14:cNvPr>
                <p14:cNvContentPartPr/>
                <p14:nvPr/>
              </p14:nvContentPartPr>
              <p14:xfrm>
                <a:off x="1089614" y="5704242"/>
                <a:ext cx="173160" cy="153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EF2FAC-231F-40C2-ABFF-95ECE556A7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1974" y="5686602"/>
                  <a:ext cx="20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67EC16-8BD5-4C1D-B6A0-BCAE7C7A7C50}"/>
                    </a:ext>
                  </a:extLst>
                </p14:cNvPr>
                <p14:cNvContentPartPr/>
                <p14:nvPr/>
              </p14:nvContentPartPr>
              <p14:xfrm>
                <a:off x="1132454" y="5665362"/>
                <a:ext cx="153360" cy="43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67EC16-8BD5-4C1D-B6A0-BCAE7C7A7C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4454" y="5647362"/>
                  <a:ext cx="189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D5185FA-5CC7-4F51-A4B1-D015A045EEF5}"/>
                    </a:ext>
                  </a:extLst>
                </p14:cNvPr>
                <p14:cNvContentPartPr/>
                <p14:nvPr/>
              </p14:nvContentPartPr>
              <p14:xfrm>
                <a:off x="1541774" y="5652042"/>
                <a:ext cx="144720" cy="133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D5185FA-5CC7-4F51-A4B1-D015A045EE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23774" y="5634402"/>
                  <a:ext cx="180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19C82C4-ABF4-48ED-B1BD-00CEAF7D5B2F}"/>
                    </a:ext>
                  </a:extLst>
                </p14:cNvPr>
                <p14:cNvContentPartPr/>
                <p14:nvPr/>
              </p14:nvContentPartPr>
              <p14:xfrm>
                <a:off x="1692974" y="5674722"/>
                <a:ext cx="121320" cy="125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19C82C4-ABF4-48ED-B1BD-00CEAF7D5B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74974" y="5656722"/>
                  <a:ext cx="156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1DEEA4-3A18-401B-9FF4-405ECFBE0C75}"/>
                    </a:ext>
                  </a:extLst>
                </p14:cNvPr>
                <p14:cNvContentPartPr/>
                <p14:nvPr/>
              </p14:nvContentPartPr>
              <p14:xfrm>
                <a:off x="73694" y="5627562"/>
                <a:ext cx="16200" cy="351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1DEEA4-3A18-401B-9FF4-405ECFBE0C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054" y="5609562"/>
                  <a:ext cx="51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854158-C911-4F10-8BC3-A78DC65B51DC}"/>
                    </a:ext>
                  </a:extLst>
                </p14:cNvPr>
                <p14:cNvContentPartPr/>
                <p14:nvPr/>
              </p14:nvContentPartPr>
              <p14:xfrm>
                <a:off x="65054" y="5563842"/>
                <a:ext cx="1931760" cy="33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854158-C911-4F10-8BC3-A78DC65B51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14" y="5545842"/>
                  <a:ext cx="1967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BB7FCF-AA92-416A-A797-0AE59D88EFFD}"/>
                    </a:ext>
                  </a:extLst>
                </p14:cNvPr>
                <p14:cNvContentPartPr/>
                <p14:nvPr/>
              </p14:nvContentPartPr>
              <p14:xfrm>
                <a:off x="6734" y="5894682"/>
                <a:ext cx="1924920" cy="108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BB7FCF-AA92-416A-A797-0AE59D88EF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-10906" y="5877042"/>
                  <a:ext cx="19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B8BEFF-3916-48EA-9491-3E2F7A411D4B}"/>
                    </a:ext>
                  </a:extLst>
                </p14:cNvPr>
                <p14:cNvContentPartPr/>
                <p14:nvPr/>
              </p14:nvContentPartPr>
              <p14:xfrm>
                <a:off x="2383094" y="5628282"/>
                <a:ext cx="173880" cy="11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B8BEFF-3916-48EA-9491-3E2F7A411D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65454" y="5610282"/>
                  <a:ext cx="209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574147F-F794-44EB-BA1A-1377E2DC4041}"/>
                    </a:ext>
                  </a:extLst>
                </p14:cNvPr>
                <p14:cNvContentPartPr/>
                <p14:nvPr/>
              </p14:nvContentPartPr>
              <p14:xfrm>
                <a:off x="2590094" y="5630082"/>
                <a:ext cx="107280" cy="164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574147F-F794-44EB-BA1A-1377E2DC404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72094" y="5612442"/>
                  <a:ext cx="142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976902-FC1E-4A6B-97AA-FCE5604E6460}"/>
                    </a:ext>
                  </a:extLst>
                </p14:cNvPr>
                <p14:cNvContentPartPr/>
                <p14:nvPr/>
              </p14:nvContentPartPr>
              <p14:xfrm>
                <a:off x="2592974" y="5604882"/>
                <a:ext cx="142920" cy="26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976902-FC1E-4A6B-97AA-FCE5604E64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74974" y="5587242"/>
                  <a:ext cx="178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BA11F0-549E-49DB-88E4-FC71BC75C538}"/>
                    </a:ext>
                  </a:extLst>
                </p14:cNvPr>
                <p14:cNvContentPartPr/>
                <p14:nvPr/>
              </p14:nvContentPartPr>
              <p14:xfrm>
                <a:off x="3001574" y="5596602"/>
                <a:ext cx="135720" cy="144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BA11F0-549E-49DB-88E4-FC71BC75C53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83934" y="5578962"/>
                  <a:ext cx="171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E4A215-5121-4E99-891C-A56436626177}"/>
                    </a:ext>
                  </a:extLst>
                </p14:cNvPr>
                <p14:cNvContentPartPr/>
                <p14:nvPr/>
              </p14:nvContentPartPr>
              <p14:xfrm>
                <a:off x="3131174" y="5596602"/>
                <a:ext cx="126000" cy="196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E4A215-5121-4E99-891C-A564366261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13534" y="5578602"/>
                  <a:ext cx="16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39D778-2789-4C69-AE70-1B406A8D8AED}"/>
                    </a:ext>
                  </a:extLst>
                </p14:cNvPr>
                <p14:cNvContentPartPr/>
                <p14:nvPr/>
              </p14:nvContentPartPr>
              <p14:xfrm>
                <a:off x="3474614" y="5598762"/>
                <a:ext cx="132480" cy="172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39D778-2789-4C69-AE70-1B406A8D8AE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56974" y="5581122"/>
                  <a:ext cx="168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C9635F-5E7D-4EA8-BF40-EE10706C8C8A}"/>
                    </a:ext>
                  </a:extLst>
                </p14:cNvPr>
                <p14:cNvContentPartPr/>
                <p14:nvPr/>
              </p14:nvContentPartPr>
              <p14:xfrm>
                <a:off x="3658214" y="5620722"/>
                <a:ext cx="128520" cy="126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C9635F-5E7D-4EA8-BF40-EE10706C8C8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40214" y="5603082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30ADB1-7A4F-4470-BCFE-B683E635F94D}"/>
                    </a:ext>
                  </a:extLst>
                </p14:cNvPr>
                <p14:cNvContentPartPr/>
                <p14:nvPr/>
              </p14:nvContentPartPr>
              <p14:xfrm>
                <a:off x="2269694" y="5511642"/>
                <a:ext cx="52560" cy="40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30ADB1-7A4F-4470-BCFE-B683E635F9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51694" y="5494002"/>
                  <a:ext cx="882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C1D571B-0ABA-4EE1-81B2-1CBB606C6AFD}"/>
                    </a:ext>
                  </a:extLst>
                </p14:cNvPr>
                <p14:cNvContentPartPr/>
                <p14:nvPr/>
              </p14:nvContentPartPr>
              <p14:xfrm>
                <a:off x="2265734" y="5495802"/>
                <a:ext cx="1698840" cy="415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C1D571B-0ABA-4EE1-81B2-1CBB606C6AF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48094" y="5477802"/>
                  <a:ext cx="1734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26D561E-4B03-4F56-80AF-A94040825E6A}"/>
                    </a:ext>
                  </a:extLst>
                </p14:cNvPr>
                <p14:cNvContentPartPr/>
                <p14:nvPr/>
              </p14:nvContentPartPr>
              <p14:xfrm>
                <a:off x="2299214" y="5858322"/>
                <a:ext cx="1727280" cy="3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26D561E-4B03-4F56-80AF-A94040825E6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81214" y="5840322"/>
                  <a:ext cx="1762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BE7C70D-40E2-41E6-B80B-711FD3095B53}"/>
                    </a:ext>
                  </a:extLst>
                </p14:cNvPr>
                <p14:cNvContentPartPr/>
                <p14:nvPr/>
              </p14:nvContentPartPr>
              <p14:xfrm>
                <a:off x="4386494" y="5573562"/>
                <a:ext cx="109800" cy="180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BE7C70D-40E2-41E6-B80B-711FD3095B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68854" y="5555562"/>
                  <a:ext cx="145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E2E1B40-A28F-4D19-B9E7-C117E64301B1}"/>
                    </a:ext>
                  </a:extLst>
                </p14:cNvPr>
                <p14:cNvContentPartPr/>
                <p14:nvPr/>
              </p14:nvContentPartPr>
              <p14:xfrm>
                <a:off x="4407734" y="5584002"/>
                <a:ext cx="113040" cy="18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E2E1B40-A28F-4D19-B9E7-C117E64301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89734" y="5566362"/>
                  <a:ext cx="148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0927FF0-8E22-4F2E-A1E3-1D7784E0FB4B}"/>
                    </a:ext>
                  </a:extLst>
                </p14:cNvPr>
                <p14:cNvContentPartPr/>
                <p14:nvPr/>
              </p14:nvContentPartPr>
              <p14:xfrm>
                <a:off x="4567934" y="5569602"/>
                <a:ext cx="143640" cy="16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0927FF0-8E22-4F2E-A1E3-1D7784E0FB4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0294" y="5551602"/>
                  <a:ext cx="17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BD8331-02FE-4D67-871E-52721CDD521E}"/>
                    </a:ext>
                  </a:extLst>
                </p14:cNvPr>
                <p14:cNvContentPartPr/>
                <p14:nvPr/>
              </p14:nvContentPartPr>
              <p14:xfrm>
                <a:off x="4947734" y="5567442"/>
                <a:ext cx="135360" cy="180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BD8331-02FE-4D67-871E-52721CDD52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30094" y="5549442"/>
                  <a:ext cx="171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BDB5CE-D919-4542-BE44-620C9F3D467C}"/>
                    </a:ext>
                  </a:extLst>
                </p14:cNvPr>
                <p14:cNvContentPartPr/>
                <p14:nvPr/>
              </p14:nvContentPartPr>
              <p14:xfrm>
                <a:off x="4977614" y="5553762"/>
                <a:ext cx="141120" cy="38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BDB5CE-D919-4542-BE44-620C9F3D46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59614" y="5535762"/>
                  <a:ext cx="176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CE0E9F6-3E73-4636-B235-25987EE83F2D}"/>
                    </a:ext>
                  </a:extLst>
                </p14:cNvPr>
                <p14:cNvContentPartPr/>
                <p14:nvPr/>
              </p14:nvContentPartPr>
              <p14:xfrm>
                <a:off x="5180294" y="5564922"/>
                <a:ext cx="100800" cy="177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CE0E9F6-3E73-4636-B235-25987EE83F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62294" y="5546922"/>
                  <a:ext cx="136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987A258-1015-4DD3-89B5-1195CD35D67E}"/>
                    </a:ext>
                  </a:extLst>
                </p14:cNvPr>
                <p14:cNvContentPartPr/>
                <p14:nvPr/>
              </p14:nvContentPartPr>
              <p14:xfrm>
                <a:off x="5193254" y="5531802"/>
                <a:ext cx="143280" cy="18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987A258-1015-4DD3-89B5-1195CD35D6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75254" y="5514162"/>
                  <a:ext cx="178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F342961-7023-46B5-9542-9B78C29FC689}"/>
                    </a:ext>
                  </a:extLst>
                </p14:cNvPr>
                <p14:cNvContentPartPr/>
                <p14:nvPr/>
              </p14:nvContentPartPr>
              <p14:xfrm>
                <a:off x="5575934" y="5518482"/>
                <a:ext cx="105840" cy="177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F342961-7023-46B5-9542-9B78C29FC6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7934" y="5500482"/>
                  <a:ext cx="141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11CFA0A-9DFB-48C0-BF62-5693AF4EF770}"/>
                    </a:ext>
                  </a:extLst>
                </p14:cNvPr>
                <p14:cNvContentPartPr/>
                <p14:nvPr/>
              </p14:nvContentPartPr>
              <p14:xfrm>
                <a:off x="5744414" y="5555202"/>
                <a:ext cx="105120" cy="177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11CFA0A-9DFB-48C0-BF62-5693AF4EF7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26414" y="5537562"/>
                  <a:ext cx="140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BBA1AE-EDFF-4837-9B3D-2BD703BEE445}"/>
                    </a:ext>
                  </a:extLst>
                </p14:cNvPr>
                <p14:cNvContentPartPr/>
                <p14:nvPr/>
              </p14:nvContentPartPr>
              <p14:xfrm>
                <a:off x="5745134" y="5536122"/>
                <a:ext cx="149400" cy="13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BBA1AE-EDFF-4837-9B3D-2BD703BEE4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27134" y="5518122"/>
                  <a:ext cx="185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53ED968-E600-4DA9-83C0-41BF6DA78F39}"/>
                    </a:ext>
                  </a:extLst>
                </p14:cNvPr>
                <p14:cNvContentPartPr/>
                <p14:nvPr/>
              </p14:nvContentPartPr>
              <p14:xfrm>
                <a:off x="4272374" y="5460522"/>
                <a:ext cx="38160" cy="365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53ED968-E600-4DA9-83C0-41BF6DA78F3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54374" y="5442882"/>
                  <a:ext cx="73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BCAB2A7-72F8-406B-8962-00EFB4CCF102}"/>
                    </a:ext>
                  </a:extLst>
                </p14:cNvPr>
                <p14:cNvContentPartPr/>
                <p14:nvPr/>
              </p14:nvContentPartPr>
              <p14:xfrm>
                <a:off x="4271294" y="5391762"/>
                <a:ext cx="1775880" cy="445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BCAB2A7-72F8-406B-8962-00EFB4CCF1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53294" y="5374122"/>
                  <a:ext cx="18115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933DAD-41DD-4C03-B3CA-91608B7287B6}"/>
                    </a:ext>
                  </a:extLst>
                </p14:cNvPr>
                <p14:cNvContentPartPr/>
                <p14:nvPr/>
              </p14:nvContentPartPr>
              <p14:xfrm>
                <a:off x="4241774" y="5807202"/>
                <a:ext cx="1786680" cy="3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933DAD-41DD-4C03-B3CA-91608B7287B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23774" y="5789562"/>
                  <a:ext cx="182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4427B13-92BB-4070-BEEA-5CEC6D1CEFD4}"/>
                    </a:ext>
                  </a:extLst>
                </p14:cNvPr>
                <p14:cNvContentPartPr/>
                <p14:nvPr/>
              </p14:nvContentPartPr>
              <p14:xfrm>
                <a:off x="6394934" y="5484642"/>
                <a:ext cx="157320" cy="225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4427B13-92BB-4070-BEEA-5CEC6D1CEF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7294" y="5467002"/>
                  <a:ext cx="192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F8AF72-BA82-4F0F-9AB5-8A359B0D153D}"/>
                    </a:ext>
                  </a:extLst>
                </p14:cNvPr>
                <p14:cNvContentPartPr/>
                <p14:nvPr/>
              </p14:nvContentPartPr>
              <p14:xfrm>
                <a:off x="6609494" y="5531802"/>
                <a:ext cx="101880" cy="163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F8AF72-BA82-4F0F-9AB5-8A359B0D15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91494" y="5514162"/>
                  <a:ext cx="137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B7439A4-DABC-470A-96DB-59BD9947412C}"/>
                    </a:ext>
                  </a:extLst>
                </p14:cNvPr>
                <p14:cNvContentPartPr/>
                <p14:nvPr/>
              </p14:nvContentPartPr>
              <p14:xfrm>
                <a:off x="6631094" y="5512362"/>
                <a:ext cx="125280" cy="18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B7439A4-DABC-470A-96DB-59BD994741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13454" y="5494362"/>
                  <a:ext cx="160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462F24-4EF0-4425-941B-301986D0671D}"/>
                    </a:ext>
                  </a:extLst>
                </p14:cNvPr>
                <p14:cNvContentPartPr/>
                <p14:nvPr/>
              </p14:nvContentPartPr>
              <p14:xfrm>
                <a:off x="6988934" y="5506242"/>
                <a:ext cx="102600" cy="175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462F24-4EF0-4425-941B-301986D0671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70934" y="5488602"/>
                  <a:ext cx="13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EAA67B6-551C-4C08-BBA5-F1CC160D0D19}"/>
                    </a:ext>
                  </a:extLst>
                </p14:cNvPr>
                <p14:cNvContentPartPr/>
                <p14:nvPr/>
              </p14:nvContentPartPr>
              <p14:xfrm>
                <a:off x="7164614" y="5538282"/>
                <a:ext cx="79560" cy="120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EAA67B6-551C-4C08-BBA5-F1CC160D0D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46974" y="5520642"/>
                  <a:ext cx="115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96CA9CB-4EF1-4AC3-AF3A-2503FA2EEDFA}"/>
                    </a:ext>
                  </a:extLst>
                </p14:cNvPr>
                <p14:cNvContentPartPr/>
                <p14:nvPr/>
              </p14:nvContentPartPr>
              <p14:xfrm>
                <a:off x="6247334" y="5374122"/>
                <a:ext cx="6840" cy="452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96CA9CB-4EF1-4AC3-AF3A-2503FA2EEDF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29334" y="5356482"/>
                  <a:ext cx="42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C5B51B6-D743-4658-BF3D-FFAB8777AAFB}"/>
                    </a:ext>
                  </a:extLst>
                </p14:cNvPr>
                <p14:cNvContentPartPr/>
                <p14:nvPr/>
              </p14:nvContentPartPr>
              <p14:xfrm>
                <a:off x="6248414" y="5393922"/>
                <a:ext cx="1202040" cy="43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C5B51B6-D743-4658-BF3D-FFAB8777AAF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30414" y="5376282"/>
                  <a:ext cx="12376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A2BFD8A-74D0-49A9-A9F0-BBEBA7E562CF}"/>
                    </a:ext>
                  </a:extLst>
                </p14:cNvPr>
                <p14:cNvContentPartPr/>
                <p14:nvPr/>
              </p14:nvContentPartPr>
              <p14:xfrm>
                <a:off x="6313574" y="5795322"/>
                <a:ext cx="1217160" cy="15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A2BFD8A-74D0-49A9-A9F0-BBEBA7E562C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95574" y="5777682"/>
                  <a:ext cx="1252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6138D4A-33AA-4658-8F05-07BF4E4039B2}"/>
                    </a:ext>
                  </a:extLst>
                </p14:cNvPr>
                <p14:cNvContentPartPr/>
                <p14:nvPr/>
              </p14:nvContentPartPr>
              <p14:xfrm>
                <a:off x="7712174" y="5497242"/>
                <a:ext cx="146880" cy="188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6138D4A-33AA-4658-8F05-07BF4E4039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94174" y="5479602"/>
                  <a:ext cx="182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2068AA8-1394-43DA-93A7-203B452E8B6A}"/>
                    </a:ext>
                  </a:extLst>
                </p14:cNvPr>
                <p14:cNvContentPartPr/>
                <p14:nvPr/>
              </p14:nvContentPartPr>
              <p14:xfrm>
                <a:off x="7860494" y="5538282"/>
                <a:ext cx="117720" cy="182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2068AA8-1394-43DA-93A7-203B452E8B6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42494" y="5520642"/>
                  <a:ext cx="153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19361FB-E890-4A22-B5C0-7C8645D6F02E}"/>
                    </a:ext>
                  </a:extLst>
                </p14:cNvPr>
                <p14:cNvContentPartPr/>
                <p14:nvPr/>
              </p14:nvContentPartPr>
              <p14:xfrm>
                <a:off x="7907294" y="5506242"/>
                <a:ext cx="128160" cy="25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19361FB-E890-4A22-B5C0-7C8645D6F0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89654" y="5488242"/>
                  <a:ext cx="16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014E9DB-1DBA-499A-AB97-2709192A2EC7}"/>
                    </a:ext>
                  </a:extLst>
                </p14:cNvPr>
                <p14:cNvContentPartPr/>
                <p14:nvPr/>
              </p14:nvContentPartPr>
              <p14:xfrm>
                <a:off x="8201414" y="5523522"/>
                <a:ext cx="88200" cy="190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014E9DB-1DBA-499A-AB97-2709192A2EC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83774" y="5505882"/>
                  <a:ext cx="123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1C68DB0-AA96-4B26-98DD-EFC605ECC95C}"/>
                    </a:ext>
                  </a:extLst>
                </p14:cNvPr>
                <p14:cNvContentPartPr/>
                <p14:nvPr/>
              </p14:nvContentPartPr>
              <p14:xfrm>
                <a:off x="8385014" y="5533602"/>
                <a:ext cx="77760" cy="162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1C68DB0-AA96-4B26-98DD-EFC605ECC95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67374" y="5515962"/>
                  <a:ext cx="113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943DA0A-F2A4-4A6B-9C88-042852FD67E2}"/>
                    </a:ext>
                  </a:extLst>
                </p14:cNvPr>
                <p14:cNvContentPartPr/>
                <p14:nvPr/>
              </p14:nvContentPartPr>
              <p14:xfrm>
                <a:off x="8665454" y="5503722"/>
                <a:ext cx="104760" cy="192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943DA0A-F2A4-4A6B-9C88-042852FD67E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47454" y="5485722"/>
                  <a:ext cx="140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A4C407B-4956-414F-A1C6-C85A655A40EF}"/>
                    </a:ext>
                  </a:extLst>
                </p14:cNvPr>
                <p14:cNvContentPartPr/>
                <p14:nvPr/>
              </p14:nvContentPartPr>
              <p14:xfrm>
                <a:off x="8823134" y="5512722"/>
                <a:ext cx="119880" cy="167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A4C407B-4956-414F-A1C6-C85A655A40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05134" y="5494722"/>
                  <a:ext cx="155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8BE374D-23F5-45C8-87DD-5BE937475296}"/>
                    </a:ext>
                  </a:extLst>
                </p14:cNvPr>
                <p14:cNvContentPartPr/>
                <p14:nvPr/>
              </p14:nvContentPartPr>
              <p14:xfrm>
                <a:off x="8810534" y="5490402"/>
                <a:ext cx="133920" cy="14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8BE374D-23F5-45C8-87DD-5BE93747529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92894" y="5472762"/>
                  <a:ext cx="169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8FDE734-02EB-4521-9BA1-45AA38B5CBDD}"/>
                    </a:ext>
                  </a:extLst>
                </p14:cNvPr>
                <p14:cNvContentPartPr/>
                <p14:nvPr/>
              </p14:nvContentPartPr>
              <p14:xfrm>
                <a:off x="7634774" y="5407602"/>
                <a:ext cx="33120" cy="365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8FDE734-02EB-4521-9BA1-45AA38B5CBD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16774" y="5389602"/>
                  <a:ext cx="68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743FE04-358E-4AF9-9F30-1B3A4253B5FC}"/>
                    </a:ext>
                  </a:extLst>
                </p14:cNvPr>
                <p14:cNvContentPartPr/>
                <p14:nvPr/>
              </p14:nvContentPartPr>
              <p14:xfrm>
                <a:off x="7657094" y="5402922"/>
                <a:ext cx="1513440" cy="393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743FE04-358E-4AF9-9F30-1B3A4253B5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39454" y="5385282"/>
                  <a:ext cx="1549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CF1790F-9496-45AA-B111-4BCA402C9B0E}"/>
                    </a:ext>
                  </a:extLst>
                </p14:cNvPr>
                <p14:cNvContentPartPr/>
                <p14:nvPr/>
              </p14:nvContentPartPr>
              <p14:xfrm>
                <a:off x="7618574" y="5774802"/>
                <a:ext cx="1508400" cy="15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CF1790F-9496-45AA-B111-4BCA402C9B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00934" y="5757162"/>
                  <a:ext cx="1544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0F05AA7-B923-454B-B297-3B37C18AA741}"/>
                    </a:ext>
                  </a:extLst>
                </p14:cNvPr>
                <p14:cNvContentPartPr/>
                <p14:nvPr/>
              </p14:nvContentPartPr>
              <p14:xfrm>
                <a:off x="6104054" y="5438202"/>
                <a:ext cx="1800" cy="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0F05AA7-B923-454B-B297-3B37C18AA7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86054" y="5420562"/>
                  <a:ext cx="374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EBA3A2F-F7BB-4BD0-B1E3-63878D62DDB3}"/>
              </a:ext>
            </a:extLst>
          </p:cNvPr>
          <p:cNvGrpSpPr/>
          <p:nvPr/>
        </p:nvGrpSpPr>
        <p:grpSpPr>
          <a:xfrm>
            <a:off x="2692694" y="3925482"/>
            <a:ext cx="3791880" cy="655920"/>
            <a:chOff x="2692694" y="3925482"/>
            <a:chExt cx="379188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7C953B-456A-4B55-AA31-73A13E648E01}"/>
                    </a:ext>
                  </a:extLst>
                </p14:cNvPr>
                <p14:cNvContentPartPr/>
                <p14:nvPr/>
              </p14:nvContentPartPr>
              <p14:xfrm>
                <a:off x="2707454" y="3928722"/>
                <a:ext cx="46440" cy="645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7C953B-456A-4B55-AA31-73A13E648E0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89454" y="3911082"/>
                  <a:ext cx="8208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2FAAE72-2664-4B28-B20B-DB2311503A2F}"/>
                    </a:ext>
                  </a:extLst>
                </p14:cNvPr>
                <p14:cNvContentPartPr/>
                <p14:nvPr/>
              </p14:nvContentPartPr>
              <p14:xfrm>
                <a:off x="2692694" y="3925482"/>
                <a:ext cx="3731400" cy="571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2FAAE72-2664-4B28-B20B-DB2311503A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74694" y="3907842"/>
                  <a:ext cx="37670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A2C9885-5307-4A14-B134-D86BBC06195C}"/>
                    </a:ext>
                  </a:extLst>
                </p14:cNvPr>
                <p14:cNvContentPartPr/>
                <p14:nvPr/>
              </p14:nvContentPartPr>
              <p14:xfrm>
                <a:off x="2717534" y="4506522"/>
                <a:ext cx="3767040" cy="74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A2C9885-5307-4A14-B134-D86BBC0619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99534" y="4488882"/>
                  <a:ext cx="380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5820689-995A-4799-8C55-5FB9BE62B388}"/>
                    </a:ext>
                  </a:extLst>
                </p14:cNvPr>
                <p14:cNvContentPartPr/>
                <p14:nvPr/>
              </p14:nvContentPartPr>
              <p14:xfrm>
                <a:off x="6393854" y="4406082"/>
                <a:ext cx="20160" cy="11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5820689-995A-4799-8C55-5FB9BE62B38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75854" y="4388442"/>
                  <a:ext cx="55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A26277-1C5F-490B-AB56-5FA8D1B1D1F5}"/>
                    </a:ext>
                  </a:extLst>
                </p14:cNvPr>
                <p14:cNvContentPartPr/>
                <p14:nvPr/>
              </p14:nvContentPartPr>
              <p14:xfrm>
                <a:off x="2900774" y="4170282"/>
                <a:ext cx="187920" cy="198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A26277-1C5F-490B-AB56-5FA8D1B1D1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82774" y="4152282"/>
                  <a:ext cx="223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03EB439-7EBD-49F2-A7B1-312895461E33}"/>
                    </a:ext>
                  </a:extLst>
                </p14:cNvPr>
                <p14:cNvContentPartPr/>
                <p14:nvPr/>
              </p14:nvContentPartPr>
              <p14:xfrm>
                <a:off x="3096974" y="4185042"/>
                <a:ext cx="184320" cy="196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03EB439-7EBD-49F2-A7B1-312895461E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78974" y="4167042"/>
                  <a:ext cx="219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18417A-290D-47E3-9915-F3A3EE79936A}"/>
                    </a:ext>
                  </a:extLst>
                </p14:cNvPr>
                <p14:cNvContentPartPr/>
                <p14:nvPr/>
              </p14:nvContentPartPr>
              <p14:xfrm>
                <a:off x="3090134" y="4152282"/>
                <a:ext cx="191160" cy="12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18417A-290D-47E3-9915-F3A3EE799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72134" y="4134282"/>
                  <a:ext cx="22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9624919-4E8B-426B-A910-AFA1F591B222}"/>
                    </a:ext>
                  </a:extLst>
                </p14:cNvPr>
                <p14:cNvContentPartPr/>
                <p14:nvPr/>
              </p14:nvContentPartPr>
              <p14:xfrm>
                <a:off x="3596294" y="4117362"/>
                <a:ext cx="163080" cy="246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9624919-4E8B-426B-A910-AFA1F591B22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78654" y="4099722"/>
                  <a:ext cx="198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426FD86-0A63-4125-B6FF-920020DB794E}"/>
                    </a:ext>
                  </a:extLst>
                </p14:cNvPr>
                <p14:cNvContentPartPr/>
                <p14:nvPr/>
              </p14:nvContentPartPr>
              <p14:xfrm>
                <a:off x="3581534" y="4148322"/>
                <a:ext cx="168120" cy="27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426FD86-0A63-4125-B6FF-920020DB79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63894" y="4130682"/>
                  <a:ext cx="203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1C8D4CF-37D3-428A-9D7C-BBAD6E161537}"/>
                    </a:ext>
                  </a:extLst>
                </p14:cNvPr>
                <p14:cNvContentPartPr/>
                <p14:nvPr/>
              </p14:nvContentPartPr>
              <p14:xfrm>
                <a:off x="3872774" y="4130682"/>
                <a:ext cx="145440" cy="192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1C8D4CF-37D3-428A-9D7C-BBAD6E16153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55134" y="4113042"/>
                  <a:ext cx="181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EC2F1EF-CAFF-4B0E-A24F-EEE3991900ED}"/>
              </a:ext>
            </a:extLst>
          </p:cNvPr>
          <p:cNvGrpSpPr/>
          <p:nvPr/>
        </p:nvGrpSpPr>
        <p:grpSpPr>
          <a:xfrm>
            <a:off x="1691174" y="4267482"/>
            <a:ext cx="1736640" cy="1298160"/>
            <a:chOff x="1691174" y="4267482"/>
            <a:chExt cx="1736640" cy="12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74275C6-B54E-4688-8414-DF9652244FD7}"/>
                    </a:ext>
                  </a:extLst>
                </p14:cNvPr>
                <p14:cNvContentPartPr/>
                <p14:nvPr/>
              </p14:nvContentPartPr>
              <p14:xfrm>
                <a:off x="1710614" y="4267482"/>
                <a:ext cx="1113840" cy="1179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74275C6-B54E-4688-8414-DF9652244F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92974" y="4249842"/>
                  <a:ext cx="1149480" cy="12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34BB0B-704B-4E2E-AAF6-D40E83476CDE}"/>
                    </a:ext>
                  </a:extLst>
                </p14:cNvPr>
                <p14:cNvContentPartPr/>
                <p14:nvPr/>
              </p14:nvContentPartPr>
              <p14:xfrm>
                <a:off x="1691174" y="5110602"/>
                <a:ext cx="230760" cy="343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34BB0B-704B-4E2E-AAF6-D40E83476C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73534" y="5092602"/>
                  <a:ext cx="266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2BE03D3-DB7A-4E26-B90A-3A68F0231335}"/>
                    </a:ext>
                  </a:extLst>
                </p14:cNvPr>
                <p14:cNvContentPartPr/>
                <p14:nvPr/>
              </p14:nvContentPartPr>
              <p14:xfrm>
                <a:off x="2994734" y="4352442"/>
                <a:ext cx="433080" cy="1213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2BE03D3-DB7A-4E26-B90A-3A68F023133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76734" y="4334802"/>
                  <a:ext cx="46872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C749D58-0301-4C08-85D4-CB10646A90AC}"/>
                    </a:ext>
                  </a:extLst>
                </p14:cNvPr>
                <p14:cNvContentPartPr/>
                <p14:nvPr/>
              </p14:nvContentPartPr>
              <p14:xfrm>
                <a:off x="2977454" y="5267202"/>
                <a:ext cx="231120" cy="271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C749D58-0301-4C08-85D4-CB10646A90A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59814" y="5249202"/>
                  <a:ext cx="2667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9D322E1-4889-4298-801E-64D67C84719B}"/>
              </a:ext>
            </a:extLst>
          </p:cNvPr>
          <p:cNvGrpSpPr/>
          <p:nvPr/>
        </p:nvGrpSpPr>
        <p:grpSpPr>
          <a:xfrm>
            <a:off x="4249334" y="4075962"/>
            <a:ext cx="4231080" cy="1316520"/>
            <a:chOff x="4249334" y="4075962"/>
            <a:chExt cx="4231080" cy="13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EADE628-12AF-4A06-8240-0046071C8858}"/>
                    </a:ext>
                  </a:extLst>
                </p14:cNvPr>
                <p14:cNvContentPartPr/>
                <p14:nvPr/>
              </p14:nvContentPartPr>
              <p14:xfrm>
                <a:off x="5473334" y="4075962"/>
                <a:ext cx="222120" cy="258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EADE628-12AF-4A06-8240-0046071C885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55694" y="4058322"/>
                  <a:ext cx="257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923574D-7CE3-485E-B00D-860632650A49}"/>
                    </a:ext>
                  </a:extLst>
                </p14:cNvPr>
                <p14:cNvContentPartPr/>
                <p14:nvPr/>
              </p14:nvContentPartPr>
              <p14:xfrm>
                <a:off x="5748374" y="4099722"/>
                <a:ext cx="191160" cy="292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923574D-7CE3-485E-B00D-860632650A4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30374" y="4082082"/>
                  <a:ext cx="2268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782708-7ED2-4A26-A71B-224F7F31E12B}"/>
                    </a:ext>
                  </a:extLst>
                </p14:cNvPr>
                <p14:cNvContentPartPr/>
                <p14:nvPr/>
              </p14:nvContentPartPr>
              <p14:xfrm>
                <a:off x="5786174" y="4078842"/>
                <a:ext cx="196920" cy="6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782708-7ED2-4A26-A71B-224F7F31E12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8534" y="4061202"/>
                  <a:ext cx="232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82364E7-E0AD-4C87-9715-394470AC8E24}"/>
                    </a:ext>
                  </a:extLst>
                </p14:cNvPr>
                <p14:cNvContentPartPr/>
                <p14:nvPr/>
              </p14:nvContentPartPr>
              <p14:xfrm>
                <a:off x="4445534" y="4090002"/>
                <a:ext cx="200160" cy="306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82364E7-E0AD-4C87-9715-394470AC8E2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427894" y="4072362"/>
                  <a:ext cx="2358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2CF7D2-4029-4584-A4CD-A6DA9A6F0761}"/>
                    </a:ext>
                  </a:extLst>
                </p14:cNvPr>
                <p14:cNvContentPartPr/>
                <p14:nvPr/>
              </p14:nvContentPartPr>
              <p14:xfrm>
                <a:off x="4745774" y="4132482"/>
                <a:ext cx="144720" cy="253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2CF7D2-4029-4584-A4CD-A6DA9A6F076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27774" y="4114482"/>
                  <a:ext cx="180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DD7C625-A469-42B3-9DA6-C25298D21F2C}"/>
                    </a:ext>
                  </a:extLst>
                </p14:cNvPr>
                <p14:cNvContentPartPr/>
                <p14:nvPr/>
              </p14:nvContentPartPr>
              <p14:xfrm>
                <a:off x="4741454" y="4109442"/>
                <a:ext cx="221040" cy="9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DD7C625-A469-42B3-9DA6-C25298D21F2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23454" y="4091442"/>
                  <a:ext cx="256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44A8B93-720B-4A10-A2CE-16DD48441035}"/>
                    </a:ext>
                  </a:extLst>
                </p14:cNvPr>
                <p14:cNvContentPartPr/>
                <p14:nvPr/>
              </p14:nvContentPartPr>
              <p14:xfrm>
                <a:off x="4249334" y="4303842"/>
                <a:ext cx="425880" cy="1010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44A8B93-720B-4A10-A2CE-16DD4844103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31694" y="4285842"/>
                  <a:ext cx="46152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8590DF7-8763-4D5F-9B61-0D4EA31ADE4F}"/>
                    </a:ext>
                  </a:extLst>
                </p14:cNvPr>
                <p14:cNvContentPartPr/>
                <p14:nvPr/>
              </p14:nvContentPartPr>
              <p14:xfrm>
                <a:off x="4501694" y="5195922"/>
                <a:ext cx="293760" cy="190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8590DF7-8763-4D5F-9B61-0D4EA31ADE4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83694" y="5178282"/>
                  <a:ext cx="32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5BCF402-D958-47F0-BEE1-712A3B96D54E}"/>
                    </a:ext>
                  </a:extLst>
                </p14:cNvPr>
                <p14:cNvContentPartPr/>
                <p14:nvPr/>
              </p14:nvContentPartPr>
              <p14:xfrm>
                <a:off x="5137454" y="4316802"/>
                <a:ext cx="1337040" cy="1075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5BCF402-D958-47F0-BEE1-712A3B96D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19814" y="4299162"/>
                  <a:ext cx="137268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4DB015D-AC77-4CFB-8BB3-E42CE831811D}"/>
                    </a:ext>
                  </a:extLst>
                </p14:cNvPr>
                <p14:cNvContentPartPr/>
                <p14:nvPr/>
              </p14:nvContentPartPr>
              <p14:xfrm>
                <a:off x="6205214" y="4288002"/>
                <a:ext cx="2275200" cy="1086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4DB015D-AC77-4CFB-8BB3-E42CE831811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87574" y="4270362"/>
                  <a:ext cx="2310840" cy="11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C267517-A116-4C66-A86A-1BD779744395}"/>
              </a:ext>
            </a:extLst>
          </p:cNvPr>
          <p:cNvGrpSpPr/>
          <p:nvPr/>
        </p:nvGrpSpPr>
        <p:grpSpPr>
          <a:xfrm>
            <a:off x="7112774" y="3648642"/>
            <a:ext cx="681840" cy="320400"/>
            <a:chOff x="7112774" y="3648642"/>
            <a:chExt cx="6818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EB67C09-D3F7-4377-8550-FED4520AEADF}"/>
                    </a:ext>
                  </a:extLst>
                </p14:cNvPr>
                <p14:cNvContentPartPr/>
                <p14:nvPr/>
              </p14:nvContentPartPr>
              <p14:xfrm>
                <a:off x="7112774" y="3648642"/>
                <a:ext cx="372240" cy="320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EB67C09-D3F7-4377-8550-FED4520AEA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95134" y="3631002"/>
                  <a:ext cx="407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55DD6F6-91E0-4CEC-BD6F-D8C6C36B6869}"/>
                    </a:ext>
                  </a:extLst>
                </p14:cNvPr>
                <p14:cNvContentPartPr/>
                <p14:nvPr/>
              </p14:nvContentPartPr>
              <p14:xfrm>
                <a:off x="7339574" y="3672762"/>
                <a:ext cx="455040" cy="219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55DD6F6-91E0-4CEC-BD6F-D8C6C36B68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21574" y="3655122"/>
                  <a:ext cx="4906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33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F3EB-91F2-4E88-A62C-31206381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5760FE-8BC1-49D9-82E7-DF9C21ABB4E6}"/>
              </a:ext>
            </a:extLst>
          </p:cNvPr>
          <p:cNvGrpSpPr/>
          <p:nvPr/>
        </p:nvGrpSpPr>
        <p:grpSpPr>
          <a:xfrm>
            <a:off x="332534" y="869315"/>
            <a:ext cx="7323120" cy="746640"/>
            <a:chOff x="332534" y="869315"/>
            <a:chExt cx="732312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BDBA05-E9D0-462C-80E8-E402C6E1C7CC}"/>
                    </a:ext>
                  </a:extLst>
                </p14:cNvPr>
                <p14:cNvContentPartPr/>
                <p14:nvPr/>
              </p14:nvContentPartPr>
              <p14:xfrm>
                <a:off x="332534" y="975515"/>
                <a:ext cx="218880" cy="250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BDBA05-E9D0-462C-80E8-E402C6E1C7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4894" y="957875"/>
                  <a:ext cx="254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30D98A-19E6-428E-9BF7-A51CEB201B34}"/>
                    </a:ext>
                  </a:extLst>
                </p14:cNvPr>
                <p14:cNvContentPartPr/>
                <p14:nvPr/>
              </p14:nvContentPartPr>
              <p14:xfrm>
                <a:off x="589574" y="1104755"/>
                <a:ext cx="97560" cy="13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30D98A-19E6-428E-9BF7-A51CEB201B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934" y="1087115"/>
                  <a:ext cx="133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9609CC-2410-4F83-B218-859C6F7CDA03}"/>
                    </a:ext>
                  </a:extLst>
                </p14:cNvPr>
                <p14:cNvContentPartPr/>
                <p14:nvPr/>
              </p14:nvContentPartPr>
              <p14:xfrm>
                <a:off x="735734" y="1147595"/>
                <a:ext cx="95040" cy="94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9609CC-2410-4F83-B218-859C6F7CDA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8094" y="1129955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2D6DFC-022D-4032-86D2-7C2B46F86DE6}"/>
                    </a:ext>
                  </a:extLst>
                </p14:cNvPr>
                <p14:cNvContentPartPr/>
                <p14:nvPr/>
              </p14:nvContentPartPr>
              <p14:xfrm>
                <a:off x="855974" y="1128515"/>
                <a:ext cx="88920" cy="108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2D6DFC-022D-4032-86D2-7C2B46F86D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7974" y="1110875"/>
                  <a:ext cx="124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50BCE1-B81A-4A19-B12D-25B5EF50EEE7}"/>
                    </a:ext>
                  </a:extLst>
                </p14:cNvPr>
                <p14:cNvContentPartPr/>
                <p14:nvPr/>
              </p14:nvContentPartPr>
              <p14:xfrm>
                <a:off x="953534" y="993515"/>
                <a:ext cx="63360" cy="23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50BCE1-B81A-4A19-B12D-25B5EF50E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5534" y="975875"/>
                  <a:ext cx="99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44AB22-96A2-4336-B1A3-EA7C15ABE380}"/>
                    </a:ext>
                  </a:extLst>
                </p14:cNvPr>
                <p14:cNvContentPartPr/>
                <p14:nvPr/>
              </p14:nvContentPartPr>
              <p14:xfrm>
                <a:off x="1084574" y="925475"/>
                <a:ext cx="151560" cy="25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44AB22-96A2-4336-B1A3-EA7C15ABE3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6934" y="907475"/>
                  <a:ext cx="187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511104-07CA-4609-BBB0-5404C66D407A}"/>
                    </a:ext>
                  </a:extLst>
                </p14:cNvPr>
                <p14:cNvContentPartPr/>
                <p14:nvPr/>
              </p14:nvContentPartPr>
              <p14:xfrm>
                <a:off x="1282574" y="1081715"/>
                <a:ext cx="115200" cy="11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511104-07CA-4609-BBB0-5404C66D40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4934" y="1064075"/>
                  <a:ext cx="150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F8EAFB-69B5-4A8E-8AB2-88A886F44C6F}"/>
                    </a:ext>
                  </a:extLst>
                </p14:cNvPr>
                <p14:cNvContentPartPr/>
                <p14:nvPr/>
              </p14:nvContentPartPr>
              <p14:xfrm>
                <a:off x="1452494" y="1086755"/>
                <a:ext cx="133200" cy="13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F8EAFB-69B5-4A8E-8AB2-88A886F44C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4854" y="1068755"/>
                  <a:ext cx="168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0ED228-C51B-48F6-8741-B0FDB5DA2BD6}"/>
                    </a:ext>
                  </a:extLst>
                </p14:cNvPr>
                <p14:cNvContentPartPr/>
                <p14:nvPr/>
              </p14:nvContentPartPr>
              <p14:xfrm>
                <a:off x="1905014" y="951035"/>
                <a:ext cx="4680" cy="261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0ED228-C51B-48F6-8741-B0FDB5DA2B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7374" y="933395"/>
                  <a:ext cx="40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1C58D2-C659-433A-87E5-8C3564EFDEB7}"/>
                    </a:ext>
                  </a:extLst>
                </p14:cNvPr>
                <p14:cNvContentPartPr/>
                <p14:nvPr/>
              </p14:nvContentPartPr>
              <p14:xfrm>
                <a:off x="1789094" y="1066955"/>
                <a:ext cx="23076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1C58D2-C659-433A-87E5-8C3564EFDE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1454" y="1048955"/>
                  <a:ext cx="266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79CD40-EB36-492B-95BF-5F5CD842D5A1}"/>
                    </a:ext>
                  </a:extLst>
                </p14:cNvPr>
                <p14:cNvContentPartPr/>
                <p14:nvPr/>
              </p14:nvContentPartPr>
              <p14:xfrm>
                <a:off x="1988894" y="938795"/>
                <a:ext cx="136080" cy="28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79CD40-EB36-492B-95BF-5F5CD842D5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0894" y="920795"/>
                  <a:ext cx="171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41FD24-A4D9-4BA6-8AEA-D94262B1D0CE}"/>
                    </a:ext>
                  </a:extLst>
                </p14:cNvPr>
                <p14:cNvContentPartPr/>
                <p14:nvPr/>
              </p14:nvContentPartPr>
              <p14:xfrm>
                <a:off x="2189054" y="1075595"/>
                <a:ext cx="8964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41FD24-A4D9-4BA6-8AEA-D94262B1D0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1414" y="1057595"/>
                  <a:ext cx="125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0043B1-5018-4639-B092-F6E895A0F080}"/>
                    </a:ext>
                  </a:extLst>
                </p14:cNvPr>
                <p14:cNvContentPartPr/>
                <p14:nvPr/>
              </p14:nvContentPartPr>
              <p14:xfrm>
                <a:off x="2652374" y="869315"/>
                <a:ext cx="159120" cy="30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0043B1-5018-4639-B092-F6E895A0F0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34374" y="851315"/>
                  <a:ext cx="194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660EF1-BEEA-4B64-BDE1-EA8862DBC668}"/>
                    </a:ext>
                  </a:extLst>
                </p14:cNvPr>
                <p14:cNvContentPartPr/>
                <p14:nvPr/>
              </p14:nvContentPartPr>
              <p14:xfrm>
                <a:off x="2540054" y="1055795"/>
                <a:ext cx="19512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660EF1-BEEA-4B64-BDE1-EA8862DBC6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22414" y="1038155"/>
                  <a:ext cx="230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4FDA73-6573-468F-87B5-754584DDCA04}"/>
                    </a:ext>
                  </a:extLst>
                </p14:cNvPr>
                <p14:cNvContentPartPr/>
                <p14:nvPr/>
              </p14:nvContentPartPr>
              <p14:xfrm>
                <a:off x="2753534" y="1055435"/>
                <a:ext cx="7164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4FDA73-6573-468F-87B5-754584DDCA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35534" y="1037435"/>
                  <a:ext cx="107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C4EBEA-2614-4197-A57C-20F9F6EA8A4F}"/>
                    </a:ext>
                  </a:extLst>
                </p14:cNvPr>
                <p14:cNvContentPartPr/>
                <p14:nvPr/>
              </p14:nvContentPartPr>
              <p14:xfrm>
                <a:off x="2904734" y="962915"/>
                <a:ext cx="32040" cy="22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C4EBEA-2614-4197-A57C-20F9F6EA8A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87094" y="944915"/>
                  <a:ext cx="676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672BE7-FD7C-472E-93E6-EAB996BAE26B}"/>
                    </a:ext>
                  </a:extLst>
                </p14:cNvPr>
                <p14:cNvContentPartPr/>
                <p14:nvPr/>
              </p14:nvContentPartPr>
              <p14:xfrm>
                <a:off x="2982854" y="947075"/>
                <a:ext cx="56160" cy="25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672BE7-FD7C-472E-93E6-EAB996BAE2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64854" y="929075"/>
                  <a:ext cx="91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0EADFE-8C4D-4C82-A237-912D5E1EA3F8}"/>
                    </a:ext>
                  </a:extLst>
                </p14:cNvPr>
                <p14:cNvContentPartPr/>
                <p14:nvPr/>
              </p14:nvContentPartPr>
              <p14:xfrm>
                <a:off x="3141254" y="1072355"/>
                <a:ext cx="90000" cy="12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0EADFE-8C4D-4C82-A237-912D5E1EA3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3254" y="1054355"/>
                  <a:ext cx="125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1F8118-E47C-4A47-9894-ABA8702DF4DA}"/>
                    </a:ext>
                  </a:extLst>
                </p14:cNvPr>
                <p14:cNvContentPartPr/>
                <p14:nvPr/>
              </p14:nvContentPartPr>
              <p14:xfrm>
                <a:off x="3295694" y="1041035"/>
                <a:ext cx="178560" cy="13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1F8118-E47C-4A47-9894-ABA8702DF4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8054" y="1023395"/>
                  <a:ext cx="214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1443AB-1719-4B5F-BABE-4BBF9675CA16}"/>
                    </a:ext>
                  </a:extLst>
                </p14:cNvPr>
                <p14:cNvContentPartPr/>
                <p14:nvPr/>
              </p14:nvContentPartPr>
              <p14:xfrm>
                <a:off x="3475334" y="966155"/>
                <a:ext cx="74880" cy="21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1443AB-1719-4B5F-BABE-4BBF9675CA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57334" y="948155"/>
                  <a:ext cx="110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80705E-A687-4FEE-A202-21177E01024A}"/>
                    </a:ext>
                  </a:extLst>
                </p14:cNvPr>
                <p14:cNvContentPartPr/>
                <p14:nvPr/>
              </p14:nvContentPartPr>
              <p14:xfrm>
                <a:off x="3589814" y="1061555"/>
                <a:ext cx="159840" cy="111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80705E-A687-4FEE-A202-21177E0102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71814" y="1043555"/>
                  <a:ext cx="195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30E85B-41EC-45DE-811F-3CD49C4E1D14}"/>
                    </a:ext>
                  </a:extLst>
                </p14:cNvPr>
                <p14:cNvContentPartPr/>
                <p14:nvPr/>
              </p14:nvContentPartPr>
              <p14:xfrm>
                <a:off x="3766574" y="1066595"/>
                <a:ext cx="210960" cy="54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30E85B-41EC-45DE-811F-3CD49C4E1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48934" y="1048595"/>
                  <a:ext cx="2466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3E9D44-88B8-46A8-B9D0-19D7A2EE4187}"/>
                    </a:ext>
                  </a:extLst>
                </p14:cNvPr>
                <p14:cNvContentPartPr/>
                <p14:nvPr/>
              </p14:nvContentPartPr>
              <p14:xfrm>
                <a:off x="4272014" y="909995"/>
                <a:ext cx="10800" cy="23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3E9D44-88B8-46A8-B9D0-19D7A2EE41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54374" y="892355"/>
                  <a:ext cx="46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FA6D74-7E72-4CF1-9423-73C9A2EB8A37}"/>
                    </a:ext>
                  </a:extLst>
                </p14:cNvPr>
                <p14:cNvContentPartPr/>
                <p14:nvPr/>
              </p14:nvContentPartPr>
              <p14:xfrm>
                <a:off x="4175534" y="961835"/>
                <a:ext cx="278280" cy="22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FA6D74-7E72-4CF1-9423-73C9A2EB8A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57894" y="943835"/>
                  <a:ext cx="313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6A264C-A8B7-4C17-8921-B39D23D71943}"/>
                    </a:ext>
                  </a:extLst>
                </p14:cNvPr>
                <p14:cNvContentPartPr/>
                <p14:nvPr/>
              </p14:nvContentPartPr>
              <p14:xfrm>
                <a:off x="4497734" y="964715"/>
                <a:ext cx="147960" cy="2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6A264C-A8B7-4C17-8921-B39D23D719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80094" y="946715"/>
                  <a:ext cx="183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8F72B4-E6F2-4DCB-872F-BC315F3AB658}"/>
                    </a:ext>
                  </a:extLst>
                </p14:cNvPr>
                <p14:cNvContentPartPr/>
                <p14:nvPr/>
              </p14:nvContentPartPr>
              <p14:xfrm>
                <a:off x="4534454" y="879035"/>
                <a:ext cx="19440" cy="197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8F72B4-E6F2-4DCB-872F-BC315F3AB6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6454" y="861395"/>
                  <a:ext cx="55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F0CCE6-340E-4A24-9DF7-651B93B0069F}"/>
                    </a:ext>
                  </a:extLst>
                </p14:cNvPr>
                <p14:cNvContentPartPr/>
                <p14:nvPr/>
              </p14:nvContentPartPr>
              <p14:xfrm>
                <a:off x="4785374" y="950315"/>
                <a:ext cx="283320" cy="2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F0CCE6-340E-4A24-9DF7-651B93B006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7374" y="932315"/>
                  <a:ext cx="318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1FBB3A-B2CC-496C-BE5A-1B912CEF4AF8}"/>
                    </a:ext>
                  </a:extLst>
                </p14:cNvPr>
                <p14:cNvContentPartPr/>
                <p14:nvPr/>
              </p14:nvContentPartPr>
              <p14:xfrm>
                <a:off x="4884374" y="951035"/>
                <a:ext cx="35640" cy="22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1FBB3A-B2CC-496C-BE5A-1B912CEF4A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66734" y="933035"/>
                  <a:ext cx="71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2C8A8B-959E-4C6E-A78B-F46154983874}"/>
                    </a:ext>
                  </a:extLst>
                </p14:cNvPr>
                <p14:cNvContentPartPr/>
                <p14:nvPr/>
              </p14:nvContentPartPr>
              <p14:xfrm>
                <a:off x="4974014" y="1059755"/>
                <a:ext cx="137520" cy="11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2C8A8B-959E-4C6E-A78B-F461549838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56374" y="1041755"/>
                  <a:ext cx="173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6D5F07-FE6D-4D0B-9609-BD72CA742D8D}"/>
                    </a:ext>
                  </a:extLst>
                </p14:cNvPr>
                <p14:cNvContentPartPr/>
                <p14:nvPr/>
              </p14:nvContentPartPr>
              <p14:xfrm>
                <a:off x="5177774" y="1065155"/>
                <a:ext cx="118080" cy="13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6D5F07-FE6D-4D0B-9609-BD72CA742D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60134" y="1047515"/>
                  <a:ext cx="153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5E9BAB-8AF1-41D7-8CE5-704C81DCF0EA}"/>
                    </a:ext>
                  </a:extLst>
                </p14:cNvPr>
                <p14:cNvContentPartPr/>
                <p14:nvPr/>
              </p14:nvContentPartPr>
              <p14:xfrm>
                <a:off x="5385134" y="1064075"/>
                <a:ext cx="105840" cy="126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5E9BAB-8AF1-41D7-8CE5-704C81DCF0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7494" y="1046075"/>
                  <a:ext cx="14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FEDEAC-55D5-4055-B4C2-30643A36858C}"/>
                    </a:ext>
                  </a:extLst>
                </p14:cNvPr>
                <p14:cNvContentPartPr/>
                <p14:nvPr/>
              </p14:nvContentPartPr>
              <p14:xfrm>
                <a:off x="5897414" y="1039595"/>
                <a:ext cx="177480" cy="111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FEDEAC-55D5-4055-B4C2-30643A3685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79414" y="1021955"/>
                  <a:ext cx="213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F73979-A498-4F4A-B71B-40EA28311E9F}"/>
                    </a:ext>
                  </a:extLst>
                </p14:cNvPr>
                <p14:cNvContentPartPr/>
                <p14:nvPr/>
              </p14:nvContentPartPr>
              <p14:xfrm>
                <a:off x="6177494" y="1046795"/>
                <a:ext cx="2088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F73979-A498-4F4A-B71B-40EA28311E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9854" y="1029155"/>
                  <a:ext cx="56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55317E-F703-40F2-B24A-E04AF0C427DB}"/>
                    </a:ext>
                  </a:extLst>
                </p14:cNvPr>
                <p14:cNvContentPartPr/>
                <p14:nvPr/>
              </p14:nvContentPartPr>
              <p14:xfrm>
                <a:off x="6104054" y="904595"/>
                <a:ext cx="271440" cy="242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55317E-F703-40F2-B24A-E04AF0C427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86054" y="886955"/>
                  <a:ext cx="307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3B13C00-CA5D-4B66-9B1C-1302A2F8F1E5}"/>
                    </a:ext>
                  </a:extLst>
                </p14:cNvPr>
                <p14:cNvContentPartPr/>
                <p14:nvPr/>
              </p14:nvContentPartPr>
              <p14:xfrm>
                <a:off x="6246614" y="1046435"/>
                <a:ext cx="235080" cy="1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3B13C00-CA5D-4B66-9B1C-1302A2F8F1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8614" y="1028435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06D7D8-986A-459A-8C94-F414634E10B0}"/>
                    </a:ext>
                  </a:extLst>
                </p14:cNvPr>
                <p14:cNvContentPartPr/>
                <p14:nvPr/>
              </p14:nvContentPartPr>
              <p14:xfrm>
                <a:off x="6451094" y="923675"/>
                <a:ext cx="172800" cy="227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06D7D8-986A-459A-8C94-F414634E10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33454" y="906035"/>
                  <a:ext cx="208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353D6D-B53A-444D-9F79-97DFBCE0C60D}"/>
                    </a:ext>
                  </a:extLst>
                </p14:cNvPr>
                <p14:cNvContentPartPr/>
                <p14:nvPr/>
              </p14:nvContentPartPr>
              <p14:xfrm>
                <a:off x="6938894" y="997835"/>
                <a:ext cx="181800" cy="125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353D6D-B53A-444D-9F79-97DFBCE0C6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21254" y="979835"/>
                  <a:ext cx="217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56C3B9-8838-42DB-9B75-A08C34D57D0F}"/>
                    </a:ext>
                  </a:extLst>
                </p14:cNvPr>
                <p14:cNvContentPartPr/>
                <p14:nvPr/>
              </p14:nvContentPartPr>
              <p14:xfrm>
                <a:off x="7233374" y="1005035"/>
                <a:ext cx="122400" cy="2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56C3B9-8838-42DB-9B75-A08C34D57D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15734" y="987395"/>
                  <a:ext cx="15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299A4D-11F4-4C59-8669-D0D4134D3CC6}"/>
                    </a:ext>
                  </a:extLst>
                </p14:cNvPr>
                <p14:cNvContentPartPr/>
                <p14:nvPr/>
              </p14:nvContentPartPr>
              <p14:xfrm>
                <a:off x="7229774" y="1064435"/>
                <a:ext cx="141480" cy="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299A4D-11F4-4C59-8669-D0D4134D3C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11774" y="1046435"/>
                  <a:ext cx="177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6F270C-E7C7-4879-A988-4C6E239C6D60}"/>
                    </a:ext>
                  </a:extLst>
                </p14:cNvPr>
                <p14:cNvContentPartPr/>
                <p14:nvPr/>
              </p14:nvContentPartPr>
              <p14:xfrm>
                <a:off x="7487174" y="893795"/>
                <a:ext cx="168480" cy="25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6F270C-E7C7-4879-A988-4C6E239C6D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9174" y="875795"/>
                  <a:ext cx="204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EED5E8-3182-466B-AAE9-FC2702AEB574}"/>
                    </a:ext>
                  </a:extLst>
                </p14:cNvPr>
                <p14:cNvContentPartPr/>
                <p14:nvPr/>
              </p14:nvContentPartPr>
              <p14:xfrm>
                <a:off x="456014" y="1252715"/>
                <a:ext cx="7152840" cy="12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EED5E8-3182-466B-AAE9-FC2702AEB5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014" y="1234715"/>
                  <a:ext cx="718848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21D2BC-34A4-4E74-92DD-4C7E83AE5960}"/>
              </a:ext>
            </a:extLst>
          </p:cNvPr>
          <p:cNvGrpSpPr/>
          <p:nvPr/>
        </p:nvGrpSpPr>
        <p:grpSpPr>
          <a:xfrm>
            <a:off x="2654894" y="1670675"/>
            <a:ext cx="2941560" cy="620280"/>
            <a:chOff x="2654894" y="1670675"/>
            <a:chExt cx="294156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316D4A-9245-4B12-BE7C-BE3F4BD6B9BA}"/>
                    </a:ext>
                  </a:extLst>
                </p14:cNvPr>
                <p14:cNvContentPartPr/>
                <p14:nvPr/>
              </p14:nvContentPartPr>
              <p14:xfrm>
                <a:off x="3420614" y="1847435"/>
                <a:ext cx="18720" cy="22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316D4A-9245-4B12-BE7C-BE3F4BD6B9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2974" y="1829795"/>
                  <a:ext cx="54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933728-814E-404F-848E-91D55208D97B}"/>
                    </a:ext>
                  </a:extLst>
                </p14:cNvPr>
                <p14:cNvContentPartPr/>
                <p14:nvPr/>
              </p14:nvContentPartPr>
              <p14:xfrm>
                <a:off x="3585854" y="1856795"/>
                <a:ext cx="41400" cy="22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933728-814E-404F-848E-91D55208D9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68214" y="1839155"/>
                  <a:ext cx="77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DF339E-ABB9-4A6C-AF70-B2C9275FD7A5}"/>
                    </a:ext>
                  </a:extLst>
                </p14:cNvPr>
                <p14:cNvContentPartPr/>
                <p14:nvPr/>
              </p14:nvContentPartPr>
              <p14:xfrm>
                <a:off x="4518614" y="1791275"/>
                <a:ext cx="20268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DF339E-ABB9-4A6C-AF70-B2C9275FD7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00614" y="1773275"/>
                  <a:ext cx="238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D4F9EB-BE5E-4137-9B79-E90B96CB39BE}"/>
                    </a:ext>
                  </a:extLst>
                </p14:cNvPr>
                <p14:cNvContentPartPr/>
                <p14:nvPr/>
              </p14:nvContentPartPr>
              <p14:xfrm>
                <a:off x="4815614" y="1793075"/>
                <a:ext cx="39240" cy="25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D4F9EB-BE5E-4137-9B79-E90B96CB39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7614" y="1775075"/>
                  <a:ext cx="74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A22EBB-95FC-4C1D-9955-6559976792A4}"/>
                    </a:ext>
                  </a:extLst>
                </p14:cNvPr>
                <p14:cNvContentPartPr/>
                <p14:nvPr/>
              </p14:nvContentPartPr>
              <p14:xfrm>
                <a:off x="2830934" y="1707755"/>
                <a:ext cx="25920" cy="535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A22EBB-95FC-4C1D-9955-6559976792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12934" y="1690115"/>
                  <a:ext cx="615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5C626A-75AD-4207-8EE5-3E0A84700C69}"/>
                    </a:ext>
                  </a:extLst>
                </p14:cNvPr>
                <p14:cNvContentPartPr/>
                <p14:nvPr/>
              </p14:nvContentPartPr>
              <p14:xfrm>
                <a:off x="2832734" y="1670675"/>
                <a:ext cx="2583000" cy="620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5C626A-75AD-4207-8EE5-3E0A84700C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14734" y="1653035"/>
                  <a:ext cx="261864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74DC1F-A95C-46DC-973B-23D2EDE77576}"/>
                    </a:ext>
                  </a:extLst>
                </p14:cNvPr>
                <p14:cNvContentPartPr/>
                <p14:nvPr/>
              </p14:nvContentPartPr>
              <p14:xfrm>
                <a:off x="2654894" y="2241635"/>
                <a:ext cx="294156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74DC1F-A95C-46DC-973B-23D2EDE775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7254" y="2223995"/>
                  <a:ext cx="29772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306709-19CD-4928-8E42-CDF6B682C2A3}"/>
              </a:ext>
            </a:extLst>
          </p:cNvPr>
          <p:cNvGrpSpPr/>
          <p:nvPr/>
        </p:nvGrpSpPr>
        <p:grpSpPr>
          <a:xfrm>
            <a:off x="367454" y="2747795"/>
            <a:ext cx="2057400" cy="549720"/>
            <a:chOff x="367454" y="2747795"/>
            <a:chExt cx="205740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BA2A20-F0EB-4D5C-AF94-DFB7E9AEAC3E}"/>
                    </a:ext>
                  </a:extLst>
                </p14:cNvPr>
                <p14:cNvContentPartPr/>
                <p14:nvPr/>
              </p14:nvContentPartPr>
              <p14:xfrm>
                <a:off x="958934" y="2887115"/>
                <a:ext cx="188640" cy="235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BA2A20-F0EB-4D5C-AF94-DFB7E9AEAC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0934" y="2869475"/>
                  <a:ext cx="224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380BC7-C598-40BA-9D1C-A65023C473B7}"/>
                    </a:ext>
                  </a:extLst>
                </p14:cNvPr>
                <p14:cNvContentPartPr/>
                <p14:nvPr/>
              </p14:nvContentPartPr>
              <p14:xfrm>
                <a:off x="1699094" y="2874875"/>
                <a:ext cx="176400" cy="25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380BC7-C598-40BA-9D1C-A65023C473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81094" y="2857235"/>
                  <a:ext cx="212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3EFA25-EFAE-4B78-86BD-9EBF38D9BF7A}"/>
                    </a:ext>
                  </a:extLst>
                </p14:cNvPr>
                <p14:cNvContentPartPr/>
                <p14:nvPr/>
              </p14:nvContentPartPr>
              <p14:xfrm>
                <a:off x="448814" y="2775875"/>
                <a:ext cx="29880" cy="482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3EFA25-EFAE-4B78-86BD-9EBF38D9BF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1174" y="2758235"/>
                  <a:ext cx="655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AC5B17-01BF-4EEA-96A1-62CC92674BD4}"/>
                    </a:ext>
                  </a:extLst>
                </p14:cNvPr>
                <p14:cNvContentPartPr/>
                <p14:nvPr/>
              </p14:nvContentPartPr>
              <p14:xfrm>
                <a:off x="476174" y="2747795"/>
                <a:ext cx="1861560" cy="47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AC5B17-01BF-4EEA-96A1-62CC92674B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8174" y="2729795"/>
                  <a:ext cx="18972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953DFE-18D6-4C55-84E6-A1E5065C7EBD}"/>
                    </a:ext>
                  </a:extLst>
                </p14:cNvPr>
                <p14:cNvContentPartPr/>
                <p14:nvPr/>
              </p14:nvContentPartPr>
              <p14:xfrm>
                <a:off x="367454" y="3233075"/>
                <a:ext cx="2057400" cy="64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953DFE-18D6-4C55-84E6-A1E5065C7E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9814" y="3215075"/>
                  <a:ext cx="209304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C977DC3-9335-456B-A4F7-7571776C410C}"/>
              </a:ext>
            </a:extLst>
          </p:cNvPr>
          <p:cNvGrpSpPr/>
          <p:nvPr/>
        </p:nvGrpSpPr>
        <p:grpSpPr>
          <a:xfrm>
            <a:off x="1414334" y="1986755"/>
            <a:ext cx="1785960" cy="734400"/>
            <a:chOff x="1414334" y="1986755"/>
            <a:chExt cx="1785960" cy="7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A40E701-F2BB-4C88-9E7F-63E051FE3988}"/>
                    </a:ext>
                  </a:extLst>
                </p14:cNvPr>
                <p14:cNvContentPartPr/>
                <p14:nvPr/>
              </p14:nvContentPartPr>
              <p14:xfrm>
                <a:off x="1414334" y="1986755"/>
                <a:ext cx="1785960" cy="73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A40E701-F2BB-4C88-9E7F-63E051FE39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96334" y="1969115"/>
                  <a:ext cx="182160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67408B-3CBA-4096-A01F-A350202EBF47}"/>
                    </a:ext>
                  </a:extLst>
                </p14:cNvPr>
                <p14:cNvContentPartPr/>
                <p14:nvPr/>
              </p14:nvContentPartPr>
              <p14:xfrm>
                <a:off x="1597214" y="2326235"/>
                <a:ext cx="224640" cy="332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67408B-3CBA-4096-A01F-A350202EBF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9214" y="2308595"/>
                  <a:ext cx="260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BF681F1-C982-4915-BD6E-BCCF40D0F567}"/>
                    </a:ext>
                  </a:extLst>
                </p14:cNvPr>
                <p14:cNvContentPartPr/>
                <p14:nvPr/>
              </p14:nvContentPartPr>
              <p14:xfrm>
                <a:off x="1579214" y="2625035"/>
                <a:ext cx="246960" cy="4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BF681F1-C982-4915-BD6E-BCCF40D0F5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61574" y="2607395"/>
                  <a:ext cx="2826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9233EA-6CC5-40B9-A483-6C17DEBE8EFC}"/>
              </a:ext>
            </a:extLst>
          </p:cNvPr>
          <p:cNvGrpSpPr/>
          <p:nvPr/>
        </p:nvGrpSpPr>
        <p:grpSpPr>
          <a:xfrm>
            <a:off x="3920294" y="2010155"/>
            <a:ext cx="286560" cy="658800"/>
            <a:chOff x="3920294" y="2010155"/>
            <a:chExt cx="28656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BBA061-977B-4A3A-BBA8-F1BE0829851B}"/>
                    </a:ext>
                  </a:extLst>
                </p14:cNvPr>
                <p14:cNvContentPartPr/>
                <p14:nvPr/>
              </p14:nvContentPartPr>
              <p14:xfrm>
                <a:off x="3991934" y="2010155"/>
                <a:ext cx="111960" cy="65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BBA061-977B-4A3A-BBA8-F1BE082985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74294" y="1992515"/>
                  <a:ext cx="1476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785135-D9B0-4C04-895E-895DA3F6461D}"/>
                    </a:ext>
                  </a:extLst>
                </p14:cNvPr>
                <p14:cNvContentPartPr/>
                <p14:nvPr/>
              </p14:nvContentPartPr>
              <p14:xfrm>
                <a:off x="3920294" y="2482115"/>
                <a:ext cx="286560" cy="174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785135-D9B0-4C04-895E-895DA3F646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02654" y="2464115"/>
                  <a:ext cx="3222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49106F0-10E0-455A-B339-4B543D6A6570}"/>
              </a:ext>
            </a:extLst>
          </p:cNvPr>
          <p:cNvGrpSpPr/>
          <p:nvPr/>
        </p:nvGrpSpPr>
        <p:grpSpPr>
          <a:xfrm>
            <a:off x="5276774" y="1912595"/>
            <a:ext cx="1568880" cy="645120"/>
            <a:chOff x="5276774" y="1912595"/>
            <a:chExt cx="156888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55D40E-5E5A-4CD4-96DB-AD731C3F11B8}"/>
                    </a:ext>
                  </a:extLst>
                </p14:cNvPr>
                <p14:cNvContentPartPr/>
                <p14:nvPr/>
              </p14:nvContentPartPr>
              <p14:xfrm>
                <a:off x="5276774" y="1912595"/>
                <a:ext cx="1568880" cy="645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55D40E-5E5A-4CD4-96DB-AD731C3F11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58774" y="1894955"/>
                  <a:ext cx="16045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CEBD63-E56A-4333-970D-4B59659D425C}"/>
                    </a:ext>
                  </a:extLst>
                </p14:cNvPr>
                <p14:cNvContentPartPr/>
                <p14:nvPr/>
              </p14:nvContentPartPr>
              <p14:xfrm>
                <a:off x="6427334" y="2394995"/>
                <a:ext cx="360720" cy="137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CEBD63-E56A-4333-970D-4B59659D42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09694" y="2376995"/>
                  <a:ext cx="39636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B349B83-E010-4414-B7F4-7EC5F3B58C44}"/>
              </a:ext>
            </a:extLst>
          </p:cNvPr>
          <p:cNvGrpSpPr/>
          <p:nvPr/>
        </p:nvGrpSpPr>
        <p:grpSpPr>
          <a:xfrm>
            <a:off x="336854" y="3387875"/>
            <a:ext cx="6533280" cy="1839918"/>
            <a:chOff x="336854" y="3387875"/>
            <a:chExt cx="6533280" cy="18399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83CD59-352E-4543-872A-13C87D9F6BF8}"/>
                    </a:ext>
                  </a:extLst>
                </p14:cNvPr>
                <p14:cNvContentPartPr/>
                <p14:nvPr/>
              </p14:nvContentPartPr>
              <p14:xfrm>
                <a:off x="468974" y="3688115"/>
                <a:ext cx="24120" cy="187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83CD59-352E-4543-872A-13C87D9F6B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0974" y="3670115"/>
                  <a:ext cx="59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0FACA81-B726-488F-AD9F-5E8EC94E6F90}"/>
                    </a:ext>
                  </a:extLst>
                </p14:cNvPr>
                <p14:cNvContentPartPr/>
                <p14:nvPr/>
              </p14:nvContentPartPr>
              <p14:xfrm>
                <a:off x="393014" y="3643475"/>
                <a:ext cx="8532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0FACA81-B726-488F-AD9F-5E8EC94E6F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5014" y="3625475"/>
                  <a:ext cx="12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50B45E-2D74-42C8-8F06-E12F7F3B34BF}"/>
                    </a:ext>
                  </a:extLst>
                </p14:cNvPr>
                <p14:cNvContentPartPr/>
                <p14:nvPr/>
              </p14:nvContentPartPr>
              <p14:xfrm>
                <a:off x="369974" y="3839315"/>
                <a:ext cx="255240" cy="68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50B45E-2D74-42C8-8F06-E12F7F3B34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2334" y="3821675"/>
                  <a:ext cx="290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F90D25-921D-420F-B823-3C3FFE923301}"/>
                    </a:ext>
                  </a:extLst>
                </p14:cNvPr>
                <p14:cNvContentPartPr/>
                <p14:nvPr/>
              </p14:nvContentPartPr>
              <p14:xfrm>
                <a:off x="733574" y="3706835"/>
                <a:ext cx="147240" cy="99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F90D25-921D-420F-B823-3C3FFE9233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5934" y="3688835"/>
                  <a:ext cx="182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E2CD73D-F9FA-42BD-B189-17BCBB58E3D0}"/>
                    </a:ext>
                  </a:extLst>
                </p14:cNvPr>
                <p14:cNvContentPartPr/>
                <p14:nvPr/>
              </p14:nvContentPartPr>
              <p14:xfrm>
                <a:off x="872534" y="3556715"/>
                <a:ext cx="122040" cy="477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E2CD73D-F9FA-42BD-B189-17BCBB58E3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4894" y="3539075"/>
                  <a:ext cx="157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DA8D725-2F8C-456C-A6E8-C9DAABF8F8F8}"/>
                    </a:ext>
                  </a:extLst>
                </p14:cNvPr>
                <p14:cNvContentPartPr/>
                <p14:nvPr/>
              </p14:nvContentPartPr>
              <p14:xfrm>
                <a:off x="1223174" y="3606755"/>
                <a:ext cx="83160" cy="280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DA8D725-2F8C-456C-A6E8-C9DAABF8F8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05174" y="3588755"/>
                  <a:ext cx="118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C39FAA-29FE-4E5B-AF4D-CAFB850666E1}"/>
                    </a:ext>
                  </a:extLst>
                </p14:cNvPr>
                <p14:cNvContentPartPr/>
                <p14:nvPr/>
              </p14:nvContentPartPr>
              <p14:xfrm>
                <a:off x="1290134" y="3584435"/>
                <a:ext cx="119160" cy="29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C39FAA-29FE-4E5B-AF4D-CAFB850666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72134" y="3566435"/>
                  <a:ext cx="154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43C6B86-5D1B-461E-B6E6-AE4C0352CE0F}"/>
                    </a:ext>
                  </a:extLst>
                </p14:cNvPr>
                <p14:cNvContentPartPr/>
                <p14:nvPr/>
              </p14:nvContentPartPr>
              <p14:xfrm>
                <a:off x="1251614" y="3777755"/>
                <a:ext cx="189360" cy="1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43C6B86-5D1B-461E-B6E6-AE4C0352CE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3974" y="3759755"/>
                  <a:ext cx="22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40B97AF-FB85-4002-AA5B-85D4C3C5BF73}"/>
                    </a:ext>
                  </a:extLst>
                </p14:cNvPr>
                <p14:cNvContentPartPr/>
                <p14:nvPr/>
              </p14:nvContentPartPr>
              <p14:xfrm>
                <a:off x="1490294" y="3563195"/>
                <a:ext cx="154800" cy="306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40B97AF-FB85-4002-AA5B-85D4C3C5BF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2654" y="3545555"/>
                  <a:ext cx="190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D7A247-5DF6-4058-9A1E-AFFD253427DC}"/>
                    </a:ext>
                  </a:extLst>
                </p14:cNvPr>
                <p14:cNvContentPartPr/>
                <p14:nvPr/>
              </p14:nvContentPartPr>
              <p14:xfrm>
                <a:off x="1732934" y="3576515"/>
                <a:ext cx="142560" cy="265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D7A247-5DF6-4058-9A1E-AFFD253427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14934" y="3558515"/>
                  <a:ext cx="178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098A856-4EDD-4928-91BD-705947A7189E}"/>
                    </a:ext>
                  </a:extLst>
                </p14:cNvPr>
                <p14:cNvContentPartPr/>
                <p14:nvPr/>
              </p14:nvContentPartPr>
              <p14:xfrm>
                <a:off x="2267174" y="3598115"/>
                <a:ext cx="2160" cy="1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098A856-4EDD-4928-91BD-705947A718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49174" y="3580475"/>
                  <a:ext cx="37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508F75D-C8CF-4647-87E4-3C10E890DB92}"/>
                    </a:ext>
                  </a:extLst>
                </p14:cNvPr>
                <p14:cNvContentPartPr/>
                <p14:nvPr/>
              </p14:nvContentPartPr>
              <p14:xfrm>
                <a:off x="2177894" y="3541595"/>
                <a:ext cx="203040" cy="265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508F75D-C8CF-4647-87E4-3C10E890DB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59894" y="3523595"/>
                  <a:ext cx="238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6A54C2-33D2-47C7-BA05-ECF0A96BC64F}"/>
                    </a:ext>
                  </a:extLst>
                </p14:cNvPr>
                <p14:cNvContentPartPr/>
                <p14:nvPr/>
              </p14:nvContentPartPr>
              <p14:xfrm>
                <a:off x="2438534" y="3563555"/>
                <a:ext cx="146160" cy="24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6A54C2-33D2-47C7-BA05-ECF0A96BC6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20534" y="3545915"/>
                  <a:ext cx="1818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3592A6-B96B-46DC-88F2-C463FA58E9EE}"/>
                    </a:ext>
                  </a:extLst>
                </p14:cNvPr>
                <p14:cNvContentPartPr/>
                <p14:nvPr/>
              </p14:nvContentPartPr>
              <p14:xfrm>
                <a:off x="2471294" y="3543035"/>
                <a:ext cx="208800" cy="29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3592A6-B96B-46DC-88F2-C463FA58E9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53294" y="3525395"/>
                  <a:ext cx="244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633D490-633A-42A5-A428-3B7D25DC9CAE}"/>
                    </a:ext>
                  </a:extLst>
                </p14:cNvPr>
                <p14:cNvContentPartPr/>
                <p14:nvPr/>
              </p14:nvContentPartPr>
              <p14:xfrm>
                <a:off x="762014" y="4174475"/>
                <a:ext cx="137160" cy="18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633D490-633A-42A5-A428-3B7D25DC9C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014" y="4156475"/>
                  <a:ext cx="172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E8861E-C8C5-4877-95C0-0A971EC384AD}"/>
                    </a:ext>
                  </a:extLst>
                </p14:cNvPr>
                <p14:cNvContentPartPr/>
                <p14:nvPr/>
              </p14:nvContentPartPr>
              <p14:xfrm>
                <a:off x="836174" y="4068995"/>
                <a:ext cx="163440" cy="47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E8861E-C8C5-4877-95C0-0A971EC384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8174" y="4050995"/>
                  <a:ext cx="1990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0F062B-5900-46A4-82FC-33888D005A36}"/>
                    </a:ext>
                  </a:extLst>
                </p14:cNvPr>
                <p14:cNvContentPartPr/>
                <p14:nvPr/>
              </p14:nvContentPartPr>
              <p14:xfrm>
                <a:off x="1316774" y="4106435"/>
                <a:ext cx="170280" cy="231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0F062B-5900-46A4-82FC-33888D005A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98774" y="4088795"/>
                  <a:ext cx="205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461386-90D9-4933-A604-57E0F295BFDD}"/>
                    </a:ext>
                  </a:extLst>
                </p14:cNvPr>
                <p14:cNvContentPartPr/>
                <p14:nvPr/>
              </p14:nvContentPartPr>
              <p14:xfrm>
                <a:off x="1314614" y="4211915"/>
                <a:ext cx="199800" cy="22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461386-90D9-4933-A604-57E0F295BF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96974" y="4193915"/>
                  <a:ext cx="235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7E8A80-66F0-4C96-BFA4-F07FF6C8DB87}"/>
                    </a:ext>
                  </a:extLst>
                </p14:cNvPr>
                <p14:cNvContentPartPr/>
                <p14:nvPr/>
              </p14:nvContentPartPr>
              <p14:xfrm>
                <a:off x="1546814" y="4103555"/>
                <a:ext cx="140760" cy="19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7E8A80-66F0-4C96-BFA4-F07FF6C8DB8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29174" y="4085915"/>
                  <a:ext cx="176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7D1509-0630-448E-96DA-BDA32A6BBBA0}"/>
                    </a:ext>
                  </a:extLst>
                </p14:cNvPr>
                <p14:cNvContentPartPr/>
                <p14:nvPr/>
              </p14:nvContentPartPr>
              <p14:xfrm>
                <a:off x="1756694" y="4080515"/>
                <a:ext cx="110160" cy="203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7D1509-0630-448E-96DA-BDA32A6BBB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38694" y="4062515"/>
                  <a:ext cx="145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6F8458F-71EF-4303-8FAC-95D057481D60}"/>
                    </a:ext>
                  </a:extLst>
                </p14:cNvPr>
                <p14:cNvContentPartPr/>
                <p14:nvPr/>
              </p14:nvContentPartPr>
              <p14:xfrm>
                <a:off x="2244134" y="4048115"/>
                <a:ext cx="144720" cy="227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6F8458F-71EF-4303-8FAC-95D057481D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26494" y="4030475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8D5FCE-81E6-4CBC-A80D-0C8A315FFBB6}"/>
                    </a:ext>
                  </a:extLst>
                </p14:cNvPr>
                <p14:cNvContentPartPr/>
                <p14:nvPr/>
              </p14:nvContentPartPr>
              <p14:xfrm>
                <a:off x="2464454" y="4076555"/>
                <a:ext cx="109800" cy="24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8D5FCE-81E6-4CBC-A80D-0C8A315FFB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46814" y="4058555"/>
                  <a:ext cx="145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AB9F1E-1E58-4F0D-BAFE-1717CBCAB573}"/>
                    </a:ext>
                  </a:extLst>
                </p14:cNvPr>
                <p14:cNvContentPartPr/>
                <p14:nvPr/>
              </p14:nvContentPartPr>
              <p14:xfrm>
                <a:off x="2474174" y="4048115"/>
                <a:ext cx="255240" cy="2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AB9F1E-1E58-4F0D-BAFE-1717CBCAB5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56174" y="4030115"/>
                  <a:ext cx="290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064B5F-706B-4171-BB97-0B05C3635C76}"/>
                    </a:ext>
                  </a:extLst>
                </p14:cNvPr>
                <p14:cNvContentPartPr/>
                <p14:nvPr/>
              </p14:nvContentPartPr>
              <p14:xfrm>
                <a:off x="3033254" y="4075115"/>
                <a:ext cx="112680" cy="12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064B5F-706B-4171-BB97-0B05C3635C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5254" y="4057115"/>
                  <a:ext cx="148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1700C3-08AE-4960-989B-63279BC5B478}"/>
                    </a:ext>
                  </a:extLst>
                </p14:cNvPr>
                <p14:cNvContentPartPr/>
                <p14:nvPr/>
              </p14:nvContentPartPr>
              <p14:xfrm>
                <a:off x="3223334" y="4072235"/>
                <a:ext cx="124920" cy="133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1700C3-08AE-4960-989B-63279BC5B47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05334" y="4054235"/>
                  <a:ext cx="160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6CE762-D2D7-4FAE-A29F-8F64A1B1201D}"/>
                    </a:ext>
                  </a:extLst>
                </p14:cNvPr>
                <p14:cNvContentPartPr/>
                <p14:nvPr/>
              </p14:nvContentPartPr>
              <p14:xfrm>
                <a:off x="3400094" y="3971795"/>
                <a:ext cx="73440" cy="245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6CE762-D2D7-4FAE-A29F-8F64A1B120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82454" y="3954155"/>
                  <a:ext cx="109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57B50C1-3B3D-4B9C-A574-C8C31B32DD74}"/>
                    </a:ext>
                  </a:extLst>
                </p14:cNvPr>
                <p14:cNvContentPartPr/>
                <p14:nvPr/>
              </p14:nvContentPartPr>
              <p14:xfrm>
                <a:off x="3549854" y="4092035"/>
                <a:ext cx="71280" cy="103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57B50C1-3B3D-4B9C-A574-C8C31B32DD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2214" y="4074035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95BC96-6411-48F1-B5FE-1A05A8024434}"/>
                    </a:ext>
                  </a:extLst>
                </p14:cNvPr>
                <p14:cNvContentPartPr/>
                <p14:nvPr/>
              </p14:nvContentPartPr>
              <p14:xfrm>
                <a:off x="3704294" y="4096355"/>
                <a:ext cx="136440" cy="51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95BC96-6411-48F1-B5FE-1A05A80244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86654" y="4078715"/>
                  <a:ext cx="1720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7DF5A2-B220-4799-A168-BA985C56047D}"/>
                    </a:ext>
                  </a:extLst>
                </p14:cNvPr>
                <p14:cNvContentPartPr/>
                <p14:nvPr/>
              </p14:nvContentPartPr>
              <p14:xfrm>
                <a:off x="4108214" y="4106795"/>
                <a:ext cx="10800" cy="3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7DF5A2-B220-4799-A168-BA985C5604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90574" y="4089155"/>
                  <a:ext cx="46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0BB45D-4466-46ED-B5CD-34E63F48456E}"/>
                    </a:ext>
                  </a:extLst>
                </p14:cNvPr>
                <p14:cNvContentPartPr/>
                <p14:nvPr/>
              </p14:nvContentPartPr>
              <p14:xfrm>
                <a:off x="4256174" y="4041635"/>
                <a:ext cx="147600" cy="152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0BB45D-4466-46ED-B5CD-34E63F4845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38174" y="4023635"/>
                  <a:ext cx="18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339B7D-BD94-42EB-8AD3-AD4F022F4713}"/>
                    </a:ext>
                  </a:extLst>
                </p14:cNvPr>
                <p14:cNvContentPartPr/>
                <p14:nvPr/>
              </p14:nvContentPartPr>
              <p14:xfrm>
                <a:off x="4465334" y="4049195"/>
                <a:ext cx="12888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339B7D-BD94-42EB-8AD3-AD4F022F47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7694" y="4031195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D1F049-3F3A-431D-9927-CB3D42E8BBFC}"/>
                    </a:ext>
                  </a:extLst>
                </p14:cNvPr>
                <p14:cNvContentPartPr/>
                <p14:nvPr/>
              </p14:nvContentPartPr>
              <p14:xfrm>
                <a:off x="4675574" y="3896195"/>
                <a:ext cx="23400" cy="276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D1F049-3F3A-431D-9927-CB3D42E8BB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57574" y="3878555"/>
                  <a:ext cx="59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12582E-010C-4A41-8903-A81BF60C0412}"/>
                    </a:ext>
                  </a:extLst>
                </p14:cNvPr>
                <p14:cNvContentPartPr/>
                <p14:nvPr/>
              </p14:nvContentPartPr>
              <p14:xfrm>
                <a:off x="4618334" y="4002755"/>
                <a:ext cx="185040" cy="29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12582E-010C-4A41-8903-A81BF60C04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00694" y="3985115"/>
                  <a:ext cx="220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87B8454-6C81-4DA3-B293-BD7D7DDEFD05}"/>
                    </a:ext>
                  </a:extLst>
                </p14:cNvPr>
                <p14:cNvContentPartPr/>
                <p14:nvPr/>
              </p14:nvContentPartPr>
              <p14:xfrm>
                <a:off x="4785014" y="4008515"/>
                <a:ext cx="163440" cy="15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87B8454-6C81-4DA3-B293-BD7D7DDEFD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67014" y="3990875"/>
                  <a:ext cx="199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02D0AF-75EF-434C-98AE-331E93E0D4E3}"/>
                    </a:ext>
                  </a:extLst>
                </p14:cNvPr>
                <p14:cNvContentPartPr/>
                <p14:nvPr/>
              </p14:nvContentPartPr>
              <p14:xfrm>
                <a:off x="4958174" y="3881435"/>
                <a:ext cx="228240" cy="24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02D0AF-75EF-434C-98AE-331E93E0D4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40174" y="3863795"/>
                  <a:ext cx="263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C7794E-B707-4F7B-903A-6C06112E7344}"/>
                    </a:ext>
                  </a:extLst>
                </p14:cNvPr>
                <p14:cNvContentPartPr/>
                <p14:nvPr/>
              </p14:nvContentPartPr>
              <p14:xfrm>
                <a:off x="5181374" y="3864155"/>
                <a:ext cx="34200" cy="252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C7794E-B707-4F7B-903A-6C06112E73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63374" y="3846155"/>
                  <a:ext cx="698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7A27A8-7938-4729-942E-88BF1ABF0D0D}"/>
                    </a:ext>
                  </a:extLst>
                </p14:cNvPr>
                <p14:cNvContentPartPr/>
                <p14:nvPr/>
              </p14:nvContentPartPr>
              <p14:xfrm>
                <a:off x="5258414" y="4000955"/>
                <a:ext cx="131400" cy="9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7A27A8-7938-4729-942E-88BF1ABF0D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40414" y="3982955"/>
                  <a:ext cx="167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15C0D7-26EF-4E14-85B4-2D41FAA00469}"/>
                    </a:ext>
                  </a:extLst>
                </p14:cNvPr>
                <p14:cNvContentPartPr/>
                <p14:nvPr/>
              </p14:nvContentPartPr>
              <p14:xfrm>
                <a:off x="5430494" y="4009235"/>
                <a:ext cx="229320" cy="173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15C0D7-26EF-4E14-85B4-2D41FAA004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12854" y="3991235"/>
                  <a:ext cx="264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0AB1985-7CBE-4506-9925-64E2BE5E8260}"/>
                    </a:ext>
                  </a:extLst>
                </p14:cNvPr>
                <p14:cNvContentPartPr/>
                <p14:nvPr/>
              </p14:nvContentPartPr>
              <p14:xfrm>
                <a:off x="3063494" y="3597035"/>
                <a:ext cx="214560" cy="105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0AB1985-7CBE-4506-9925-64E2BE5E82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45494" y="3579035"/>
                  <a:ext cx="250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FC3F30-B95B-4B08-9D1E-7CF58EADE3BF}"/>
                    </a:ext>
                  </a:extLst>
                </p14:cNvPr>
                <p14:cNvContentPartPr/>
                <p14:nvPr/>
              </p14:nvContentPartPr>
              <p14:xfrm>
                <a:off x="3268334" y="3480035"/>
                <a:ext cx="88200" cy="287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FC3F30-B95B-4B08-9D1E-7CF58EADE3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0334" y="3462035"/>
                  <a:ext cx="123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513568-CFE0-4E4A-9E32-04DA5AC4105A}"/>
                    </a:ext>
                  </a:extLst>
                </p14:cNvPr>
                <p14:cNvContentPartPr/>
                <p14:nvPr/>
              </p14:nvContentPartPr>
              <p14:xfrm>
                <a:off x="3434294" y="3502715"/>
                <a:ext cx="23760" cy="27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513568-CFE0-4E4A-9E32-04DA5AC410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6654" y="3485075"/>
                  <a:ext cx="5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D765AB-2638-4CEE-8859-137360C265CF}"/>
                    </a:ext>
                  </a:extLst>
                </p14:cNvPr>
                <p14:cNvContentPartPr/>
                <p14:nvPr/>
              </p14:nvContentPartPr>
              <p14:xfrm>
                <a:off x="3416294" y="3600995"/>
                <a:ext cx="162000" cy="1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D765AB-2638-4CEE-8859-137360C265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98654" y="3583355"/>
                  <a:ext cx="197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668B903-AD6C-4EDD-98B3-1EC0652FE5BE}"/>
                    </a:ext>
                  </a:extLst>
                </p14:cNvPr>
                <p14:cNvContentPartPr/>
                <p14:nvPr/>
              </p14:nvContentPartPr>
              <p14:xfrm>
                <a:off x="3566774" y="3518915"/>
                <a:ext cx="136800" cy="230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668B903-AD6C-4EDD-98B3-1EC0652FE5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49134" y="3500915"/>
                  <a:ext cx="172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59069C-1C32-4917-9B58-B06EFDD1ABD4}"/>
                    </a:ext>
                  </a:extLst>
                </p14:cNvPr>
                <p14:cNvContentPartPr/>
                <p14:nvPr/>
              </p14:nvContentPartPr>
              <p14:xfrm>
                <a:off x="3786374" y="3638795"/>
                <a:ext cx="102240" cy="109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59069C-1C32-4917-9B58-B06EFDD1AB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68734" y="3621155"/>
                  <a:ext cx="137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539FBA-65C8-4DB2-A02F-9F4286E073F3}"/>
                    </a:ext>
                  </a:extLst>
                </p14:cNvPr>
                <p14:cNvContentPartPr/>
                <p14:nvPr/>
              </p14:nvContentPartPr>
              <p14:xfrm>
                <a:off x="3941534" y="3456995"/>
                <a:ext cx="239040" cy="313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539FBA-65C8-4DB2-A02F-9F4286E073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23894" y="3438995"/>
                  <a:ext cx="2746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BF4D6B-71E5-44FB-A92D-CC548D249ED3}"/>
                    </a:ext>
                  </a:extLst>
                </p14:cNvPr>
                <p14:cNvContentPartPr/>
                <p14:nvPr/>
              </p14:nvContentPartPr>
              <p14:xfrm>
                <a:off x="4096334" y="3629075"/>
                <a:ext cx="156600" cy="18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BF4D6B-71E5-44FB-A92D-CC548D249E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8694" y="3611075"/>
                  <a:ext cx="192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A6D8E9-A225-49C2-8066-7C28EB055B61}"/>
                    </a:ext>
                  </a:extLst>
                </p14:cNvPr>
                <p14:cNvContentPartPr/>
                <p14:nvPr/>
              </p14:nvContentPartPr>
              <p14:xfrm>
                <a:off x="4513214" y="3607835"/>
                <a:ext cx="83520" cy="101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A6D8E9-A225-49C2-8066-7C28EB055B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95214" y="3590195"/>
                  <a:ext cx="119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EC97DB3-B946-4B69-B69F-DF3584B6579A}"/>
                    </a:ext>
                  </a:extLst>
                </p14:cNvPr>
                <p14:cNvContentPartPr/>
                <p14:nvPr/>
              </p14:nvContentPartPr>
              <p14:xfrm>
                <a:off x="4671614" y="3611075"/>
                <a:ext cx="91440" cy="12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EC97DB3-B946-4B69-B69F-DF3584B657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53614" y="3593075"/>
                  <a:ext cx="127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7E8B3BC-4B0D-4131-84B3-335F67434E4A}"/>
                    </a:ext>
                  </a:extLst>
                </p14:cNvPr>
                <p14:cNvContentPartPr/>
                <p14:nvPr/>
              </p14:nvContentPartPr>
              <p14:xfrm>
                <a:off x="4815614" y="3620075"/>
                <a:ext cx="24480" cy="118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7E8B3BC-4B0D-4131-84B3-335F67434E4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97614" y="3602075"/>
                  <a:ext cx="60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A661087-3B7D-496C-819A-AC3B96CB372A}"/>
                    </a:ext>
                  </a:extLst>
                </p14:cNvPr>
                <p14:cNvContentPartPr/>
                <p14:nvPr/>
              </p14:nvContentPartPr>
              <p14:xfrm>
                <a:off x="4753334" y="3435395"/>
                <a:ext cx="75240" cy="34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A661087-3B7D-496C-819A-AC3B96CB372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5334" y="3417395"/>
                  <a:ext cx="110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7F9F5D-5500-4653-ACBA-9AE534B7AAE1}"/>
                    </a:ext>
                  </a:extLst>
                </p14:cNvPr>
                <p14:cNvContentPartPr/>
                <p14:nvPr/>
              </p14:nvContentPartPr>
              <p14:xfrm>
                <a:off x="4908854" y="3608915"/>
                <a:ext cx="137160" cy="79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7F9F5D-5500-4653-ACBA-9AE534B7AA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90854" y="3591275"/>
                  <a:ext cx="172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0EBA804-A972-4737-ADA0-D47EE7B8BF53}"/>
                    </a:ext>
                  </a:extLst>
                </p14:cNvPr>
                <p14:cNvContentPartPr/>
                <p14:nvPr/>
              </p14:nvContentPartPr>
              <p14:xfrm>
                <a:off x="5132774" y="3586955"/>
                <a:ext cx="127800" cy="328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0EBA804-A972-4737-ADA0-D47EE7B8BF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14774" y="3568955"/>
                  <a:ext cx="1634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897E4FF-0B46-4245-A840-32D433DDF592}"/>
                    </a:ext>
                  </a:extLst>
                </p14:cNvPr>
                <p14:cNvContentPartPr/>
                <p14:nvPr/>
              </p14:nvContentPartPr>
              <p14:xfrm>
                <a:off x="5565134" y="3514235"/>
                <a:ext cx="151560" cy="148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897E4FF-0B46-4245-A840-32D433DDF5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47134" y="3496235"/>
                  <a:ext cx="18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04950C-6174-4BA6-AE06-ABD8728AE469}"/>
                    </a:ext>
                  </a:extLst>
                </p14:cNvPr>
                <p14:cNvContentPartPr/>
                <p14:nvPr/>
              </p14:nvContentPartPr>
              <p14:xfrm>
                <a:off x="5783294" y="3544115"/>
                <a:ext cx="110160" cy="163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04950C-6174-4BA6-AE06-ABD8728AE4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65654" y="3526115"/>
                  <a:ext cx="14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F2AF82E-479C-4787-B2B7-33DAB011041F}"/>
                    </a:ext>
                  </a:extLst>
                </p14:cNvPr>
                <p14:cNvContentPartPr/>
                <p14:nvPr/>
              </p14:nvContentPartPr>
              <p14:xfrm>
                <a:off x="5967254" y="3423875"/>
                <a:ext cx="50400" cy="277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F2AF82E-479C-4787-B2B7-33DAB011041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49254" y="3406235"/>
                  <a:ext cx="86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A075CC-8DEE-496B-92BD-3C9598DAAD55}"/>
                    </a:ext>
                  </a:extLst>
                </p14:cNvPr>
                <p14:cNvContentPartPr/>
                <p14:nvPr/>
              </p14:nvContentPartPr>
              <p14:xfrm>
                <a:off x="5894174" y="3550235"/>
                <a:ext cx="223560" cy="37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A075CC-8DEE-496B-92BD-3C9598DAAD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76174" y="3532235"/>
                  <a:ext cx="259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88D293-9A44-4507-8B78-74964D0EA3D8}"/>
                    </a:ext>
                  </a:extLst>
                </p14:cNvPr>
                <p14:cNvContentPartPr/>
                <p14:nvPr/>
              </p14:nvContentPartPr>
              <p14:xfrm>
                <a:off x="6084254" y="3387875"/>
                <a:ext cx="263160" cy="32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88D293-9A44-4507-8B78-74964D0EA3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66254" y="3369875"/>
                  <a:ext cx="298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0678286-A046-43DC-81C7-C45D65EC9FB3}"/>
                    </a:ext>
                  </a:extLst>
                </p14:cNvPr>
                <p14:cNvContentPartPr/>
                <p14:nvPr/>
              </p14:nvContentPartPr>
              <p14:xfrm>
                <a:off x="6221774" y="3547715"/>
                <a:ext cx="244080" cy="120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0678286-A046-43DC-81C7-C45D65EC9F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04134" y="3530075"/>
                  <a:ext cx="279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8BFB16-9DAE-4578-A52F-4E067F2E7841}"/>
                    </a:ext>
                  </a:extLst>
                </p14:cNvPr>
                <p14:cNvContentPartPr/>
                <p14:nvPr/>
              </p14:nvContentPartPr>
              <p14:xfrm>
                <a:off x="6434894" y="3428555"/>
                <a:ext cx="21240" cy="8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8BFB16-9DAE-4578-A52F-4E067F2E784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17254" y="3410915"/>
                  <a:ext cx="56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04B90D-A9F6-427A-B2B7-42023572084D}"/>
                    </a:ext>
                  </a:extLst>
                </p14:cNvPr>
                <p14:cNvContentPartPr/>
                <p14:nvPr/>
              </p14:nvContentPartPr>
              <p14:xfrm>
                <a:off x="6557654" y="3520715"/>
                <a:ext cx="312480" cy="140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04B90D-A9F6-427A-B2B7-4202357208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40014" y="3503075"/>
                  <a:ext cx="348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1B2161-1C95-4BE9-A9C9-80778BA29971}"/>
                    </a:ext>
                  </a:extLst>
                </p14:cNvPr>
                <p14:cNvContentPartPr/>
                <p14:nvPr/>
              </p14:nvContentPartPr>
              <p14:xfrm>
                <a:off x="336854" y="4757273"/>
                <a:ext cx="141480" cy="196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1B2161-1C95-4BE9-A9C9-80778BA299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9214" y="4739273"/>
                  <a:ext cx="177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D242279-FBBE-4D86-92B0-55CB7D31EFD1}"/>
                    </a:ext>
                  </a:extLst>
                </p14:cNvPr>
                <p14:cNvContentPartPr/>
                <p14:nvPr/>
              </p14:nvContentPartPr>
              <p14:xfrm>
                <a:off x="597494" y="4928633"/>
                <a:ext cx="13320" cy="1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D242279-FBBE-4D86-92B0-55CB7D31EF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9854" y="4910633"/>
                  <a:ext cx="48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1870BC-EA76-463F-9C4C-FD561BC1BC72}"/>
                    </a:ext>
                  </a:extLst>
                </p14:cNvPr>
                <p14:cNvContentPartPr/>
                <p14:nvPr/>
              </p14:nvContentPartPr>
              <p14:xfrm>
                <a:off x="752654" y="4814153"/>
                <a:ext cx="164520" cy="164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1870BC-EA76-463F-9C4C-FD561BC1BC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4654" y="4796153"/>
                  <a:ext cx="200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B4F7B2-D793-453D-8F7C-6BF1552E3B7B}"/>
                    </a:ext>
                  </a:extLst>
                </p14:cNvPr>
                <p14:cNvContentPartPr/>
                <p14:nvPr/>
              </p14:nvContentPartPr>
              <p14:xfrm>
                <a:off x="805574" y="4571873"/>
                <a:ext cx="245520" cy="65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B4F7B2-D793-453D-8F7C-6BF1552E3B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7934" y="4553873"/>
                  <a:ext cx="281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27F0D8F-6CCA-4C1E-ACB7-BE507B040BBD}"/>
                    </a:ext>
                  </a:extLst>
                </p14:cNvPr>
                <p14:cNvContentPartPr/>
                <p14:nvPr/>
              </p14:nvContentPartPr>
              <p14:xfrm>
                <a:off x="1290134" y="4658633"/>
                <a:ext cx="15480" cy="248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27F0D8F-6CCA-4C1E-ACB7-BE507B040B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72134" y="4640993"/>
                  <a:ext cx="51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AFEED2-BA0C-4F86-AB89-96E6EA07662E}"/>
                    </a:ext>
                  </a:extLst>
                </p14:cNvPr>
                <p14:cNvContentPartPr/>
                <p14:nvPr/>
              </p14:nvContentPartPr>
              <p14:xfrm>
                <a:off x="1265294" y="4598873"/>
                <a:ext cx="171720" cy="216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AFEED2-BA0C-4F86-AB89-96E6EA0766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47654" y="4581233"/>
                  <a:ext cx="207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A8C542-8154-47A6-A4C6-A60D5612998C}"/>
                    </a:ext>
                  </a:extLst>
                </p14:cNvPr>
                <p14:cNvContentPartPr/>
                <p14:nvPr/>
              </p14:nvContentPartPr>
              <p14:xfrm>
                <a:off x="1457174" y="4752593"/>
                <a:ext cx="123480" cy="152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A8C542-8154-47A6-A4C6-A60D5612998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39534" y="4734593"/>
                  <a:ext cx="159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9129FE-15AA-4816-B1F6-AB5C2B1AE30C}"/>
                    </a:ext>
                  </a:extLst>
                </p14:cNvPr>
                <p14:cNvContentPartPr/>
                <p14:nvPr/>
              </p14:nvContentPartPr>
              <p14:xfrm>
                <a:off x="1654454" y="4722353"/>
                <a:ext cx="470880" cy="109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9129FE-15AA-4816-B1F6-AB5C2B1AE30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36454" y="4704713"/>
                  <a:ext cx="506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8D73B7-ED4A-4468-BC22-2FBE8C3B8541}"/>
                    </a:ext>
                  </a:extLst>
                </p14:cNvPr>
                <p14:cNvContentPartPr/>
                <p14:nvPr/>
              </p14:nvContentPartPr>
              <p14:xfrm>
                <a:off x="2434574" y="4563593"/>
                <a:ext cx="36720" cy="310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8D73B7-ED4A-4468-BC22-2FBE8C3B85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16934" y="4545953"/>
                  <a:ext cx="72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AB1AAD9-748D-4DA6-875D-2D237251C0EF}"/>
                    </a:ext>
                  </a:extLst>
                </p14:cNvPr>
                <p14:cNvContentPartPr/>
                <p14:nvPr/>
              </p14:nvContentPartPr>
              <p14:xfrm>
                <a:off x="2317934" y="4711553"/>
                <a:ext cx="277200" cy="42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AB1AAD9-748D-4DA6-875D-2D237251C0E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99934" y="4693553"/>
                  <a:ext cx="312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77F1D5-6639-4CFD-B0BA-16A059135738}"/>
                    </a:ext>
                  </a:extLst>
                </p14:cNvPr>
                <p14:cNvContentPartPr/>
                <p14:nvPr/>
              </p14:nvContentPartPr>
              <p14:xfrm>
                <a:off x="2551214" y="4588073"/>
                <a:ext cx="135000" cy="290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77F1D5-6639-4CFD-B0BA-16A0591357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33574" y="4570433"/>
                  <a:ext cx="170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B6F6C1B-2A2D-4BE4-A4AA-0CA3E666F051}"/>
                    </a:ext>
                  </a:extLst>
                </p14:cNvPr>
                <p14:cNvContentPartPr/>
                <p14:nvPr/>
              </p14:nvContentPartPr>
              <p14:xfrm>
                <a:off x="2729774" y="4729553"/>
                <a:ext cx="140040" cy="15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6F6C1B-2A2D-4BE4-A4AA-0CA3E666F0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11774" y="4711913"/>
                  <a:ext cx="175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457AF8-906E-4D07-B79A-A50A7867B6DC}"/>
                    </a:ext>
                  </a:extLst>
                </p14:cNvPr>
                <p14:cNvContentPartPr/>
                <p14:nvPr/>
              </p14:nvContentPartPr>
              <p14:xfrm>
                <a:off x="3116414" y="4698593"/>
                <a:ext cx="223560" cy="386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457AF8-906E-4D07-B79A-A50A7867B6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98414" y="4680953"/>
                  <a:ext cx="259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63DFAA9-7F58-44A8-B7E9-F2CA2F9475AE}"/>
                    </a:ext>
                  </a:extLst>
                </p14:cNvPr>
                <p14:cNvContentPartPr/>
                <p14:nvPr/>
              </p14:nvContentPartPr>
              <p14:xfrm>
                <a:off x="3332774" y="4622273"/>
                <a:ext cx="86400" cy="221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63DFAA9-7F58-44A8-B7E9-F2CA2F9475A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15134" y="4604273"/>
                  <a:ext cx="122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4ACC8C-5B36-45A4-A853-31D5FB9B1116}"/>
                    </a:ext>
                  </a:extLst>
                </p14:cNvPr>
                <p14:cNvContentPartPr/>
                <p14:nvPr/>
              </p14:nvContentPartPr>
              <p14:xfrm>
                <a:off x="3472454" y="4727393"/>
                <a:ext cx="122400" cy="125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4ACC8C-5B36-45A4-A853-31D5FB9B111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54454" y="4709393"/>
                  <a:ext cx="158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0B62E08-43DE-47C4-9468-229C85284909}"/>
                    </a:ext>
                  </a:extLst>
                </p14:cNvPr>
                <p14:cNvContentPartPr/>
                <p14:nvPr/>
              </p14:nvContentPartPr>
              <p14:xfrm>
                <a:off x="3642374" y="4710113"/>
                <a:ext cx="342000" cy="128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0B62E08-43DE-47C4-9468-229C852849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4734" y="4692473"/>
                  <a:ext cx="377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5D9135-376B-4C4B-9256-0E68A1F4849D}"/>
                    </a:ext>
                  </a:extLst>
                </p14:cNvPr>
                <p14:cNvContentPartPr/>
                <p14:nvPr/>
              </p14:nvContentPartPr>
              <p14:xfrm>
                <a:off x="4255454" y="4458473"/>
                <a:ext cx="32400" cy="339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5D9135-376B-4C4B-9256-0E68A1F484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7814" y="4440473"/>
                  <a:ext cx="68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3079EE9-EAD7-4217-96DF-EEE7A4BC7C4F}"/>
                    </a:ext>
                  </a:extLst>
                </p14:cNvPr>
                <p14:cNvContentPartPr/>
                <p14:nvPr/>
              </p14:nvContentPartPr>
              <p14:xfrm>
                <a:off x="4136294" y="4660073"/>
                <a:ext cx="290160" cy="28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3079EE9-EAD7-4217-96DF-EEE7A4BC7C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18654" y="4642433"/>
                  <a:ext cx="325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4024106-DFAC-4754-BD33-EBC3A5C8BE1A}"/>
                    </a:ext>
                  </a:extLst>
                </p14:cNvPr>
                <p14:cNvContentPartPr/>
                <p14:nvPr/>
              </p14:nvContentPartPr>
              <p14:xfrm>
                <a:off x="4390094" y="4632353"/>
                <a:ext cx="124200" cy="139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4024106-DFAC-4754-BD33-EBC3A5C8BE1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72094" y="4614713"/>
                  <a:ext cx="159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1E7AA2-246D-413A-A714-851B0036CC26}"/>
                    </a:ext>
                  </a:extLst>
                </p14:cNvPr>
                <p14:cNvContentPartPr/>
                <p14:nvPr/>
              </p14:nvContentPartPr>
              <p14:xfrm>
                <a:off x="4535894" y="4624793"/>
                <a:ext cx="146520" cy="15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1E7AA2-246D-413A-A714-851B0036CC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17894" y="4606793"/>
                  <a:ext cx="182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14FF06-7B8E-455B-A610-3FE734A7C517}"/>
                    </a:ext>
                  </a:extLst>
                </p14:cNvPr>
                <p14:cNvContentPartPr/>
                <p14:nvPr/>
              </p14:nvContentPartPr>
              <p14:xfrm>
                <a:off x="4750094" y="4622993"/>
                <a:ext cx="157680" cy="161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14FF06-7B8E-455B-A610-3FE734A7C51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32094" y="4604993"/>
                  <a:ext cx="193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100E91A-7828-4DE1-92D0-1877EE8D6E23}"/>
                    </a:ext>
                  </a:extLst>
                </p14:cNvPr>
                <p14:cNvContentPartPr/>
                <p14:nvPr/>
              </p14:nvContentPartPr>
              <p14:xfrm>
                <a:off x="4975094" y="4767353"/>
                <a:ext cx="67320" cy="79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100E91A-7828-4DE1-92D0-1877EE8D6E2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57454" y="4749713"/>
                  <a:ext cx="1029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84C4BB5-3A76-4379-A8AD-898D56E6AD42}"/>
              </a:ext>
            </a:extLst>
          </p:cNvPr>
          <p:cNvGrpSpPr/>
          <p:nvPr/>
        </p:nvGrpSpPr>
        <p:grpSpPr>
          <a:xfrm>
            <a:off x="5348774" y="4401593"/>
            <a:ext cx="1090800" cy="355680"/>
            <a:chOff x="5348774" y="4401593"/>
            <a:chExt cx="10908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D1D08A3-DB8C-46B6-B679-380872C95A0A}"/>
                    </a:ext>
                  </a:extLst>
                </p14:cNvPr>
                <p14:cNvContentPartPr/>
                <p14:nvPr/>
              </p14:nvContentPartPr>
              <p14:xfrm>
                <a:off x="5348774" y="4471793"/>
                <a:ext cx="161640" cy="285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D1D08A3-DB8C-46B6-B679-380872C95A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30774" y="4453793"/>
                  <a:ext cx="197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0544DE-40C3-4A9A-B632-EF36A0A1B60E}"/>
                    </a:ext>
                  </a:extLst>
                </p14:cNvPr>
                <p14:cNvContentPartPr/>
                <p14:nvPr/>
              </p14:nvContentPartPr>
              <p14:xfrm>
                <a:off x="5612294" y="4604633"/>
                <a:ext cx="114120" cy="150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0544DE-40C3-4A9A-B632-EF36A0A1B6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94654" y="4586993"/>
                  <a:ext cx="149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1C3ECC6-A6C5-4702-9697-E92271AAEF62}"/>
                    </a:ext>
                  </a:extLst>
                </p14:cNvPr>
                <p14:cNvContentPartPr/>
                <p14:nvPr/>
              </p14:nvContentPartPr>
              <p14:xfrm>
                <a:off x="5780054" y="4432193"/>
                <a:ext cx="14400" cy="280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1C3ECC6-A6C5-4702-9697-E92271AAEF6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62414" y="4414553"/>
                  <a:ext cx="50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3317BD-A08F-42A5-89D1-3A8C3815A0D3}"/>
                    </a:ext>
                  </a:extLst>
                </p14:cNvPr>
                <p14:cNvContentPartPr/>
                <p14:nvPr/>
              </p14:nvContentPartPr>
              <p14:xfrm>
                <a:off x="5873294" y="4610033"/>
                <a:ext cx="168120" cy="11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3317BD-A08F-42A5-89D1-3A8C3815A0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55294" y="4592393"/>
                  <a:ext cx="203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C07A1AB-B924-4881-B3A1-1E52D92F827F}"/>
                    </a:ext>
                  </a:extLst>
                </p14:cNvPr>
                <p14:cNvContentPartPr/>
                <p14:nvPr/>
              </p14:nvContentPartPr>
              <p14:xfrm>
                <a:off x="6118094" y="4401593"/>
                <a:ext cx="39960" cy="324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C07A1AB-B924-4881-B3A1-1E52D92F82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00454" y="4383593"/>
                  <a:ext cx="75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F16978-1D29-4BEA-971E-5E659D6790F2}"/>
                    </a:ext>
                  </a:extLst>
                </p14:cNvPr>
                <p14:cNvContentPartPr/>
                <p14:nvPr/>
              </p14:nvContentPartPr>
              <p14:xfrm>
                <a:off x="6081734" y="4549553"/>
                <a:ext cx="123480" cy="28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F16978-1D29-4BEA-971E-5E659D6790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63734" y="4531553"/>
                  <a:ext cx="159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F9A57E6-C30C-4A8E-9CB2-55D426D2F06F}"/>
                    </a:ext>
                  </a:extLst>
                </p14:cNvPr>
                <p14:cNvContentPartPr/>
                <p14:nvPr/>
              </p14:nvContentPartPr>
              <p14:xfrm>
                <a:off x="6260654" y="4543073"/>
                <a:ext cx="178920" cy="134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F9A57E6-C30C-4A8E-9CB2-55D426D2F0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43014" y="4525073"/>
                  <a:ext cx="2145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3ADB1C7-15A7-436E-B64E-A19181AB957D}"/>
              </a:ext>
            </a:extLst>
          </p:cNvPr>
          <p:cNvGrpSpPr/>
          <p:nvPr/>
        </p:nvGrpSpPr>
        <p:grpSpPr>
          <a:xfrm>
            <a:off x="6861494" y="4463153"/>
            <a:ext cx="350640" cy="281160"/>
            <a:chOff x="6861494" y="4463153"/>
            <a:chExt cx="3506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0390C9-B946-4A8D-B4DC-44BB9D90A88D}"/>
                    </a:ext>
                  </a:extLst>
                </p14:cNvPr>
                <p14:cNvContentPartPr/>
                <p14:nvPr/>
              </p14:nvContentPartPr>
              <p14:xfrm>
                <a:off x="6861494" y="4463153"/>
                <a:ext cx="11520" cy="22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0390C9-B946-4A8D-B4DC-44BB9D90A8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43854" y="4445513"/>
                  <a:ext cx="47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3F8553-1CA7-49C6-AD87-2DA074F48430}"/>
                    </a:ext>
                  </a:extLst>
                </p14:cNvPr>
                <p14:cNvContentPartPr/>
                <p14:nvPr/>
              </p14:nvContentPartPr>
              <p14:xfrm>
                <a:off x="7005494" y="4470353"/>
                <a:ext cx="26640" cy="273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3F8553-1CA7-49C6-AD87-2DA074F4843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7494" y="4452713"/>
                  <a:ext cx="622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6D35F1A-F2C0-42AB-9711-A5D4AA3576F7}"/>
                    </a:ext>
                  </a:extLst>
                </p14:cNvPr>
                <p14:cNvContentPartPr/>
                <p14:nvPr/>
              </p14:nvContentPartPr>
              <p14:xfrm>
                <a:off x="7209254" y="4662233"/>
                <a:ext cx="2880" cy="7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6D35F1A-F2C0-42AB-9711-A5D4AA3576F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1254" y="4644233"/>
                  <a:ext cx="385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6BDDD1F-2A2E-47AF-940B-A7E2257625F2}"/>
                  </a:ext>
                </a:extLst>
              </p14:cNvPr>
              <p14:cNvContentPartPr/>
              <p14:nvPr/>
            </p14:nvContentPartPr>
            <p14:xfrm>
              <a:off x="170534" y="4821649"/>
              <a:ext cx="8746200" cy="3664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6BDDD1F-2A2E-47AF-940B-A7E2257625F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52894" y="4803649"/>
                <a:ext cx="8781840" cy="40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42E72A0-FD5A-44DA-B705-ED58F491A20F}"/>
              </a:ext>
            </a:extLst>
          </p:cNvPr>
          <p:cNvGrpSpPr/>
          <p:nvPr/>
        </p:nvGrpSpPr>
        <p:grpSpPr>
          <a:xfrm>
            <a:off x="369974" y="5238529"/>
            <a:ext cx="665280" cy="383040"/>
            <a:chOff x="369974" y="5238529"/>
            <a:chExt cx="66528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B36E164-4636-4781-983C-D8D5348D201B}"/>
                    </a:ext>
                  </a:extLst>
                </p14:cNvPr>
                <p14:cNvContentPartPr/>
                <p14:nvPr/>
              </p14:nvContentPartPr>
              <p14:xfrm>
                <a:off x="463214" y="5331409"/>
                <a:ext cx="11520" cy="174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B36E164-4636-4781-983C-D8D5348D20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5574" y="5313769"/>
                  <a:ext cx="47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03A84A-C39E-45DA-9F3C-F562A8F1307C}"/>
                    </a:ext>
                  </a:extLst>
                </p14:cNvPr>
                <p14:cNvContentPartPr/>
                <p14:nvPr/>
              </p14:nvContentPartPr>
              <p14:xfrm>
                <a:off x="426134" y="5352289"/>
                <a:ext cx="56520" cy="38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03A84A-C39E-45DA-9F3C-F562A8F1307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8494" y="5334649"/>
                  <a:ext cx="92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33D0EA-308C-4B3E-BA24-0E1EBFAE2C5A}"/>
                    </a:ext>
                  </a:extLst>
                </p14:cNvPr>
                <p14:cNvContentPartPr/>
                <p14:nvPr/>
              </p14:nvContentPartPr>
              <p14:xfrm>
                <a:off x="369974" y="5484769"/>
                <a:ext cx="281880" cy="56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33D0EA-308C-4B3E-BA24-0E1EBFAE2C5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2334" y="5467129"/>
                  <a:ext cx="317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667835D-D734-4B7B-B0C0-B7AF7E97C3A6}"/>
                    </a:ext>
                  </a:extLst>
                </p14:cNvPr>
                <p14:cNvContentPartPr/>
                <p14:nvPr/>
              </p14:nvContentPartPr>
              <p14:xfrm>
                <a:off x="773534" y="5381449"/>
                <a:ext cx="151920" cy="106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667835D-D734-4B7B-B0C0-B7AF7E97C3A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5534" y="5363809"/>
                  <a:ext cx="187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AFA0BB-994C-4BC5-BF64-A64CDAB0E9F6}"/>
                    </a:ext>
                  </a:extLst>
                </p14:cNvPr>
                <p14:cNvContentPartPr/>
                <p14:nvPr/>
              </p14:nvContentPartPr>
              <p14:xfrm>
                <a:off x="935174" y="5238529"/>
                <a:ext cx="100080" cy="383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AFA0BB-994C-4BC5-BF64-A64CDAB0E9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17534" y="5220529"/>
                  <a:ext cx="135720" cy="41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1BE8F10-616D-4480-A1FF-6597B00736D6}"/>
              </a:ext>
            </a:extLst>
          </p:cNvPr>
          <p:cNvGrpSpPr/>
          <p:nvPr/>
        </p:nvGrpSpPr>
        <p:grpSpPr>
          <a:xfrm>
            <a:off x="2276534" y="5206849"/>
            <a:ext cx="2453400" cy="443880"/>
            <a:chOff x="2276534" y="5206849"/>
            <a:chExt cx="24534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46C59A9-2C5E-4BC8-8321-ED155BB9264C}"/>
                    </a:ext>
                  </a:extLst>
                </p14:cNvPr>
                <p14:cNvContentPartPr/>
                <p14:nvPr/>
              </p14:nvContentPartPr>
              <p14:xfrm>
                <a:off x="2723294" y="5353369"/>
                <a:ext cx="34560" cy="20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46C59A9-2C5E-4BC8-8321-ED155BB926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05654" y="5335369"/>
                  <a:ext cx="70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7F374CA-7A53-422B-AB18-E97E765C7C21}"/>
                    </a:ext>
                  </a:extLst>
                </p14:cNvPr>
                <p14:cNvContentPartPr/>
                <p14:nvPr/>
              </p14:nvContentPartPr>
              <p14:xfrm>
                <a:off x="2846414" y="5343289"/>
                <a:ext cx="12600" cy="205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7F374CA-7A53-422B-AB18-E97E765C7C2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28774" y="5325649"/>
                  <a:ext cx="48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830BDD9-7AF1-4AAD-ADC2-869E225817A8}"/>
                    </a:ext>
                  </a:extLst>
                </p14:cNvPr>
                <p14:cNvContentPartPr/>
                <p14:nvPr/>
              </p14:nvContentPartPr>
              <p14:xfrm>
                <a:off x="3461654" y="5354809"/>
                <a:ext cx="181800" cy="175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830BDD9-7AF1-4AAD-ADC2-869E225817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43654" y="5336809"/>
                  <a:ext cx="217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DCED480-33C5-407A-B7B4-B3846733F30A}"/>
                    </a:ext>
                  </a:extLst>
                </p14:cNvPr>
                <p14:cNvContentPartPr/>
                <p14:nvPr/>
              </p14:nvContentPartPr>
              <p14:xfrm>
                <a:off x="3701774" y="5354809"/>
                <a:ext cx="37080" cy="223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DCED480-33C5-407A-B7B4-B3846733F3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84134" y="5336809"/>
                  <a:ext cx="72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FC336E-FFE4-4ADD-9F57-58271A14162E}"/>
                    </a:ext>
                  </a:extLst>
                </p14:cNvPr>
                <p14:cNvContentPartPr/>
                <p14:nvPr/>
              </p14:nvContentPartPr>
              <p14:xfrm>
                <a:off x="4201094" y="5352289"/>
                <a:ext cx="128880" cy="151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FC336E-FFE4-4ADD-9F57-58271A14162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83094" y="5334289"/>
                  <a:ext cx="164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0859C54-9875-4017-94E9-BF35E9EB5CC4}"/>
                    </a:ext>
                  </a:extLst>
                </p14:cNvPr>
                <p14:cNvContentPartPr/>
                <p14:nvPr/>
              </p14:nvContentPartPr>
              <p14:xfrm>
                <a:off x="4387214" y="5352649"/>
                <a:ext cx="121680" cy="23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0859C54-9875-4017-94E9-BF35E9EB5C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69214" y="5334649"/>
                  <a:ext cx="157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1C73F85-72B9-4C6D-81D6-B60F1F55714A}"/>
                    </a:ext>
                  </a:extLst>
                </p14:cNvPr>
                <p14:cNvContentPartPr/>
                <p14:nvPr/>
              </p14:nvContentPartPr>
              <p14:xfrm>
                <a:off x="2288054" y="5257249"/>
                <a:ext cx="14760" cy="340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1C73F85-72B9-4C6D-81D6-B60F1F5571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70054" y="5239609"/>
                  <a:ext cx="5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4185BD-AEF7-40A7-B15C-898122E7878B}"/>
                    </a:ext>
                  </a:extLst>
                </p14:cNvPr>
                <p14:cNvContentPartPr/>
                <p14:nvPr/>
              </p14:nvContentPartPr>
              <p14:xfrm>
                <a:off x="2276534" y="5206849"/>
                <a:ext cx="2400120" cy="443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4185BD-AEF7-40A7-B15C-898122E787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58894" y="5188849"/>
                  <a:ext cx="2435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A464D42-1896-4851-8260-7ABC471A3D50}"/>
                    </a:ext>
                  </a:extLst>
                </p14:cNvPr>
                <p14:cNvContentPartPr/>
                <p14:nvPr/>
              </p14:nvContentPartPr>
              <p14:xfrm>
                <a:off x="2289134" y="5588809"/>
                <a:ext cx="2440800" cy="57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A464D42-1896-4851-8260-7ABC471A3D5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71134" y="5571169"/>
                  <a:ext cx="24764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00C52BE-3035-491F-9D68-850464BB9C17}"/>
              </a:ext>
            </a:extLst>
          </p:cNvPr>
          <p:cNvGrpSpPr/>
          <p:nvPr/>
        </p:nvGrpSpPr>
        <p:grpSpPr>
          <a:xfrm>
            <a:off x="1280774" y="5452666"/>
            <a:ext cx="1896120" cy="595080"/>
            <a:chOff x="1280774" y="5452666"/>
            <a:chExt cx="189612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2022E4-D799-4810-B54F-73B6F824DB5F}"/>
                    </a:ext>
                  </a:extLst>
                </p14:cNvPr>
                <p14:cNvContentPartPr/>
                <p14:nvPr/>
              </p14:nvContentPartPr>
              <p14:xfrm>
                <a:off x="1280774" y="5462026"/>
                <a:ext cx="1391400" cy="585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2022E4-D799-4810-B54F-73B6F824DB5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62774" y="5444386"/>
                  <a:ext cx="14270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23945F0-07FF-4032-BB8D-BA4F2C6936E1}"/>
                    </a:ext>
                  </a:extLst>
                </p14:cNvPr>
                <p14:cNvContentPartPr/>
                <p14:nvPr/>
              </p14:nvContentPartPr>
              <p14:xfrm>
                <a:off x="1336214" y="5804746"/>
                <a:ext cx="102960" cy="231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23945F0-07FF-4032-BB8D-BA4F2C6936E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18214" y="5786746"/>
                  <a:ext cx="138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3A30C22-1748-4C20-8BD9-CBC3056FB045}"/>
                    </a:ext>
                  </a:extLst>
                </p14:cNvPr>
                <p14:cNvContentPartPr/>
                <p14:nvPr/>
              </p14:nvContentPartPr>
              <p14:xfrm>
                <a:off x="1313894" y="5937586"/>
                <a:ext cx="375120" cy="91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3A30C22-1748-4C20-8BD9-CBC3056FB0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95894" y="5919946"/>
                  <a:ext cx="410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7400B44-41B3-4444-890E-6ADC4629FC49}"/>
                    </a:ext>
                  </a:extLst>
                </p14:cNvPr>
                <p14:cNvContentPartPr/>
                <p14:nvPr/>
              </p14:nvContentPartPr>
              <p14:xfrm>
                <a:off x="2776214" y="5452666"/>
                <a:ext cx="400680" cy="566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7400B44-41B3-4444-890E-6ADC4629FC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58214" y="5435026"/>
                  <a:ext cx="4363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3D1213-EC26-448D-9380-A0487222CB03}"/>
                    </a:ext>
                  </a:extLst>
                </p14:cNvPr>
                <p14:cNvContentPartPr/>
                <p14:nvPr/>
              </p14:nvContentPartPr>
              <p14:xfrm>
                <a:off x="2782694" y="5836786"/>
                <a:ext cx="174240" cy="152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3D1213-EC26-448D-9380-A0487222CB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64694" y="5818786"/>
                  <a:ext cx="2098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3952FC0-400B-467C-BED3-A81CADD47134}"/>
              </a:ext>
            </a:extLst>
          </p:cNvPr>
          <p:cNvGrpSpPr/>
          <p:nvPr/>
        </p:nvGrpSpPr>
        <p:grpSpPr>
          <a:xfrm>
            <a:off x="3868094" y="5387506"/>
            <a:ext cx="219960" cy="611640"/>
            <a:chOff x="3868094" y="5387506"/>
            <a:chExt cx="21996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86C08FA-652E-4FB6-A249-ADB5097190E7}"/>
                    </a:ext>
                  </a:extLst>
                </p14:cNvPr>
                <p14:cNvContentPartPr/>
                <p14:nvPr/>
              </p14:nvContentPartPr>
              <p14:xfrm>
                <a:off x="3933614" y="5387506"/>
                <a:ext cx="16920" cy="595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86C08FA-652E-4FB6-A249-ADB5097190E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15614" y="5369866"/>
                  <a:ext cx="525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06DA9B7-8C0E-473B-9B9E-3AAF2629B1CB}"/>
                    </a:ext>
                  </a:extLst>
                </p14:cNvPr>
                <p14:cNvContentPartPr/>
                <p14:nvPr/>
              </p14:nvContentPartPr>
              <p14:xfrm>
                <a:off x="3868094" y="5867026"/>
                <a:ext cx="219960" cy="132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06DA9B7-8C0E-473B-9B9E-3AAF2629B1C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50454" y="5849026"/>
                  <a:ext cx="2556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A562AF0-FF13-4060-81C6-7262879F15BC}"/>
              </a:ext>
            </a:extLst>
          </p:cNvPr>
          <p:cNvGrpSpPr/>
          <p:nvPr/>
        </p:nvGrpSpPr>
        <p:grpSpPr>
          <a:xfrm>
            <a:off x="4575134" y="5430706"/>
            <a:ext cx="606960" cy="541440"/>
            <a:chOff x="4575134" y="5430706"/>
            <a:chExt cx="60696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19BCBF8-45C8-46A3-B037-57A61BA63BB4}"/>
                    </a:ext>
                  </a:extLst>
                </p14:cNvPr>
                <p14:cNvContentPartPr/>
                <p14:nvPr/>
              </p14:nvContentPartPr>
              <p14:xfrm>
                <a:off x="4575134" y="5430706"/>
                <a:ext cx="577080" cy="541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19BCBF8-45C8-46A3-B037-57A61BA63BB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57494" y="5413066"/>
                  <a:ext cx="6127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F1C275E-6BCC-406B-9612-D9A65F615703}"/>
                    </a:ext>
                  </a:extLst>
                </p14:cNvPr>
                <p14:cNvContentPartPr/>
                <p14:nvPr/>
              </p14:nvContentPartPr>
              <p14:xfrm>
                <a:off x="4959614" y="5803666"/>
                <a:ext cx="222480" cy="103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F1C275E-6BCC-406B-9612-D9A65F6157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41974" y="5786026"/>
                  <a:ext cx="258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2C10D12-9529-4C92-A44C-D0E92FC19B5C}"/>
              </a:ext>
            </a:extLst>
          </p:cNvPr>
          <p:cNvGrpSpPr/>
          <p:nvPr/>
        </p:nvGrpSpPr>
        <p:grpSpPr>
          <a:xfrm>
            <a:off x="6054734" y="5014186"/>
            <a:ext cx="527400" cy="589320"/>
            <a:chOff x="6054734" y="5014186"/>
            <a:chExt cx="52740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49E947C-1CB8-44D4-B33E-F50C691AE274}"/>
                    </a:ext>
                  </a:extLst>
                </p14:cNvPr>
                <p14:cNvContentPartPr/>
                <p14:nvPr/>
              </p14:nvContentPartPr>
              <p14:xfrm>
                <a:off x="6129254" y="5171866"/>
                <a:ext cx="33840" cy="203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49E947C-1CB8-44D4-B33E-F50C691AE27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11614" y="5153866"/>
                  <a:ext cx="69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BA7A3A2-3278-48E5-9B47-FB15B6E28F8D}"/>
                    </a:ext>
                  </a:extLst>
                </p14:cNvPr>
                <p14:cNvContentPartPr/>
                <p14:nvPr/>
              </p14:nvContentPartPr>
              <p14:xfrm>
                <a:off x="6054734" y="5175826"/>
                <a:ext cx="99720" cy="113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BA7A3A2-3278-48E5-9B47-FB15B6E28F8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36734" y="5158186"/>
                  <a:ext cx="135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8CB2228-9D7B-43B6-A8F3-846A88B8A7F3}"/>
                    </a:ext>
                  </a:extLst>
                </p14:cNvPr>
                <p14:cNvContentPartPr/>
                <p14:nvPr/>
              </p14:nvContentPartPr>
              <p14:xfrm>
                <a:off x="6076334" y="5311186"/>
                <a:ext cx="182160" cy="78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8CB2228-9D7B-43B6-A8F3-846A88B8A7F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58694" y="5293546"/>
                  <a:ext cx="217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64967AB-2262-48E4-95FE-614A450478E6}"/>
                    </a:ext>
                  </a:extLst>
                </p14:cNvPr>
                <p14:cNvContentPartPr/>
                <p14:nvPr/>
              </p14:nvContentPartPr>
              <p14:xfrm>
                <a:off x="6346694" y="5138386"/>
                <a:ext cx="113040" cy="236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64967AB-2262-48E4-95FE-614A450478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29054" y="5120746"/>
                  <a:ext cx="148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024B682-ED55-493B-BDED-233FD00BCA4C}"/>
                    </a:ext>
                  </a:extLst>
                </p14:cNvPr>
                <p14:cNvContentPartPr/>
                <p14:nvPr/>
              </p14:nvContentPartPr>
              <p14:xfrm>
                <a:off x="6425534" y="5014186"/>
                <a:ext cx="156600" cy="589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024B682-ED55-493B-BDED-233FD00BCA4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07894" y="4996546"/>
                  <a:ext cx="192240" cy="62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8A22F23-7DBA-4143-960C-FBBAF88C5FE6}"/>
              </a:ext>
            </a:extLst>
          </p:cNvPr>
          <p:cNvGrpSpPr/>
          <p:nvPr/>
        </p:nvGrpSpPr>
        <p:grpSpPr>
          <a:xfrm>
            <a:off x="6963014" y="4960186"/>
            <a:ext cx="1687320" cy="476640"/>
            <a:chOff x="6963014" y="4960186"/>
            <a:chExt cx="168732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E0F3E53-2980-495C-938B-4973F98495E1}"/>
                    </a:ext>
                  </a:extLst>
                </p14:cNvPr>
                <p14:cNvContentPartPr/>
                <p14:nvPr/>
              </p14:nvContentPartPr>
              <p14:xfrm>
                <a:off x="7346414" y="5132986"/>
                <a:ext cx="26640" cy="160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E0F3E53-2980-495C-938B-4973F98495E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28774" y="5115346"/>
                  <a:ext cx="62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40FEA64-D190-4EFF-9690-26FB3F2338C4}"/>
                    </a:ext>
                  </a:extLst>
                </p14:cNvPr>
                <p14:cNvContentPartPr/>
                <p14:nvPr/>
              </p14:nvContentPartPr>
              <p14:xfrm>
                <a:off x="7504814" y="5096266"/>
                <a:ext cx="24480" cy="226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40FEA64-D190-4EFF-9690-26FB3F2338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87174" y="5078266"/>
                  <a:ext cx="6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53B5552-DF7E-4DD0-B680-3700D19F2B24}"/>
                    </a:ext>
                  </a:extLst>
                </p14:cNvPr>
                <p14:cNvContentPartPr/>
                <p14:nvPr/>
              </p14:nvContentPartPr>
              <p14:xfrm>
                <a:off x="8035814" y="5084386"/>
                <a:ext cx="152280" cy="146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53B5552-DF7E-4DD0-B680-3700D19F2B2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18174" y="5066386"/>
                  <a:ext cx="187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FB3B14F-6ABC-4BAB-A4B6-A47B36076A70}"/>
                    </a:ext>
                  </a:extLst>
                </p14:cNvPr>
                <p14:cNvContentPartPr/>
                <p14:nvPr/>
              </p14:nvContentPartPr>
              <p14:xfrm>
                <a:off x="8269094" y="5064226"/>
                <a:ext cx="138960" cy="237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FB3B14F-6ABC-4BAB-A4B6-A47B36076A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51094" y="5046226"/>
                  <a:ext cx="174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188A532-1483-4809-91D3-3E084CD1492C}"/>
                    </a:ext>
                  </a:extLst>
                </p14:cNvPr>
                <p14:cNvContentPartPr/>
                <p14:nvPr/>
              </p14:nvContentPartPr>
              <p14:xfrm>
                <a:off x="7028894" y="5024626"/>
                <a:ext cx="36000" cy="404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188A532-1483-4809-91D3-3E084CD1492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10894" y="5006626"/>
                  <a:ext cx="716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D85A1CE-6065-441A-AF7A-D63F5A78DD48}"/>
                    </a:ext>
                  </a:extLst>
                </p14:cNvPr>
                <p14:cNvContentPartPr/>
                <p14:nvPr/>
              </p14:nvContentPartPr>
              <p14:xfrm>
                <a:off x="6963014" y="4960186"/>
                <a:ext cx="1621080" cy="430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D85A1CE-6065-441A-AF7A-D63F5A78DD4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45014" y="4942186"/>
                  <a:ext cx="1656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D6176BE-C829-4502-B576-B06F9A257686}"/>
                    </a:ext>
                  </a:extLst>
                </p14:cNvPr>
                <p14:cNvContentPartPr/>
                <p14:nvPr/>
              </p14:nvContentPartPr>
              <p14:xfrm>
                <a:off x="6974894" y="5395426"/>
                <a:ext cx="1675440" cy="41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D6176BE-C829-4502-B576-B06F9A25768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56894" y="5377786"/>
                  <a:ext cx="17110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683D378-83D5-4E97-B790-7439B5BC3F22}"/>
              </a:ext>
            </a:extLst>
          </p:cNvPr>
          <p:cNvGrpSpPr/>
          <p:nvPr/>
        </p:nvGrpSpPr>
        <p:grpSpPr>
          <a:xfrm>
            <a:off x="2978174" y="2563115"/>
            <a:ext cx="5364720" cy="759431"/>
            <a:chOff x="2978174" y="2563115"/>
            <a:chExt cx="5364720" cy="7594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C56878-1867-4E4C-8A43-9758C349462A}"/>
                    </a:ext>
                  </a:extLst>
                </p14:cNvPr>
                <p14:cNvContentPartPr/>
                <p14:nvPr/>
              </p14:nvContentPartPr>
              <p14:xfrm>
                <a:off x="3380654" y="2758955"/>
                <a:ext cx="43200" cy="23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C56878-1867-4E4C-8A43-9758C34946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62654" y="2740955"/>
                  <a:ext cx="78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77A04D-48D9-43C3-A3CB-CEEA6A2A7A72}"/>
                    </a:ext>
                  </a:extLst>
                </p14:cNvPr>
                <p14:cNvContentPartPr/>
                <p14:nvPr/>
              </p14:nvContentPartPr>
              <p14:xfrm>
                <a:off x="3590174" y="2752475"/>
                <a:ext cx="16200" cy="26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77A04D-48D9-43C3-A3CB-CEEA6A2A7A7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72174" y="2734475"/>
                  <a:ext cx="51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D522E4-EE68-4EA2-95B5-2AE3323F8135}"/>
                    </a:ext>
                  </a:extLst>
                </p14:cNvPr>
                <p14:cNvContentPartPr/>
                <p14:nvPr/>
              </p14:nvContentPartPr>
              <p14:xfrm>
                <a:off x="4410974" y="2748155"/>
                <a:ext cx="32040" cy="24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D522E4-EE68-4EA2-95B5-2AE3323F81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92974" y="2730155"/>
                  <a:ext cx="67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6F633F-1FB5-46F5-BF12-0341239FC9BA}"/>
                    </a:ext>
                  </a:extLst>
                </p14:cNvPr>
                <p14:cNvContentPartPr/>
                <p14:nvPr/>
              </p14:nvContentPartPr>
              <p14:xfrm>
                <a:off x="4536614" y="2760035"/>
                <a:ext cx="189360" cy="343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6F633F-1FB5-46F5-BF12-0341239FC9B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18974" y="2742395"/>
                  <a:ext cx="225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F0F620-8365-4DEA-AFE1-79AC21F07C1A}"/>
                    </a:ext>
                  </a:extLst>
                </p14:cNvPr>
                <p14:cNvContentPartPr/>
                <p14:nvPr/>
              </p14:nvContentPartPr>
              <p14:xfrm>
                <a:off x="3070694" y="2702435"/>
                <a:ext cx="34200" cy="519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F0F620-8365-4DEA-AFE1-79AC21F07C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52694" y="2684435"/>
                  <a:ext cx="698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D7EF63-7EDE-4F64-B08D-41035C8A1F70}"/>
                    </a:ext>
                  </a:extLst>
                </p14:cNvPr>
                <p14:cNvContentPartPr/>
                <p14:nvPr/>
              </p14:nvContentPartPr>
              <p14:xfrm>
                <a:off x="3045134" y="2664635"/>
                <a:ext cx="1963440" cy="468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D7EF63-7EDE-4F64-B08D-41035C8A1F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27494" y="2646635"/>
                  <a:ext cx="19990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2D30D5-DCAC-4621-B249-524339375279}"/>
                    </a:ext>
                  </a:extLst>
                </p14:cNvPr>
                <p14:cNvContentPartPr/>
                <p14:nvPr/>
              </p14:nvContentPartPr>
              <p14:xfrm>
                <a:off x="2978174" y="3145955"/>
                <a:ext cx="2101680" cy="70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2D30D5-DCAC-4621-B249-52433937527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960174" y="3127955"/>
                  <a:ext cx="213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108902-E7B2-47DB-8EED-BE9A6F6B9CBC}"/>
                    </a:ext>
                  </a:extLst>
                </p14:cNvPr>
                <p14:cNvContentPartPr/>
                <p14:nvPr/>
              </p14:nvContentPartPr>
              <p14:xfrm>
                <a:off x="5939894" y="2708915"/>
                <a:ext cx="196920" cy="208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108902-E7B2-47DB-8EED-BE9A6F6B9C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21894" y="2690915"/>
                  <a:ext cx="232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7A63A2-3CFD-4847-8CE9-D57C245D167A}"/>
                    </a:ext>
                  </a:extLst>
                </p14:cNvPr>
                <p14:cNvContentPartPr/>
                <p14:nvPr/>
              </p14:nvContentPartPr>
              <p14:xfrm>
                <a:off x="6249494" y="2707835"/>
                <a:ext cx="28080" cy="240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7A63A2-3CFD-4847-8CE9-D57C245D167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31494" y="2689835"/>
                  <a:ext cx="63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2642A3-1C04-4A3B-B517-2B46C5A389F9}"/>
                    </a:ext>
                  </a:extLst>
                </p14:cNvPr>
                <p14:cNvContentPartPr/>
                <p14:nvPr/>
              </p14:nvContentPartPr>
              <p14:xfrm>
                <a:off x="6813614" y="2674355"/>
                <a:ext cx="217440" cy="22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2642A3-1C04-4A3B-B517-2B46C5A389F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95974" y="2656715"/>
                  <a:ext cx="2530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8AAC35-EF22-4F29-8A2D-32BE590E6826}"/>
                    </a:ext>
                  </a:extLst>
                </p14:cNvPr>
                <p14:cNvContentPartPr/>
                <p14:nvPr/>
              </p14:nvContentPartPr>
              <p14:xfrm>
                <a:off x="7092254" y="2665355"/>
                <a:ext cx="181080" cy="25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8AAC35-EF22-4F29-8A2D-32BE590E682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74614" y="2647355"/>
                  <a:ext cx="216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BDAABF3-8043-4BDA-82E7-5023BE627FC8}"/>
                    </a:ext>
                  </a:extLst>
                </p14:cNvPr>
                <p14:cNvContentPartPr/>
                <p14:nvPr/>
              </p14:nvContentPartPr>
              <p14:xfrm>
                <a:off x="7627214" y="2679755"/>
                <a:ext cx="205200" cy="171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BDAABF3-8043-4BDA-82E7-5023BE627FC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09574" y="2662115"/>
                  <a:ext cx="24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9F12A2-2D5A-40B1-9CE3-30E7A5C5F0A1}"/>
                    </a:ext>
                  </a:extLst>
                </p14:cNvPr>
                <p14:cNvContentPartPr/>
                <p14:nvPr/>
              </p14:nvContentPartPr>
              <p14:xfrm>
                <a:off x="7876694" y="2656355"/>
                <a:ext cx="125640" cy="429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9F12A2-2D5A-40B1-9CE3-30E7A5C5F0A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58694" y="2638355"/>
                  <a:ext cx="161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1CB204-B88E-458D-B80E-007801A1999F}"/>
                    </a:ext>
                  </a:extLst>
                </p14:cNvPr>
                <p14:cNvContentPartPr/>
                <p14:nvPr/>
              </p14:nvContentPartPr>
              <p14:xfrm>
                <a:off x="5793014" y="2663915"/>
                <a:ext cx="18720" cy="428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21CB204-B88E-458D-B80E-007801A199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75014" y="2646275"/>
                  <a:ext cx="54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8F5E33-A548-4AA3-BEE1-200B7D0D6E80}"/>
                    </a:ext>
                  </a:extLst>
                </p14:cNvPr>
                <p14:cNvContentPartPr/>
                <p14:nvPr/>
              </p14:nvContentPartPr>
              <p14:xfrm>
                <a:off x="5819654" y="2563115"/>
                <a:ext cx="2409840" cy="55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8F5E33-A548-4AA3-BEE1-200B7D0D6E8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801654" y="2545115"/>
                  <a:ext cx="24454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99CDF8E-4115-482B-9D62-D8C54ABC5195}"/>
                    </a:ext>
                  </a:extLst>
                </p14:cNvPr>
                <p14:cNvContentPartPr/>
                <p14:nvPr/>
              </p14:nvContentPartPr>
              <p14:xfrm>
                <a:off x="5781494" y="3087995"/>
                <a:ext cx="2561400" cy="32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99CDF8E-4115-482B-9D62-D8C54ABC51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63854" y="3070355"/>
                  <a:ext cx="2597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956416A-C9C6-4701-BF76-CFFB92313A1A}"/>
                    </a:ext>
                  </a:extLst>
                </p14:cNvPr>
                <p14:cNvContentPartPr/>
                <p14:nvPr/>
              </p14:nvContentPartPr>
              <p14:xfrm>
                <a:off x="4855934" y="2989906"/>
                <a:ext cx="1082880" cy="332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956416A-C9C6-4701-BF76-CFFB92313A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37934" y="2971906"/>
                  <a:ext cx="1118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F9C2A91-3918-4351-A895-8B5711B49ADE}"/>
                    </a:ext>
                  </a:extLst>
                </p14:cNvPr>
                <p14:cNvContentPartPr/>
                <p14:nvPr/>
              </p14:nvContentPartPr>
              <p14:xfrm>
                <a:off x="4805894" y="2998906"/>
                <a:ext cx="70200" cy="206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F9C2A91-3918-4351-A895-8B5711B49A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88254" y="2980906"/>
                  <a:ext cx="105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90DB1E1-1AE3-4DEB-8CA3-DCA7FC4DD9EE}"/>
                    </a:ext>
                  </a:extLst>
                </p14:cNvPr>
                <p14:cNvContentPartPr/>
                <p14:nvPr/>
              </p14:nvContentPartPr>
              <p14:xfrm>
                <a:off x="4872854" y="3024826"/>
                <a:ext cx="184320" cy="35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90DB1E1-1AE3-4DEB-8CA3-DCA7FC4DD9E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55214" y="3007186"/>
                  <a:ext cx="2199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A96C1B7-2EBB-4881-91B1-3FCDD2CF5DA1}"/>
              </a:ext>
            </a:extLst>
          </p:cNvPr>
          <p:cNvGrpSpPr/>
          <p:nvPr/>
        </p:nvGrpSpPr>
        <p:grpSpPr>
          <a:xfrm>
            <a:off x="606134" y="5855146"/>
            <a:ext cx="8576640" cy="627120"/>
            <a:chOff x="606134" y="5855146"/>
            <a:chExt cx="857664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48E84A6-290F-4C80-A381-88D1BE5353C6}"/>
                    </a:ext>
                  </a:extLst>
                </p14:cNvPr>
                <p14:cNvContentPartPr/>
                <p14:nvPr/>
              </p14:nvContentPartPr>
              <p14:xfrm>
                <a:off x="766334" y="6161569"/>
                <a:ext cx="158040" cy="186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48E84A6-290F-4C80-A381-88D1BE5353C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8334" y="6143569"/>
                  <a:ext cx="193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09EFFB6-C36D-4AFA-A2D0-E30D355D7C22}"/>
                    </a:ext>
                  </a:extLst>
                </p14:cNvPr>
                <p14:cNvContentPartPr/>
                <p14:nvPr/>
              </p14:nvContentPartPr>
              <p14:xfrm>
                <a:off x="1191134" y="6191089"/>
                <a:ext cx="130680" cy="190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09EFFB6-C36D-4AFA-A2D0-E30D355D7C2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73134" y="6173449"/>
                  <a:ext cx="166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DB6E174-BE36-4EDE-8C22-04B2D90B9484}"/>
                    </a:ext>
                  </a:extLst>
                </p14:cNvPr>
                <p14:cNvContentPartPr/>
                <p14:nvPr/>
              </p14:nvContentPartPr>
              <p14:xfrm>
                <a:off x="624854" y="6133129"/>
                <a:ext cx="7560" cy="309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DB6E174-BE36-4EDE-8C22-04B2D90B948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6854" y="6115489"/>
                  <a:ext cx="43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B46A3A8-5445-43E6-BC43-583155D41309}"/>
                    </a:ext>
                  </a:extLst>
                </p14:cNvPr>
                <p14:cNvContentPartPr/>
                <p14:nvPr/>
              </p14:nvContentPartPr>
              <p14:xfrm>
                <a:off x="606134" y="6095329"/>
                <a:ext cx="1028520" cy="348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B46A3A8-5445-43E6-BC43-583155D4130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8494" y="6077329"/>
                  <a:ext cx="1064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D80CD90-A063-4CDB-AA9D-853E5174585B}"/>
                    </a:ext>
                  </a:extLst>
                </p14:cNvPr>
                <p14:cNvContentPartPr/>
                <p14:nvPr/>
              </p14:nvContentPartPr>
              <p14:xfrm>
                <a:off x="640694" y="6400249"/>
                <a:ext cx="1069560" cy="24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D80CD90-A063-4CDB-AA9D-853E5174585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3054" y="6382249"/>
                  <a:ext cx="1105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67DE8DA-68CB-41AE-93D0-E293BE1EE228}"/>
                    </a:ext>
                  </a:extLst>
                </p14:cNvPr>
                <p14:cNvContentPartPr/>
                <p14:nvPr/>
              </p14:nvContentPartPr>
              <p14:xfrm>
                <a:off x="2038934" y="6177409"/>
                <a:ext cx="18720" cy="137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67DE8DA-68CB-41AE-93D0-E293BE1EE22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21294" y="6159409"/>
                  <a:ext cx="54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64EF51C-B93E-45AB-925B-C0E7EC94E848}"/>
                    </a:ext>
                  </a:extLst>
                </p14:cNvPr>
                <p14:cNvContentPartPr/>
                <p14:nvPr/>
              </p14:nvContentPartPr>
              <p14:xfrm>
                <a:off x="2173934" y="6186049"/>
                <a:ext cx="22320" cy="103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64EF51C-B93E-45AB-925B-C0E7EC94E84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56294" y="6168049"/>
                  <a:ext cx="57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53083A-D6BF-4EC4-AA9C-EBD9264C2D0D}"/>
                    </a:ext>
                  </a:extLst>
                </p14:cNvPr>
                <p14:cNvContentPartPr/>
                <p14:nvPr/>
              </p14:nvContentPartPr>
              <p14:xfrm>
                <a:off x="2591534" y="6134569"/>
                <a:ext cx="21240" cy="157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53083A-D6BF-4EC4-AA9C-EBD9264C2D0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73534" y="6116929"/>
                  <a:ext cx="5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C169897-C026-4240-BD13-0D0F14F423CA}"/>
                    </a:ext>
                  </a:extLst>
                </p14:cNvPr>
                <p14:cNvContentPartPr/>
                <p14:nvPr/>
              </p14:nvContentPartPr>
              <p14:xfrm>
                <a:off x="2736254" y="6143209"/>
                <a:ext cx="92520" cy="19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C169897-C026-4240-BD13-0D0F14F423C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18254" y="6125569"/>
                  <a:ext cx="128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204E21E-4CA1-4233-A845-02D05380115C}"/>
                    </a:ext>
                  </a:extLst>
                </p14:cNvPr>
                <p14:cNvContentPartPr/>
                <p14:nvPr/>
              </p14:nvContentPartPr>
              <p14:xfrm>
                <a:off x="1895294" y="6038449"/>
                <a:ext cx="41040" cy="408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204E21E-4CA1-4233-A845-02D05380115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77294" y="6020809"/>
                  <a:ext cx="76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50C64C-B534-4713-8FCC-DB23817027B7}"/>
                    </a:ext>
                  </a:extLst>
                </p14:cNvPr>
                <p14:cNvContentPartPr/>
                <p14:nvPr/>
              </p14:nvContentPartPr>
              <p14:xfrm>
                <a:off x="1910054" y="6035929"/>
                <a:ext cx="1148760" cy="321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50C64C-B534-4713-8FCC-DB23817027B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892054" y="6017929"/>
                  <a:ext cx="1184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99F1ECA-7950-45AB-B9B1-98CD644D7213}"/>
                    </a:ext>
                  </a:extLst>
                </p14:cNvPr>
                <p14:cNvContentPartPr/>
                <p14:nvPr/>
              </p14:nvContentPartPr>
              <p14:xfrm>
                <a:off x="1914014" y="6390529"/>
                <a:ext cx="1093320" cy="39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99F1ECA-7950-45AB-B9B1-98CD644D721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896374" y="6372889"/>
                  <a:ext cx="1128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5857AF9-3A74-44C0-A055-A8F24B8A15B4}"/>
                    </a:ext>
                  </a:extLst>
                </p14:cNvPr>
                <p14:cNvContentPartPr/>
                <p14:nvPr/>
              </p14:nvContentPartPr>
              <p14:xfrm>
                <a:off x="3391094" y="6110449"/>
                <a:ext cx="207720" cy="179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5857AF9-3A74-44C0-A055-A8F24B8A15B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73094" y="6092449"/>
                  <a:ext cx="243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2504B00-0613-44D6-857D-16B1ABFDDA2E}"/>
                    </a:ext>
                  </a:extLst>
                </p14:cNvPr>
                <p14:cNvContentPartPr/>
                <p14:nvPr/>
              </p14:nvContentPartPr>
              <p14:xfrm>
                <a:off x="3636614" y="6131689"/>
                <a:ext cx="25200" cy="141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2504B00-0613-44D6-857D-16B1ABFDDA2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618974" y="6114049"/>
                  <a:ext cx="60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68F15E5-11C7-4C50-B4FA-A915D6F8BC3C}"/>
                    </a:ext>
                  </a:extLst>
                </p14:cNvPr>
                <p14:cNvContentPartPr/>
                <p14:nvPr/>
              </p14:nvContentPartPr>
              <p14:xfrm>
                <a:off x="3972494" y="6119089"/>
                <a:ext cx="126720" cy="13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68F15E5-11C7-4C50-B4FA-A915D6F8BC3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954854" y="6101449"/>
                  <a:ext cx="162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DD3E235-A144-4F63-A520-C5EB97E68464}"/>
                    </a:ext>
                  </a:extLst>
                </p14:cNvPr>
                <p14:cNvContentPartPr/>
                <p14:nvPr/>
              </p14:nvContentPartPr>
              <p14:xfrm>
                <a:off x="4160774" y="6095689"/>
                <a:ext cx="145800" cy="162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DD3E235-A144-4F63-A520-C5EB97E6846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43134" y="6078049"/>
                  <a:ext cx="181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67BEF58-7B6C-408E-8A85-55859ED6F984}"/>
                    </a:ext>
                  </a:extLst>
                </p14:cNvPr>
                <p14:cNvContentPartPr/>
                <p14:nvPr/>
              </p14:nvContentPartPr>
              <p14:xfrm>
                <a:off x="3263654" y="6031249"/>
                <a:ext cx="31320" cy="338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67BEF58-7B6C-408E-8A85-55859ED6F98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46014" y="6013249"/>
                  <a:ext cx="66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8F63AA-6C9F-42CB-9821-FF2AC73F3404}"/>
                    </a:ext>
                  </a:extLst>
                </p14:cNvPr>
                <p14:cNvContentPartPr/>
                <p14:nvPr/>
              </p14:nvContentPartPr>
              <p14:xfrm>
                <a:off x="3276614" y="6026929"/>
                <a:ext cx="1296000" cy="274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8F63AA-6C9F-42CB-9821-FF2AC73F340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58974" y="6009289"/>
                  <a:ext cx="1331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5C5C6E0-CA66-4261-BE06-9C81D8D1C1E8}"/>
                    </a:ext>
                  </a:extLst>
                </p14:cNvPr>
                <p14:cNvContentPartPr/>
                <p14:nvPr/>
              </p14:nvContentPartPr>
              <p14:xfrm>
                <a:off x="3300374" y="6363529"/>
                <a:ext cx="1299600" cy="30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5C5C6E0-CA66-4261-BE06-9C81D8D1C1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282734" y="6345889"/>
                  <a:ext cx="1335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C0132AA-13CB-42B4-B262-A4B3E2357D24}"/>
                    </a:ext>
                  </a:extLst>
                </p14:cNvPr>
                <p14:cNvContentPartPr/>
                <p14:nvPr/>
              </p14:nvContentPartPr>
              <p14:xfrm>
                <a:off x="4959254" y="6051049"/>
                <a:ext cx="175320" cy="172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C0132AA-13CB-42B4-B262-A4B3E2357D2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941614" y="6033049"/>
                  <a:ext cx="210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7ED9409-E3B4-48AE-9FD7-62DFDB3B2E59}"/>
                    </a:ext>
                  </a:extLst>
                </p14:cNvPr>
                <p14:cNvContentPartPr/>
                <p14:nvPr/>
              </p14:nvContentPartPr>
              <p14:xfrm>
                <a:off x="5116574" y="6044929"/>
                <a:ext cx="106920" cy="213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7ED9409-E3B4-48AE-9FD7-62DFDB3B2E5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98574" y="6027289"/>
                  <a:ext cx="142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B77944-D401-4A8F-B7E2-8234260572FE}"/>
                    </a:ext>
                  </a:extLst>
                </p14:cNvPr>
                <p14:cNvContentPartPr/>
                <p14:nvPr/>
              </p14:nvContentPartPr>
              <p14:xfrm>
                <a:off x="5454974" y="6025129"/>
                <a:ext cx="156600" cy="192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B77944-D401-4A8F-B7E2-8234260572F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37334" y="6007129"/>
                  <a:ext cx="192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593807B-832E-4BA8-9184-1E2335728985}"/>
                    </a:ext>
                  </a:extLst>
                </p14:cNvPr>
                <p14:cNvContentPartPr/>
                <p14:nvPr/>
              </p14:nvContentPartPr>
              <p14:xfrm>
                <a:off x="5684654" y="6015769"/>
                <a:ext cx="115200" cy="17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593807B-832E-4BA8-9184-1E233572898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66654" y="5998129"/>
                  <a:ext cx="150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13D47AE-0F46-4740-BF32-1FA7D012023D}"/>
                    </a:ext>
                  </a:extLst>
                </p14:cNvPr>
                <p14:cNvContentPartPr/>
                <p14:nvPr/>
              </p14:nvContentPartPr>
              <p14:xfrm>
                <a:off x="5683214" y="5993449"/>
                <a:ext cx="153720" cy="23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13D47AE-0F46-4740-BF32-1FA7D012023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65574" y="5975809"/>
                  <a:ext cx="189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93560FE-7094-4458-B3E6-0F2136A4CFDD}"/>
                    </a:ext>
                  </a:extLst>
                </p14:cNvPr>
                <p14:cNvContentPartPr/>
                <p14:nvPr/>
              </p14:nvContentPartPr>
              <p14:xfrm>
                <a:off x="4814894" y="6001729"/>
                <a:ext cx="9000" cy="336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93560FE-7094-4458-B3E6-0F2136A4CF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97254" y="5983729"/>
                  <a:ext cx="44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2A493DE-C603-4F13-BC02-2A67B5BE151C}"/>
                    </a:ext>
                  </a:extLst>
                </p14:cNvPr>
                <p14:cNvContentPartPr/>
                <p14:nvPr/>
              </p14:nvContentPartPr>
              <p14:xfrm>
                <a:off x="4797614" y="5942329"/>
                <a:ext cx="1203840" cy="347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2A493DE-C603-4F13-BC02-2A67B5BE151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779974" y="5924689"/>
                  <a:ext cx="1239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F0792F-089E-47DD-9D05-2190547997A4}"/>
                    </a:ext>
                  </a:extLst>
                </p14:cNvPr>
                <p14:cNvContentPartPr/>
                <p14:nvPr/>
              </p14:nvContentPartPr>
              <p14:xfrm>
                <a:off x="4820654" y="6305209"/>
                <a:ext cx="1186200" cy="38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F0792F-089E-47DD-9D05-2190547997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803014" y="6287209"/>
                  <a:ext cx="1221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80E49C8-F23A-4134-85A1-FAF14EF70F82}"/>
                    </a:ext>
                  </a:extLst>
                </p14:cNvPr>
                <p14:cNvContentPartPr/>
                <p14:nvPr/>
              </p14:nvContentPartPr>
              <p14:xfrm>
                <a:off x="6315734" y="5940466"/>
                <a:ext cx="153720" cy="217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80E49C8-F23A-4134-85A1-FAF14EF70F8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298094" y="5922826"/>
                  <a:ext cx="189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9463F3B-01BC-4F5E-9399-F9B5EA9AAEB3}"/>
                    </a:ext>
                  </a:extLst>
                </p14:cNvPr>
                <p14:cNvContentPartPr/>
                <p14:nvPr/>
              </p14:nvContentPartPr>
              <p14:xfrm>
                <a:off x="6543974" y="5945506"/>
                <a:ext cx="122400" cy="201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9463F3B-01BC-4F5E-9399-F9B5EA9AAEB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25974" y="5927866"/>
                  <a:ext cx="15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557CBB-2E1C-40CA-BDA8-A9A418F3F470}"/>
                    </a:ext>
                  </a:extLst>
                </p14:cNvPr>
                <p14:cNvContentPartPr/>
                <p14:nvPr/>
              </p14:nvContentPartPr>
              <p14:xfrm>
                <a:off x="6127454" y="5887186"/>
                <a:ext cx="46800" cy="381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557CBB-2E1C-40CA-BDA8-A9A418F3F47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09454" y="5869186"/>
                  <a:ext cx="82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5083807-C00D-40BF-B698-42629EF4BCCC}"/>
                    </a:ext>
                  </a:extLst>
                </p14:cNvPr>
                <p14:cNvContentPartPr/>
                <p14:nvPr/>
              </p14:nvContentPartPr>
              <p14:xfrm>
                <a:off x="6157334" y="5861266"/>
                <a:ext cx="763920" cy="403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5083807-C00D-40BF-B698-42629EF4BCC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39334" y="5843626"/>
                  <a:ext cx="79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71F5C1-5317-468C-8006-A2BC650169D5}"/>
                    </a:ext>
                  </a:extLst>
                </p14:cNvPr>
                <p14:cNvContentPartPr/>
                <p14:nvPr/>
              </p14:nvContentPartPr>
              <p14:xfrm>
                <a:off x="6202334" y="6229906"/>
                <a:ext cx="609120" cy="26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71F5C1-5317-468C-8006-A2BC650169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84334" y="6211906"/>
                  <a:ext cx="644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0D62508-5216-4BAC-8543-6D66B31BDE9E}"/>
                    </a:ext>
                  </a:extLst>
                </p14:cNvPr>
                <p14:cNvContentPartPr/>
                <p14:nvPr/>
              </p14:nvContentPartPr>
              <p14:xfrm>
                <a:off x="7231574" y="5971066"/>
                <a:ext cx="7560" cy="162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0D62508-5216-4BAC-8543-6D66B31BDE9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213574" y="5953066"/>
                  <a:ext cx="43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A613254-7530-4B25-92D6-4EE126D5D341}"/>
                    </a:ext>
                  </a:extLst>
                </p14:cNvPr>
                <p14:cNvContentPartPr/>
                <p14:nvPr/>
              </p14:nvContentPartPr>
              <p14:xfrm>
                <a:off x="7339214" y="5981866"/>
                <a:ext cx="18360" cy="14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A613254-7530-4B25-92D6-4EE126D5D34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21574" y="5963866"/>
                  <a:ext cx="54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1A7C4E1-D3D3-4DE3-BC1D-6FEF1B00E03D}"/>
                    </a:ext>
                  </a:extLst>
                </p14:cNvPr>
                <p14:cNvContentPartPr/>
                <p14:nvPr/>
              </p14:nvContentPartPr>
              <p14:xfrm>
                <a:off x="7623974" y="5950546"/>
                <a:ext cx="6480" cy="202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1A7C4E1-D3D3-4DE3-BC1D-6FEF1B00E03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605974" y="5932546"/>
                  <a:ext cx="42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6C31D6-D81F-4B38-ACF7-13906B20D04E}"/>
                    </a:ext>
                  </a:extLst>
                </p14:cNvPr>
                <p14:cNvContentPartPr/>
                <p14:nvPr/>
              </p14:nvContentPartPr>
              <p14:xfrm>
                <a:off x="7680134" y="5950186"/>
                <a:ext cx="137880" cy="239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6C31D6-D81F-4B38-ACF7-13906B20D04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62134" y="5932186"/>
                  <a:ext cx="173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1399C3B-51B0-42C5-8346-326280C9B0DE}"/>
                    </a:ext>
                  </a:extLst>
                </p14:cNvPr>
                <p14:cNvContentPartPr/>
                <p14:nvPr/>
              </p14:nvContentPartPr>
              <p14:xfrm>
                <a:off x="8023214" y="5950186"/>
                <a:ext cx="158040" cy="199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1399C3B-51B0-42C5-8346-326280C9B0D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005574" y="5932186"/>
                  <a:ext cx="193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9045396-F4AC-4DB1-8823-7F617C046DAC}"/>
                    </a:ext>
                  </a:extLst>
                </p14:cNvPr>
                <p14:cNvContentPartPr/>
                <p14:nvPr/>
              </p14:nvContentPartPr>
              <p14:xfrm>
                <a:off x="8228774" y="5967466"/>
                <a:ext cx="23040" cy="158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9045396-F4AC-4DB1-8823-7F617C046DA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11134" y="5949826"/>
                  <a:ext cx="58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9A2471-74E7-4914-96C0-8837900A94EC}"/>
                    </a:ext>
                  </a:extLst>
                </p14:cNvPr>
                <p14:cNvContentPartPr/>
                <p14:nvPr/>
              </p14:nvContentPartPr>
              <p14:xfrm>
                <a:off x="7110974" y="5875306"/>
                <a:ext cx="16560" cy="301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9A2471-74E7-4914-96C0-8837900A94E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93334" y="5857306"/>
                  <a:ext cx="52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E08AA51-7300-4D63-879A-8ED14F36D41F}"/>
                    </a:ext>
                  </a:extLst>
                </p14:cNvPr>
                <p14:cNvContentPartPr/>
                <p14:nvPr/>
              </p14:nvContentPartPr>
              <p14:xfrm>
                <a:off x="7072094" y="5855146"/>
                <a:ext cx="1315080" cy="327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E08AA51-7300-4D63-879A-8ED14F36D41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54094" y="5837146"/>
                  <a:ext cx="1350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A7F54AF-750A-4422-8A7C-389B559952AE}"/>
                    </a:ext>
                  </a:extLst>
                </p14:cNvPr>
                <p14:cNvContentPartPr/>
                <p14:nvPr/>
              </p14:nvContentPartPr>
              <p14:xfrm>
                <a:off x="7040414" y="6198586"/>
                <a:ext cx="1399320" cy="28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A7F54AF-750A-4422-8A7C-389B559952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22774" y="6180586"/>
                  <a:ext cx="1434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9335FD3-2EA7-4EB4-9BC4-0AA7152692C6}"/>
                    </a:ext>
                  </a:extLst>
                </p14:cNvPr>
                <p14:cNvContentPartPr/>
                <p14:nvPr/>
              </p14:nvContentPartPr>
              <p14:xfrm>
                <a:off x="8554574" y="5930746"/>
                <a:ext cx="121320" cy="161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9335FD3-2EA7-4EB4-9BC4-0AA7152692C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36934" y="5913106"/>
                  <a:ext cx="15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EAC6494-D900-4032-BB43-18B47AE26573}"/>
                    </a:ext>
                  </a:extLst>
                </p14:cNvPr>
                <p14:cNvContentPartPr/>
                <p14:nvPr/>
              </p14:nvContentPartPr>
              <p14:xfrm>
                <a:off x="8715854" y="5933626"/>
                <a:ext cx="89640" cy="154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EAC6494-D900-4032-BB43-18B47AE2657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98214" y="5915626"/>
                  <a:ext cx="12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7F6FFBD-ADA8-444D-B4FF-6962BB80DABB}"/>
                    </a:ext>
                  </a:extLst>
                </p14:cNvPr>
                <p14:cNvContentPartPr/>
                <p14:nvPr/>
              </p14:nvContentPartPr>
              <p14:xfrm>
                <a:off x="8914934" y="5919226"/>
                <a:ext cx="112680" cy="1447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7F6FFBD-ADA8-444D-B4FF-6962BB80DAB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96934" y="5901226"/>
                  <a:ext cx="148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B448762-620B-4A9F-A7E4-96CE441CDC6B}"/>
                    </a:ext>
                  </a:extLst>
                </p14:cNvPr>
                <p14:cNvContentPartPr/>
                <p14:nvPr/>
              </p14:nvContentPartPr>
              <p14:xfrm>
                <a:off x="9053534" y="5904826"/>
                <a:ext cx="61920" cy="244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B448762-620B-4A9F-A7E4-96CE441CDC6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035894" y="5886826"/>
                  <a:ext cx="97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A4EB2F9-1617-40A2-8E46-12AC7C590CD0}"/>
                    </a:ext>
                  </a:extLst>
                </p14:cNvPr>
                <p14:cNvContentPartPr/>
                <p14:nvPr/>
              </p14:nvContentPartPr>
              <p14:xfrm>
                <a:off x="8841134" y="6218746"/>
                <a:ext cx="88920" cy="148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A4EB2F9-1617-40A2-8E46-12AC7C590CD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23494" y="6201106"/>
                  <a:ext cx="124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A682301-6ED6-44FF-950B-53EECBBB59C8}"/>
                    </a:ext>
                  </a:extLst>
                </p14:cNvPr>
                <p14:cNvContentPartPr/>
                <p14:nvPr/>
              </p14:nvContentPartPr>
              <p14:xfrm>
                <a:off x="8990534" y="6235306"/>
                <a:ext cx="82800" cy="135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A682301-6ED6-44FF-950B-53EECBBB59C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72534" y="6217306"/>
                  <a:ext cx="11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7B29741-7686-4E70-9ABA-AB4290555A89}"/>
                    </a:ext>
                  </a:extLst>
                </p14:cNvPr>
                <p14:cNvContentPartPr/>
                <p14:nvPr/>
              </p14:nvContentPartPr>
              <p14:xfrm>
                <a:off x="8982974" y="6228826"/>
                <a:ext cx="113400" cy="13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7B29741-7686-4E70-9ABA-AB4290555A8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965334" y="6210826"/>
                  <a:ext cx="149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ACE2BDC-F5AF-40B5-B977-C85B4B28C834}"/>
                    </a:ext>
                  </a:extLst>
                </p14:cNvPr>
                <p14:cNvContentPartPr/>
                <p14:nvPr/>
              </p14:nvContentPartPr>
              <p14:xfrm>
                <a:off x="8508134" y="5863786"/>
                <a:ext cx="47520" cy="618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ACE2BDC-F5AF-40B5-B977-C85B4B28C83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90494" y="5845786"/>
                  <a:ext cx="8316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15AF4B9-4D02-44FF-A73E-2E058182BF49}"/>
                    </a:ext>
                  </a:extLst>
                </p14:cNvPr>
                <p14:cNvContentPartPr/>
                <p14:nvPr/>
              </p14:nvContentPartPr>
              <p14:xfrm>
                <a:off x="8503814" y="5889346"/>
                <a:ext cx="678960" cy="28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15AF4B9-4D02-44FF-A73E-2E058182BF4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86174" y="5871706"/>
                  <a:ext cx="714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C023EA3-B594-46C3-B0CA-D19156623C4E}"/>
                    </a:ext>
                  </a:extLst>
                </p14:cNvPr>
                <p14:cNvContentPartPr/>
                <p14:nvPr/>
              </p14:nvContentPartPr>
              <p14:xfrm>
                <a:off x="8506694" y="6445546"/>
                <a:ext cx="532800" cy="10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C023EA3-B594-46C3-B0CA-D19156623C4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89054" y="6427546"/>
                  <a:ext cx="568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93D8FC8-6398-4A03-96BF-B3135339AAE9}"/>
              </a:ext>
            </a:extLst>
          </p:cNvPr>
          <p:cNvGrpSpPr/>
          <p:nvPr/>
        </p:nvGrpSpPr>
        <p:grpSpPr>
          <a:xfrm>
            <a:off x="6446054" y="5232706"/>
            <a:ext cx="1343520" cy="658800"/>
            <a:chOff x="6446054" y="5232706"/>
            <a:chExt cx="134352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AE414B1-6F50-481E-8FB7-FE5B581D4498}"/>
                    </a:ext>
                  </a:extLst>
                </p14:cNvPr>
                <p14:cNvContentPartPr/>
                <p14:nvPr/>
              </p14:nvContentPartPr>
              <p14:xfrm>
                <a:off x="6446054" y="5295346"/>
                <a:ext cx="782280" cy="504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AE414B1-6F50-481E-8FB7-FE5B581D449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28414" y="5277346"/>
                  <a:ext cx="8179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AB45B3B-837F-4789-A757-40A3BA789EA9}"/>
                    </a:ext>
                  </a:extLst>
                </p14:cNvPr>
                <p14:cNvContentPartPr/>
                <p14:nvPr/>
              </p14:nvContentPartPr>
              <p14:xfrm>
                <a:off x="6503654" y="5547346"/>
                <a:ext cx="227880" cy="262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AB45B3B-837F-4789-A757-40A3BA789E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86014" y="5529346"/>
                  <a:ext cx="263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D420B8F-01C0-4807-AEFB-2D830BB64008}"/>
                    </a:ext>
                  </a:extLst>
                </p14:cNvPr>
                <p14:cNvContentPartPr/>
                <p14:nvPr/>
              </p14:nvContentPartPr>
              <p14:xfrm>
                <a:off x="7536134" y="5232706"/>
                <a:ext cx="253440" cy="658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D420B8F-01C0-4807-AEFB-2D830BB6400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518134" y="5215066"/>
                  <a:ext cx="28908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4CBAE21-3746-4094-B604-EA5AF2A3E917}"/>
                    </a:ext>
                  </a:extLst>
                </p14:cNvPr>
                <p14:cNvContentPartPr/>
                <p14:nvPr/>
              </p14:nvContentPartPr>
              <p14:xfrm>
                <a:off x="7489334" y="5709706"/>
                <a:ext cx="200520" cy="142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4CBAE21-3746-4094-B604-EA5AF2A3E91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71334" y="5692066"/>
                  <a:ext cx="2361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A73B57C4-AF52-4F9E-BBBC-AC001C781952}"/>
              </a:ext>
            </a:extLst>
          </p:cNvPr>
          <p:cNvGrpSpPr/>
          <p:nvPr/>
        </p:nvGrpSpPr>
        <p:grpSpPr>
          <a:xfrm>
            <a:off x="8495894" y="5136586"/>
            <a:ext cx="392040" cy="719640"/>
            <a:chOff x="8495894" y="5136586"/>
            <a:chExt cx="39204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4F14EC3-15AD-4D59-AF7D-CBFBA10BDF34}"/>
                    </a:ext>
                  </a:extLst>
                </p14:cNvPr>
                <p14:cNvContentPartPr/>
                <p14:nvPr/>
              </p14:nvContentPartPr>
              <p14:xfrm>
                <a:off x="8495894" y="5136586"/>
                <a:ext cx="326160" cy="719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4F14EC3-15AD-4D59-AF7D-CBFBA10BDF3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477894" y="5118946"/>
                  <a:ext cx="36180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CBCC689-64D8-4A64-906A-E497AA3AD263}"/>
                    </a:ext>
                  </a:extLst>
                </p14:cNvPr>
                <p14:cNvContentPartPr/>
                <p14:nvPr/>
              </p14:nvContentPartPr>
              <p14:xfrm>
                <a:off x="8691014" y="5694226"/>
                <a:ext cx="196920" cy="125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CBCC689-64D8-4A64-906A-E497AA3AD26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73374" y="5676226"/>
                  <a:ext cx="232560" cy="16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881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855C-F66A-4125-9032-5FFB1C69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846CD3-D4D3-49F5-B169-7D8FC1F85548}"/>
              </a:ext>
            </a:extLst>
          </p:cNvPr>
          <p:cNvGrpSpPr/>
          <p:nvPr/>
        </p:nvGrpSpPr>
        <p:grpSpPr>
          <a:xfrm>
            <a:off x="1684334" y="967235"/>
            <a:ext cx="5446440" cy="1582920"/>
            <a:chOff x="1684334" y="967235"/>
            <a:chExt cx="5446440" cy="158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BF93A6-4932-4F01-8C5B-ADB2F58E16C6}"/>
                    </a:ext>
                  </a:extLst>
                </p14:cNvPr>
                <p14:cNvContentPartPr/>
                <p14:nvPr/>
              </p14:nvContentPartPr>
              <p14:xfrm>
                <a:off x="3917054" y="1109075"/>
                <a:ext cx="182160" cy="201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BF93A6-4932-4F01-8C5B-ADB2F58E16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054" y="1091435"/>
                  <a:ext cx="217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C2103A-AB0D-44BF-87D4-25F7C088F02C}"/>
                    </a:ext>
                  </a:extLst>
                </p14:cNvPr>
                <p14:cNvContentPartPr/>
                <p14:nvPr/>
              </p14:nvContentPartPr>
              <p14:xfrm>
                <a:off x="4207574" y="1123115"/>
                <a:ext cx="28440" cy="22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C2103A-AB0D-44BF-87D4-25F7C088F0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574" y="1105475"/>
                  <a:ext cx="64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08AD76-B19C-44B9-BB84-0F46F8341E53}"/>
                    </a:ext>
                  </a:extLst>
                </p14:cNvPr>
                <p14:cNvContentPartPr/>
                <p14:nvPr/>
              </p14:nvContentPartPr>
              <p14:xfrm>
                <a:off x="3454454" y="1035995"/>
                <a:ext cx="25920" cy="55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08AD76-B19C-44B9-BB84-0F46F8341E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6454" y="1018355"/>
                  <a:ext cx="615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57C911-CB8C-4436-9E54-80B4503E69F6}"/>
                    </a:ext>
                  </a:extLst>
                </p14:cNvPr>
                <p14:cNvContentPartPr/>
                <p14:nvPr/>
              </p14:nvContentPartPr>
              <p14:xfrm>
                <a:off x="3430694" y="967235"/>
                <a:ext cx="1321560" cy="47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57C911-CB8C-4436-9E54-80B4503E69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2694" y="949235"/>
                  <a:ext cx="1357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937A24-15BD-401C-965F-5A8BD77B94B9}"/>
                    </a:ext>
                  </a:extLst>
                </p14:cNvPr>
                <p14:cNvContentPartPr/>
                <p14:nvPr/>
              </p14:nvContentPartPr>
              <p14:xfrm>
                <a:off x="3415574" y="1442435"/>
                <a:ext cx="1274400" cy="10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937A24-15BD-401C-965F-5A8BD77B94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7934" y="1424795"/>
                  <a:ext cx="131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5AA0D7-57F5-421D-8CFD-11BDEC63E27A}"/>
                    </a:ext>
                  </a:extLst>
                </p14:cNvPr>
                <p14:cNvContentPartPr/>
                <p14:nvPr/>
              </p14:nvContentPartPr>
              <p14:xfrm>
                <a:off x="2031374" y="2012315"/>
                <a:ext cx="142200" cy="244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5AA0D7-57F5-421D-8CFD-11BDEC63E2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3734" y="1994675"/>
                  <a:ext cx="177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91FA12-79A5-406B-93CC-08635408D515}"/>
                    </a:ext>
                  </a:extLst>
                </p14:cNvPr>
                <p14:cNvContentPartPr/>
                <p14:nvPr/>
              </p14:nvContentPartPr>
              <p14:xfrm>
                <a:off x="2709974" y="2006555"/>
                <a:ext cx="172080" cy="29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91FA12-79A5-406B-93CC-08635408D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2334" y="1988555"/>
                  <a:ext cx="207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73F106-CA32-465E-A527-88BB3A9976B5}"/>
                    </a:ext>
                  </a:extLst>
                </p14:cNvPr>
                <p14:cNvContentPartPr/>
                <p14:nvPr/>
              </p14:nvContentPartPr>
              <p14:xfrm>
                <a:off x="3387854" y="2022395"/>
                <a:ext cx="40680" cy="24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73F106-CA32-465E-A527-88BB3A9976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0214" y="2004755"/>
                  <a:ext cx="76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CC9769-6FF0-45A3-AB82-1BB739A5B572}"/>
                    </a:ext>
                  </a:extLst>
                </p14:cNvPr>
                <p14:cNvContentPartPr/>
                <p14:nvPr/>
              </p14:nvContentPartPr>
              <p14:xfrm>
                <a:off x="3581534" y="2005835"/>
                <a:ext cx="13896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CC9769-6FF0-45A3-AB82-1BB739A5B5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63894" y="1988195"/>
                  <a:ext cx="174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D39978-93FD-418E-BD2B-3362C0B1567D}"/>
                    </a:ext>
                  </a:extLst>
                </p14:cNvPr>
                <p14:cNvContentPartPr/>
                <p14:nvPr/>
              </p14:nvContentPartPr>
              <p14:xfrm>
                <a:off x="1734734" y="1970915"/>
                <a:ext cx="64080" cy="55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D39978-93FD-418E-BD2B-3362C0B156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094" y="1953275"/>
                  <a:ext cx="997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3284BC-4D45-4A18-BFB6-AB813340D843}"/>
                    </a:ext>
                  </a:extLst>
                </p14:cNvPr>
                <p14:cNvContentPartPr/>
                <p14:nvPr/>
              </p14:nvContentPartPr>
              <p14:xfrm>
                <a:off x="1684334" y="1877675"/>
                <a:ext cx="2368440" cy="54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3284BC-4D45-4A18-BFB6-AB813340D8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6694" y="1860035"/>
                  <a:ext cx="24040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80C0D1-71C3-49AB-9F64-BE21C49C986D}"/>
                    </a:ext>
                  </a:extLst>
                </p14:cNvPr>
                <p14:cNvContentPartPr/>
                <p14:nvPr/>
              </p14:nvContentPartPr>
              <p14:xfrm>
                <a:off x="1692254" y="2378795"/>
                <a:ext cx="239580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80C0D1-71C3-49AB-9F64-BE21C49C98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74614" y="2360795"/>
                  <a:ext cx="2431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88C067-5F65-4E12-AB14-0102E477FCA4}"/>
                    </a:ext>
                  </a:extLst>
                </p14:cNvPr>
                <p14:cNvContentPartPr/>
                <p14:nvPr/>
              </p14:nvContentPartPr>
              <p14:xfrm>
                <a:off x="4943414" y="1987475"/>
                <a:ext cx="152640" cy="21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88C067-5F65-4E12-AB14-0102E477FC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5414" y="1969475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54FB85-BF3C-40AE-B59F-3191988DCFB9}"/>
                    </a:ext>
                  </a:extLst>
                </p14:cNvPr>
                <p14:cNvContentPartPr/>
                <p14:nvPr/>
              </p14:nvContentPartPr>
              <p14:xfrm>
                <a:off x="5196854" y="1979915"/>
                <a:ext cx="10440" cy="22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54FB85-BF3C-40AE-B59F-3191988DCF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9214" y="1961915"/>
                  <a:ext cx="46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2DA970-75DC-40AE-A424-94E5C641E87E}"/>
                    </a:ext>
                  </a:extLst>
                </p14:cNvPr>
                <p14:cNvContentPartPr/>
                <p14:nvPr/>
              </p14:nvContentPartPr>
              <p14:xfrm>
                <a:off x="5744774" y="1946795"/>
                <a:ext cx="17352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2DA970-75DC-40AE-A424-94E5C641E8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26774" y="1928795"/>
                  <a:ext cx="209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695E95-76FF-4B62-921D-D2093B3E4BC2}"/>
                    </a:ext>
                  </a:extLst>
                </p14:cNvPr>
                <p14:cNvContentPartPr/>
                <p14:nvPr/>
              </p14:nvContentPartPr>
              <p14:xfrm>
                <a:off x="5997494" y="1948595"/>
                <a:ext cx="137520" cy="221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695E95-76FF-4B62-921D-D2093B3E4B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9854" y="1930595"/>
                  <a:ext cx="173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29DC76-0E90-40A3-9785-DCAF70E3AF61}"/>
                    </a:ext>
                  </a:extLst>
                </p14:cNvPr>
                <p14:cNvContentPartPr/>
                <p14:nvPr/>
              </p14:nvContentPartPr>
              <p14:xfrm>
                <a:off x="6534254" y="1964075"/>
                <a:ext cx="137160" cy="178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29DC76-0E90-40A3-9785-DCAF70E3AF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16614" y="1946435"/>
                  <a:ext cx="17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31B3EA-16B5-40E0-9D3F-EB7D228CE2E8}"/>
                    </a:ext>
                  </a:extLst>
                </p14:cNvPr>
                <p14:cNvContentPartPr/>
                <p14:nvPr/>
              </p14:nvContentPartPr>
              <p14:xfrm>
                <a:off x="6725054" y="1962635"/>
                <a:ext cx="146160" cy="28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31B3EA-16B5-40E0-9D3F-EB7D228CE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07414" y="1944635"/>
                  <a:ext cx="1818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600597-8926-4E35-8460-0AC04FF9720C}"/>
                    </a:ext>
                  </a:extLst>
                </p14:cNvPr>
                <p14:cNvContentPartPr/>
                <p14:nvPr/>
              </p14:nvContentPartPr>
              <p14:xfrm>
                <a:off x="4742534" y="1933835"/>
                <a:ext cx="32760" cy="48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600597-8926-4E35-8460-0AC04FF972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4534" y="1915835"/>
                  <a:ext cx="68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D0EA12-51BE-4943-A202-87C47B617EC7}"/>
                    </a:ext>
                  </a:extLst>
                </p14:cNvPr>
                <p14:cNvContentPartPr/>
                <p14:nvPr/>
              </p14:nvContentPartPr>
              <p14:xfrm>
                <a:off x="4742174" y="1858595"/>
                <a:ext cx="2388600" cy="44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D0EA12-51BE-4943-A202-87C47B617E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24174" y="1840955"/>
                  <a:ext cx="24242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A136E3-8523-480D-A78A-81E9E388E621}"/>
                    </a:ext>
                  </a:extLst>
                </p14:cNvPr>
                <p14:cNvContentPartPr/>
                <p14:nvPr/>
              </p14:nvContentPartPr>
              <p14:xfrm>
                <a:off x="4710134" y="2293115"/>
                <a:ext cx="2389680" cy="7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A136E3-8523-480D-A78A-81E9E388E6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2494" y="2275475"/>
                  <a:ext cx="242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746BBF-57DA-4B84-AAF2-37A954AC4F49}"/>
                    </a:ext>
                  </a:extLst>
                </p14:cNvPr>
                <p14:cNvContentPartPr/>
                <p14:nvPr/>
              </p14:nvContentPartPr>
              <p14:xfrm>
                <a:off x="3350054" y="1304195"/>
                <a:ext cx="430560" cy="56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746BBF-57DA-4B84-AAF2-37A954AC4F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32054" y="1286195"/>
                  <a:ext cx="4662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CD4F2C-117F-4E80-8ADE-A45627D3759B}"/>
                    </a:ext>
                  </a:extLst>
                </p14:cNvPr>
                <p14:cNvContentPartPr/>
                <p14:nvPr/>
              </p14:nvContentPartPr>
              <p14:xfrm>
                <a:off x="3345734" y="1716395"/>
                <a:ext cx="196560" cy="18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CD4F2C-117F-4E80-8ADE-A45627D375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28094" y="1698755"/>
                  <a:ext cx="232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F93A61-851C-4277-AAB3-8E2E4428AE04}"/>
                    </a:ext>
                  </a:extLst>
                </p14:cNvPr>
                <p14:cNvContentPartPr/>
                <p14:nvPr/>
              </p14:nvContentPartPr>
              <p14:xfrm>
                <a:off x="4557494" y="1193675"/>
                <a:ext cx="558000" cy="58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F93A61-851C-4277-AAB3-8E2E4428AE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9494" y="1176035"/>
                  <a:ext cx="593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75076F-51BB-48F4-A25B-FF0A238C99A8}"/>
                    </a:ext>
                  </a:extLst>
                </p14:cNvPr>
                <p14:cNvContentPartPr/>
                <p14:nvPr/>
              </p14:nvContentPartPr>
              <p14:xfrm>
                <a:off x="4902734" y="1704875"/>
                <a:ext cx="346320" cy="16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75076F-51BB-48F4-A25B-FF0A238C99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5094" y="1686875"/>
                  <a:ext cx="3819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6C881F-65C5-4DFB-B452-6E1017928E1E}"/>
              </a:ext>
            </a:extLst>
          </p:cNvPr>
          <p:cNvGrpSpPr/>
          <p:nvPr/>
        </p:nvGrpSpPr>
        <p:grpSpPr>
          <a:xfrm>
            <a:off x="529454" y="921155"/>
            <a:ext cx="687960" cy="638640"/>
            <a:chOff x="529454" y="921155"/>
            <a:chExt cx="68796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5FE352-0132-4D27-84DD-0DDC54AE15D7}"/>
                    </a:ext>
                  </a:extLst>
                </p14:cNvPr>
                <p14:cNvContentPartPr/>
                <p14:nvPr/>
              </p14:nvContentPartPr>
              <p14:xfrm>
                <a:off x="529454" y="1067315"/>
                <a:ext cx="200160" cy="18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5FE352-0132-4D27-84DD-0DDC54AE15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814" y="1049315"/>
                  <a:ext cx="235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87F0C7-5DDF-4B0A-AC45-87BBD912C4D9}"/>
                    </a:ext>
                  </a:extLst>
                </p14:cNvPr>
                <p14:cNvContentPartPr/>
                <p14:nvPr/>
              </p14:nvContentPartPr>
              <p14:xfrm>
                <a:off x="814214" y="1188275"/>
                <a:ext cx="828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87F0C7-5DDF-4B0A-AC45-87BBD912C4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6214" y="1170635"/>
                  <a:ext cx="43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71B98B-DE07-45B6-B684-C3960495BF71}"/>
                    </a:ext>
                  </a:extLst>
                </p14:cNvPr>
                <p14:cNvContentPartPr/>
                <p14:nvPr/>
              </p14:nvContentPartPr>
              <p14:xfrm>
                <a:off x="872174" y="1066595"/>
                <a:ext cx="173520" cy="19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71B98B-DE07-45B6-B684-C3960495BF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4534" y="1048955"/>
                  <a:ext cx="209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ADD5DF-CE2F-499F-B324-DEC4CC32EE39}"/>
                    </a:ext>
                  </a:extLst>
                </p14:cNvPr>
                <p14:cNvContentPartPr/>
                <p14:nvPr/>
              </p14:nvContentPartPr>
              <p14:xfrm>
                <a:off x="1075934" y="921155"/>
                <a:ext cx="141480" cy="63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ADD5DF-CE2F-499F-B324-DEC4CC32EE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7934" y="903155"/>
                  <a:ext cx="17712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FAA491-39A8-49FC-8CCC-A8C83744FFD6}"/>
              </a:ext>
            </a:extLst>
          </p:cNvPr>
          <p:cNvGrpSpPr/>
          <p:nvPr/>
        </p:nvGrpSpPr>
        <p:grpSpPr>
          <a:xfrm>
            <a:off x="655094" y="2853275"/>
            <a:ext cx="1797480" cy="791280"/>
            <a:chOff x="655094" y="2853275"/>
            <a:chExt cx="1797480" cy="7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0A62D8-C105-4C53-A86A-65BEB2095685}"/>
                    </a:ext>
                  </a:extLst>
                </p14:cNvPr>
                <p14:cNvContentPartPr/>
                <p14:nvPr/>
              </p14:nvContentPartPr>
              <p14:xfrm>
                <a:off x="717374" y="2956955"/>
                <a:ext cx="27000" cy="37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0A62D8-C105-4C53-A86A-65BEB20956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9374" y="2938955"/>
                  <a:ext cx="62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6CDEC5-3E91-4EF3-A1F4-D3F4116F0311}"/>
                    </a:ext>
                  </a:extLst>
                </p14:cNvPr>
                <p14:cNvContentPartPr/>
                <p14:nvPr/>
              </p14:nvContentPartPr>
              <p14:xfrm>
                <a:off x="655094" y="3165035"/>
                <a:ext cx="265680" cy="4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6CDEC5-3E91-4EF3-A1F4-D3F4116F03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454" y="3147395"/>
                  <a:ext cx="30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3A9EB1-89E0-4809-925E-A761475283AB}"/>
                    </a:ext>
                  </a:extLst>
                </p14:cNvPr>
                <p14:cNvContentPartPr/>
                <p14:nvPr/>
              </p14:nvContentPartPr>
              <p14:xfrm>
                <a:off x="865334" y="2983955"/>
                <a:ext cx="53280" cy="43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3A9EB1-89E0-4809-925E-A761475283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334" y="2966315"/>
                  <a:ext cx="889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757BA6-5E3D-431A-82B8-3B340EE431A2}"/>
                    </a:ext>
                  </a:extLst>
                </p14:cNvPr>
                <p14:cNvContentPartPr/>
                <p14:nvPr/>
              </p14:nvContentPartPr>
              <p14:xfrm>
                <a:off x="969374" y="3203915"/>
                <a:ext cx="237240" cy="122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757BA6-5E3D-431A-82B8-3B340EE431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1734" y="3185915"/>
                  <a:ext cx="27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D2F97AA-2969-4927-B60B-9E5249B26D48}"/>
                    </a:ext>
                  </a:extLst>
                </p14:cNvPr>
                <p14:cNvContentPartPr/>
                <p14:nvPr/>
              </p14:nvContentPartPr>
              <p14:xfrm>
                <a:off x="1164134" y="3063515"/>
                <a:ext cx="34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D2F97AA-2969-4927-B60B-9E5249B26D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6494" y="3045515"/>
                  <a:ext cx="69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214045-681D-4EAA-AEDD-FBEF748BE1FF}"/>
                    </a:ext>
                  </a:extLst>
                </p14:cNvPr>
                <p14:cNvContentPartPr/>
                <p14:nvPr/>
              </p14:nvContentPartPr>
              <p14:xfrm>
                <a:off x="1039214" y="3163235"/>
                <a:ext cx="323640" cy="46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214045-681D-4EAA-AEDD-FBEF748BE1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1574" y="3145595"/>
                  <a:ext cx="3592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E37E31-B750-45BF-B5C9-89A24328D925}"/>
                    </a:ext>
                  </a:extLst>
                </p14:cNvPr>
                <p14:cNvContentPartPr/>
                <p14:nvPr/>
              </p14:nvContentPartPr>
              <p14:xfrm>
                <a:off x="1443494" y="2988995"/>
                <a:ext cx="140040" cy="296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E37E31-B750-45BF-B5C9-89A24328D9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25494" y="2970995"/>
                  <a:ext cx="175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EE1005-5032-461D-8F12-47EB8E3FEF2B}"/>
                    </a:ext>
                  </a:extLst>
                </p14:cNvPr>
                <p14:cNvContentPartPr/>
                <p14:nvPr/>
              </p14:nvContentPartPr>
              <p14:xfrm>
                <a:off x="1662734" y="2923115"/>
                <a:ext cx="10440" cy="37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EE1005-5032-461D-8F12-47EB8E3FEF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45094" y="2905475"/>
                  <a:ext cx="46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406223-245A-4AD7-9F94-67E86C0E4258}"/>
                    </a:ext>
                  </a:extLst>
                </p14:cNvPr>
                <p14:cNvContentPartPr/>
                <p14:nvPr/>
              </p14:nvContentPartPr>
              <p14:xfrm>
                <a:off x="1610174" y="3113195"/>
                <a:ext cx="296280" cy="3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406223-245A-4AD7-9F94-67E86C0E42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92534" y="3095555"/>
                  <a:ext cx="331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353ADD-9F4B-49E1-A580-B51569C48298}"/>
                    </a:ext>
                  </a:extLst>
                </p14:cNvPr>
                <p14:cNvContentPartPr/>
                <p14:nvPr/>
              </p14:nvContentPartPr>
              <p14:xfrm>
                <a:off x="2186534" y="2853275"/>
                <a:ext cx="241200" cy="79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353ADD-9F4B-49E1-A580-B51569C482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8894" y="2835275"/>
                  <a:ext cx="27684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B31564-176E-438D-81BB-331C7D966157}"/>
                    </a:ext>
                  </a:extLst>
                </p14:cNvPr>
                <p14:cNvContentPartPr/>
                <p14:nvPr/>
              </p14:nvContentPartPr>
              <p14:xfrm>
                <a:off x="2343854" y="3167555"/>
                <a:ext cx="108720" cy="39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B31564-176E-438D-81BB-331C7D9661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26214" y="3149555"/>
                  <a:ext cx="1443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6DB59B-90DD-422F-A3F8-E5436463100E}"/>
              </a:ext>
            </a:extLst>
          </p:cNvPr>
          <p:cNvGrpSpPr/>
          <p:nvPr/>
        </p:nvGrpSpPr>
        <p:grpSpPr>
          <a:xfrm>
            <a:off x="2981054" y="2787755"/>
            <a:ext cx="3269880" cy="666720"/>
            <a:chOff x="2981054" y="2787755"/>
            <a:chExt cx="326988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8B68AA-7013-492E-B83F-8F2407EC6A7F}"/>
                    </a:ext>
                  </a:extLst>
                </p14:cNvPr>
                <p14:cNvContentPartPr/>
                <p14:nvPr/>
              </p14:nvContentPartPr>
              <p14:xfrm>
                <a:off x="2981054" y="3072155"/>
                <a:ext cx="20952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8B68AA-7013-492E-B83F-8F2407EC6A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3054" y="3054515"/>
                  <a:ext cx="245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CD45F6-0082-489C-9174-F8B4139EF041}"/>
                    </a:ext>
                  </a:extLst>
                </p14:cNvPr>
                <p14:cNvContentPartPr/>
                <p14:nvPr/>
              </p14:nvContentPartPr>
              <p14:xfrm>
                <a:off x="3651374" y="2830595"/>
                <a:ext cx="23400" cy="28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CD45F6-0082-489C-9174-F8B4139EF0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33734" y="2812955"/>
                  <a:ext cx="59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2D78D1-653E-4AB5-A46A-DBDE61CB3D8A}"/>
                    </a:ext>
                  </a:extLst>
                </p14:cNvPr>
                <p14:cNvContentPartPr/>
                <p14:nvPr/>
              </p14:nvContentPartPr>
              <p14:xfrm>
                <a:off x="3421694" y="2787755"/>
                <a:ext cx="482760" cy="38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2D78D1-653E-4AB5-A46A-DBDE61CB3D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4054" y="2769755"/>
                  <a:ext cx="518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01C2536-8F73-4035-B103-1B47A3FB722C}"/>
                    </a:ext>
                  </a:extLst>
                </p14:cNvPr>
                <p14:cNvContentPartPr/>
                <p14:nvPr/>
              </p14:nvContentPartPr>
              <p14:xfrm>
                <a:off x="3991214" y="3023555"/>
                <a:ext cx="16920" cy="12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01C2536-8F73-4035-B103-1B47A3FB72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3214" y="3005915"/>
                  <a:ext cx="52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AEF5E0-A6EF-4B65-A92D-4B0E3E154BC1}"/>
                    </a:ext>
                  </a:extLst>
                </p14:cNvPr>
                <p14:cNvContentPartPr/>
                <p14:nvPr/>
              </p14:nvContentPartPr>
              <p14:xfrm>
                <a:off x="3961694" y="2923835"/>
                <a:ext cx="25920" cy="1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AEF5E0-A6EF-4B65-A92D-4B0E3E154B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3694" y="2906195"/>
                  <a:ext cx="61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3186B5-1338-4DE4-921D-744F589256B4}"/>
                    </a:ext>
                  </a:extLst>
                </p14:cNvPr>
                <p14:cNvContentPartPr/>
                <p14:nvPr/>
              </p14:nvContentPartPr>
              <p14:xfrm>
                <a:off x="4080854" y="3015275"/>
                <a:ext cx="120960" cy="9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3186B5-1338-4DE4-921D-744F589256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62854" y="2997635"/>
                  <a:ext cx="15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22018E-E640-4D79-817B-D46AB176FFB5}"/>
                    </a:ext>
                  </a:extLst>
                </p14:cNvPr>
                <p14:cNvContentPartPr/>
                <p14:nvPr/>
              </p14:nvContentPartPr>
              <p14:xfrm>
                <a:off x="4261574" y="3001955"/>
                <a:ext cx="147960" cy="12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22018E-E640-4D79-817B-D46AB176FF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3934" y="2984315"/>
                  <a:ext cx="18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621CF2-96B6-4827-88AF-F13A9A9F88C5}"/>
                    </a:ext>
                  </a:extLst>
                </p14:cNvPr>
                <p14:cNvContentPartPr/>
                <p14:nvPr/>
              </p14:nvContentPartPr>
              <p14:xfrm>
                <a:off x="4439414" y="3017435"/>
                <a:ext cx="291960" cy="13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621CF2-96B6-4827-88AF-F13A9A9F88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1414" y="2999435"/>
                  <a:ext cx="327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CCEF57-152A-4090-A047-B4C71577100D}"/>
                    </a:ext>
                  </a:extLst>
                </p14:cNvPr>
                <p14:cNvContentPartPr/>
                <p14:nvPr/>
              </p14:nvContentPartPr>
              <p14:xfrm>
                <a:off x="4538054" y="3021035"/>
                <a:ext cx="227520" cy="43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CCEF57-152A-4090-A047-B4C7157710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20414" y="3003395"/>
                  <a:ext cx="263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1A1118-6E0C-4BBE-827A-1FA2EAAFEA04}"/>
                    </a:ext>
                  </a:extLst>
                </p14:cNvPr>
                <p14:cNvContentPartPr/>
                <p14:nvPr/>
              </p14:nvContentPartPr>
              <p14:xfrm>
                <a:off x="5067254" y="2825195"/>
                <a:ext cx="268560" cy="1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1A1118-6E0C-4BBE-827A-1FA2EAAFEA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49254" y="2807195"/>
                  <a:ext cx="304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FC526F-27FF-43D2-A082-018D2CCB6686}"/>
                    </a:ext>
                  </a:extLst>
                </p14:cNvPr>
                <p14:cNvContentPartPr/>
                <p14:nvPr/>
              </p14:nvContentPartPr>
              <p14:xfrm>
                <a:off x="5184254" y="2838515"/>
                <a:ext cx="23760" cy="26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FC526F-27FF-43D2-A082-018D2CCB66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66614" y="2820515"/>
                  <a:ext cx="59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A80D49-8BEC-4DC0-9F54-BDE21B48301D}"/>
                    </a:ext>
                  </a:extLst>
                </p14:cNvPr>
                <p14:cNvContentPartPr/>
                <p14:nvPr/>
              </p14:nvContentPartPr>
              <p14:xfrm>
                <a:off x="5259134" y="2926715"/>
                <a:ext cx="142920" cy="15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A80D49-8BEC-4DC0-9F54-BDE21B4830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41134" y="2909075"/>
                  <a:ext cx="178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E5C088-2959-4D96-B241-501F8AD6E9C5}"/>
                    </a:ext>
                  </a:extLst>
                </p14:cNvPr>
                <p14:cNvContentPartPr/>
                <p14:nvPr/>
              </p14:nvContentPartPr>
              <p14:xfrm>
                <a:off x="5448134" y="2951555"/>
                <a:ext cx="128520" cy="10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E5C088-2959-4D96-B241-501F8AD6E9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0494" y="2933555"/>
                  <a:ext cx="164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F8CA5C7-BBB6-4848-87AD-EF00D24D31BD}"/>
                    </a:ext>
                  </a:extLst>
                </p14:cNvPr>
                <p14:cNvContentPartPr/>
                <p14:nvPr/>
              </p14:nvContentPartPr>
              <p14:xfrm>
                <a:off x="5606174" y="2933555"/>
                <a:ext cx="186120" cy="10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F8CA5C7-BBB6-4848-87AD-EF00D24D31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88534" y="2915555"/>
                  <a:ext cx="221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EAFE35-AE4D-4A44-9631-ED027F32D12A}"/>
                    </a:ext>
                  </a:extLst>
                </p14:cNvPr>
                <p14:cNvContentPartPr/>
                <p14:nvPr/>
              </p14:nvContentPartPr>
              <p14:xfrm>
                <a:off x="6118094" y="2949395"/>
                <a:ext cx="122400" cy="16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EAFE35-AE4D-4A44-9631-ED027F32D1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0454" y="2931755"/>
                  <a:ext cx="158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C62113-0565-40CF-9EFA-82DEC995C839}"/>
                    </a:ext>
                  </a:extLst>
                </p14:cNvPr>
                <p14:cNvContentPartPr/>
                <p14:nvPr/>
              </p14:nvContentPartPr>
              <p14:xfrm>
                <a:off x="6083534" y="3059555"/>
                <a:ext cx="167400" cy="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C62113-0565-40CF-9EFA-82DEC995C8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65894" y="3041915"/>
                  <a:ext cx="2030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1E73A4F-E529-4E02-BC95-EEB679419F7E}"/>
                  </a:ext>
                </a:extLst>
              </p14:cNvPr>
              <p14:cNvContentPartPr/>
              <p14:nvPr/>
            </p14:nvContentPartPr>
            <p14:xfrm>
              <a:off x="7534694" y="3363755"/>
              <a:ext cx="88920" cy="146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1E73A4F-E529-4E02-BC95-EEB679419F7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17054" y="3346115"/>
                <a:ext cx="1245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DA0CD27-6A30-4C6A-A5A6-FD74AB699ECB}"/>
                  </a:ext>
                </a:extLst>
              </p14:cNvPr>
              <p14:cNvContentPartPr/>
              <p14:nvPr/>
            </p14:nvContentPartPr>
            <p14:xfrm>
              <a:off x="7705334" y="2888555"/>
              <a:ext cx="263880" cy="201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DA0CD27-6A30-4C6A-A5A6-FD74AB699EC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87694" y="2870555"/>
                <a:ext cx="29952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469D0D5-3F8F-4C51-98E1-D071F1C133EB}"/>
              </a:ext>
            </a:extLst>
          </p:cNvPr>
          <p:cNvGrpSpPr/>
          <p:nvPr/>
        </p:nvGrpSpPr>
        <p:grpSpPr>
          <a:xfrm>
            <a:off x="6693734" y="2660315"/>
            <a:ext cx="722160" cy="924840"/>
            <a:chOff x="6693734" y="2660315"/>
            <a:chExt cx="722160" cy="9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1FAC5F-3ECE-49E2-B31D-7749ADDC42F5}"/>
                    </a:ext>
                  </a:extLst>
                </p14:cNvPr>
                <p14:cNvContentPartPr/>
                <p14:nvPr/>
              </p14:nvContentPartPr>
              <p14:xfrm>
                <a:off x="6954014" y="2725835"/>
                <a:ext cx="58320" cy="35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1FAC5F-3ECE-49E2-B31D-7749ADDC42F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36374" y="2707835"/>
                  <a:ext cx="939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DD7F02-35A4-41CE-AA8E-3DAC7DB92424}"/>
                    </a:ext>
                  </a:extLst>
                </p14:cNvPr>
                <p14:cNvContentPartPr/>
                <p14:nvPr/>
              </p14:nvContentPartPr>
              <p14:xfrm>
                <a:off x="7102334" y="2960915"/>
                <a:ext cx="79920" cy="14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DD7F02-35A4-41CE-AA8E-3DAC7DB924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84694" y="2943275"/>
                  <a:ext cx="115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C248F1-8F51-437C-A6EF-F2A5DE640F20}"/>
                    </a:ext>
                  </a:extLst>
                </p14:cNvPr>
                <p14:cNvContentPartPr/>
                <p14:nvPr/>
              </p14:nvContentPartPr>
              <p14:xfrm>
                <a:off x="7273334" y="2958755"/>
                <a:ext cx="142560" cy="56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C248F1-8F51-437C-A6EF-F2A5DE640F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55694" y="2940755"/>
                  <a:ext cx="1782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27B338-B3C3-4FE5-8FD3-1C73DDD4CC4E}"/>
                    </a:ext>
                  </a:extLst>
                </p14:cNvPr>
                <p14:cNvContentPartPr/>
                <p14:nvPr/>
              </p14:nvContentPartPr>
              <p14:xfrm>
                <a:off x="6696254" y="2680115"/>
                <a:ext cx="1080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27B338-B3C3-4FE5-8FD3-1C73DDD4CC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8614" y="2662475"/>
                  <a:ext cx="46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E1D98D-1D3E-4290-A355-AA0ECB24A480}"/>
                    </a:ext>
                  </a:extLst>
                </p14:cNvPr>
                <p14:cNvContentPartPr/>
                <p14:nvPr/>
              </p14:nvContentPartPr>
              <p14:xfrm>
                <a:off x="6693734" y="2660315"/>
                <a:ext cx="38160" cy="89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E1D98D-1D3E-4290-A355-AA0ECB24A4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76094" y="2642315"/>
                  <a:ext cx="738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EF0CE8-B546-4C20-962A-44DA142DF4AF}"/>
                    </a:ext>
                  </a:extLst>
                </p14:cNvPr>
                <p14:cNvContentPartPr/>
                <p14:nvPr/>
              </p14:nvContentPartPr>
              <p14:xfrm>
                <a:off x="6703454" y="3568235"/>
                <a:ext cx="173520" cy="16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EF0CE8-B546-4C20-962A-44DA142DF4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85454" y="3550235"/>
                  <a:ext cx="2091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E2A2A6-710F-44CF-A780-D1DDC4406C03}"/>
              </a:ext>
            </a:extLst>
          </p:cNvPr>
          <p:cNvGrpSpPr/>
          <p:nvPr/>
        </p:nvGrpSpPr>
        <p:grpSpPr>
          <a:xfrm>
            <a:off x="7572854" y="936275"/>
            <a:ext cx="1432800" cy="3811320"/>
            <a:chOff x="7572854" y="936275"/>
            <a:chExt cx="1432800" cy="38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6943C0-2447-48C9-B553-DE2A2F8C40C9}"/>
                    </a:ext>
                  </a:extLst>
                </p14:cNvPr>
                <p14:cNvContentPartPr/>
                <p14:nvPr/>
              </p14:nvContentPartPr>
              <p14:xfrm>
                <a:off x="8179094" y="2634755"/>
                <a:ext cx="78120" cy="87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6943C0-2447-48C9-B553-DE2A2F8C40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61094" y="2616755"/>
                  <a:ext cx="11376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DA7CE9-F963-424B-827B-F2AD8ECD21AB}"/>
                    </a:ext>
                  </a:extLst>
                </p14:cNvPr>
                <p14:cNvContentPartPr/>
                <p14:nvPr/>
              </p14:nvContentPartPr>
              <p14:xfrm>
                <a:off x="8070734" y="3504155"/>
                <a:ext cx="236160" cy="2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DA7CE9-F963-424B-827B-F2AD8ECD21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2734" y="3486515"/>
                  <a:ext cx="271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D954A8-137B-43D1-AE2F-C6FC7C8EF2E3}"/>
                    </a:ext>
                  </a:extLst>
                </p14:cNvPr>
                <p14:cNvContentPartPr/>
                <p14:nvPr/>
              </p14:nvContentPartPr>
              <p14:xfrm>
                <a:off x="8124374" y="936275"/>
                <a:ext cx="330480" cy="412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D954A8-137B-43D1-AE2F-C6FC7C8EF2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06734" y="918275"/>
                  <a:ext cx="366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F5CBDA-2BB2-4DA1-848A-1AA8D0147185}"/>
                    </a:ext>
                  </a:extLst>
                </p14:cNvPr>
                <p14:cNvContentPartPr/>
                <p14:nvPr/>
              </p14:nvContentPartPr>
              <p14:xfrm>
                <a:off x="8045894" y="1328315"/>
                <a:ext cx="213840" cy="295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F5CBDA-2BB2-4DA1-848A-1AA8D01471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28254" y="1310675"/>
                  <a:ext cx="249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10490C-A122-4DA4-A9DD-D25DC3D43AEB}"/>
                    </a:ext>
                  </a:extLst>
                </p14:cNvPr>
                <p14:cNvContentPartPr/>
                <p14:nvPr/>
              </p14:nvContentPartPr>
              <p14:xfrm>
                <a:off x="7797494" y="1644035"/>
                <a:ext cx="339840" cy="388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10490C-A122-4DA4-A9DD-D25DC3D43A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9854" y="1626395"/>
                  <a:ext cx="3754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66EC11-9A69-4A06-AF59-7D3B192AB166}"/>
                    </a:ext>
                  </a:extLst>
                </p14:cNvPr>
                <p14:cNvContentPartPr/>
                <p14:nvPr/>
              </p14:nvContentPartPr>
              <p14:xfrm>
                <a:off x="8410934" y="1325795"/>
                <a:ext cx="406800" cy="35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66EC11-9A69-4A06-AF59-7D3B192AB1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92934" y="1307795"/>
                  <a:ext cx="442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C31B00-2D0A-43C1-9D6E-2767B16A0DB9}"/>
                    </a:ext>
                  </a:extLst>
                </p14:cNvPr>
                <p14:cNvContentPartPr/>
                <p14:nvPr/>
              </p14:nvContentPartPr>
              <p14:xfrm>
                <a:off x="8727014" y="1715315"/>
                <a:ext cx="259200" cy="285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C31B00-2D0A-43C1-9D6E-2767B16A0D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09014" y="1697315"/>
                  <a:ext cx="294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FBC0CA-661C-4606-B8AA-55650290C404}"/>
                    </a:ext>
                  </a:extLst>
                </p14:cNvPr>
                <p14:cNvContentPartPr/>
                <p14:nvPr/>
              </p14:nvContentPartPr>
              <p14:xfrm>
                <a:off x="7735574" y="2028155"/>
                <a:ext cx="256680" cy="35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FBC0CA-661C-4606-B8AA-55650290C4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17574" y="2010515"/>
                  <a:ext cx="292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579C50-2026-4C3A-974C-60DD407ADB2F}"/>
                    </a:ext>
                  </a:extLst>
                </p14:cNvPr>
                <p14:cNvContentPartPr/>
                <p14:nvPr/>
              </p14:nvContentPartPr>
              <p14:xfrm>
                <a:off x="7572854" y="2297075"/>
                <a:ext cx="302760" cy="351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579C50-2026-4C3A-974C-60DD407ADB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54854" y="2279435"/>
                  <a:ext cx="338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3BBFEE-637D-4643-B8CE-CECC32500F51}"/>
                    </a:ext>
                  </a:extLst>
                </p14:cNvPr>
                <p14:cNvContentPartPr/>
                <p14:nvPr/>
              </p14:nvContentPartPr>
              <p14:xfrm>
                <a:off x="8736374" y="2472035"/>
                <a:ext cx="269280" cy="31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3BBFEE-637D-4643-B8CE-CECC32500F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18374" y="2454395"/>
                  <a:ext cx="304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8F5830-E3F5-4C1B-9B3F-B8F229661E0F}"/>
                    </a:ext>
                  </a:extLst>
                </p14:cNvPr>
                <p14:cNvContentPartPr/>
                <p14:nvPr/>
              </p14:nvContentPartPr>
              <p14:xfrm>
                <a:off x="8798294" y="2776595"/>
                <a:ext cx="84960" cy="300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8F5830-E3F5-4C1B-9B3F-B8F229661E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80654" y="2758595"/>
                  <a:ext cx="120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970E59-990F-4942-A9D4-F749C0AE62D0}"/>
                    </a:ext>
                  </a:extLst>
                </p14:cNvPr>
                <p14:cNvContentPartPr/>
                <p14:nvPr/>
              </p14:nvContentPartPr>
              <p14:xfrm>
                <a:off x="8621534" y="3123275"/>
                <a:ext cx="298800" cy="308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970E59-990F-4942-A9D4-F749C0AE62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03894" y="3105275"/>
                  <a:ext cx="334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4E441D-6492-456D-A46D-CD3821104928}"/>
                    </a:ext>
                  </a:extLst>
                </p14:cNvPr>
                <p14:cNvContentPartPr/>
                <p14:nvPr/>
              </p14:nvContentPartPr>
              <p14:xfrm>
                <a:off x="8586614" y="3447635"/>
                <a:ext cx="136800" cy="347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4E441D-6492-456D-A46D-CD38211049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68974" y="3429995"/>
                  <a:ext cx="172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1663AE-A111-449E-9AE9-CBDA782C5A10}"/>
                    </a:ext>
                  </a:extLst>
                </p14:cNvPr>
                <p14:cNvContentPartPr/>
                <p14:nvPr/>
              </p14:nvContentPartPr>
              <p14:xfrm>
                <a:off x="8410214" y="3838595"/>
                <a:ext cx="329760" cy="23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1663AE-A111-449E-9AE9-CBDA782C5A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92574" y="3820595"/>
                  <a:ext cx="365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4DAE97-B932-440B-A696-DDAE974273E3}"/>
                    </a:ext>
                  </a:extLst>
                </p14:cNvPr>
                <p14:cNvContentPartPr/>
                <p14:nvPr/>
              </p14:nvContentPartPr>
              <p14:xfrm>
                <a:off x="8435774" y="4064675"/>
                <a:ext cx="101880" cy="31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4DAE97-B932-440B-A696-DDAE974273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17774" y="4047035"/>
                  <a:ext cx="137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A47DC4-37C6-438D-8C74-D2A02E70C85B}"/>
                    </a:ext>
                  </a:extLst>
                </p14:cNvPr>
                <p14:cNvContentPartPr/>
                <p14:nvPr/>
              </p14:nvContentPartPr>
              <p14:xfrm>
                <a:off x="8263334" y="4413875"/>
                <a:ext cx="306360" cy="333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A47DC4-37C6-438D-8C74-D2A02E70C8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45334" y="4395875"/>
                  <a:ext cx="34200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A36AC4D-1651-454E-855C-AE514049596C}"/>
              </a:ext>
            </a:extLst>
          </p:cNvPr>
          <p:cNvGrpSpPr/>
          <p:nvPr/>
        </p:nvGrpSpPr>
        <p:grpSpPr>
          <a:xfrm>
            <a:off x="633134" y="3797915"/>
            <a:ext cx="1247040" cy="723600"/>
            <a:chOff x="633134" y="3797915"/>
            <a:chExt cx="124704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7CD14A5-41E7-4553-8DEF-3C5868FA7BC5}"/>
                    </a:ext>
                  </a:extLst>
                </p14:cNvPr>
                <p14:cNvContentPartPr/>
                <p14:nvPr/>
              </p14:nvContentPartPr>
              <p14:xfrm>
                <a:off x="686054" y="3823835"/>
                <a:ext cx="45000" cy="389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7CD14A5-41E7-4553-8DEF-3C5868FA7B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8054" y="3805835"/>
                  <a:ext cx="806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B1551D-2092-43B2-A563-129EF9518F2E}"/>
                    </a:ext>
                  </a:extLst>
                </p14:cNvPr>
                <p14:cNvContentPartPr/>
                <p14:nvPr/>
              </p14:nvContentPartPr>
              <p14:xfrm>
                <a:off x="633134" y="4033715"/>
                <a:ext cx="300600" cy="48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B1551D-2092-43B2-A563-129EF9518F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5494" y="4016075"/>
                  <a:ext cx="336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13A7EA-8614-47FA-9235-BEB36C77510A}"/>
                    </a:ext>
                  </a:extLst>
                </p14:cNvPr>
                <p14:cNvContentPartPr/>
                <p14:nvPr/>
              </p14:nvContentPartPr>
              <p14:xfrm>
                <a:off x="861014" y="3840035"/>
                <a:ext cx="77760" cy="42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13A7EA-8614-47FA-9235-BEB36C7751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3014" y="3822035"/>
                  <a:ext cx="113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C73D3A-3EAB-4443-B08C-AB580CF2C42F}"/>
                    </a:ext>
                  </a:extLst>
                </p14:cNvPr>
                <p14:cNvContentPartPr/>
                <p14:nvPr/>
              </p14:nvContentPartPr>
              <p14:xfrm>
                <a:off x="1025534" y="4043435"/>
                <a:ext cx="19260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C73D3A-3EAB-4443-B08C-AB580CF2C4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894" y="4025795"/>
                  <a:ext cx="228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3CAA10-3E56-4FE4-8C4A-6FEF2F56AE00}"/>
                    </a:ext>
                  </a:extLst>
                </p14:cNvPr>
                <p14:cNvContentPartPr/>
                <p14:nvPr/>
              </p14:nvContentPartPr>
              <p14:xfrm>
                <a:off x="1205894" y="3901235"/>
                <a:ext cx="37440" cy="28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3CAA10-3E56-4FE4-8C4A-6FEF2F56AE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88254" y="3883595"/>
                  <a:ext cx="73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897380-F291-47F5-8255-5524356F5A54}"/>
                    </a:ext>
                  </a:extLst>
                </p14:cNvPr>
                <p14:cNvContentPartPr/>
                <p14:nvPr/>
              </p14:nvContentPartPr>
              <p14:xfrm>
                <a:off x="1254854" y="3797915"/>
                <a:ext cx="540360" cy="723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897380-F291-47F5-8255-5524356F5A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6854" y="3780275"/>
                  <a:ext cx="5760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A3FB42-6F8B-43FF-9D13-E3AD7A8715D1}"/>
                    </a:ext>
                  </a:extLst>
                </p14:cNvPr>
                <p14:cNvContentPartPr/>
                <p14:nvPr/>
              </p14:nvContentPartPr>
              <p14:xfrm>
                <a:off x="1759574" y="3860195"/>
                <a:ext cx="18360" cy="35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A3FB42-6F8B-43FF-9D13-E3AD7A8715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41574" y="3842195"/>
                  <a:ext cx="540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78129E-D9CF-41E1-B51F-884967B882FB}"/>
                    </a:ext>
                  </a:extLst>
                </p14:cNvPr>
                <p14:cNvContentPartPr/>
                <p14:nvPr/>
              </p14:nvContentPartPr>
              <p14:xfrm>
                <a:off x="1691894" y="4022915"/>
                <a:ext cx="188280" cy="18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78129E-D9CF-41E1-B51F-884967B882F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73894" y="4004915"/>
                  <a:ext cx="2239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C7FF611-52EB-4389-92AC-5AA4D0B466EB}"/>
              </a:ext>
            </a:extLst>
          </p:cNvPr>
          <p:cNvGrpSpPr/>
          <p:nvPr/>
        </p:nvGrpSpPr>
        <p:grpSpPr>
          <a:xfrm>
            <a:off x="2257814" y="3765155"/>
            <a:ext cx="254520" cy="645840"/>
            <a:chOff x="2257814" y="3765155"/>
            <a:chExt cx="2545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1EA823-A0C7-4F09-A1A9-871C5F4EA8B0}"/>
                    </a:ext>
                  </a:extLst>
                </p14:cNvPr>
                <p14:cNvContentPartPr/>
                <p14:nvPr/>
              </p14:nvContentPartPr>
              <p14:xfrm>
                <a:off x="2257814" y="3765155"/>
                <a:ext cx="194400" cy="64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1EA823-A0C7-4F09-A1A9-871C5F4EA8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40174" y="3747515"/>
                  <a:ext cx="2300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9D2BBF-63F4-4072-8A4D-BA0AC21B2437}"/>
                    </a:ext>
                  </a:extLst>
                </p14:cNvPr>
                <p14:cNvContentPartPr/>
                <p14:nvPr/>
              </p14:nvContentPartPr>
              <p14:xfrm>
                <a:off x="2444654" y="4011755"/>
                <a:ext cx="67680" cy="21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9D2BBF-63F4-4072-8A4D-BA0AC21B24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26654" y="3994115"/>
                  <a:ext cx="1033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9E36094-9CBA-477D-B636-58EAEA0EFD1C}"/>
              </a:ext>
            </a:extLst>
          </p:cNvPr>
          <p:cNvGrpSpPr/>
          <p:nvPr/>
        </p:nvGrpSpPr>
        <p:grpSpPr>
          <a:xfrm>
            <a:off x="2970254" y="3716195"/>
            <a:ext cx="2751840" cy="409680"/>
            <a:chOff x="2970254" y="3716195"/>
            <a:chExt cx="27518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7315F0B-951D-46FA-ACD0-1ACDF67EB261}"/>
                    </a:ext>
                  </a:extLst>
                </p14:cNvPr>
                <p14:cNvContentPartPr/>
                <p14:nvPr/>
              </p14:nvContentPartPr>
              <p14:xfrm>
                <a:off x="2970254" y="3918515"/>
                <a:ext cx="241200" cy="130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7315F0B-951D-46FA-ACD0-1ACDF67EB2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52614" y="3900515"/>
                  <a:ext cx="276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864774A-0882-4FF4-B7CB-BCBEAF4475E3}"/>
                    </a:ext>
                  </a:extLst>
                </p14:cNvPr>
                <p14:cNvContentPartPr/>
                <p14:nvPr/>
              </p14:nvContentPartPr>
              <p14:xfrm>
                <a:off x="3631214" y="3791435"/>
                <a:ext cx="23760" cy="257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864774A-0882-4FF4-B7CB-BCBEAF4475E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13214" y="3773795"/>
                  <a:ext cx="59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FC3859-C586-41FD-BEC0-A772343B630E}"/>
                    </a:ext>
                  </a:extLst>
                </p14:cNvPr>
                <p14:cNvContentPartPr/>
                <p14:nvPr/>
              </p14:nvContentPartPr>
              <p14:xfrm>
                <a:off x="3465254" y="3801875"/>
                <a:ext cx="392760" cy="280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FC3859-C586-41FD-BEC0-A772343B63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47254" y="3783875"/>
                  <a:ext cx="428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2090B4-61FA-4D6F-9C9E-7D5FF7987E2B}"/>
                    </a:ext>
                  </a:extLst>
                </p14:cNvPr>
                <p14:cNvContentPartPr/>
                <p14:nvPr/>
              </p14:nvContentPartPr>
              <p14:xfrm>
                <a:off x="3859094" y="3784955"/>
                <a:ext cx="249480" cy="21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2090B4-61FA-4D6F-9C9E-7D5FF7987E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41454" y="3766955"/>
                  <a:ext cx="285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336D07-C906-4D93-B385-DBA73D14744A}"/>
                    </a:ext>
                  </a:extLst>
                </p14:cNvPr>
                <p14:cNvContentPartPr/>
                <p14:nvPr/>
              </p14:nvContentPartPr>
              <p14:xfrm>
                <a:off x="3959174" y="3716195"/>
                <a:ext cx="18360" cy="217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336D07-C906-4D93-B385-DBA73D1474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41534" y="3698195"/>
                  <a:ext cx="54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F28834-0A1E-4B70-8A5F-CF74859D3541}"/>
                    </a:ext>
                  </a:extLst>
                </p14:cNvPr>
                <p14:cNvContentPartPr/>
                <p14:nvPr/>
              </p14:nvContentPartPr>
              <p14:xfrm>
                <a:off x="4423214" y="3775955"/>
                <a:ext cx="338400" cy="4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F28834-0A1E-4B70-8A5F-CF74859D354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05214" y="3757955"/>
                  <a:ext cx="374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B4CC1FF-3B2C-473F-8A44-FC88E6161970}"/>
                    </a:ext>
                  </a:extLst>
                </p14:cNvPr>
                <p14:cNvContentPartPr/>
                <p14:nvPr/>
              </p14:nvContentPartPr>
              <p14:xfrm>
                <a:off x="4553534" y="3789275"/>
                <a:ext cx="51480" cy="33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B4CC1FF-3B2C-473F-8A44-FC88E61619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35534" y="3771275"/>
                  <a:ext cx="87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B3C296-4E97-4AC5-AD42-E6F310D1AAE2}"/>
                    </a:ext>
                  </a:extLst>
                </p14:cNvPr>
                <p14:cNvContentPartPr/>
                <p14:nvPr/>
              </p14:nvContentPartPr>
              <p14:xfrm>
                <a:off x="4707614" y="3940835"/>
                <a:ext cx="132120" cy="148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B3C296-4E97-4AC5-AD42-E6F310D1AA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89614" y="3922835"/>
                  <a:ext cx="167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C36A69-852F-446E-A713-C8A90AD64268}"/>
                    </a:ext>
                  </a:extLst>
                </p14:cNvPr>
                <p14:cNvContentPartPr/>
                <p14:nvPr/>
              </p14:nvContentPartPr>
              <p14:xfrm>
                <a:off x="4914614" y="3936875"/>
                <a:ext cx="190800" cy="16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C36A69-852F-446E-A713-C8A90AD642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96974" y="3918875"/>
                  <a:ext cx="22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6E21381-5334-4B7B-8C37-57920EDCCDAC}"/>
                    </a:ext>
                  </a:extLst>
                </p14:cNvPr>
                <p14:cNvContentPartPr/>
                <p14:nvPr/>
              </p14:nvContentPartPr>
              <p14:xfrm>
                <a:off x="5164814" y="3940475"/>
                <a:ext cx="155520" cy="148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6E21381-5334-4B7B-8C37-57920EDCCD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6814" y="3922475"/>
                  <a:ext cx="191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C598EA-4ECC-4553-818A-BA94EC243663}"/>
                    </a:ext>
                  </a:extLst>
                </p14:cNvPr>
                <p14:cNvContentPartPr/>
                <p14:nvPr/>
              </p14:nvContentPartPr>
              <p14:xfrm>
                <a:off x="5570534" y="3963155"/>
                <a:ext cx="134640" cy="7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C598EA-4ECC-4553-818A-BA94EC2436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52894" y="3945155"/>
                  <a:ext cx="170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21868B0-23DE-4259-8D11-270CBA023AB4}"/>
                    </a:ext>
                  </a:extLst>
                </p14:cNvPr>
                <p14:cNvContentPartPr/>
                <p14:nvPr/>
              </p14:nvContentPartPr>
              <p14:xfrm>
                <a:off x="5568374" y="4026155"/>
                <a:ext cx="153720" cy="30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21868B0-23DE-4259-8D11-270CBA023A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50374" y="4008515"/>
                  <a:ext cx="1893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E2D4F55-44C0-4A07-83D2-869D6CB24EEE}"/>
                  </a:ext>
                </a:extLst>
              </p14:cNvPr>
              <p14:cNvContentPartPr/>
              <p14:nvPr/>
            </p14:nvContentPartPr>
            <p14:xfrm>
              <a:off x="4158614" y="4634195"/>
              <a:ext cx="57960" cy="327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E2D4F55-44C0-4A07-83D2-869D6CB24EE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140974" y="4616195"/>
                <a:ext cx="936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2421D96-670A-48CB-9E1D-956E1494E482}"/>
                  </a:ext>
                </a:extLst>
              </p14:cNvPr>
              <p14:cNvContentPartPr/>
              <p14:nvPr/>
            </p14:nvContentPartPr>
            <p14:xfrm>
              <a:off x="4358774" y="4831835"/>
              <a:ext cx="82440" cy="159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2421D96-670A-48CB-9E1D-956E1494E48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40774" y="4813835"/>
                <a:ext cx="1180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8C6C0C4-465B-4429-90E8-C5CD70652C94}"/>
                  </a:ext>
                </a:extLst>
              </p14:cNvPr>
              <p14:cNvContentPartPr/>
              <p14:nvPr/>
            </p14:nvContentPartPr>
            <p14:xfrm>
              <a:off x="4529414" y="4831475"/>
              <a:ext cx="154080" cy="600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8C6C0C4-465B-4429-90E8-C5CD70652C9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11774" y="4813835"/>
                <a:ext cx="18972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D1EAA11-571E-488D-9A50-42009EC1BFFA}"/>
                  </a:ext>
                </a:extLst>
              </p14:cNvPr>
              <p14:cNvContentPartPr/>
              <p14:nvPr/>
            </p14:nvContentPartPr>
            <p14:xfrm>
              <a:off x="3814094" y="4447355"/>
              <a:ext cx="78480" cy="1296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D1EAA11-571E-488D-9A50-42009EC1BFF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796094" y="4429355"/>
                <a:ext cx="114120" cy="13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F8D2208-4FE4-472D-9AAD-4151A5472579}"/>
                  </a:ext>
                </a:extLst>
              </p14:cNvPr>
              <p14:cNvContentPartPr/>
              <p14:nvPr/>
            </p14:nvContentPartPr>
            <p14:xfrm>
              <a:off x="3880334" y="5704115"/>
              <a:ext cx="221040" cy="24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F8D2208-4FE4-472D-9AAD-4151A547257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862334" y="5686475"/>
                <a:ext cx="2566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081D6A8-664D-4354-854D-BF7B0588F7AC}"/>
              </a:ext>
            </a:extLst>
          </p:cNvPr>
          <p:cNvGrpSpPr/>
          <p:nvPr/>
        </p:nvGrpSpPr>
        <p:grpSpPr>
          <a:xfrm>
            <a:off x="4763774" y="4322435"/>
            <a:ext cx="1468080" cy="1360080"/>
            <a:chOff x="4763774" y="4322435"/>
            <a:chExt cx="1468080" cy="13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3A3A0D-3549-4907-B350-418497800A3C}"/>
                    </a:ext>
                  </a:extLst>
                </p14:cNvPr>
                <p14:cNvContentPartPr/>
                <p14:nvPr/>
              </p14:nvContentPartPr>
              <p14:xfrm>
                <a:off x="4909574" y="5139995"/>
                <a:ext cx="192240" cy="16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3A3A0D-3549-4907-B350-418497800A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91934" y="5122355"/>
                  <a:ext cx="227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EA5BDC8-6A2A-4685-B96B-81A0CCB3526B}"/>
                    </a:ext>
                  </a:extLst>
                </p14:cNvPr>
                <p14:cNvContentPartPr/>
                <p14:nvPr/>
              </p14:nvContentPartPr>
              <p14:xfrm>
                <a:off x="4888694" y="5389475"/>
                <a:ext cx="302400" cy="1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EA5BDC8-6A2A-4685-B96B-81A0CCB352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71054" y="5371475"/>
                  <a:ext cx="338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566B15-4FCE-4720-AACC-FD7C1AC93A90}"/>
                    </a:ext>
                  </a:extLst>
                </p14:cNvPr>
                <p14:cNvContentPartPr/>
                <p14:nvPr/>
              </p14:nvContentPartPr>
              <p14:xfrm>
                <a:off x="4988414" y="5485595"/>
                <a:ext cx="259560" cy="173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566B15-4FCE-4720-AACC-FD7C1AC93A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70414" y="5467595"/>
                  <a:ext cx="295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AF382A-3441-4853-825C-9C967656EBDA}"/>
                    </a:ext>
                  </a:extLst>
                </p14:cNvPr>
                <p14:cNvContentPartPr/>
                <p14:nvPr/>
              </p14:nvContentPartPr>
              <p14:xfrm>
                <a:off x="4763774" y="5098955"/>
                <a:ext cx="47880" cy="43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AF382A-3441-4853-825C-9C967656EB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45774" y="5081315"/>
                  <a:ext cx="835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40F0EE-425B-4C45-9534-CA6A12E24337}"/>
                    </a:ext>
                  </a:extLst>
                </p14:cNvPr>
                <p14:cNvContentPartPr/>
                <p14:nvPr/>
              </p14:nvContentPartPr>
              <p14:xfrm>
                <a:off x="4790054" y="5085275"/>
                <a:ext cx="111960" cy="38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40F0EE-425B-4C45-9534-CA6A12E243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72414" y="5067275"/>
                  <a:ext cx="147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CFCF8F0-7CC4-4523-8A6F-73EC9EF0BB6C}"/>
                    </a:ext>
                  </a:extLst>
                </p14:cNvPr>
                <p14:cNvContentPartPr/>
                <p14:nvPr/>
              </p14:nvContentPartPr>
              <p14:xfrm>
                <a:off x="5245454" y="5113355"/>
                <a:ext cx="125640" cy="439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CFCF8F0-7CC4-4523-8A6F-73EC9EF0BB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27454" y="5095715"/>
                  <a:ext cx="1612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C9A39B-CF46-4149-92A7-9F75FCB893D8}"/>
                    </a:ext>
                  </a:extLst>
                </p14:cNvPr>
                <p14:cNvContentPartPr/>
                <p14:nvPr/>
              </p14:nvContentPartPr>
              <p14:xfrm>
                <a:off x="5253374" y="5113355"/>
                <a:ext cx="87840" cy="28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C9A39B-CF46-4149-92A7-9F75FCB893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35374" y="5095355"/>
                  <a:ext cx="123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0A1F05B-D98C-4DEE-AAA1-1A4A73499B97}"/>
                    </a:ext>
                  </a:extLst>
                </p14:cNvPr>
                <p14:cNvContentPartPr/>
                <p14:nvPr/>
              </p14:nvContentPartPr>
              <p14:xfrm>
                <a:off x="4775654" y="5088515"/>
                <a:ext cx="82440" cy="3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0A1F05B-D98C-4DEE-AAA1-1A4A73499B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57654" y="5070515"/>
                  <a:ext cx="118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5DCD9B-66C0-4A87-8857-BECBB4F162A6}"/>
                    </a:ext>
                  </a:extLst>
                </p14:cNvPr>
                <p14:cNvContentPartPr/>
                <p14:nvPr/>
              </p14:nvContentPartPr>
              <p14:xfrm>
                <a:off x="5551094" y="4501715"/>
                <a:ext cx="23760" cy="351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E5DCD9B-66C0-4A87-8857-BECBB4F162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33094" y="4483715"/>
                  <a:ext cx="59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522058-8878-4949-817F-FF70AB59F120}"/>
                    </a:ext>
                  </a:extLst>
                </p14:cNvPr>
                <p14:cNvContentPartPr/>
                <p14:nvPr/>
              </p14:nvContentPartPr>
              <p14:xfrm>
                <a:off x="5575934" y="4506755"/>
                <a:ext cx="190080" cy="263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522058-8878-4949-817F-FF70AB59F1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58294" y="4489115"/>
                  <a:ext cx="225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D85544-18D5-46B8-8AC9-E9F42C3C9E37}"/>
                    </a:ext>
                  </a:extLst>
                </p14:cNvPr>
                <p14:cNvContentPartPr/>
                <p14:nvPr/>
              </p14:nvContentPartPr>
              <p14:xfrm>
                <a:off x="5587814" y="4727795"/>
                <a:ext cx="358200" cy="120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D85544-18D5-46B8-8AC9-E9F42C3C9E3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69814" y="4709795"/>
                  <a:ext cx="39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DF8FE84-901B-4EE0-9437-57F79DCBFAAF}"/>
                    </a:ext>
                  </a:extLst>
                </p14:cNvPr>
                <p14:cNvContentPartPr/>
                <p14:nvPr/>
              </p14:nvContentPartPr>
              <p14:xfrm>
                <a:off x="6204494" y="4322435"/>
                <a:ext cx="27360" cy="136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DF8FE84-901B-4EE0-9437-57F79DCBFA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86854" y="4304435"/>
                  <a:ext cx="63000" cy="13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1F82822-742B-4A49-9479-08F8FF94609E}"/>
                    </a:ext>
                  </a:extLst>
                </p14:cNvPr>
                <p14:cNvContentPartPr/>
                <p14:nvPr/>
              </p14:nvContentPartPr>
              <p14:xfrm>
                <a:off x="5939174" y="5668475"/>
                <a:ext cx="290880" cy="9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1F82822-742B-4A49-9479-08F8FF9460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21534" y="5650475"/>
                  <a:ext cx="3265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9A7F053-3435-44EA-AD3A-60DC16A178AE}"/>
              </a:ext>
            </a:extLst>
          </p:cNvPr>
          <p:cNvGrpSpPr/>
          <p:nvPr/>
        </p:nvGrpSpPr>
        <p:grpSpPr>
          <a:xfrm>
            <a:off x="2846774" y="4723475"/>
            <a:ext cx="624960" cy="371520"/>
            <a:chOff x="2846774" y="4723475"/>
            <a:chExt cx="6249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4F7F007-8690-422B-A5A3-78622EF81925}"/>
                    </a:ext>
                  </a:extLst>
                </p14:cNvPr>
                <p14:cNvContentPartPr/>
                <p14:nvPr/>
              </p14:nvContentPartPr>
              <p14:xfrm>
                <a:off x="2846774" y="4723475"/>
                <a:ext cx="406080" cy="357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4F7F007-8690-422B-A5A3-78622EF8192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29134" y="4705475"/>
                  <a:ext cx="4417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57C6B1-65F5-4737-BB1C-4A93770A29A4}"/>
                    </a:ext>
                  </a:extLst>
                </p14:cNvPr>
                <p14:cNvContentPartPr/>
                <p14:nvPr/>
              </p14:nvContentPartPr>
              <p14:xfrm>
                <a:off x="2996894" y="4804115"/>
                <a:ext cx="474840" cy="29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57C6B1-65F5-4737-BB1C-4A93770A29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78894" y="4786115"/>
                  <a:ext cx="510480" cy="32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801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66D7A9D-5AA6-40E7-A20F-AB96DF68F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Example of B</a:t>
            </a:r>
            <a:r>
              <a:rPr lang="en-US" altLang="en-US" baseline="30000">
                <a:effectLst/>
              </a:rPr>
              <a:t>+</a:t>
            </a:r>
            <a:r>
              <a:rPr lang="en-US" altLang="en-US">
                <a:effectLst/>
              </a:rPr>
              <a:t>-Tree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31E46B23-706B-4219-8197-07A2A3BF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68400"/>
            <a:ext cx="844391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B8D073-FDAE-4FAA-AC0F-5998C7831035}"/>
                  </a:ext>
                </a:extLst>
              </p14:cNvPr>
              <p14:cNvContentPartPr/>
              <p14:nvPr/>
            </p14:nvContentPartPr>
            <p14:xfrm>
              <a:off x="71640" y="982080"/>
              <a:ext cx="7644960" cy="527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B8D073-FDAE-4FAA-AC0F-5998C78310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80" y="972720"/>
                <a:ext cx="7663680" cy="528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8ADFFABB-8E8A-4D0B-B559-D2F560CDB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1500945-E939-4437-BBA0-6D1318A32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757363"/>
            <a:ext cx="7246937" cy="4244975"/>
          </a:xfrm>
        </p:spPr>
        <p:txBody>
          <a:bodyPr/>
          <a:lstStyle/>
          <a:p>
            <a:r>
              <a:rPr lang="en-US" altLang="en-US" sz="2000"/>
              <a:t>All paths from root to leaf are of the same length</a:t>
            </a:r>
          </a:p>
          <a:p>
            <a:r>
              <a:rPr lang="en-US" altLang="en-US" sz="2000"/>
              <a:t>Each node that is not a root or a leaf has between </a:t>
            </a:r>
            <a:r>
              <a:rPr lang="en-US" altLang="en-US" sz="2000">
                <a:sym typeface="Symbol" panose="05050102010706020507" pitchFamily="18" charset="2"/>
              </a:rPr>
              <a:t></a:t>
            </a:r>
            <a:r>
              <a:rPr lang="en-US" altLang="en-US" sz="2000" i="1"/>
              <a:t>n</a:t>
            </a:r>
            <a:r>
              <a:rPr lang="en-US" altLang="en-US" sz="2000"/>
              <a:t>/2</a:t>
            </a:r>
            <a:r>
              <a:rPr lang="en-US" altLang="en-US" sz="2000">
                <a:sym typeface="Symbol" panose="05050102010706020507" pitchFamily="18" charset="2"/>
              </a:rPr>
              <a:t></a:t>
            </a:r>
            <a:r>
              <a:rPr lang="en-US" altLang="en-US" sz="2000"/>
              <a:t> and </a:t>
            </a:r>
            <a:r>
              <a:rPr lang="en-US" altLang="en-US" sz="2000" i="1"/>
              <a:t>n</a:t>
            </a:r>
            <a:r>
              <a:rPr lang="en-US" altLang="en-US" sz="2000"/>
              <a:t> children.</a:t>
            </a:r>
          </a:p>
          <a:p>
            <a:r>
              <a:rPr lang="en-US" altLang="en-US" sz="2000"/>
              <a:t>A leaf node has between </a:t>
            </a:r>
            <a:r>
              <a:rPr lang="en-US" altLang="en-US" sz="2000">
                <a:sym typeface="Symbol" panose="05050102010706020507" pitchFamily="18" charset="2"/>
              </a:rPr>
              <a:t></a:t>
            </a:r>
            <a:r>
              <a:rPr lang="en-US" altLang="en-US" sz="2000"/>
              <a:t>(</a:t>
            </a:r>
            <a:r>
              <a:rPr lang="en-US" altLang="en-US" sz="2000" i="1"/>
              <a:t>n</a:t>
            </a:r>
            <a:r>
              <a:rPr lang="en-US" altLang="en-US" sz="2000"/>
              <a:t>–1)/2</a:t>
            </a:r>
            <a:r>
              <a:rPr lang="en-US" altLang="en-US" sz="2000">
                <a:sym typeface="Symbol" panose="05050102010706020507" pitchFamily="18" charset="2"/>
              </a:rPr>
              <a:t></a:t>
            </a:r>
            <a:r>
              <a:rPr lang="en-US" altLang="en-US" sz="2000"/>
              <a:t> and </a:t>
            </a:r>
            <a:r>
              <a:rPr lang="en-US" altLang="en-US" sz="2000" i="1"/>
              <a:t>n</a:t>
            </a:r>
            <a:r>
              <a:rPr lang="en-US" altLang="en-US" sz="2000"/>
              <a:t>–1 values</a:t>
            </a:r>
          </a:p>
          <a:p>
            <a:r>
              <a:rPr lang="en-US" altLang="en-US" sz="2000"/>
              <a:t>Special cases: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If the root is not a leaf, it has at least 2 children.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If the root is a leaf (that is, there are no other nodes in the tree), it can have between 0 and (</a:t>
            </a:r>
            <a:r>
              <a:rPr lang="en-US" altLang="en-US" sz="2000" i="1"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ea typeface="ＭＳ Ｐゴシック" panose="020B0600070205080204" pitchFamily="34" charset="-128"/>
              </a:rPr>
              <a:t>–1) values.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2BF6D2E7-E6D7-4B48-900E-58A1EC0A0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36650"/>
            <a:ext cx="685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A B</a:t>
            </a:r>
            <a:r>
              <a:rPr lang="en-US" altLang="en-US" sz="2000" baseline="30000"/>
              <a:t>+</a:t>
            </a:r>
            <a:r>
              <a:rPr lang="en-US" altLang="en-US" sz="2000"/>
              <a:t>-tree is a rooted tree satisfying the following properties: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9E08B5D8-2B9B-4EF1-910F-7EE4F9EC0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Node Structure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7C62F26-B343-4212-9DEA-5A47BE657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655763" algn="l"/>
              </a:tabLst>
            </a:pPr>
            <a:r>
              <a:rPr lang="en-US" altLang="en-US" sz="2000"/>
              <a:t>Typical node</a:t>
            </a:r>
            <a:br>
              <a:rPr lang="en-US" altLang="en-US" sz="2000"/>
            </a:br>
            <a:br>
              <a:rPr lang="en-US" altLang="en-US" sz="2000"/>
            </a:br>
            <a:br>
              <a:rPr lang="en-US" altLang="en-US" sz="2000"/>
            </a:br>
            <a:endParaRPr lang="en-US" altLang="en-US" sz="2000"/>
          </a:p>
          <a:p>
            <a:pPr lvl="1">
              <a:tabLst>
                <a:tab pos="1655763" algn="l"/>
              </a:tabLst>
            </a:pPr>
            <a:r>
              <a:rPr lang="en-US" altLang="en-US" sz="2000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sz="2000">
                <a:ea typeface="ＭＳ Ｐゴシック" panose="020B0600070205080204" pitchFamily="34" charset="-128"/>
              </a:rPr>
              <a:t>P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are pointers to children (for non-leaf nodes) or pointers to records or buckets of records (for leaf nodes).</a:t>
            </a:r>
          </a:p>
          <a:p>
            <a:pPr>
              <a:tabLst>
                <a:tab pos="1655763" algn="l"/>
              </a:tabLst>
            </a:pPr>
            <a:r>
              <a:rPr lang="en-US" altLang="en-US" sz="2000"/>
              <a:t>The search-keys in a node are ordered 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r>
              <a:rPr lang="en-US" altLang="en-US" sz="2000"/>
              <a:t>		 </a:t>
            </a:r>
            <a:r>
              <a:rPr lang="en-US" altLang="en-US" sz="2000" i="1"/>
              <a:t>K</a:t>
            </a:r>
            <a:r>
              <a:rPr lang="en-US" altLang="en-US" sz="2000" baseline="-25000"/>
              <a:t>1 </a:t>
            </a:r>
            <a:r>
              <a:rPr lang="en-US" altLang="en-US" sz="2000">
                <a:sym typeface="Symbol" panose="05050102010706020507" pitchFamily="18" charset="2"/>
              </a:rPr>
              <a:t>&lt;</a:t>
            </a:r>
            <a:r>
              <a:rPr lang="en-US" altLang="en-US" sz="2000"/>
              <a:t> </a:t>
            </a:r>
            <a:r>
              <a:rPr lang="en-US" altLang="en-US" sz="2000" i="1"/>
              <a:t>K</a:t>
            </a:r>
            <a:r>
              <a:rPr lang="en-US" altLang="en-US" sz="2000" baseline="-25000"/>
              <a:t>2 </a:t>
            </a:r>
            <a:r>
              <a:rPr lang="en-US" altLang="en-US" sz="2000">
                <a:sym typeface="Symbol" panose="05050102010706020507" pitchFamily="18" charset="2"/>
              </a:rPr>
              <a:t>&lt;</a:t>
            </a:r>
            <a:r>
              <a:rPr lang="en-US" altLang="en-US" sz="2000"/>
              <a:t> </a:t>
            </a:r>
            <a:r>
              <a:rPr lang="en-US" altLang="en-US" sz="2000" i="1"/>
              <a:t>K</a:t>
            </a:r>
            <a:r>
              <a:rPr lang="en-US" altLang="en-US" sz="2000" baseline="-25000"/>
              <a:t>3 </a:t>
            </a:r>
            <a:r>
              <a:rPr lang="en-US" altLang="en-US" sz="2000">
                <a:sym typeface="Symbol" panose="05050102010706020507" pitchFamily="18" charset="2"/>
              </a:rPr>
              <a:t>&lt;</a:t>
            </a:r>
            <a:r>
              <a:rPr lang="en-US" altLang="en-US" sz="2000"/>
              <a:t> </a:t>
            </a:r>
            <a:r>
              <a:rPr lang="en-US" altLang="en-US" sz="2000" i="1"/>
              <a:t>. . .</a:t>
            </a:r>
            <a:r>
              <a:rPr lang="en-US" altLang="en-US" sz="2000" baseline="-25000"/>
              <a:t> </a:t>
            </a:r>
            <a:r>
              <a:rPr lang="en-US" altLang="en-US" sz="2000">
                <a:sym typeface="Symbol" panose="05050102010706020507" pitchFamily="18" charset="2"/>
              </a:rPr>
              <a:t>&lt;</a:t>
            </a:r>
            <a:r>
              <a:rPr lang="en-US" altLang="en-US" sz="2000"/>
              <a:t> </a:t>
            </a:r>
            <a:r>
              <a:rPr lang="en-US" altLang="en-US" sz="2000" i="1"/>
              <a:t>K</a:t>
            </a:r>
            <a:r>
              <a:rPr lang="en-US" altLang="en-US" sz="2000" i="1" baseline="-25000"/>
              <a:t>n–</a:t>
            </a:r>
            <a:r>
              <a:rPr lang="en-US" altLang="en-US" sz="2000" baseline="-25000"/>
              <a:t>1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r>
              <a:rPr lang="en-US" altLang="en-US" sz="2000" baseline="-25000"/>
              <a:t>        </a:t>
            </a:r>
            <a:r>
              <a:rPr lang="en-US" altLang="en-US" sz="2000"/>
              <a:t>(Initially assume no duplicate keys, address duplicates later)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en-US" sz="2000"/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en-US" sz="1800"/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en-US" sz="1800"/>
          </a:p>
        </p:txBody>
      </p:sp>
      <p:pic>
        <p:nvPicPr>
          <p:cNvPr id="24580" name="Picture 6">
            <a:extLst>
              <a:ext uri="{FF2B5EF4-FFF2-40B4-BE49-F238E27FC236}">
                <a16:creationId xmlns:a16="http://schemas.microsoft.com/office/drawing/2014/main" id="{A574DEE0-C0A3-40F4-BA92-9C4B73DD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611313"/>
            <a:ext cx="68405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41FE61B7-2CEE-41BC-A332-9FF5BA3EF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Leaf Nodes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1AE118-6243-4EBC-BFD5-AE56BE0E6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589088"/>
            <a:ext cx="7848600" cy="4876800"/>
          </a:xfrm>
        </p:spPr>
        <p:txBody>
          <a:bodyPr/>
          <a:lstStyle/>
          <a:p>
            <a:r>
              <a:rPr lang="en-US" altLang="en-US" sz="2000"/>
              <a:t>For </a:t>
            </a:r>
            <a:r>
              <a:rPr lang="en-US" altLang="en-US" sz="2000" i="1"/>
              <a:t>i</a:t>
            </a:r>
            <a:r>
              <a:rPr lang="en-US" altLang="en-US" sz="2000"/>
              <a:t> = 1, 2, . . ., </a:t>
            </a:r>
            <a:r>
              <a:rPr lang="en-US" altLang="en-US" sz="2000" i="1"/>
              <a:t>n–</a:t>
            </a:r>
            <a:r>
              <a:rPr lang="en-US" altLang="en-US" sz="2000"/>
              <a:t>1, pointer </a:t>
            </a:r>
            <a:r>
              <a:rPr lang="en-US" altLang="en-US" sz="2000" i="1"/>
              <a:t>P</a:t>
            </a:r>
            <a:r>
              <a:rPr lang="en-US" altLang="en-US" sz="2000" i="1" baseline="-25000"/>
              <a:t>i</a:t>
            </a:r>
            <a:r>
              <a:rPr lang="en-US" altLang="en-US" sz="2000"/>
              <a:t> points to a file record with search-key value </a:t>
            </a:r>
            <a:r>
              <a:rPr lang="en-US" altLang="en-US" sz="2000" i="1"/>
              <a:t>K</a:t>
            </a:r>
            <a:r>
              <a:rPr lang="en-US" altLang="en-US" sz="2000" i="1" baseline="-25000"/>
              <a:t>i</a:t>
            </a:r>
            <a:r>
              <a:rPr lang="en-US" altLang="en-US" sz="2000"/>
              <a:t>, </a:t>
            </a:r>
          </a:p>
          <a:p>
            <a:r>
              <a:rPr lang="en-US" altLang="en-US" sz="2000"/>
              <a:t>If </a:t>
            </a:r>
            <a:r>
              <a:rPr lang="en-US" altLang="en-US" sz="2000" i="1"/>
              <a:t>L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, L</a:t>
            </a:r>
            <a:r>
              <a:rPr lang="en-US" altLang="en-US" sz="2000" i="1" baseline="-25000"/>
              <a:t>j</a:t>
            </a:r>
            <a:r>
              <a:rPr lang="en-US" altLang="en-US" sz="2000"/>
              <a:t> are leaf nodes and </a:t>
            </a:r>
            <a:r>
              <a:rPr lang="en-US" altLang="en-US" sz="2000" i="1"/>
              <a:t>i </a:t>
            </a:r>
            <a:r>
              <a:rPr lang="en-US" altLang="en-US" sz="2000"/>
              <a:t>&lt; </a:t>
            </a:r>
            <a:r>
              <a:rPr lang="en-US" altLang="en-US" sz="2000" i="1"/>
              <a:t>j, L</a:t>
            </a:r>
            <a:r>
              <a:rPr lang="en-US" altLang="en-US" sz="2000" i="1" baseline="-25000"/>
              <a:t>i</a:t>
            </a:r>
            <a:r>
              <a:rPr lang="en-US" altLang="en-US" sz="2000"/>
              <a:t>’s search-key values are less than or equal to </a:t>
            </a:r>
            <a:r>
              <a:rPr lang="en-US" altLang="en-US" sz="2000" i="1"/>
              <a:t>L</a:t>
            </a:r>
            <a:r>
              <a:rPr lang="en-US" altLang="en-US" sz="2000" i="1" baseline="-25000"/>
              <a:t>j</a:t>
            </a:r>
            <a:r>
              <a:rPr lang="en-US" altLang="en-US" sz="2000"/>
              <a:t>’s search-key values</a:t>
            </a:r>
          </a:p>
          <a:p>
            <a:r>
              <a:rPr lang="en-US" altLang="en-US" sz="2000" i="1"/>
              <a:t>P</a:t>
            </a:r>
            <a:r>
              <a:rPr lang="en-US" altLang="en-US" sz="2000" i="1" baseline="-25000"/>
              <a:t>n</a:t>
            </a:r>
            <a:r>
              <a:rPr lang="en-US" altLang="en-US" sz="2000"/>
              <a:t> points to next leaf node in search-key order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C313227C-775F-4676-99A6-7EAB95AF1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090613"/>
            <a:ext cx="359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/>
              <a:t>Properties of a leaf node:</a:t>
            </a:r>
          </a:p>
        </p:txBody>
      </p:sp>
      <p:grpSp>
        <p:nvGrpSpPr>
          <p:cNvPr id="25605" name="Group 7">
            <a:extLst>
              <a:ext uri="{FF2B5EF4-FFF2-40B4-BE49-F238E27FC236}">
                <a16:creationId xmlns:a16="http://schemas.microsoft.com/office/drawing/2014/main" id="{4CE76F6C-582D-49B4-A753-70A618147577}"/>
              </a:ext>
            </a:extLst>
          </p:cNvPr>
          <p:cNvGrpSpPr>
            <a:grpSpLocks/>
          </p:cNvGrpSpPr>
          <p:nvPr/>
        </p:nvGrpSpPr>
        <p:grpSpPr bwMode="auto">
          <a:xfrm>
            <a:off x="1206500" y="3371850"/>
            <a:ext cx="7505700" cy="3295650"/>
            <a:chOff x="961" y="2239"/>
            <a:chExt cx="4527" cy="1961"/>
          </a:xfrm>
        </p:grpSpPr>
        <p:pic>
          <p:nvPicPr>
            <p:cNvPr id="25606" name="Picture 8">
              <a:extLst>
                <a:ext uri="{FF2B5EF4-FFF2-40B4-BE49-F238E27FC236}">
                  <a16:creationId xmlns:a16="http://schemas.microsoft.com/office/drawing/2014/main" id="{FC7E577F-4BAD-41B8-A483-9B524E5BF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8">
              <a:extLst>
                <a:ext uri="{FF2B5EF4-FFF2-40B4-BE49-F238E27FC236}">
                  <a16:creationId xmlns:a16="http://schemas.microsoft.com/office/drawing/2014/main" id="{63339C5C-593B-4727-A09A-42FC0D299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87813861-BAE7-48F2-B551-FAF2435E2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99774F7-4096-46A2-B781-2847A430B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/>
              <a:t>Non leaf nodes form a multi-level sparse index on the leaf nodes.  For a non-leaf node with </a:t>
            </a:r>
            <a:r>
              <a:rPr lang="en-US" altLang="en-US" sz="2000" i="1"/>
              <a:t>m</a:t>
            </a:r>
            <a:r>
              <a:rPr lang="en-US" altLang="en-US" sz="2000"/>
              <a:t> pointers: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All the search-keys in the subtree to which </a:t>
            </a:r>
            <a:r>
              <a:rPr lang="en-US" altLang="en-US" sz="2000" i="1">
                <a:ea typeface="ＭＳ Ｐゴシック" panose="020B0600070205080204" pitchFamily="34" charset="-128"/>
              </a:rPr>
              <a:t>P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ea typeface="ＭＳ Ｐゴシック" panose="020B0600070205080204" pitchFamily="34" charset="-128"/>
              </a:rPr>
              <a:t> points are less than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 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For 2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i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n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P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 and less than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P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</a:p>
        </p:txBody>
      </p:sp>
      <p:pic>
        <p:nvPicPr>
          <p:cNvPr id="26628" name="Picture 6">
            <a:extLst>
              <a:ext uri="{FF2B5EF4-FFF2-40B4-BE49-F238E27FC236}">
                <a16:creationId xmlns:a16="http://schemas.microsoft.com/office/drawing/2014/main" id="{B3F45F37-E542-40EC-ABF4-B73ABAA7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5253038"/>
            <a:ext cx="68405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E7DD564-7987-4A3B-A740-9FDD57FBB974}"/>
                  </a:ext>
                </a:extLst>
              </p14:cNvPr>
              <p14:cNvContentPartPr/>
              <p14:nvPr/>
            </p14:nvContentPartPr>
            <p14:xfrm>
              <a:off x="5029680" y="2301600"/>
              <a:ext cx="455040" cy="37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E7DD564-7987-4A3B-A740-9FDD57FBB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3680" y="2229600"/>
                <a:ext cx="5266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CCA42E-01FD-4C3A-BDCC-6CCCE79D23F1}"/>
                  </a:ext>
                </a:extLst>
              </p14:cNvPr>
              <p14:cNvContentPartPr/>
              <p14:nvPr/>
            </p14:nvContentPartPr>
            <p14:xfrm>
              <a:off x="5014920" y="2424000"/>
              <a:ext cx="45864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CCA42E-01FD-4C3A-BDCC-6CCCE79D23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8920" y="2352360"/>
                <a:ext cx="5302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4629A3F-2D8E-45EB-ACF7-342096E6180B}"/>
                  </a:ext>
                </a:extLst>
              </p14:cNvPr>
              <p14:cNvContentPartPr/>
              <p14:nvPr/>
            </p14:nvContentPartPr>
            <p14:xfrm>
              <a:off x="5036520" y="2488080"/>
              <a:ext cx="443160" cy="35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4629A3F-2D8E-45EB-ACF7-342096E618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0880" y="2416080"/>
                <a:ext cx="5148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978896-266B-4B36-93F9-48D603C2661A}"/>
                  </a:ext>
                </a:extLst>
              </p14:cNvPr>
              <p14:cNvContentPartPr/>
              <p14:nvPr/>
            </p14:nvContentPartPr>
            <p14:xfrm>
              <a:off x="5124720" y="2532360"/>
              <a:ext cx="408600" cy="11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978896-266B-4B36-93F9-48D603C266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9080" y="2460720"/>
                <a:ext cx="48024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1426C9A4-B2CE-4863-9865-929B4F57544C}"/>
              </a:ext>
            </a:extLst>
          </p:cNvPr>
          <p:cNvGrpSpPr/>
          <p:nvPr/>
        </p:nvGrpSpPr>
        <p:grpSpPr>
          <a:xfrm>
            <a:off x="5476080" y="5459520"/>
            <a:ext cx="2306520" cy="690840"/>
            <a:chOff x="5476080" y="5459520"/>
            <a:chExt cx="2306520" cy="6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480F7E-DACF-4E2F-A598-D70E8DFD625E}"/>
                    </a:ext>
                  </a:extLst>
                </p14:cNvPr>
                <p14:cNvContentPartPr/>
                <p14:nvPr/>
              </p14:nvContentPartPr>
              <p14:xfrm>
                <a:off x="5476080" y="5577960"/>
                <a:ext cx="304920" cy="438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480F7E-DACF-4E2F-A598-D70E8DFD62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8440" y="5560320"/>
                  <a:ext cx="340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BA4E55-1F8B-48FD-BB51-74A54E9DD1E3}"/>
                    </a:ext>
                  </a:extLst>
                </p14:cNvPr>
                <p14:cNvContentPartPr/>
                <p14:nvPr/>
              </p14:nvContentPartPr>
              <p14:xfrm>
                <a:off x="5796840" y="5820600"/>
                <a:ext cx="237240" cy="146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BA4E55-1F8B-48FD-BB51-74A54E9DD1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78840" y="5802960"/>
                  <a:ext cx="272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A2F023-5D1D-4735-ABA0-35CEB34F29CD}"/>
                    </a:ext>
                  </a:extLst>
                </p14:cNvPr>
                <p14:cNvContentPartPr/>
                <p14:nvPr/>
              </p14:nvContentPartPr>
              <p14:xfrm>
                <a:off x="6121920" y="5598120"/>
                <a:ext cx="43560" cy="48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A2F023-5D1D-4735-ABA0-35CEB34F29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3920" y="5580120"/>
                  <a:ext cx="792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7C055B-5B5A-45E4-BBEB-CA9245D1D1B8}"/>
                    </a:ext>
                  </a:extLst>
                </p14:cNvPr>
                <p14:cNvContentPartPr/>
                <p14:nvPr/>
              </p14:nvContentPartPr>
              <p14:xfrm>
                <a:off x="6043800" y="5807640"/>
                <a:ext cx="218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7C055B-5B5A-45E4-BBEB-CA9245D1D1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26160" y="5789640"/>
                  <a:ext cx="254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3E62EF-512B-4E0D-B8CA-A5141EF2BFA0}"/>
                    </a:ext>
                  </a:extLst>
                </p14:cNvPr>
                <p14:cNvContentPartPr/>
                <p14:nvPr/>
              </p14:nvContentPartPr>
              <p14:xfrm>
                <a:off x="6226320" y="5795400"/>
                <a:ext cx="259920" cy="214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3E62EF-512B-4E0D-B8CA-A5141EF2BF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08320" y="5777760"/>
                  <a:ext cx="295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C629F4-A8EC-4ECC-A7BA-4CB01EB1F37D}"/>
                    </a:ext>
                  </a:extLst>
                </p14:cNvPr>
                <p14:cNvContentPartPr/>
                <p14:nvPr/>
              </p14:nvContentPartPr>
              <p14:xfrm>
                <a:off x="6888720" y="5459520"/>
                <a:ext cx="208800" cy="51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C629F4-A8EC-4ECC-A7BA-4CB01EB1F3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1080" y="5441880"/>
                  <a:ext cx="2444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7EC1F6-9126-42F5-9C09-BDA4E81D859F}"/>
                    </a:ext>
                  </a:extLst>
                </p14:cNvPr>
                <p14:cNvContentPartPr/>
                <p14:nvPr/>
              </p14:nvContentPartPr>
              <p14:xfrm>
                <a:off x="6740040" y="5842560"/>
                <a:ext cx="266040" cy="2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7EC1F6-9126-42F5-9C09-BDA4E81D85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22400" y="5824920"/>
                  <a:ext cx="301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BF55335-427C-4ABB-A9E8-4FF0A71300B6}"/>
                    </a:ext>
                  </a:extLst>
                </p14:cNvPr>
                <p14:cNvContentPartPr/>
                <p14:nvPr/>
              </p14:nvContentPartPr>
              <p14:xfrm>
                <a:off x="7079520" y="5724120"/>
                <a:ext cx="32400" cy="261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BF55335-427C-4ABB-A9E8-4FF0A71300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61880" y="5706480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E0B6A1-31AB-4D1C-AC7F-072BA711C7B6}"/>
                    </a:ext>
                  </a:extLst>
                </p14:cNvPr>
                <p14:cNvContentPartPr/>
                <p14:nvPr/>
              </p14:nvContentPartPr>
              <p14:xfrm>
                <a:off x="7221360" y="5622960"/>
                <a:ext cx="56160" cy="39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E0B6A1-31AB-4D1C-AC7F-072BA711C7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03360" y="5605320"/>
                  <a:ext cx="91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9CF6BE-F844-4B04-AC8B-55AC602A9BFC}"/>
                    </a:ext>
                  </a:extLst>
                </p14:cNvPr>
                <p14:cNvContentPartPr/>
                <p14:nvPr/>
              </p14:nvContentPartPr>
              <p14:xfrm>
                <a:off x="7411080" y="5742840"/>
                <a:ext cx="205560" cy="21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9CF6BE-F844-4B04-AC8B-55AC602A9B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93080" y="5724840"/>
                  <a:ext cx="241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BE90394-63FC-45B7-8A52-841F52993630}"/>
                    </a:ext>
                  </a:extLst>
                </p14:cNvPr>
                <p14:cNvContentPartPr/>
                <p14:nvPr/>
              </p14:nvContentPartPr>
              <p14:xfrm>
                <a:off x="5514240" y="6089880"/>
                <a:ext cx="2268360" cy="60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BE90394-63FC-45B7-8A52-841F529936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96600" y="6071880"/>
                  <a:ext cx="23040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2777437-49F5-41CB-BBF0-3B13E040D345}"/>
                  </a:ext>
                </a:extLst>
              </p14:cNvPr>
              <p14:cNvContentPartPr/>
              <p14:nvPr/>
            </p14:nvContentPartPr>
            <p14:xfrm>
              <a:off x="2371995" y="218790"/>
              <a:ext cx="950760" cy="609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2777437-49F5-41CB-BBF0-3B13E040D34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53995" y="201150"/>
                <a:ext cx="986400" cy="64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CB83287-EF0E-4BF9-9D35-1D85B6612CC3}"/>
              </a:ext>
            </a:extLst>
          </p:cNvPr>
          <p:cNvGrpSpPr/>
          <p:nvPr/>
        </p:nvGrpSpPr>
        <p:grpSpPr>
          <a:xfrm>
            <a:off x="3030435" y="618390"/>
            <a:ext cx="842040" cy="338400"/>
            <a:chOff x="3030435" y="618390"/>
            <a:chExt cx="842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2ECAD4-B61F-47B7-A84F-F4258ECA4A03}"/>
                    </a:ext>
                  </a:extLst>
                </p14:cNvPr>
                <p14:cNvContentPartPr/>
                <p14:nvPr/>
              </p14:nvContentPartPr>
              <p14:xfrm>
                <a:off x="3030435" y="647550"/>
                <a:ext cx="108360" cy="309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2ECAD4-B61F-47B7-A84F-F4258ECA4A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12795" y="629550"/>
                  <a:ext cx="144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772D16-4525-44B7-93AE-C2FE0DAEA657}"/>
                    </a:ext>
                  </a:extLst>
                </p14:cNvPr>
                <p14:cNvContentPartPr/>
                <p14:nvPr/>
              </p14:nvContentPartPr>
              <p14:xfrm>
                <a:off x="3141675" y="618390"/>
                <a:ext cx="189720" cy="312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772D16-4525-44B7-93AE-C2FE0DAEA6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24035" y="600390"/>
                  <a:ext cx="225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A698AD-C47D-40EF-B27B-78BC51AABFF8}"/>
                    </a:ext>
                  </a:extLst>
                </p14:cNvPr>
                <p14:cNvContentPartPr/>
                <p14:nvPr/>
              </p14:nvContentPartPr>
              <p14:xfrm>
                <a:off x="3055995" y="837630"/>
                <a:ext cx="212760" cy="2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A698AD-C47D-40EF-B27B-78BC51AABFF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37995" y="819990"/>
                  <a:ext cx="248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0874F3-18BA-4DB8-9D4E-20BD437CFEAF}"/>
                    </a:ext>
                  </a:extLst>
                </p14:cNvPr>
                <p14:cNvContentPartPr/>
                <p14:nvPr/>
              </p14:nvContentPartPr>
              <p14:xfrm>
                <a:off x="3394035" y="669510"/>
                <a:ext cx="116280" cy="262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0874F3-18BA-4DB8-9D4E-20BD437CFE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76035" y="651510"/>
                  <a:ext cx="151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8C1989-8E04-4F0D-8BB7-82F2793C2CF7}"/>
                    </a:ext>
                  </a:extLst>
                </p14:cNvPr>
                <p14:cNvContentPartPr/>
                <p14:nvPr/>
              </p14:nvContentPartPr>
              <p14:xfrm>
                <a:off x="3692835" y="729270"/>
                <a:ext cx="167400" cy="3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8C1989-8E04-4F0D-8BB7-82F2793C2C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75195" y="711270"/>
                  <a:ext cx="203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868349-15C1-4701-93F8-D50D33129BC8}"/>
                    </a:ext>
                  </a:extLst>
                </p14:cNvPr>
                <p14:cNvContentPartPr/>
                <p14:nvPr/>
              </p14:nvContentPartPr>
              <p14:xfrm>
                <a:off x="3679875" y="836550"/>
                <a:ext cx="192600" cy="1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868349-15C1-4701-93F8-D50D33129B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61875" y="818550"/>
                  <a:ext cx="2282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D824F7-BA44-41D9-87EB-DA72D5D88A39}"/>
              </a:ext>
            </a:extLst>
          </p:cNvPr>
          <p:cNvGrpSpPr/>
          <p:nvPr/>
        </p:nvGrpSpPr>
        <p:grpSpPr>
          <a:xfrm>
            <a:off x="5151915" y="139950"/>
            <a:ext cx="817920" cy="838080"/>
            <a:chOff x="5151915" y="139950"/>
            <a:chExt cx="817920" cy="8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F640FC-8F3B-4B4C-9F18-CBD43698017D}"/>
                    </a:ext>
                  </a:extLst>
                </p14:cNvPr>
                <p14:cNvContentPartPr/>
                <p14:nvPr/>
              </p14:nvContentPartPr>
              <p14:xfrm>
                <a:off x="5151915" y="139950"/>
                <a:ext cx="339120" cy="749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F640FC-8F3B-4B4C-9F18-CBD4369801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34275" y="122310"/>
                  <a:ext cx="37476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579166-72C6-4027-9E69-99C756CE525A}"/>
                    </a:ext>
                  </a:extLst>
                </p14:cNvPr>
                <p14:cNvContentPartPr/>
                <p14:nvPr/>
              </p14:nvContentPartPr>
              <p14:xfrm>
                <a:off x="5403555" y="395190"/>
                <a:ext cx="278280" cy="23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579166-72C6-4027-9E69-99C756CE52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85915" y="377190"/>
                  <a:ext cx="313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2BAFE4-F532-46CB-9462-102E077BDBE7}"/>
                    </a:ext>
                  </a:extLst>
                </p14:cNvPr>
                <p14:cNvContentPartPr/>
                <p14:nvPr/>
              </p14:nvContentPartPr>
              <p14:xfrm>
                <a:off x="5757435" y="195030"/>
                <a:ext cx="212400" cy="78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2BAFE4-F532-46CB-9462-102E077BDB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39795" y="177030"/>
                  <a:ext cx="248040" cy="81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D3A0EC3-61F3-45DE-95E5-4BEADB696D5E}"/>
              </a:ext>
            </a:extLst>
          </p:cNvPr>
          <p:cNvGrpSpPr/>
          <p:nvPr/>
        </p:nvGrpSpPr>
        <p:grpSpPr>
          <a:xfrm>
            <a:off x="791595" y="5429790"/>
            <a:ext cx="2748240" cy="714240"/>
            <a:chOff x="791595" y="5429790"/>
            <a:chExt cx="2748240" cy="7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FAC0E5-CCBC-4883-91A7-EAC61B830784}"/>
                    </a:ext>
                  </a:extLst>
                </p14:cNvPr>
                <p14:cNvContentPartPr/>
                <p14:nvPr/>
              </p14:nvContentPartPr>
              <p14:xfrm>
                <a:off x="1119555" y="5631030"/>
                <a:ext cx="29160" cy="249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FAC0E5-CCBC-4883-91A7-EAC61B8307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1555" y="5613390"/>
                  <a:ext cx="64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6E2141-4A67-448E-8A54-F0351CACAD62}"/>
                    </a:ext>
                  </a:extLst>
                </p14:cNvPr>
                <p14:cNvContentPartPr/>
                <p14:nvPr/>
              </p14:nvContentPartPr>
              <p14:xfrm>
                <a:off x="1072755" y="5484510"/>
                <a:ext cx="18720" cy="9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6E2141-4A67-448E-8A54-F0351CACAD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5115" y="5466870"/>
                  <a:ext cx="54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37AB08-B399-4CE0-9EA3-4C126BC9F21B}"/>
                    </a:ext>
                  </a:extLst>
                </p14:cNvPr>
                <p14:cNvContentPartPr/>
                <p14:nvPr/>
              </p14:nvContentPartPr>
              <p14:xfrm>
                <a:off x="1239435" y="5712750"/>
                <a:ext cx="200880" cy="196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37AB08-B399-4CE0-9EA3-4C126BC9F21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21435" y="5694750"/>
                  <a:ext cx="236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C77C36-4FDF-474D-A4DD-DB6D721ED903}"/>
                    </a:ext>
                  </a:extLst>
                </p14:cNvPr>
                <p14:cNvContentPartPr/>
                <p14:nvPr/>
              </p14:nvContentPartPr>
              <p14:xfrm>
                <a:off x="1475595" y="5441310"/>
                <a:ext cx="212760" cy="466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C77C36-4FDF-474D-A4DD-DB6D721ED90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57955" y="5423310"/>
                  <a:ext cx="2484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77D6BF-67F3-4234-B7B2-7529A4A72CE7}"/>
                    </a:ext>
                  </a:extLst>
                </p14:cNvPr>
                <p14:cNvContentPartPr/>
                <p14:nvPr/>
              </p14:nvContentPartPr>
              <p14:xfrm>
                <a:off x="1796715" y="5683950"/>
                <a:ext cx="135360" cy="23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77D6BF-67F3-4234-B7B2-7529A4A72CE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79075" y="5666310"/>
                  <a:ext cx="171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8792DB-E9E6-480A-BCEE-1A3E21328DCB}"/>
                    </a:ext>
                  </a:extLst>
                </p14:cNvPr>
                <p14:cNvContentPartPr/>
                <p14:nvPr/>
              </p14:nvContentPartPr>
              <p14:xfrm>
                <a:off x="2094075" y="5756310"/>
                <a:ext cx="166320" cy="164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8792DB-E9E6-480A-BCEE-1A3E21328D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76435" y="5738670"/>
                  <a:ext cx="201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78A42C6-321D-400B-8293-FD0D27D6F6F9}"/>
                    </a:ext>
                  </a:extLst>
                </p14:cNvPr>
                <p14:cNvContentPartPr/>
                <p14:nvPr/>
              </p14:nvContentPartPr>
              <p14:xfrm>
                <a:off x="2092635" y="5733630"/>
                <a:ext cx="159840" cy="244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78A42C6-321D-400B-8293-FD0D27D6F6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74995" y="5715990"/>
                  <a:ext cx="195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DD6B3B-8D4D-409E-AFAA-19982D6E2AB0}"/>
                    </a:ext>
                  </a:extLst>
                </p14:cNvPr>
                <p14:cNvContentPartPr/>
                <p14:nvPr/>
              </p14:nvContentPartPr>
              <p14:xfrm>
                <a:off x="2702115" y="5429790"/>
                <a:ext cx="144000" cy="49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DD6B3B-8D4D-409E-AFAA-19982D6E2A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75" y="5411790"/>
                  <a:ext cx="179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AD72F33-EAAB-4471-98F8-7D2C5D92169F}"/>
                    </a:ext>
                  </a:extLst>
                </p14:cNvPr>
                <p14:cNvContentPartPr/>
                <p14:nvPr/>
              </p14:nvContentPartPr>
              <p14:xfrm>
                <a:off x="2535075" y="5734350"/>
                <a:ext cx="289800" cy="3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AD72F33-EAAB-4471-98F8-7D2C5D9216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17075" y="5716710"/>
                  <a:ext cx="325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089466-0CB0-4E4E-829C-07971BCCFE63}"/>
                    </a:ext>
                  </a:extLst>
                </p14:cNvPr>
                <p14:cNvContentPartPr/>
                <p14:nvPr/>
              </p14:nvContentPartPr>
              <p14:xfrm>
                <a:off x="2821995" y="5554710"/>
                <a:ext cx="64800" cy="35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089466-0CB0-4E4E-829C-07971BCCFE6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03995" y="5536710"/>
                  <a:ext cx="100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6A7BD21-1593-40A9-B631-988091D02AE3}"/>
                    </a:ext>
                  </a:extLst>
                </p14:cNvPr>
                <p14:cNvContentPartPr/>
                <p14:nvPr/>
              </p14:nvContentPartPr>
              <p14:xfrm>
                <a:off x="3003075" y="5528070"/>
                <a:ext cx="28080" cy="36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6A7BD21-1593-40A9-B631-988091D02A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85075" y="5510430"/>
                  <a:ext cx="63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40A27E-640B-486A-8EF7-E3DE9B785D26}"/>
                    </a:ext>
                  </a:extLst>
                </p14:cNvPr>
                <p14:cNvContentPartPr/>
                <p14:nvPr/>
              </p14:nvContentPartPr>
              <p14:xfrm>
                <a:off x="3120795" y="5651550"/>
                <a:ext cx="185400" cy="232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40A27E-640B-486A-8EF7-E3DE9B785D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02795" y="5633550"/>
                  <a:ext cx="221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99D879-4D41-4C47-BF71-6F0DF6518BF9}"/>
                    </a:ext>
                  </a:extLst>
                </p14:cNvPr>
                <p14:cNvContentPartPr/>
                <p14:nvPr/>
              </p14:nvContentPartPr>
              <p14:xfrm>
                <a:off x="791595" y="6050430"/>
                <a:ext cx="2748240" cy="9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99D879-4D41-4C47-BF71-6F0DF6518BF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3955" y="6032430"/>
                  <a:ext cx="27838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A484B10-6A3F-486C-AC3A-E16C6E3589E2}"/>
              </a:ext>
            </a:extLst>
          </p:cNvPr>
          <p:cNvGrpSpPr/>
          <p:nvPr/>
        </p:nvGrpSpPr>
        <p:grpSpPr>
          <a:xfrm>
            <a:off x="889155" y="2923470"/>
            <a:ext cx="444600" cy="2168280"/>
            <a:chOff x="889155" y="2923470"/>
            <a:chExt cx="4446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BAD7B79-F5B7-4006-AED5-8B48E927857B}"/>
                    </a:ext>
                  </a:extLst>
                </p14:cNvPr>
                <p14:cNvContentPartPr/>
                <p14:nvPr/>
              </p14:nvContentPartPr>
              <p14:xfrm>
                <a:off x="889155" y="2923470"/>
                <a:ext cx="345600" cy="30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BAD7B79-F5B7-4006-AED5-8B48E92785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1155" y="2905830"/>
                  <a:ext cx="381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1860E14-4020-42A0-B045-D8FDD606FC99}"/>
                    </a:ext>
                  </a:extLst>
                </p14:cNvPr>
                <p14:cNvContentPartPr/>
                <p14:nvPr/>
              </p14:nvContentPartPr>
              <p14:xfrm>
                <a:off x="980595" y="3379590"/>
                <a:ext cx="34920" cy="434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1860E14-4020-42A0-B045-D8FDD606FC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2955" y="3361950"/>
                  <a:ext cx="70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C47F334-4C9C-485E-9A2D-9FD16081D235}"/>
                    </a:ext>
                  </a:extLst>
                </p14:cNvPr>
                <p14:cNvContentPartPr/>
                <p14:nvPr/>
              </p14:nvContentPartPr>
              <p14:xfrm>
                <a:off x="1030995" y="3417030"/>
                <a:ext cx="281880" cy="231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C47F334-4C9C-485E-9A2D-9FD16081D2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2995" y="3399030"/>
                  <a:ext cx="317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138CB27-757E-402F-978B-C8D20ACB3016}"/>
                    </a:ext>
                  </a:extLst>
                </p14:cNvPr>
                <p14:cNvContentPartPr/>
                <p14:nvPr/>
              </p14:nvContentPartPr>
              <p14:xfrm>
                <a:off x="1030275" y="3847950"/>
                <a:ext cx="269280" cy="37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138CB27-757E-402F-978B-C8D20ACB301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2275" y="3830310"/>
                  <a:ext cx="304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E6D173-3D27-454C-9192-77CD131B910F}"/>
                    </a:ext>
                  </a:extLst>
                </p14:cNvPr>
                <p14:cNvContentPartPr/>
                <p14:nvPr/>
              </p14:nvContentPartPr>
              <p14:xfrm>
                <a:off x="1021995" y="4350150"/>
                <a:ext cx="181080" cy="33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E6D173-3D27-454C-9192-77CD131B91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3995" y="4332510"/>
                  <a:ext cx="2167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FBE0C8-4D4C-4854-809C-52A87623C2A4}"/>
                    </a:ext>
                  </a:extLst>
                </p14:cNvPr>
                <p14:cNvContentPartPr/>
                <p14:nvPr/>
              </p14:nvContentPartPr>
              <p14:xfrm>
                <a:off x="1136835" y="4853790"/>
                <a:ext cx="184320" cy="237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FBE0C8-4D4C-4854-809C-52A87623C2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8835" y="4836150"/>
                  <a:ext cx="219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E1EAE5-AFC4-4781-8017-3551B2B46C98}"/>
                    </a:ext>
                  </a:extLst>
                </p14:cNvPr>
                <p14:cNvContentPartPr/>
                <p14:nvPr/>
              </p14:nvContentPartPr>
              <p14:xfrm>
                <a:off x="1151595" y="4973670"/>
                <a:ext cx="182160" cy="69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E1EAE5-AFC4-4781-8017-3551B2B46C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33955" y="4956030"/>
                  <a:ext cx="21780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19BA9C8-0050-46C2-816F-766F099855D1}"/>
                  </a:ext>
                </a:extLst>
              </p14:cNvPr>
              <p14:cNvContentPartPr/>
              <p14:nvPr/>
            </p14:nvContentPartPr>
            <p14:xfrm>
              <a:off x="2466315" y="2847510"/>
              <a:ext cx="2098440" cy="253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19BA9C8-0050-46C2-816F-766F099855D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448315" y="2829870"/>
                <a:ext cx="213408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7D80FC8-8E4F-4B8B-9F20-83206956E999}"/>
              </a:ext>
            </a:extLst>
          </p:cNvPr>
          <p:cNvGrpSpPr/>
          <p:nvPr/>
        </p:nvGrpSpPr>
        <p:grpSpPr>
          <a:xfrm>
            <a:off x="2495835" y="3332430"/>
            <a:ext cx="2122560" cy="778320"/>
            <a:chOff x="2495835" y="3332430"/>
            <a:chExt cx="2122560" cy="7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FE690EE-AE76-4885-A3DB-2538BE3C6589}"/>
                    </a:ext>
                  </a:extLst>
                </p14:cNvPr>
                <p14:cNvContentPartPr/>
                <p14:nvPr/>
              </p14:nvContentPartPr>
              <p14:xfrm>
                <a:off x="2495835" y="3332430"/>
                <a:ext cx="2122560" cy="330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FE690EE-AE76-4885-A3DB-2538BE3C65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78195" y="3314430"/>
                  <a:ext cx="2158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BA852E-7183-4F60-9100-73FC0A59AF80}"/>
                    </a:ext>
                  </a:extLst>
                </p14:cNvPr>
                <p14:cNvContentPartPr/>
                <p14:nvPr/>
              </p14:nvContentPartPr>
              <p14:xfrm>
                <a:off x="2543355" y="3863790"/>
                <a:ext cx="1982520" cy="246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BA852E-7183-4F60-9100-73FC0A59AF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25715" y="3845790"/>
                  <a:ext cx="20181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20074CC-B1E7-4E19-B62E-4EB4F4A87169}"/>
              </a:ext>
            </a:extLst>
          </p:cNvPr>
          <p:cNvGrpSpPr/>
          <p:nvPr/>
        </p:nvGrpSpPr>
        <p:grpSpPr>
          <a:xfrm>
            <a:off x="2566035" y="4380750"/>
            <a:ext cx="2068560" cy="759240"/>
            <a:chOff x="2566035" y="4380750"/>
            <a:chExt cx="206856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5E07B1-0A5F-45C4-A750-0240A296E1F2}"/>
                    </a:ext>
                  </a:extLst>
                </p14:cNvPr>
                <p14:cNvContentPartPr/>
                <p14:nvPr/>
              </p14:nvContentPartPr>
              <p14:xfrm>
                <a:off x="2566035" y="4380750"/>
                <a:ext cx="2034360" cy="28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5E07B1-0A5F-45C4-A750-0240A296E1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48395" y="4363110"/>
                  <a:ext cx="2070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04A7D24-08F5-41C0-8D1F-814CEE30D359}"/>
                    </a:ext>
                  </a:extLst>
                </p14:cNvPr>
                <p14:cNvContentPartPr/>
                <p14:nvPr/>
              </p14:nvContentPartPr>
              <p14:xfrm>
                <a:off x="2625795" y="4872870"/>
                <a:ext cx="2008800" cy="267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04A7D24-08F5-41C0-8D1F-814CEE30D3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07795" y="4855230"/>
                  <a:ext cx="20444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317B1E7-6D12-4214-9CC1-F8CECA900F5C}"/>
                  </a:ext>
                </a:extLst>
              </p14:cNvPr>
              <p14:cNvContentPartPr/>
              <p14:nvPr/>
            </p14:nvContentPartPr>
            <p14:xfrm>
              <a:off x="4210155" y="517950"/>
              <a:ext cx="244080" cy="439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317B1E7-6D12-4214-9CC1-F8CECA900F5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92515" y="499950"/>
                <a:ext cx="279720" cy="47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5B98908-0628-49E9-96DA-685DCD7CB2A5}"/>
              </a:ext>
            </a:extLst>
          </p:cNvPr>
          <p:cNvGrpSpPr/>
          <p:nvPr/>
        </p:nvGrpSpPr>
        <p:grpSpPr>
          <a:xfrm>
            <a:off x="312240" y="1423200"/>
            <a:ext cx="8828475" cy="4126830"/>
            <a:chOff x="312240" y="1423200"/>
            <a:chExt cx="8828475" cy="41268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AC8710-1F52-4B0C-AD2F-BAA6CBB94C7E}"/>
                    </a:ext>
                  </a:extLst>
                </p14:cNvPr>
                <p14:cNvContentPartPr/>
                <p14:nvPr/>
              </p14:nvContentPartPr>
              <p14:xfrm>
                <a:off x="4967400" y="1423200"/>
                <a:ext cx="341640" cy="312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AC8710-1F52-4B0C-AD2F-BAA6CBB94C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49760" y="1405560"/>
                  <a:ext cx="377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36E70F-094B-484C-946F-1810B79B6DF9}"/>
                    </a:ext>
                  </a:extLst>
                </p14:cNvPr>
                <p14:cNvContentPartPr/>
                <p14:nvPr/>
              </p14:nvContentPartPr>
              <p14:xfrm>
                <a:off x="4454760" y="2020800"/>
                <a:ext cx="216360" cy="333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36E70F-094B-484C-946F-1810B79B6DF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36760" y="2003160"/>
                  <a:ext cx="252000" cy="33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D21889-205D-4ECE-9D8C-8698DDE2EEE8}"/>
                    </a:ext>
                  </a:extLst>
                </p14:cNvPr>
                <p14:cNvContentPartPr/>
                <p14:nvPr/>
              </p14:nvContentPartPr>
              <p14:xfrm>
                <a:off x="4471680" y="2050320"/>
                <a:ext cx="4321080" cy="345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D21889-205D-4ECE-9D8C-8698DDE2EEE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53680" y="2032320"/>
                  <a:ext cx="4356720" cy="34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A97B64-3769-45EE-9EF2-7CF988F031B9}"/>
                    </a:ext>
                  </a:extLst>
                </p14:cNvPr>
                <p14:cNvContentPartPr/>
                <p14:nvPr/>
              </p14:nvContentPartPr>
              <p14:xfrm>
                <a:off x="4582560" y="5327760"/>
                <a:ext cx="417204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A97B64-3769-45EE-9EF2-7CF988F031B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4560" y="5310120"/>
                  <a:ext cx="420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F11686-7F41-4E68-AA99-9BE3DB5E092E}"/>
                    </a:ext>
                  </a:extLst>
                </p14:cNvPr>
                <p14:cNvContentPartPr/>
                <p14:nvPr/>
              </p14:nvContentPartPr>
              <p14:xfrm>
                <a:off x="5994480" y="2060760"/>
                <a:ext cx="227160" cy="311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F11686-7F41-4E68-AA99-9BE3DB5E09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76480" y="2042760"/>
                  <a:ext cx="262800" cy="31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2A0723-989E-4D11-B358-5257119E35D5}"/>
                    </a:ext>
                  </a:extLst>
                </p14:cNvPr>
                <p14:cNvContentPartPr/>
                <p14:nvPr/>
              </p14:nvContentPartPr>
              <p14:xfrm>
                <a:off x="6202560" y="5103840"/>
                <a:ext cx="46080" cy="30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2A0723-989E-4D11-B358-5257119E35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84920" y="5085840"/>
                  <a:ext cx="81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C2C0C4-F066-45CD-875A-44547B3D0947}"/>
                    </a:ext>
                  </a:extLst>
                </p14:cNvPr>
                <p14:cNvContentPartPr/>
                <p14:nvPr/>
              </p14:nvContentPartPr>
              <p14:xfrm>
                <a:off x="7364280" y="2091000"/>
                <a:ext cx="163440" cy="342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C2C0C4-F066-45CD-875A-44547B3D094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46640" y="2073000"/>
                  <a:ext cx="1990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499EC7-A5BD-4AF0-A9A6-25A1996B1A52}"/>
                    </a:ext>
                  </a:extLst>
                </p14:cNvPr>
                <p14:cNvContentPartPr/>
                <p14:nvPr/>
              </p14:nvContentPartPr>
              <p14:xfrm>
                <a:off x="4485720" y="2630640"/>
                <a:ext cx="4417200" cy="5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499EC7-A5BD-4AF0-A9A6-25A1996B1A5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67720" y="2612640"/>
                  <a:ext cx="4452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505DF8-8089-4CBE-8D0C-E7491AE8ED19}"/>
                    </a:ext>
                  </a:extLst>
                </p14:cNvPr>
                <p14:cNvContentPartPr/>
                <p14:nvPr/>
              </p14:nvContentPartPr>
              <p14:xfrm>
                <a:off x="5037960" y="2243640"/>
                <a:ext cx="85680" cy="25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505DF8-8089-4CBE-8D0C-E7491AE8ED1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19960" y="2226000"/>
                  <a:ext cx="121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C3D8AD-C2CD-45F5-9537-3FB4BB7231A2}"/>
                    </a:ext>
                  </a:extLst>
                </p14:cNvPr>
                <p14:cNvContentPartPr/>
                <p14:nvPr/>
              </p14:nvContentPartPr>
              <p14:xfrm>
                <a:off x="5048760" y="2265960"/>
                <a:ext cx="208080" cy="265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C3D8AD-C2CD-45F5-9537-3FB4BB7231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30760" y="2248320"/>
                  <a:ext cx="243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6B5E12-B64C-4D0B-918A-77816860D026}"/>
                    </a:ext>
                  </a:extLst>
                </p14:cNvPr>
                <p14:cNvContentPartPr/>
                <p14:nvPr/>
              </p14:nvContentPartPr>
              <p14:xfrm>
                <a:off x="5381040" y="2325720"/>
                <a:ext cx="48960" cy="20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6B5E12-B64C-4D0B-918A-77816860D02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63400" y="2308080"/>
                  <a:ext cx="84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33BAEF-671D-4397-AD3C-6EFCDFDEE961}"/>
                    </a:ext>
                  </a:extLst>
                </p14:cNvPr>
                <p14:cNvContentPartPr/>
                <p14:nvPr/>
              </p14:nvContentPartPr>
              <p14:xfrm>
                <a:off x="6471120" y="2227800"/>
                <a:ext cx="108720" cy="24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33BAEF-671D-4397-AD3C-6EFCDFDEE96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3480" y="2210160"/>
                  <a:ext cx="144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0A58D3-2D08-4744-8A56-3E04313F94BF}"/>
                    </a:ext>
                  </a:extLst>
                </p14:cNvPr>
                <p14:cNvContentPartPr/>
                <p14:nvPr/>
              </p14:nvContentPartPr>
              <p14:xfrm>
                <a:off x="6591720" y="2285040"/>
                <a:ext cx="80640" cy="19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0A58D3-2D08-4744-8A56-3E04313F94B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3720" y="2267400"/>
                  <a:ext cx="116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90A340-19EF-4FFA-AA04-9E2E751CCD44}"/>
                    </a:ext>
                  </a:extLst>
                </p14:cNvPr>
                <p14:cNvContentPartPr/>
                <p14:nvPr/>
              </p14:nvContentPartPr>
              <p14:xfrm>
                <a:off x="6475800" y="2414640"/>
                <a:ext cx="139680" cy="1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90A340-19EF-4FFA-AA04-9E2E751CCD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57800" y="2396640"/>
                  <a:ext cx="17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4367D-3204-471C-9BC6-2B6A13C622AF}"/>
                    </a:ext>
                  </a:extLst>
                </p14:cNvPr>
                <p14:cNvContentPartPr/>
                <p14:nvPr/>
              </p14:nvContentPartPr>
              <p14:xfrm>
                <a:off x="6795480" y="2282160"/>
                <a:ext cx="288360" cy="21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4367D-3204-471C-9BC6-2B6A13C622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77480" y="2264160"/>
                  <a:ext cx="324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8D427C-607B-4628-8E42-59EB6840811A}"/>
                    </a:ext>
                  </a:extLst>
                </p14:cNvPr>
                <p14:cNvContentPartPr/>
                <p14:nvPr/>
              </p14:nvContentPartPr>
              <p14:xfrm>
                <a:off x="7836600" y="2240760"/>
                <a:ext cx="73800" cy="25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8D427C-607B-4628-8E42-59EB6840811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18960" y="2223120"/>
                  <a:ext cx="109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A427C4-6209-4117-A107-F90F5B47CCDE}"/>
                    </a:ext>
                  </a:extLst>
                </p14:cNvPr>
                <p14:cNvContentPartPr/>
                <p14:nvPr/>
              </p14:nvContentPartPr>
              <p14:xfrm>
                <a:off x="7903200" y="2260920"/>
                <a:ext cx="1483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A427C4-6209-4117-A107-F90F5B47CCD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85560" y="2242920"/>
                  <a:ext cx="183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C2DCAA-CF8B-4767-AD09-A814DD463431}"/>
                    </a:ext>
                  </a:extLst>
                </p14:cNvPr>
                <p14:cNvContentPartPr/>
                <p14:nvPr/>
              </p14:nvContentPartPr>
              <p14:xfrm>
                <a:off x="7850280" y="2419320"/>
                <a:ext cx="176040" cy="1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C2DCAA-CF8B-4767-AD09-A814DD4634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32640" y="2401680"/>
                  <a:ext cx="21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A04DB8-36F7-4F34-9BC1-A3D344AF21A8}"/>
                    </a:ext>
                  </a:extLst>
                </p14:cNvPr>
                <p14:cNvContentPartPr/>
                <p14:nvPr/>
              </p14:nvContentPartPr>
              <p14:xfrm>
                <a:off x="8153760" y="2251920"/>
                <a:ext cx="160560" cy="27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A04DB8-36F7-4F34-9BC1-A3D344AF21A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36120" y="2233920"/>
                  <a:ext cx="196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60B43E-93B0-4B77-9B77-04B32B88DDBC}"/>
                    </a:ext>
                  </a:extLst>
                </p14:cNvPr>
                <p14:cNvContentPartPr/>
                <p14:nvPr/>
              </p14:nvContentPartPr>
              <p14:xfrm>
                <a:off x="5245680" y="2858880"/>
                <a:ext cx="324000" cy="20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60B43E-93B0-4B77-9B77-04B32B88DDB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28040" y="2841240"/>
                  <a:ext cx="359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3FF30A-EF56-4ECE-918F-AE3A85E19DB2}"/>
                    </a:ext>
                  </a:extLst>
                </p14:cNvPr>
                <p14:cNvContentPartPr/>
                <p14:nvPr/>
              </p14:nvContentPartPr>
              <p14:xfrm>
                <a:off x="5262600" y="3325080"/>
                <a:ext cx="46080" cy="44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3FF30A-EF56-4ECE-918F-AE3A85E19DB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44960" y="3307080"/>
                  <a:ext cx="81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787D59-C75C-4A86-8DC7-D9A0C9A00F8D}"/>
                    </a:ext>
                  </a:extLst>
                </p14:cNvPr>
                <p14:cNvContentPartPr/>
                <p14:nvPr/>
              </p14:nvContentPartPr>
              <p14:xfrm>
                <a:off x="5306880" y="3340920"/>
                <a:ext cx="235080" cy="27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787D59-C75C-4A86-8DC7-D9A0C9A00F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88880" y="3323280"/>
                  <a:ext cx="270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484968-D562-4F39-8149-F6D2FA29940A}"/>
                    </a:ext>
                  </a:extLst>
                </p14:cNvPr>
                <p14:cNvContentPartPr/>
                <p14:nvPr/>
              </p14:nvContentPartPr>
              <p14:xfrm>
                <a:off x="5247120" y="3813960"/>
                <a:ext cx="280440" cy="407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484968-D562-4F39-8149-F6D2FA29940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29120" y="3796320"/>
                  <a:ext cx="316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3B0794-7422-464F-B5AF-3E38F4FAA5E7}"/>
                    </a:ext>
                  </a:extLst>
                </p14:cNvPr>
                <p14:cNvContentPartPr/>
                <p14:nvPr/>
              </p14:nvContentPartPr>
              <p14:xfrm>
                <a:off x="5435400" y="4378440"/>
                <a:ext cx="185040" cy="330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3B0794-7422-464F-B5AF-3E38F4FAA5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17760" y="4360800"/>
                  <a:ext cx="220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DC5205-5C3B-4B3D-96F1-87BCC2A7DEDB}"/>
                    </a:ext>
                  </a:extLst>
                </p14:cNvPr>
                <p14:cNvContentPartPr/>
                <p14:nvPr/>
              </p14:nvContentPartPr>
              <p14:xfrm>
                <a:off x="5471760" y="4924200"/>
                <a:ext cx="176040" cy="28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DC5205-5C3B-4B3D-96F1-87BCC2A7DED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54120" y="4906560"/>
                  <a:ext cx="211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B00340-30D4-43BC-AA4A-E8C5D1E54E20}"/>
                    </a:ext>
                  </a:extLst>
                </p14:cNvPr>
                <p14:cNvContentPartPr/>
                <p14:nvPr/>
              </p14:nvContentPartPr>
              <p14:xfrm>
                <a:off x="5508120" y="5068200"/>
                <a:ext cx="145080" cy="3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B00340-30D4-43BC-AA4A-E8C5D1E54E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480" y="5050560"/>
                  <a:ext cx="180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01B563-803F-4290-9BF0-624DA4FD6804}"/>
                    </a:ext>
                  </a:extLst>
                </p14:cNvPr>
                <p14:cNvContentPartPr/>
                <p14:nvPr/>
              </p14:nvContentPartPr>
              <p14:xfrm>
                <a:off x="6495960" y="2817840"/>
                <a:ext cx="202320" cy="33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01B563-803F-4290-9BF0-624DA4FD680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77960" y="2799840"/>
                  <a:ext cx="237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746024-4A60-495D-B690-A310933162D2}"/>
                    </a:ext>
                  </a:extLst>
                </p14:cNvPr>
                <p14:cNvContentPartPr/>
                <p14:nvPr/>
              </p14:nvContentPartPr>
              <p14:xfrm>
                <a:off x="6627720" y="2898480"/>
                <a:ext cx="180360" cy="258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746024-4A60-495D-B690-A310933162D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10080" y="2880840"/>
                  <a:ext cx="216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06CD6B-EF12-4D07-81AE-CAB5B4DA4A75}"/>
                    </a:ext>
                  </a:extLst>
                </p14:cNvPr>
                <p14:cNvContentPartPr/>
                <p14:nvPr/>
              </p14:nvContentPartPr>
              <p14:xfrm>
                <a:off x="6562560" y="3062640"/>
                <a:ext cx="20232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06CD6B-EF12-4D07-81AE-CAB5B4DA4A7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44560" y="3044640"/>
                  <a:ext cx="237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642C99-E333-4380-AD3B-7C659D523DAE}"/>
                    </a:ext>
                  </a:extLst>
                </p14:cNvPr>
                <p14:cNvContentPartPr/>
                <p14:nvPr/>
              </p14:nvContentPartPr>
              <p14:xfrm>
                <a:off x="6541680" y="3289080"/>
                <a:ext cx="146880" cy="268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642C99-E333-4380-AD3B-7C659D523D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24040" y="3271080"/>
                  <a:ext cx="182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6119F1-B8D8-4166-8077-E3211296C8E4}"/>
                    </a:ext>
                  </a:extLst>
                </p14:cNvPr>
                <p14:cNvContentPartPr/>
                <p14:nvPr/>
              </p14:nvContentPartPr>
              <p14:xfrm>
                <a:off x="6680280" y="3331920"/>
                <a:ext cx="162720" cy="248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6119F1-B8D8-4166-8077-E3211296C8E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62640" y="3313920"/>
                  <a:ext cx="198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590A77-082D-4A91-AA74-608B0595B5B2}"/>
                    </a:ext>
                  </a:extLst>
                </p14:cNvPr>
                <p14:cNvContentPartPr/>
                <p14:nvPr/>
              </p14:nvContentPartPr>
              <p14:xfrm>
                <a:off x="6613680" y="3471600"/>
                <a:ext cx="204840" cy="13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590A77-082D-4A91-AA74-608B0595B5B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96040" y="3453960"/>
                  <a:ext cx="240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BFCC52-6E90-45CB-9255-6659300DC52D}"/>
                    </a:ext>
                  </a:extLst>
                </p14:cNvPr>
                <p14:cNvContentPartPr/>
                <p14:nvPr/>
              </p14:nvContentPartPr>
              <p14:xfrm>
                <a:off x="6660120" y="3734400"/>
                <a:ext cx="18000" cy="20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BFCC52-6E90-45CB-9255-6659300DC52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42120" y="3716400"/>
                  <a:ext cx="53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26B5BF-CF10-4BCC-8E49-5E6C52F2654C}"/>
                    </a:ext>
                  </a:extLst>
                </p14:cNvPr>
                <p14:cNvContentPartPr/>
                <p14:nvPr/>
              </p14:nvContentPartPr>
              <p14:xfrm>
                <a:off x="6645360" y="3743760"/>
                <a:ext cx="323280" cy="26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26B5BF-CF10-4BCC-8E49-5E6C52F2654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27360" y="3726120"/>
                  <a:ext cx="358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088689-42A7-4277-8702-BED20175DEFE}"/>
                    </a:ext>
                  </a:extLst>
                </p14:cNvPr>
                <p14:cNvContentPartPr/>
                <p14:nvPr/>
              </p14:nvContentPartPr>
              <p14:xfrm>
                <a:off x="6682440" y="4234080"/>
                <a:ext cx="51480" cy="244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088689-42A7-4277-8702-BED20175DE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64440" y="4216080"/>
                  <a:ext cx="87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CBA3F7-A9BE-4014-A286-D195F92A9D1F}"/>
                    </a:ext>
                  </a:extLst>
                </p14:cNvPr>
                <p14:cNvContentPartPr/>
                <p14:nvPr/>
              </p14:nvContentPartPr>
              <p14:xfrm>
                <a:off x="6689640" y="4250640"/>
                <a:ext cx="261000" cy="303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CBA3F7-A9BE-4014-A286-D195F92A9D1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71640" y="4232640"/>
                  <a:ext cx="296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5034B55-84EA-4FD4-8E2C-7E70EC0CDA9C}"/>
                    </a:ext>
                  </a:extLst>
                </p14:cNvPr>
                <p14:cNvContentPartPr/>
                <p14:nvPr/>
              </p14:nvContentPartPr>
              <p14:xfrm>
                <a:off x="6702600" y="4923120"/>
                <a:ext cx="26712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5034B55-84EA-4FD4-8E2C-7E70EC0CDA9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84960" y="4905480"/>
                  <a:ext cx="302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A04586-EEE5-4370-94A9-146AFA14A97C}"/>
                    </a:ext>
                  </a:extLst>
                </p14:cNvPr>
                <p14:cNvContentPartPr/>
                <p14:nvPr/>
              </p14:nvContentPartPr>
              <p14:xfrm>
                <a:off x="8049360" y="2825040"/>
                <a:ext cx="45720" cy="26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A04586-EEE5-4370-94A9-146AFA14A9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31720" y="2807040"/>
                  <a:ext cx="81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A38A76-4AB6-4902-8289-B39462DA1AB6}"/>
                    </a:ext>
                  </a:extLst>
                </p14:cNvPr>
                <p14:cNvContentPartPr/>
                <p14:nvPr/>
              </p14:nvContentPartPr>
              <p14:xfrm>
                <a:off x="7951080" y="3298080"/>
                <a:ext cx="391680" cy="18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A38A76-4AB6-4902-8289-B39462DA1AB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33080" y="3280080"/>
                  <a:ext cx="427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7B0FCE-3BDC-4E0D-924E-0D150C8D0244}"/>
                    </a:ext>
                  </a:extLst>
                </p14:cNvPr>
                <p14:cNvContentPartPr/>
                <p14:nvPr/>
              </p14:nvContentPartPr>
              <p14:xfrm>
                <a:off x="7898160" y="3733320"/>
                <a:ext cx="510840" cy="27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7B0FCE-3BDC-4E0D-924E-0D150C8D024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80520" y="3715680"/>
                  <a:ext cx="546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2958A1-6DAB-4D39-8FD4-C2B5BD301F7F}"/>
                    </a:ext>
                  </a:extLst>
                </p14:cNvPr>
                <p14:cNvContentPartPr/>
                <p14:nvPr/>
              </p14:nvContentPartPr>
              <p14:xfrm>
                <a:off x="7937400" y="4186200"/>
                <a:ext cx="357480" cy="357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2958A1-6DAB-4D39-8FD4-C2B5BD301F7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19400" y="4168200"/>
                  <a:ext cx="3931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5C7713-C4C2-4884-AB85-4C254112A5C4}"/>
                    </a:ext>
                  </a:extLst>
                </p14:cNvPr>
                <p14:cNvContentPartPr/>
                <p14:nvPr/>
              </p14:nvContentPartPr>
              <p14:xfrm>
                <a:off x="8120640" y="4817640"/>
                <a:ext cx="37080" cy="27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5C7713-C4C2-4884-AB85-4C254112A5C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03000" y="4799640"/>
                  <a:ext cx="72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D4FB015-B06D-406C-8F43-397C183F1199}"/>
                    </a:ext>
                  </a:extLst>
                </p14:cNvPr>
                <p14:cNvContentPartPr/>
                <p14:nvPr/>
              </p14:nvContentPartPr>
              <p14:xfrm>
                <a:off x="8073840" y="4842840"/>
                <a:ext cx="108720" cy="5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D4FB015-B06D-406C-8F43-397C183F119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55840" y="4824840"/>
                  <a:ext cx="144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A01708-DF3E-4B26-A515-2BC660DC71EA}"/>
                    </a:ext>
                  </a:extLst>
                </p14:cNvPr>
                <p14:cNvContentPartPr/>
                <p14:nvPr/>
              </p14:nvContentPartPr>
              <p14:xfrm>
                <a:off x="8025240" y="5132640"/>
                <a:ext cx="176760" cy="1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A01708-DF3E-4B26-A515-2BC660DC71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07600" y="5115000"/>
                  <a:ext cx="212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541BA40-D83D-4F96-A532-6809BE0BEAC8}"/>
                    </a:ext>
                  </a:extLst>
                </p14:cNvPr>
                <p14:cNvContentPartPr/>
                <p14:nvPr/>
              </p14:nvContentPartPr>
              <p14:xfrm>
                <a:off x="666120" y="1974000"/>
                <a:ext cx="50760" cy="399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541BA40-D83D-4F96-A532-6809BE0BEAC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8120" y="1956360"/>
                  <a:ext cx="86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405FC6-572D-413E-BB67-925A17A92C99}"/>
                    </a:ext>
                  </a:extLst>
                </p14:cNvPr>
                <p14:cNvContentPartPr/>
                <p14:nvPr/>
              </p14:nvContentPartPr>
              <p14:xfrm>
                <a:off x="696720" y="2123400"/>
                <a:ext cx="159120" cy="19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405FC6-572D-413E-BB67-925A17A92C9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9080" y="2105400"/>
                  <a:ext cx="194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CA7C3B-9C84-4E50-9BFC-C21C8683EAD8}"/>
                    </a:ext>
                  </a:extLst>
                </p14:cNvPr>
                <p14:cNvContentPartPr/>
                <p14:nvPr/>
              </p14:nvContentPartPr>
              <p14:xfrm>
                <a:off x="778800" y="2242560"/>
                <a:ext cx="184680" cy="18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CA7C3B-9C84-4E50-9BFC-C21C8683EA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1160" y="2224560"/>
                  <a:ext cx="220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10ED8B-37CD-4688-9517-582C76A1D4BA}"/>
                    </a:ext>
                  </a:extLst>
                </p14:cNvPr>
                <p14:cNvContentPartPr/>
                <p14:nvPr/>
              </p14:nvContentPartPr>
              <p14:xfrm>
                <a:off x="946920" y="2176320"/>
                <a:ext cx="338400" cy="176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10ED8B-37CD-4688-9517-582C76A1D4B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9280" y="2158680"/>
                  <a:ext cx="374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00E05D-492B-42C6-AA64-D5F87602AD4F}"/>
                    </a:ext>
                  </a:extLst>
                </p14:cNvPr>
                <p14:cNvContentPartPr/>
                <p14:nvPr/>
              </p14:nvContentPartPr>
              <p14:xfrm>
                <a:off x="1182000" y="2183520"/>
                <a:ext cx="145440" cy="504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00E05D-492B-42C6-AA64-D5F87602AD4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64360" y="2165520"/>
                  <a:ext cx="1810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FB3F9D-9D59-4B11-A4F2-1D34D00B983C}"/>
                    </a:ext>
                  </a:extLst>
                </p14:cNvPr>
                <p14:cNvContentPartPr/>
                <p14:nvPr/>
              </p14:nvContentPartPr>
              <p14:xfrm>
                <a:off x="1560720" y="1994160"/>
                <a:ext cx="166680" cy="3134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FB3F9D-9D59-4B11-A4F2-1D34D00B983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43080" y="1976160"/>
                  <a:ext cx="202320" cy="31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0A9686-ACE7-4490-8E0E-A5E9D297DBBF}"/>
                    </a:ext>
                  </a:extLst>
                </p14:cNvPr>
                <p14:cNvContentPartPr/>
                <p14:nvPr/>
              </p14:nvContentPartPr>
              <p14:xfrm>
                <a:off x="1830360" y="2194680"/>
                <a:ext cx="26280" cy="440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0A9686-ACE7-4490-8E0E-A5E9D297DBB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12360" y="2176680"/>
                  <a:ext cx="61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9399FC-4200-4A30-B27A-707C16014F92}"/>
                    </a:ext>
                  </a:extLst>
                </p14:cNvPr>
                <p14:cNvContentPartPr/>
                <p14:nvPr/>
              </p14:nvContentPartPr>
              <p14:xfrm>
                <a:off x="1784280" y="2229600"/>
                <a:ext cx="212760" cy="179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9399FC-4200-4A30-B27A-707C16014F9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766280" y="2211600"/>
                  <a:ext cx="248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FEBF1C-D9F4-42A9-A6A5-A19CD5537C6C}"/>
                    </a:ext>
                  </a:extLst>
                </p14:cNvPr>
                <p14:cNvContentPartPr/>
                <p14:nvPr/>
              </p14:nvContentPartPr>
              <p14:xfrm>
                <a:off x="2042400" y="2255160"/>
                <a:ext cx="183600" cy="159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FEBF1C-D9F4-42A9-A6A5-A19CD5537C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24760" y="2237520"/>
                  <a:ext cx="219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8903F39-610E-40F7-872E-8CB015385ACD}"/>
                    </a:ext>
                  </a:extLst>
                </p14:cNvPr>
                <p14:cNvContentPartPr/>
                <p14:nvPr/>
              </p14:nvContentPartPr>
              <p14:xfrm>
                <a:off x="2179200" y="2107200"/>
                <a:ext cx="121680" cy="299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8903F39-610E-40F7-872E-8CB015385A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161200" y="2089200"/>
                  <a:ext cx="157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3586A8-B8D6-45FA-96A4-B63E4FACE77B}"/>
                    </a:ext>
                  </a:extLst>
                </p14:cNvPr>
                <p14:cNvContentPartPr/>
                <p14:nvPr/>
              </p14:nvContentPartPr>
              <p14:xfrm>
                <a:off x="2368200" y="2255880"/>
                <a:ext cx="169200" cy="178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3586A8-B8D6-45FA-96A4-B63E4FACE77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50560" y="2237880"/>
                  <a:ext cx="204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14816B-AA5C-4D71-9F6F-6C55BC926370}"/>
                    </a:ext>
                  </a:extLst>
                </p14:cNvPr>
                <p14:cNvContentPartPr/>
                <p14:nvPr/>
              </p14:nvContentPartPr>
              <p14:xfrm>
                <a:off x="2617680" y="2083800"/>
                <a:ext cx="27360" cy="40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14816B-AA5C-4D71-9F6F-6C55BC92637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99680" y="2065800"/>
                  <a:ext cx="63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6BD989-6A56-493D-A2A9-3551C7BFDE1B}"/>
                    </a:ext>
                  </a:extLst>
                </p14:cNvPr>
                <p14:cNvContentPartPr/>
                <p14:nvPr/>
              </p14:nvContentPartPr>
              <p14:xfrm>
                <a:off x="2553960" y="2214840"/>
                <a:ext cx="206280" cy="11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6BD989-6A56-493D-A2A9-3551C7BFDE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35960" y="2196840"/>
                  <a:ext cx="241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910B4B-A2A1-4911-AEE2-F10D846DECD0}"/>
                    </a:ext>
                  </a:extLst>
                </p14:cNvPr>
                <p14:cNvContentPartPr/>
                <p14:nvPr/>
              </p14:nvContentPartPr>
              <p14:xfrm>
                <a:off x="2728200" y="2215200"/>
                <a:ext cx="182880" cy="21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910B4B-A2A1-4911-AEE2-F10D846DECD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10200" y="2197560"/>
                  <a:ext cx="218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16D690-1CE4-458B-888C-5E788CAC7AD9}"/>
                    </a:ext>
                  </a:extLst>
                </p14:cNvPr>
                <p14:cNvContentPartPr/>
                <p14:nvPr/>
              </p14:nvContentPartPr>
              <p14:xfrm>
                <a:off x="2968680" y="2201880"/>
                <a:ext cx="206640" cy="21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16D690-1CE4-458B-888C-5E788CAC7AD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0680" y="2184240"/>
                  <a:ext cx="242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157C0AB-F952-44DA-AB24-169EEA99B55D}"/>
                    </a:ext>
                  </a:extLst>
                </p14:cNvPr>
                <p14:cNvContentPartPr/>
                <p14:nvPr/>
              </p14:nvContentPartPr>
              <p14:xfrm>
                <a:off x="382080" y="1929000"/>
                <a:ext cx="301680" cy="3062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157C0AB-F952-44DA-AB24-169EEA99B55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4080" y="1911000"/>
                  <a:ext cx="337320" cy="30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E4B417-56D3-47F0-9FA5-72835AAADC93}"/>
                    </a:ext>
                  </a:extLst>
                </p14:cNvPr>
                <p14:cNvContentPartPr/>
                <p14:nvPr/>
              </p14:nvContentPartPr>
              <p14:xfrm>
                <a:off x="678000" y="4906560"/>
                <a:ext cx="20520" cy="35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E4B417-56D3-47F0-9FA5-72835AAADC9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360" y="4888920"/>
                  <a:ext cx="561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6A8BF4-22BF-4A2C-A8D1-852D30C09448}"/>
                    </a:ext>
                  </a:extLst>
                </p14:cNvPr>
                <p14:cNvContentPartPr/>
                <p14:nvPr/>
              </p14:nvContentPartPr>
              <p14:xfrm>
                <a:off x="642000" y="5152080"/>
                <a:ext cx="2923560" cy="96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6A8BF4-22BF-4A2C-A8D1-852D30C0944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4360" y="5134440"/>
                  <a:ext cx="2959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F648B4-1156-4562-A583-E773089BDCFB}"/>
                    </a:ext>
                  </a:extLst>
                </p14:cNvPr>
                <p14:cNvContentPartPr/>
                <p14:nvPr/>
              </p14:nvContentPartPr>
              <p14:xfrm>
                <a:off x="3408240" y="1868160"/>
                <a:ext cx="93600" cy="325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F648B4-1156-4562-A583-E773089BDC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390600" y="1850520"/>
                  <a:ext cx="129240" cy="32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18C312-340D-40E7-8C6F-B57E42284D1D}"/>
                    </a:ext>
                  </a:extLst>
                </p14:cNvPr>
                <p14:cNvContentPartPr/>
                <p14:nvPr/>
              </p14:nvContentPartPr>
              <p14:xfrm>
                <a:off x="312240" y="1900920"/>
                <a:ext cx="3025440" cy="5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18C312-340D-40E7-8C6F-B57E42284D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4600" y="1883280"/>
                  <a:ext cx="3061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99D24E-76D3-4D9B-AF90-AC1545E8EE6D}"/>
                    </a:ext>
                  </a:extLst>
                </p14:cNvPr>
                <p14:cNvContentPartPr/>
                <p14:nvPr/>
              </p14:nvContentPartPr>
              <p14:xfrm>
                <a:off x="512040" y="2588160"/>
                <a:ext cx="2932560" cy="13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99D24E-76D3-4D9B-AF90-AC1545E8EE6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94040" y="2570520"/>
                  <a:ext cx="2968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EB0476-9995-4421-A2DD-DE28001A8E58}"/>
                    </a:ext>
                  </a:extLst>
                </p14:cNvPr>
                <p14:cNvContentPartPr/>
                <p14:nvPr/>
              </p14:nvContentPartPr>
              <p14:xfrm>
                <a:off x="357075" y="4453470"/>
                <a:ext cx="227880" cy="18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EB0476-9995-4421-A2DD-DE28001A8E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9075" y="4435470"/>
                  <a:ext cx="263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C04DB6C-39D1-484F-9A45-3127C4B38E53}"/>
                    </a:ext>
                  </a:extLst>
                </p14:cNvPr>
                <p14:cNvContentPartPr/>
                <p14:nvPr/>
              </p14:nvContentPartPr>
              <p14:xfrm>
                <a:off x="437355" y="4496310"/>
                <a:ext cx="298800" cy="140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C04DB6C-39D1-484F-9A45-3127C4B38E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9715" y="4478670"/>
                  <a:ext cx="33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A0245B-5149-406B-B30A-47E116C2B3FE}"/>
                    </a:ext>
                  </a:extLst>
                </p14:cNvPr>
                <p14:cNvContentPartPr/>
                <p14:nvPr/>
              </p14:nvContentPartPr>
              <p14:xfrm>
                <a:off x="2559195" y="4480470"/>
                <a:ext cx="2044080" cy="54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A0245B-5149-406B-B30A-47E116C2B3F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41195" y="4462830"/>
                  <a:ext cx="207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82AFE9-2A15-43B7-A5F6-F90019D42A29}"/>
                    </a:ext>
                  </a:extLst>
                </p14:cNvPr>
                <p14:cNvContentPartPr/>
                <p14:nvPr/>
              </p14:nvContentPartPr>
              <p14:xfrm>
                <a:off x="4349835" y="4363830"/>
                <a:ext cx="212760" cy="313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82AFE9-2A15-43B7-A5F6-F90019D42A2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31835" y="4346190"/>
                  <a:ext cx="248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4A124B-0654-41D1-9E92-E381763D66A1}"/>
                    </a:ext>
                  </a:extLst>
                </p14:cNvPr>
                <p14:cNvContentPartPr/>
                <p14:nvPr/>
              </p14:nvContentPartPr>
              <p14:xfrm>
                <a:off x="4592475" y="4254750"/>
                <a:ext cx="3936960" cy="135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4A124B-0654-41D1-9E92-E381763D66A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74835" y="4237110"/>
                  <a:ext cx="397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AD17A5-C45E-45AD-982B-1736B8A5FDE6}"/>
                    </a:ext>
                  </a:extLst>
                </p14:cNvPr>
                <p14:cNvContentPartPr/>
                <p14:nvPr/>
              </p14:nvContentPartPr>
              <p14:xfrm>
                <a:off x="8443395" y="4249710"/>
                <a:ext cx="280080" cy="1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AD17A5-C45E-45AD-982B-1736B8A5FD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25755" y="4231710"/>
                  <a:ext cx="31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4937548-7129-4756-A178-EC5A4ECC5BA7}"/>
                    </a:ext>
                  </a:extLst>
                </p14:cNvPr>
                <p14:cNvContentPartPr/>
                <p14:nvPr/>
              </p14:nvContentPartPr>
              <p14:xfrm>
                <a:off x="4610115" y="4650390"/>
                <a:ext cx="4165560" cy="165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4937548-7129-4756-A178-EC5A4ECC5BA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92475" y="4632750"/>
                  <a:ext cx="420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D46F2C-91B1-4E65-AFDE-3F40B0ECFA9D}"/>
                    </a:ext>
                  </a:extLst>
                </p14:cNvPr>
                <p14:cNvContentPartPr/>
                <p14:nvPr/>
              </p14:nvContentPartPr>
              <p14:xfrm>
                <a:off x="8960715" y="2730150"/>
                <a:ext cx="63000" cy="279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D46F2C-91B1-4E65-AFDE-3F40B0ECFA9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42715" y="2712150"/>
                  <a:ext cx="98640" cy="28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AB6C7B4-90B6-48A0-9F9C-2F2427CA6FEB}"/>
                    </a:ext>
                  </a:extLst>
                </p14:cNvPr>
                <p14:cNvContentPartPr/>
                <p14:nvPr/>
              </p14:nvContentPartPr>
              <p14:xfrm>
                <a:off x="8882235" y="5376150"/>
                <a:ext cx="258480" cy="173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AB6C7B4-90B6-48A0-9F9C-2F2427CA6FE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864235" y="5358510"/>
                  <a:ext cx="2941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9823967-1ABA-4B72-B438-869A8F2B9315}"/>
              </a:ext>
            </a:extLst>
          </p:cNvPr>
          <p:cNvGrpSpPr/>
          <p:nvPr/>
        </p:nvGrpSpPr>
        <p:grpSpPr>
          <a:xfrm>
            <a:off x="6264315" y="501030"/>
            <a:ext cx="2162520" cy="1254240"/>
            <a:chOff x="6264315" y="501030"/>
            <a:chExt cx="2162520" cy="12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31C4A4B-971F-4587-874B-9047EC57AFB8}"/>
                    </a:ext>
                  </a:extLst>
                </p14:cNvPr>
                <p14:cNvContentPartPr/>
                <p14:nvPr/>
              </p14:nvContentPartPr>
              <p14:xfrm>
                <a:off x="6505875" y="580590"/>
                <a:ext cx="51480" cy="484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31C4A4B-971F-4587-874B-9047EC57AFB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7875" y="562950"/>
                  <a:ext cx="871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EAEFB2-BAFE-4378-B244-A09B3CBDB3DB}"/>
                    </a:ext>
                  </a:extLst>
                </p14:cNvPr>
                <p14:cNvContentPartPr/>
                <p14:nvPr/>
              </p14:nvContentPartPr>
              <p14:xfrm>
                <a:off x="6380955" y="501030"/>
                <a:ext cx="347760" cy="263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EAEFB2-BAFE-4378-B244-A09B3CBDB3D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62955" y="483390"/>
                  <a:ext cx="383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E96B11-0B3B-4B35-AB6F-480B726E34D8}"/>
                    </a:ext>
                  </a:extLst>
                </p14:cNvPr>
                <p14:cNvContentPartPr/>
                <p14:nvPr/>
              </p14:nvContentPartPr>
              <p14:xfrm>
                <a:off x="6697755" y="880110"/>
                <a:ext cx="227880" cy="190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E96B11-0B3B-4B35-AB6F-480B726E34D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79755" y="862470"/>
                  <a:ext cx="263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6C45EDF-4FAC-457F-A49D-67D8F42F2503}"/>
                    </a:ext>
                  </a:extLst>
                </p14:cNvPr>
                <p14:cNvContentPartPr/>
                <p14:nvPr/>
              </p14:nvContentPartPr>
              <p14:xfrm>
                <a:off x="7041195" y="898830"/>
                <a:ext cx="55080" cy="20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6C45EDF-4FAC-457F-A49D-67D8F42F250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23195" y="881190"/>
                  <a:ext cx="90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7108A86-1F0C-4B52-AB33-0606F1397C93}"/>
                    </a:ext>
                  </a:extLst>
                </p14:cNvPr>
                <p14:cNvContentPartPr/>
                <p14:nvPr/>
              </p14:nvContentPartPr>
              <p14:xfrm>
                <a:off x="6979995" y="697230"/>
                <a:ext cx="12960" cy="6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7108A86-1F0C-4B52-AB33-0606F1397C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961995" y="679230"/>
                  <a:ext cx="48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5B0D715-9E2D-4B04-9FE0-689702F903AE}"/>
                    </a:ext>
                  </a:extLst>
                </p14:cNvPr>
                <p14:cNvContentPartPr/>
                <p14:nvPr/>
              </p14:nvContentPartPr>
              <p14:xfrm>
                <a:off x="7162155" y="844470"/>
                <a:ext cx="364680" cy="245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5B0D715-9E2D-4B04-9FE0-689702F903A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144155" y="826830"/>
                  <a:ext cx="400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B8966B-776F-4963-A6E2-53B3AE12681D}"/>
                    </a:ext>
                  </a:extLst>
                </p14:cNvPr>
                <p14:cNvContentPartPr/>
                <p14:nvPr/>
              </p14:nvContentPartPr>
              <p14:xfrm>
                <a:off x="7568955" y="880830"/>
                <a:ext cx="214200" cy="24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B8966B-776F-4963-A6E2-53B3AE12681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51315" y="862830"/>
                  <a:ext cx="249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EEA7C4C-38A6-4A26-A4AB-80629DFA1F99}"/>
                    </a:ext>
                  </a:extLst>
                </p14:cNvPr>
                <p14:cNvContentPartPr/>
                <p14:nvPr/>
              </p14:nvContentPartPr>
              <p14:xfrm>
                <a:off x="7860195" y="900630"/>
                <a:ext cx="128160" cy="189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EEA7C4C-38A6-4A26-A4AB-80629DFA1F9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42195" y="882630"/>
                  <a:ext cx="16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6E177E-5C1C-4290-A87C-2CC1E1358F54}"/>
                    </a:ext>
                  </a:extLst>
                </p14:cNvPr>
                <p14:cNvContentPartPr/>
                <p14:nvPr/>
              </p14:nvContentPartPr>
              <p14:xfrm>
                <a:off x="8128035" y="916470"/>
                <a:ext cx="183960" cy="83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6E177E-5C1C-4290-A87C-2CC1E1358F5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10035" y="898830"/>
                  <a:ext cx="219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562D07-3CB5-4CB1-87FB-8431D6D877C1}"/>
                    </a:ext>
                  </a:extLst>
                </p14:cNvPr>
                <p14:cNvContentPartPr/>
                <p14:nvPr/>
              </p14:nvContentPartPr>
              <p14:xfrm>
                <a:off x="8180595" y="860670"/>
                <a:ext cx="246240" cy="514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562D07-3CB5-4CB1-87FB-8431D6D877C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62595" y="842670"/>
                  <a:ext cx="2818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C6E96E-10F9-475C-B707-6C30F11CB7FD}"/>
                    </a:ext>
                  </a:extLst>
                </p14:cNvPr>
                <p14:cNvContentPartPr/>
                <p14:nvPr/>
              </p14:nvContentPartPr>
              <p14:xfrm>
                <a:off x="6340995" y="1425870"/>
                <a:ext cx="64800" cy="303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C6E96E-10F9-475C-B707-6C30F11CB7F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22995" y="1407870"/>
                  <a:ext cx="100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4B7BBE-E6A7-4214-A98D-C828809046EC}"/>
                    </a:ext>
                  </a:extLst>
                </p14:cNvPr>
                <p14:cNvContentPartPr/>
                <p14:nvPr/>
              </p14:nvContentPartPr>
              <p14:xfrm>
                <a:off x="6264315" y="1355310"/>
                <a:ext cx="328680" cy="38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4B7BBE-E6A7-4214-A98D-C828809046E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46675" y="1337310"/>
                  <a:ext cx="3643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CB7D36-619E-4832-A789-4D8022E8F9E4}"/>
                    </a:ext>
                  </a:extLst>
                </p14:cNvPr>
                <p14:cNvContentPartPr/>
                <p14:nvPr/>
              </p14:nvContentPartPr>
              <p14:xfrm>
                <a:off x="6693435" y="1520550"/>
                <a:ext cx="188640" cy="20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CB7D36-619E-4832-A789-4D8022E8F9E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75435" y="1502550"/>
                  <a:ext cx="224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960B186-6220-4138-909A-CB7F5A6BA170}"/>
                    </a:ext>
                  </a:extLst>
                </p14:cNvPr>
                <p14:cNvContentPartPr/>
                <p14:nvPr/>
              </p14:nvContentPartPr>
              <p14:xfrm>
                <a:off x="7012395" y="1529910"/>
                <a:ext cx="168480" cy="225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960B186-6220-4138-909A-CB7F5A6BA17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94395" y="1512270"/>
                  <a:ext cx="204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2C27DE1-4C28-4E7B-AF58-C18502FD9284}"/>
                    </a:ext>
                  </a:extLst>
                </p14:cNvPr>
                <p14:cNvContentPartPr/>
                <p14:nvPr/>
              </p14:nvContentPartPr>
              <p14:xfrm>
                <a:off x="7270515" y="1561230"/>
                <a:ext cx="107640" cy="182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2C27DE1-4C28-4E7B-AF58-C18502FD928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52515" y="1543590"/>
                  <a:ext cx="14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404BCA-14F6-4E48-81DE-40EE3630819A}"/>
                    </a:ext>
                  </a:extLst>
                </p14:cNvPr>
                <p14:cNvContentPartPr/>
                <p14:nvPr/>
              </p14:nvContentPartPr>
              <p14:xfrm>
                <a:off x="7522515" y="1512270"/>
                <a:ext cx="277920" cy="19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404BCA-14F6-4E48-81DE-40EE3630819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04875" y="1494630"/>
                  <a:ext cx="3135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C107E97-1DD8-F41E-371D-A7A8F9E990B1}"/>
                  </a:ext>
                </a:extLst>
              </p14:cNvPr>
              <p14:cNvContentPartPr/>
              <p14:nvPr/>
            </p14:nvContentPartPr>
            <p14:xfrm>
              <a:off x="995525" y="6209624"/>
              <a:ext cx="204480" cy="237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C107E97-1DD8-F41E-371D-A7A8F9E990B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989405" y="6203504"/>
                <a:ext cx="21672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BE01B90-60C3-3893-684B-2F2F689E8FA2}"/>
              </a:ext>
            </a:extLst>
          </p:cNvPr>
          <p:cNvGrpSpPr/>
          <p:nvPr/>
        </p:nvGrpSpPr>
        <p:grpSpPr>
          <a:xfrm>
            <a:off x="1291445" y="6076424"/>
            <a:ext cx="895680" cy="343080"/>
            <a:chOff x="1291445" y="6076424"/>
            <a:chExt cx="89568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3AF435-D1EA-EA86-CDA9-F2E4117C5C94}"/>
                    </a:ext>
                  </a:extLst>
                </p14:cNvPr>
                <p14:cNvContentPartPr/>
                <p14:nvPr/>
              </p14:nvContentPartPr>
              <p14:xfrm>
                <a:off x="1291445" y="6184424"/>
                <a:ext cx="167040" cy="235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3AF435-D1EA-EA86-CDA9-F2E4117C5C9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85325" y="6178304"/>
                  <a:ext cx="179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F9EC195-9FFA-0023-3170-600B2FA5653F}"/>
                    </a:ext>
                  </a:extLst>
                </p14:cNvPr>
                <p14:cNvContentPartPr/>
                <p14:nvPr/>
              </p14:nvContentPartPr>
              <p14:xfrm>
                <a:off x="1575125" y="6197744"/>
                <a:ext cx="101880" cy="187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F9EC195-9FFA-0023-3170-600B2FA5653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569005" y="6191624"/>
                  <a:ext cx="114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64978D-E2E6-C504-7DC9-9BB1024CCF7B}"/>
                    </a:ext>
                  </a:extLst>
                </p14:cNvPr>
                <p14:cNvContentPartPr/>
                <p14:nvPr/>
              </p14:nvContentPartPr>
              <p14:xfrm>
                <a:off x="1802285" y="6123944"/>
                <a:ext cx="13680" cy="252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64978D-E2E6-C504-7DC9-9BB1024CCF7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96165" y="6117824"/>
                  <a:ext cx="25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8754BF-DA43-2FB0-862A-233E6566CF07}"/>
                    </a:ext>
                  </a:extLst>
                </p14:cNvPr>
                <p14:cNvContentPartPr/>
                <p14:nvPr/>
              </p14:nvContentPartPr>
              <p14:xfrm>
                <a:off x="1732445" y="6218984"/>
                <a:ext cx="145800" cy="22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8754BF-DA43-2FB0-862A-233E6566CF0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726325" y="6212864"/>
                  <a:ext cx="158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25D937-0A11-F2ED-7BB5-F68F415F9992}"/>
                    </a:ext>
                  </a:extLst>
                </p14:cNvPr>
                <p14:cNvContentPartPr/>
                <p14:nvPr/>
              </p14:nvContentPartPr>
              <p14:xfrm>
                <a:off x="1914245" y="6188744"/>
                <a:ext cx="107640" cy="19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25D937-0A11-F2ED-7BB5-F68F415F999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908125" y="6182624"/>
                  <a:ext cx="119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FBE962A-6154-F96E-9E00-F20D84D7ACA2}"/>
                    </a:ext>
                  </a:extLst>
                </p14:cNvPr>
                <p14:cNvContentPartPr/>
                <p14:nvPr/>
              </p14:nvContentPartPr>
              <p14:xfrm>
                <a:off x="2071205" y="6076424"/>
                <a:ext cx="115920" cy="32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FBE962A-6154-F96E-9E00-F20D84D7ACA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65085" y="6070304"/>
                  <a:ext cx="12816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A677F2-4162-1F7C-C53F-76B3BFFFE4D2}"/>
              </a:ext>
            </a:extLst>
          </p:cNvPr>
          <p:cNvGrpSpPr/>
          <p:nvPr/>
        </p:nvGrpSpPr>
        <p:grpSpPr>
          <a:xfrm>
            <a:off x="5574005" y="6244904"/>
            <a:ext cx="372600" cy="200880"/>
            <a:chOff x="5574005" y="6244904"/>
            <a:chExt cx="3726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037A14-A376-1D44-1F2C-6530023BBD9B}"/>
                    </a:ext>
                  </a:extLst>
                </p14:cNvPr>
                <p14:cNvContentPartPr/>
                <p14:nvPr/>
              </p14:nvContentPartPr>
              <p14:xfrm>
                <a:off x="5574005" y="6244904"/>
                <a:ext cx="194400" cy="200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037A14-A376-1D44-1F2C-6530023BBD9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67885" y="6238784"/>
                  <a:ext cx="206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CBDAF5-F7D5-72A4-60AA-69F0F8E26905}"/>
                    </a:ext>
                  </a:extLst>
                </p14:cNvPr>
                <p14:cNvContentPartPr/>
                <p14:nvPr/>
              </p14:nvContentPartPr>
              <p14:xfrm>
                <a:off x="5799725" y="6253904"/>
                <a:ext cx="146880" cy="162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CBDAF5-F7D5-72A4-60AA-69F0F8E2690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93605" y="6247784"/>
                  <a:ext cx="15912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AECB422-B6BF-93EE-ECF0-A3C5DCAFE006}"/>
                  </a:ext>
                </a:extLst>
              </p14:cNvPr>
              <p14:cNvContentPartPr/>
              <p14:nvPr/>
            </p14:nvContentPartPr>
            <p14:xfrm>
              <a:off x="5981525" y="6244904"/>
              <a:ext cx="194040" cy="1666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AECB422-B6BF-93EE-ECF0-A3C5DCAFE006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975405" y="6238784"/>
                <a:ext cx="2062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D6BD516-4691-E24D-4566-15B5878AC5EC}"/>
                  </a:ext>
                </a:extLst>
              </p14:cNvPr>
              <p14:cNvContentPartPr/>
              <p14:nvPr/>
            </p14:nvContentPartPr>
            <p14:xfrm>
              <a:off x="6247925" y="6210704"/>
              <a:ext cx="21960" cy="199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D6BD516-4691-E24D-4566-15B5878AC5E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241805" y="6204584"/>
                <a:ext cx="3420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6FC6A9-01C7-D305-E6CD-E890C34160AC}"/>
              </a:ext>
            </a:extLst>
          </p:cNvPr>
          <p:cNvGrpSpPr/>
          <p:nvPr/>
        </p:nvGrpSpPr>
        <p:grpSpPr>
          <a:xfrm>
            <a:off x="6164765" y="6210704"/>
            <a:ext cx="664920" cy="290880"/>
            <a:chOff x="6164765" y="6210704"/>
            <a:chExt cx="66492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E01BD94-638B-0CF0-728D-F3579DB4F875}"/>
                    </a:ext>
                  </a:extLst>
                </p14:cNvPr>
                <p14:cNvContentPartPr/>
                <p14:nvPr/>
              </p14:nvContentPartPr>
              <p14:xfrm>
                <a:off x="6252245" y="6219344"/>
                <a:ext cx="198720" cy="282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E01BD94-638B-0CF0-728D-F3579DB4F8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6125" y="6213224"/>
                  <a:ext cx="210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B227992-0FF1-9A74-1FD0-EC98B3695AC5}"/>
                    </a:ext>
                  </a:extLst>
                </p14:cNvPr>
                <p14:cNvContentPartPr/>
                <p14:nvPr/>
              </p14:nvContentPartPr>
              <p14:xfrm>
                <a:off x="6164765" y="6243464"/>
                <a:ext cx="246600" cy="28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B227992-0FF1-9A74-1FD0-EC98B3695AC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58645" y="6237344"/>
                  <a:ext cx="25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D60D98-09CB-DD17-6909-CC18F185744F}"/>
                    </a:ext>
                  </a:extLst>
                </p14:cNvPr>
                <p14:cNvContentPartPr/>
                <p14:nvPr/>
              </p14:nvContentPartPr>
              <p14:xfrm>
                <a:off x="6439085" y="6257864"/>
                <a:ext cx="197280" cy="180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D60D98-09CB-DD17-6909-CC18F185744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32965" y="6251744"/>
                  <a:ext cx="209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A483A3E-50DD-779B-04B1-113183503079}"/>
                    </a:ext>
                  </a:extLst>
                </p14:cNvPr>
                <p14:cNvContentPartPr/>
                <p14:nvPr/>
              </p14:nvContentPartPr>
              <p14:xfrm>
                <a:off x="6653285" y="6210704"/>
                <a:ext cx="176400" cy="208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A483A3E-50DD-779B-04B1-11318350307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47165" y="6204584"/>
                  <a:ext cx="18864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03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5075419B-C3EB-4142-9A87-BB6CE2002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39C4F98-957F-4BEF-B099-7A759717E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3960813"/>
            <a:ext cx="6724650" cy="2035175"/>
          </a:xfrm>
        </p:spPr>
        <p:txBody>
          <a:bodyPr/>
          <a:lstStyle/>
          <a:p>
            <a:r>
              <a:rPr lang="en-US" altLang="en-US" sz="2000"/>
              <a:t>Leaf nodes must have between 3 and 5 values </a:t>
            </a:r>
            <a:br>
              <a:rPr lang="en-US" altLang="en-US" sz="2000"/>
            </a:br>
            <a:r>
              <a:rPr lang="en-US" altLang="en-US" sz="2000"/>
              <a:t>(</a:t>
            </a:r>
            <a:r>
              <a:rPr lang="en-US" altLang="en-US" sz="2000">
                <a:sym typeface="Symbol" panose="05050102010706020507" pitchFamily="18" charset="2"/>
              </a:rPr>
              <a:t>(</a:t>
            </a:r>
            <a:r>
              <a:rPr lang="en-US" altLang="en-US" sz="2000" i="1">
                <a:sym typeface="Symbol" panose="05050102010706020507" pitchFamily="18" charset="2"/>
              </a:rPr>
              <a:t>n</a:t>
            </a:r>
            <a:r>
              <a:rPr lang="en-US" altLang="en-US" sz="2000">
                <a:sym typeface="Symbol" panose="05050102010706020507" pitchFamily="18" charset="2"/>
              </a:rPr>
              <a:t>–1)/2 and </a:t>
            </a:r>
            <a:r>
              <a:rPr lang="en-US" altLang="en-US" sz="2000" i="1">
                <a:sym typeface="Symbol" panose="05050102010706020507" pitchFamily="18" charset="2"/>
              </a:rPr>
              <a:t>n </a:t>
            </a:r>
            <a:r>
              <a:rPr lang="en-US" altLang="en-US" sz="2000">
                <a:sym typeface="Symbol" panose="05050102010706020507" pitchFamily="18" charset="2"/>
              </a:rPr>
              <a:t>–1, with </a:t>
            </a:r>
            <a:r>
              <a:rPr lang="en-US" altLang="en-US" sz="2000" i="1">
                <a:sym typeface="Symbol" panose="05050102010706020507" pitchFamily="18" charset="2"/>
              </a:rPr>
              <a:t>n</a:t>
            </a:r>
            <a:r>
              <a:rPr lang="en-US" altLang="en-US" sz="2000">
                <a:sym typeface="Symbol" panose="05050102010706020507" pitchFamily="18" charset="2"/>
              </a:rPr>
              <a:t> = 6).</a:t>
            </a:r>
          </a:p>
          <a:p>
            <a:r>
              <a:rPr lang="en-US" altLang="en-US" sz="200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sz="2000"/>
              <a:t>(</a:t>
            </a:r>
            <a:r>
              <a:rPr lang="en-US" altLang="en-US" sz="2000">
                <a:sym typeface="Symbol" panose="05050102010706020507" pitchFamily="18" charset="2"/>
              </a:rPr>
              <a:t>(</a:t>
            </a:r>
            <a:r>
              <a:rPr lang="en-US" altLang="en-US" sz="2000" i="1">
                <a:sym typeface="Symbol" panose="05050102010706020507" pitchFamily="18" charset="2"/>
              </a:rPr>
              <a:t>n</a:t>
            </a:r>
            <a:r>
              <a:rPr lang="en-US" altLang="en-US" sz="2000">
                <a:sym typeface="Symbol" panose="05050102010706020507" pitchFamily="18" charset="2"/>
              </a:rPr>
              <a:t>/2 and </a:t>
            </a:r>
            <a:r>
              <a:rPr lang="en-US" altLang="en-US" sz="2000" i="1">
                <a:sym typeface="Symbol" panose="05050102010706020507" pitchFamily="18" charset="2"/>
              </a:rPr>
              <a:t>n </a:t>
            </a:r>
            <a:r>
              <a:rPr lang="en-US" altLang="en-US" sz="2000">
                <a:sym typeface="Symbol" panose="05050102010706020507" pitchFamily="18" charset="2"/>
              </a:rPr>
              <a:t>with </a:t>
            </a:r>
            <a:r>
              <a:rPr lang="en-US" altLang="en-US" sz="2000" i="1">
                <a:sym typeface="Symbol" panose="05050102010706020507" pitchFamily="18" charset="2"/>
              </a:rPr>
              <a:t>n</a:t>
            </a:r>
            <a:r>
              <a:rPr lang="en-US" altLang="en-US" sz="2000">
                <a:sym typeface="Symbol" panose="05050102010706020507" pitchFamily="18" charset="2"/>
              </a:rPr>
              <a:t> =6).</a:t>
            </a:r>
          </a:p>
          <a:p>
            <a:r>
              <a:rPr lang="en-US" altLang="en-US" sz="2000">
                <a:sym typeface="Symbol" panose="05050102010706020507" pitchFamily="18" charset="2"/>
              </a:rPr>
              <a:t>Root must have at least 2 children.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45AAC064-03FB-472A-A6E9-F3EF65D48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8" y="3379788"/>
            <a:ext cx="331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for </a:t>
            </a:r>
            <a:r>
              <a:rPr lang="en-US" altLang="en-US" sz="1800" i="1"/>
              <a:t>instructor </a:t>
            </a:r>
            <a:r>
              <a:rPr lang="en-US" altLang="en-US" sz="1800"/>
              <a:t>file (</a:t>
            </a:r>
            <a:r>
              <a:rPr lang="en-US" altLang="en-US" sz="1800" i="1"/>
              <a:t>n</a:t>
            </a:r>
            <a:r>
              <a:rPr lang="en-US" altLang="en-US" sz="1800"/>
              <a:t> = 6)</a:t>
            </a:r>
          </a:p>
        </p:txBody>
      </p:sp>
      <p:pic>
        <p:nvPicPr>
          <p:cNvPr id="27653" name="Picture 6">
            <a:extLst>
              <a:ext uri="{FF2B5EF4-FFF2-40B4-BE49-F238E27FC236}">
                <a16:creationId xmlns:a16="http://schemas.microsoft.com/office/drawing/2014/main" id="{3A3F7E22-5E53-4F70-8228-1AFB8A63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606550"/>
            <a:ext cx="85407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AAF107FE-B0B9-405E-98C8-BE34789C5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Observations about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62A8209-F466-4D0F-BEFE-D72E1F360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/>
              <a:t>Since the inter-node connections are done by pointers, “logically” close blocks need not be “physically” close.</a:t>
            </a:r>
          </a:p>
          <a:p>
            <a:r>
              <a:rPr lang="en-US" altLang="en-US" sz="2000"/>
              <a:t>The non-leaf levels of the B</a:t>
            </a:r>
            <a:r>
              <a:rPr lang="en-US" altLang="en-US" sz="2000" baseline="30000"/>
              <a:t>+</a:t>
            </a:r>
            <a:r>
              <a:rPr lang="en-US" altLang="en-US" sz="2000"/>
              <a:t>-tree form a hierarchy of sparse indices.</a:t>
            </a:r>
          </a:p>
          <a:p>
            <a:r>
              <a:rPr lang="en-US" altLang="en-US" sz="2000"/>
              <a:t>The B</a:t>
            </a:r>
            <a:r>
              <a:rPr lang="en-US" altLang="en-US" sz="2000" baseline="30000"/>
              <a:t>+</a:t>
            </a:r>
            <a:r>
              <a:rPr lang="en-US" altLang="en-US" sz="2000"/>
              <a:t>-tree contains a relatively small number of levels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Level below root has at least 2*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>
                <a:ea typeface="ＭＳ Ｐゴシック" panose="020B0600070205080204" pitchFamily="34" charset="-128"/>
              </a:rPr>
              <a:t>n/2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 </a:t>
            </a:r>
            <a:r>
              <a:rPr lang="en-US" altLang="en-US" sz="2000">
                <a:ea typeface="ＭＳ Ｐゴシック" panose="020B0600070205080204" pitchFamily="34" charset="-128"/>
              </a:rPr>
              <a:t>values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Next level has at least 2*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>
                <a:ea typeface="ＭＳ Ｐゴシック" panose="020B0600070205080204" pitchFamily="34" charset="-128"/>
              </a:rPr>
              <a:t>n/2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 * </a:t>
            </a:r>
            <a:r>
              <a:rPr lang="en-US" altLang="en-US" sz="2000">
                <a:ea typeface="ＭＳ Ｐゴシック" panose="020B0600070205080204" pitchFamily="34" charset="-128"/>
              </a:rPr>
              <a:t>n/2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>
                <a:ea typeface="ＭＳ Ｐゴシック" panose="020B0600070205080204" pitchFamily="34" charset="-128"/>
              </a:rPr>
              <a:t> values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.. etc.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If there are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>
                <a:ea typeface="ＭＳ Ｐゴシック" panose="020B0600070205080204" pitchFamily="34" charset="-128"/>
              </a:rPr>
              <a:t> search-key values in the file, the tree height is no more than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 log</a:t>
            </a:r>
            <a:r>
              <a:rPr lang="en-US" altLang="en-US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/2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)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thus searches can be conducted efficiently.</a:t>
            </a:r>
          </a:p>
          <a:p>
            <a:r>
              <a:rPr lang="en-US" altLang="en-US" sz="2000"/>
              <a:t>Insertions and deletions to the main file can be handled efficiently, as the index can be restructured in logarithmic time (as we shall see).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extLst>
              <a:ext uri="{FF2B5EF4-FFF2-40B4-BE49-F238E27FC236}">
                <a16:creationId xmlns:a16="http://schemas.microsoft.com/office/drawing/2014/main" id="{61E5983D-9ADB-4338-926E-C8E0309C9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B3E4313-0280-455A-9FA6-83AC83A43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819150"/>
            <a:ext cx="8455025" cy="3416300"/>
          </a:xfrm>
        </p:spPr>
        <p:txBody>
          <a:bodyPr/>
          <a:lstStyle/>
          <a:p>
            <a:pPr marL="381000" indent="-381000">
              <a:lnSpc>
                <a:spcPct val="80000"/>
              </a:lnSpc>
            </a:pPr>
            <a:r>
              <a:rPr lang="en-US" altLang="en-US" sz="2000"/>
              <a:t>Find record with search-key value </a:t>
            </a:r>
            <a:r>
              <a:rPr lang="en-US" altLang="en-US" sz="2000" i="1"/>
              <a:t>V.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 i="1">
                <a:ea typeface="ＭＳ Ｐゴシック" panose="020B0600070205080204" pitchFamily="34" charset="-128"/>
              </a:rPr>
              <a:t>C=root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While C is not a leaf node {</a:t>
            </a:r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Let </a:t>
            </a:r>
            <a:r>
              <a:rPr lang="en-US" altLang="en-US" sz="2000" i="1">
                <a:ea typeface="ＭＳ Ｐゴシック" panose="020B0600070205080204" pitchFamily="34" charset="-128"/>
              </a:rPr>
              <a:t>i </a:t>
            </a:r>
            <a:r>
              <a:rPr lang="en-US" altLang="en-US" sz="2000">
                <a:ea typeface="ＭＳ Ｐゴシック" panose="020B0600070205080204" pitchFamily="34" charset="-128"/>
              </a:rPr>
              <a:t>be least value s.t. </a:t>
            </a:r>
            <a:r>
              <a:rPr lang="en-US" altLang="en-US" sz="2000" i="1">
                <a:ea typeface="ＭＳ Ｐゴシック" panose="020B0600070205080204" pitchFamily="34" charset="-128"/>
              </a:rPr>
              <a:t>V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 i="1">
                <a:ea typeface="ＭＳ Ｐゴシック" panose="020B0600070205080204" pitchFamily="34" charset="-128"/>
              </a:rPr>
              <a:t>.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If no such exists, set </a:t>
            </a:r>
            <a:r>
              <a:rPr lang="en-US" altLang="en-US" sz="2000" i="1">
                <a:ea typeface="ＭＳ Ｐゴシック" panose="020B0600070205080204" pitchFamily="34" charset="-128"/>
              </a:rPr>
              <a:t>C</a:t>
            </a:r>
            <a:r>
              <a:rPr lang="en-US" altLang="en-US" sz="2000">
                <a:ea typeface="ＭＳ Ｐゴシック" panose="020B0600070205080204" pitchFamily="34" charset="-128"/>
              </a:rPr>
              <a:t> =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last non-null pointer in C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Else { if (V=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) Set C = </a:t>
            </a:r>
            <a:r>
              <a:rPr lang="en-US" altLang="en-US" sz="2000" i="1">
                <a:ea typeface="ＭＳ Ｐゴシック" panose="020B0600070205080204" pitchFamily="34" charset="-128"/>
              </a:rPr>
              <a:t>P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 +1  </a:t>
            </a:r>
            <a:r>
              <a:rPr lang="en-US" altLang="en-US" sz="2000">
                <a:ea typeface="ＭＳ Ｐゴシック" panose="020B0600070205080204" pitchFamily="34" charset="-128"/>
              </a:rPr>
              <a:t>else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set </a:t>
            </a:r>
            <a:r>
              <a:rPr lang="en-US" altLang="en-US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 = </a:t>
            </a:r>
            <a:r>
              <a:rPr lang="en-US" altLang="en-US" sz="2000" i="1">
                <a:ea typeface="ＭＳ Ｐゴシック" panose="020B0600070205080204" pitchFamily="34" charset="-128"/>
              </a:rPr>
              <a:t>P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}</a:t>
            </a:r>
            <a:endParaRPr lang="en-US" altLang="en-US" sz="200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marL="1200150" lvl="2" indent="-342900">
              <a:lnSpc>
                <a:spcPct val="80000"/>
              </a:lnSpc>
              <a:buFont typeface="Monotype Sorts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}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Let </a:t>
            </a:r>
            <a:r>
              <a:rPr lang="en-US" altLang="en-US" sz="2000" i="1">
                <a:ea typeface="ＭＳ Ｐゴシック" panose="020B0600070205080204" pitchFamily="34" charset="-128"/>
              </a:rPr>
              <a:t>i </a:t>
            </a:r>
            <a:r>
              <a:rPr lang="en-US" altLang="en-US" sz="2000">
                <a:ea typeface="ＭＳ Ｐゴシック" panose="020B0600070205080204" pitchFamily="34" charset="-128"/>
              </a:rPr>
              <a:t>be least value s.t.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 i="1">
                <a:ea typeface="ＭＳ Ｐゴシック" panose="020B0600070205080204" pitchFamily="34" charset="-128"/>
              </a:rPr>
              <a:t> = V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If there is such a value </a:t>
            </a:r>
            <a:r>
              <a:rPr lang="en-US" altLang="en-US" sz="2000" i="1">
                <a:ea typeface="ＭＳ Ｐゴシック" panose="020B0600070205080204" pitchFamily="34" charset="-128"/>
              </a:rPr>
              <a:t>i, </a:t>
            </a:r>
            <a:r>
              <a:rPr lang="en-US" altLang="en-US" sz="2000">
                <a:ea typeface="ＭＳ Ｐゴシック" panose="020B0600070205080204" pitchFamily="34" charset="-128"/>
              </a:rPr>
              <a:t> follow pointer </a:t>
            </a:r>
            <a:r>
              <a:rPr lang="en-US" altLang="en-US" sz="2000" i="1">
                <a:ea typeface="ＭＳ Ｐゴシック" panose="020B0600070205080204" pitchFamily="34" charset="-128"/>
              </a:rPr>
              <a:t>P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 i="1">
                <a:ea typeface="ＭＳ Ｐゴシック" panose="020B0600070205080204" pitchFamily="34" charset="-128"/>
              </a:rPr>
              <a:t>  </a:t>
            </a:r>
            <a:r>
              <a:rPr lang="en-US" altLang="en-US" sz="2000">
                <a:ea typeface="ＭＳ Ｐゴシック" panose="020B0600070205080204" pitchFamily="34" charset="-128"/>
              </a:rPr>
              <a:t>to the desired record.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Else no record with search-key value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>
                <a:ea typeface="ＭＳ Ｐゴシック" panose="020B0600070205080204" pitchFamily="34" charset="-128"/>
              </a:rPr>
              <a:t> exists.</a:t>
            </a:r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3C1D1325-93C4-4030-A19E-B7AD28D9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4479925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BB64042-432B-4908-ABEF-61637F413A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Handling Duplicates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5C56497-9546-41C7-8C46-67AF6EE56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3675" cy="5284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With duplicate search keys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In both leaf and internal nodes, 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we cannot guarantee that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2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3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. . .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n–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but can guarantee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2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3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. . .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i="1" baseline="-25000">
                <a:ea typeface="ＭＳ Ｐゴシック" panose="020B0600070205080204" pitchFamily="34" charset="-128"/>
              </a:rPr>
              <a:t>n–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Search-keys in the subtree to which </a:t>
            </a:r>
            <a:r>
              <a:rPr lang="en-US" altLang="en-US" sz="2000" i="1">
                <a:ea typeface="ＭＳ Ｐゴシック" panose="020B0600070205080204" pitchFamily="34" charset="-128"/>
              </a:rPr>
              <a:t>P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points 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are </a:t>
            </a:r>
            <a:r>
              <a:rPr lang="en-US" altLang="en-US" sz="20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i,</a:t>
            </a:r>
            <a:r>
              <a:rPr lang="en-US" altLang="en-US" sz="2000">
                <a:ea typeface="ＭＳ Ｐゴシック" panose="020B0600070205080204" pitchFamily="34" charset="-128"/>
              </a:rPr>
              <a:t>, but not necessarily &lt;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i,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To see why, suppose same search key value </a:t>
            </a:r>
            <a:r>
              <a:rPr lang="en-US" altLang="en-US" sz="2000" i="1">
                <a:ea typeface="ＭＳ Ｐゴシック" panose="020B0600070205080204" pitchFamily="34" charset="-128"/>
              </a:rPr>
              <a:t>V  </a:t>
            </a:r>
            <a:r>
              <a:rPr lang="en-US" altLang="en-US" sz="2000">
                <a:ea typeface="ＭＳ Ｐゴシック" panose="020B0600070205080204" pitchFamily="34" charset="-128"/>
              </a:rPr>
              <a:t>is present in two leaf node L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and L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i+1</a:t>
            </a:r>
            <a:r>
              <a:rPr lang="en-US" altLang="en-US" sz="2000">
                <a:ea typeface="ＭＳ Ｐゴシック" panose="020B0600070205080204" pitchFamily="34" charset="-128"/>
              </a:rPr>
              <a:t>.  Then in parent node </a:t>
            </a:r>
            <a:r>
              <a:rPr lang="en-US" altLang="en-US" sz="2000" i="1">
                <a:ea typeface="ＭＳ Ｐゴシック" panose="020B0600070205080204" pitchFamily="34" charset="-128"/>
              </a:rPr>
              <a:t>K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</a:rPr>
              <a:t> must be equal to V</a:t>
            </a:r>
            <a:endParaRPr lang="en-US" altLang="en-US" sz="2000" baseline="-25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F5D27E5-A3E3-476A-B6F9-6B261E3BF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Handling Duplicates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2CFEDE4-FFF3-401C-AACB-8CCA9CD1E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We modify find procedure as follows 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traverse </a:t>
            </a:r>
            <a:r>
              <a:rPr lang="en-US" altLang="en-US" sz="2400" i="1">
                <a:ea typeface="ＭＳ Ｐゴシック" panose="020B0600070205080204" pitchFamily="34" charset="-128"/>
              </a:rPr>
              <a:t>P</a:t>
            </a:r>
            <a:r>
              <a:rPr lang="en-US" altLang="en-US" sz="2400" i="1" baseline="-25000">
                <a:ea typeface="ＭＳ Ｐゴシック" panose="020B0600070205080204" pitchFamily="34" charset="-128"/>
              </a:rPr>
              <a:t>i </a:t>
            </a:r>
            <a:r>
              <a:rPr lang="en-US" altLang="en-US" sz="2400" i="1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even if </a:t>
            </a:r>
            <a:r>
              <a:rPr lang="en-US" altLang="en-US" sz="2400" i="1">
                <a:ea typeface="ＭＳ Ｐゴシック" panose="020B0600070205080204" pitchFamily="34" charset="-128"/>
              </a:rPr>
              <a:t>V</a:t>
            </a:r>
            <a:r>
              <a:rPr lang="en-US" altLang="en-US" sz="2400">
                <a:ea typeface="ＭＳ Ｐゴシック" panose="020B0600070205080204" pitchFamily="34" charset="-128"/>
              </a:rPr>
              <a:t> = </a:t>
            </a:r>
            <a:r>
              <a:rPr lang="en-US" altLang="en-US" sz="2400" i="1">
                <a:ea typeface="ＭＳ Ｐゴシック" panose="020B0600070205080204" pitchFamily="34" charset="-128"/>
              </a:rPr>
              <a:t>K</a:t>
            </a:r>
            <a:r>
              <a:rPr lang="en-US" altLang="en-US" sz="2400" baseline="-2500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As soon as we reach a leaf node </a:t>
            </a:r>
            <a:r>
              <a:rPr lang="en-US" altLang="en-US" sz="2400" i="1">
                <a:ea typeface="ＭＳ Ｐゴシック" panose="020B0600070205080204" pitchFamily="34" charset="-128"/>
              </a:rPr>
              <a:t>C </a:t>
            </a:r>
            <a:r>
              <a:rPr lang="en-US" altLang="en-US" sz="2400">
                <a:ea typeface="ＭＳ Ｐゴシック" panose="020B0600070205080204" pitchFamily="34" charset="-128"/>
              </a:rPr>
              <a:t>check if </a:t>
            </a:r>
            <a:r>
              <a:rPr lang="en-US" altLang="en-US" sz="2400" i="1">
                <a:ea typeface="ＭＳ Ｐゴシック" panose="020B0600070205080204" pitchFamily="34" charset="-128"/>
              </a:rPr>
              <a:t>C</a:t>
            </a:r>
            <a:r>
              <a:rPr lang="en-US" altLang="en-US" sz="2400">
                <a:ea typeface="ＭＳ Ｐゴシック" panose="020B0600070205080204" pitchFamily="34" charset="-128"/>
              </a:rPr>
              <a:t> has only search key values less than </a:t>
            </a:r>
            <a:r>
              <a:rPr lang="en-US" altLang="en-US" sz="2400" i="1">
                <a:ea typeface="ＭＳ Ｐゴシック" panose="020B0600070205080204" pitchFamily="34" charset="-128"/>
              </a:rPr>
              <a:t>V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if so set </a:t>
            </a:r>
            <a:r>
              <a:rPr lang="en-US" altLang="en-US" i="1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= right sibling of </a:t>
            </a:r>
            <a:r>
              <a:rPr lang="en-US" altLang="en-US" i="1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before checking whether </a:t>
            </a:r>
            <a:r>
              <a:rPr lang="en-US" altLang="en-US" i="1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contains </a:t>
            </a:r>
            <a:r>
              <a:rPr lang="en-US" altLang="en-US" i="1">
                <a:ea typeface="ＭＳ Ｐゴシック" panose="020B0600070205080204" pitchFamily="34" charset="-128"/>
              </a:rPr>
              <a:t>V</a:t>
            </a:r>
          </a:p>
          <a:p>
            <a:r>
              <a:rPr lang="en-US" altLang="en-US" sz="2400"/>
              <a:t>Procedure printAll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uses modified find procedure to find first occurrence of </a:t>
            </a:r>
            <a:r>
              <a:rPr lang="en-US" altLang="en-US" sz="2400" i="1">
                <a:ea typeface="ＭＳ Ｐゴシック" panose="020B0600070205080204" pitchFamily="34" charset="-128"/>
              </a:rPr>
              <a:t>V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Traverse through consecutive leaves to find all occurrences of </a:t>
            </a:r>
            <a:r>
              <a:rPr lang="en-US" altLang="en-US" sz="2400" i="1">
                <a:ea typeface="ＭＳ Ｐゴシック" panose="020B0600070205080204" pitchFamily="34" charset="-128"/>
              </a:rPr>
              <a:t>V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1800"/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E61C1CCE-A8E7-4455-AB77-80CBE8952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6091238"/>
            <a:ext cx="656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>
                <a:solidFill>
                  <a:schemeClr val="tx2"/>
                </a:solidFill>
              </a:rPr>
              <a:t>** Errata note: modified find procedure missing in first printing of 6</a:t>
            </a:r>
            <a:r>
              <a:rPr lang="en-US" altLang="en-US" sz="1400" b="1" baseline="30000">
                <a:solidFill>
                  <a:schemeClr val="tx2"/>
                </a:solidFill>
              </a:rPr>
              <a:t>th</a:t>
            </a:r>
            <a:r>
              <a:rPr lang="en-US" altLang="en-US" sz="1400" b="1">
                <a:solidFill>
                  <a:schemeClr val="tx2"/>
                </a:solidFill>
              </a:rPr>
              <a:t> edition</a:t>
            </a:r>
            <a:endParaRPr lang="en-IN" altLang="en-US" sz="14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extLst>
              <a:ext uri="{FF2B5EF4-FFF2-40B4-BE49-F238E27FC236}">
                <a16:creationId xmlns:a16="http://schemas.microsoft.com/office/drawing/2014/main" id="{A838469D-21F0-428D-91A2-7F324D408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+-</a:t>
            </a:r>
            <a:r>
              <a:rPr lang="en-US">
                <a:ea typeface="+mj-ea"/>
              </a:rPr>
              <a:t>Trees (Cont.)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57A26CF-F0F0-4415-AC76-9E62F8949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566025" cy="5073650"/>
          </a:xfrm>
        </p:spPr>
        <p:txBody>
          <a:bodyPr/>
          <a:lstStyle/>
          <a:p>
            <a:r>
              <a:rPr lang="en-US" altLang="en-US" sz="1800"/>
              <a:t>If there are </a:t>
            </a:r>
            <a:r>
              <a:rPr lang="en-US" altLang="en-US" sz="1800" i="1"/>
              <a:t>K</a:t>
            </a:r>
            <a:r>
              <a:rPr lang="en-US" altLang="en-US" sz="1800"/>
              <a:t> search-key values in the file, the height of the tree is no more than </a:t>
            </a:r>
            <a:r>
              <a:rPr lang="en-US" altLang="en-US" sz="1800">
                <a:sym typeface="Symbol" panose="05050102010706020507" pitchFamily="18" charset="2"/>
              </a:rPr>
              <a:t>log</a:t>
            </a:r>
            <a:r>
              <a:rPr lang="en-US" altLang="en-US" sz="1800" baseline="-25000">
                <a:sym typeface="Symbol" panose="05050102010706020507" pitchFamily="18" charset="2"/>
              </a:rPr>
              <a:t></a:t>
            </a:r>
            <a:r>
              <a:rPr lang="en-US" altLang="en-US" sz="1800" i="1" baseline="-25000">
                <a:sym typeface="Symbol" panose="05050102010706020507" pitchFamily="18" charset="2"/>
              </a:rPr>
              <a:t>n</a:t>
            </a:r>
            <a:r>
              <a:rPr lang="en-US" altLang="en-US" sz="1800" baseline="-25000">
                <a:sym typeface="Symbol" panose="05050102010706020507" pitchFamily="18" charset="2"/>
              </a:rPr>
              <a:t>/2</a:t>
            </a:r>
            <a:r>
              <a:rPr lang="en-US" altLang="en-US" sz="1800">
                <a:sym typeface="Symbol" panose="05050102010706020507" pitchFamily="18" charset="2"/>
              </a:rPr>
              <a:t>(</a:t>
            </a:r>
            <a:r>
              <a:rPr lang="en-US" altLang="en-US" sz="1800" i="1">
                <a:sym typeface="Symbol" panose="05050102010706020507" pitchFamily="18" charset="2"/>
              </a:rPr>
              <a:t>K</a:t>
            </a:r>
            <a:r>
              <a:rPr lang="en-US" altLang="en-US" sz="1800">
                <a:sym typeface="Symbol" panose="05050102010706020507" pitchFamily="18" charset="2"/>
              </a:rPr>
              <a:t>).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is typically around 100 (40 bytes per index entry).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With 1 million search key values and </a:t>
            </a:r>
            <a:r>
              <a:rPr lang="en-US" altLang="en-US" sz="1800" i="1">
                <a:sym typeface="Symbol" panose="05050102010706020507" pitchFamily="18" charset="2"/>
              </a:rPr>
              <a:t>n</a:t>
            </a:r>
            <a:r>
              <a:rPr lang="en-US" altLang="en-US" sz="1800">
                <a:sym typeface="Symbol" panose="05050102010706020507" pitchFamily="18" charset="2"/>
              </a:rPr>
              <a:t> = 100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at most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 log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50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(1,000,000) = 4 nodes are accessed in a lookup.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Contrast this with a balanced binary tree with 1 million search key values — around 20 nodes are accessed in a lookup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above difference is significant since every node access may need a disk I/O, costing around 20 milliseconds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>
            <a:extLst>
              <a:ext uri="{FF2B5EF4-FFF2-40B4-BE49-F238E27FC236}">
                <a16:creationId xmlns:a16="http://schemas.microsoft.com/office/drawing/2014/main" id="{24E7028B-99F5-4C2A-BD70-F7F4806CE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4B9576D-F544-41CC-A730-21876949B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AutoNum type="arabicPeriod"/>
            </a:pPr>
            <a:r>
              <a:rPr lang="en-US" altLang="en-US" sz="2000"/>
              <a:t>Find the leaf node in which the search-key value would appear</a:t>
            </a:r>
          </a:p>
          <a:p>
            <a:pPr>
              <a:buFont typeface="Monotype Sorts" charset="2"/>
              <a:buAutoNum type="arabicPeriod"/>
            </a:pPr>
            <a:r>
              <a:rPr lang="en-US" altLang="en-US" sz="2000"/>
              <a:t>If the search-key value is already present in the leaf node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Add record to the file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If necessary add a pointer to the bucket.</a:t>
            </a:r>
          </a:p>
          <a:p>
            <a:pPr>
              <a:buFont typeface="Monotype Sorts" charset="2"/>
              <a:buAutoNum type="arabicPeriod"/>
            </a:pPr>
            <a:r>
              <a:rPr lang="en-US" altLang="en-US" sz="2000"/>
              <a:t>If the search-key value is not present, then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add the record to the main file (and create a bucket if necessary)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If there is room in the leaf node, insert (key-value, pointer) pair in the leaf node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Otherwise, split the node (along with the new (key-value, pointer) entry) as discussed in the next slide.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>
            <a:extLst>
              <a:ext uri="{FF2B5EF4-FFF2-40B4-BE49-F238E27FC236}">
                <a16:creationId xmlns:a16="http://schemas.microsoft.com/office/drawing/2014/main" id="{9DD7F789-C8E1-4305-B7BD-EE6B4694A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 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F6EB3B6-AD60-42EB-AD3C-FEA6BA834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Splitting a leaf node: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take the </a:t>
            </a:r>
            <a:r>
              <a:rPr lang="en-US" altLang="en-US" sz="1800" i="1">
                <a:ea typeface="ＭＳ Ｐゴシック" panose="020B0600070205080204" pitchFamily="34" charset="-128"/>
              </a:rPr>
              <a:t>n </a:t>
            </a:r>
            <a:r>
              <a:rPr lang="en-US" altLang="en-US" sz="1800">
                <a:ea typeface="ＭＳ Ｐゴシック" panose="020B0600070205080204" pitchFamily="34" charset="-128"/>
              </a:rPr>
              <a:t>(search-key value, pointer) pairs (including the one being inserted) in sorted order.  Place the first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/2 in the original node, and the rest in a new node.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let the new node be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p,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and let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be the least key value in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p. 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Insert (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k,p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) in the parent of the node being split.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If the parent is full, split it and </a:t>
            </a:r>
            <a:r>
              <a:rPr lang="en-US" altLang="en-US" sz="1800" b="1">
                <a:ea typeface="ＭＳ Ｐゴシック" panose="020B0600070205080204" pitchFamily="34" charset="-128"/>
                <a:sym typeface="Symbol" panose="05050102010706020507" pitchFamily="18" charset="2"/>
              </a:rPr>
              <a:t>propagate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the split further up.</a:t>
            </a:r>
          </a:p>
          <a:p>
            <a:r>
              <a:rPr lang="en-US" altLang="en-US" sz="1800"/>
              <a:t>Splitting of nodes proceeds upwards till a node that is not full is found.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 the worst case the root node may be split increasing the height of the tree by 1.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FE06789A-3898-401D-B932-87C50F269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5675313"/>
            <a:ext cx="7767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Result of splitting node containing Brandt, Califieri and Crick on inserting Adams</a:t>
            </a:r>
          </a:p>
          <a:p>
            <a:r>
              <a:rPr lang="en-US" altLang="en-US"/>
              <a:t>Next step: insert entry with (Califieri,pointer-to-new-node) into parent</a:t>
            </a:r>
          </a:p>
        </p:txBody>
      </p:sp>
      <p:pic>
        <p:nvPicPr>
          <p:cNvPr id="34821" name="Picture 5">
            <a:extLst>
              <a:ext uri="{FF2B5EF4-FFF2-40B4-BE49-F238E27FC236}">
                <a16:creationId xmlns:a16="http://schemas.microsoft.com/office/drawing/2014/main" id="{9F011890-09AA-476A-898F-4F720CE6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4765675"/>
            <a:ext cx="745966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20D6903E-F8D0-47DD-A192-8BBB90C0F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2B0D573B-D0F6-4078-9DFF-346C16A97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before and after insertion of “Adams”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002B111E-CDFD-4A6B-B512-3FC744BD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>
            <a:extLst>
              <a:ext uri="{FF2B5EF4-FFF2-40B4-BE49-F238E27FC236}">
                <a16:creationId xmlns:a16="http://schemas.microsoft.com/office/drawing/2014/main" id="{41E39C07-E868-409E-84D0-925E08D5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A6C267D-A8BB-422C-8256-58F16FC2E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5831C389-8E03-4D6F-8437-2E21CE065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 sz="1800"/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57F17DB8-F571-41A2-98C5-E0147683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69093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>
            <a:extLst>
              <a:ext uri="{FF2B5EF4-FFF2-40B4-BE49-F238E27FC236}">
                <a16:creationId xmlns:a16="http://schemas.microsoft.com/office/drawing/2014/main" id="{96DD8FD6-1BD1-40F9-8B67-1215146A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3">
            <a:extLst>
              <a:ext uri="{FF2B5EF4-FFF2-40B4-BE49-F238E27FC236}">
                <a16:creationId xmlns:a16="http://schemas.microsoft.com/office/drawing/2014/main" id="{CE366F64-E6A0-4057-9C3A-EF57823D4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5921375"/>
            <a:ext cx="488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before and after insertion of “Lamport”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D373-EE89-40BA-86C9-55FB5350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FA1547-877F-49F2-B793-3B665668FF26}"/>
              </a:ext>
            </a:extLst>
          </p:cNvPr>
          <p:cNvGrpSpPr/>
          <p:nvPr/>
        </p:nvGrpSpPr>
        <p:grpSpPr>
          <a:xfrm>
            <a:off x="596115" y="1573110"/>
            <a:ext cx="1772640" cy="309600"/>
            <a:chOff x="596115" y="1573110"/>
            <a:chExt cx="1772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2E8226-8E17-4F2C-AB54-173EF9C6B9CB}"/>
                    </a:ext>
                  </a:extLst>
                </p14:cNvPr>
                <p14:cNvContentPartPr/>
                <p14:nvPr/>
              </p14:nvContentPartPr>
              <p14:xfrm>
                <a:off x="596115" y="1601910"/>
                <a:ext cx="222480" cy="226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2E8226-8E17-4F2C-AB54-173EF9C6B9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115" y="1583910"/>
                  <a:ext cx="258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6C5DA9-11D2-44A2-9440-3A5D554E0BD1}"/>
                    </a:ext>
                  </a:extLst>
                </p14:cNvPr>
                <p14:cNvContentPartPr/>
                <p14:nvPr/>
              </p14:nvContentPartPr>
              <p14:xfrm>
                <a:off x="941715" y="1633950"/>
                <a:ext cx="4392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6C5DA9-11D2-44A2-9440-3A5D554E0B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715" y="1615950"/>
                  <a:ext cx="79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43A26A-1D1E-4CB1-BDD8-F03432A4CFD2}"/>
                    </a:ext>
                  </a:extLst>
                </p14:cNvPr>
                <p14:cNvContentPartPr/>
                <p14:nvPr/>
              </p14:nvContentPartPr>
              <p14:xfrm>
                <a:off x="954675" y="1573110"/>
                <a:ext cx="149760" cy="18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43A26A-1D1E-4CB1-BDD8-F03432A4CF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035" y="1555110"/>
                  <a:ext cx="185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1DB5506-C23D-4B04-B43A-CA34C0C92ED7}"/>
                    </a:ext>
                  </a:extLst>
                </p14:cNvPr>
                <p14:cNvContentPartPr/>
                <p14:nvPr/>
              </p14:nvContentPartPr>
              <p14:xfrm>
                <a:off x="1020915" y="1753470"/>
                <a:ext cx="18576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1DB5506-C23D-4B04-B43A-CA34C0C92E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3275" y="1735830"/>
                  <a:ext cx="22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C81BAF-2AB3-48DF-A8C8-EF3FC809886D}"/>
                    </a:ext>
                  </a:extLst>
                </p14:cNvPr>
                <p14:cNvContentPartPr/>
                <p14:nvPr/>
              </p14:nvContentPartPr>
              <p14:xfrm>
                <a:off x="1221075" y="1618110"/>
                <a:ext cx="14760" cy="22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C81BAF-2AB3-48DF-A8C8-EF3FC80988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075" y="1600470"/>
                  <a:ext cx="5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06F68C-7844-4184-AEA3-7E92CFE172D7}"/>
                    </a:ext>
                  </a:extLst>
                </p14:cNvPr>
                <p14:cNvContentPartPr/>
                <p14:nvPr/>
              </p14:nvContentPartPr>
              <p14:xfrm>
                <a:off x="1205955" y="1599750"/>
                <a:ext cx="202320" cy="14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06F68C-7844-4184-AEA3-7E92CFE172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7955" y="1581750"/>
                  <a:ext cx="23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526D78-85D2-49A3-A386-93B070363BDD}"/>
                    </a:ext>
                  </a:extLst>
                </p14:cNvPr>
                <p14:cNvContentPartPr/>
                <p14:nvPr/>
              </p14:nvContentPartPr>
              <p14:xfrm>
                <a:off x="1196955" y="1822230"/>
                <a:ext cx="219240" cy="1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526D78-85D2-49A3-A386-93B070363B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9315" y="1804590"/>
                  <a:ext cx="25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34BC0F-21A2-459D-A5F2-35ECDC958129}"/>
                    </a:ext>
                  </a:extLst>
                </p14:cNvPr>
                <p14:cNvContentPartPr/>
                <p14:nvPr/>
              </p14:nvContentPartPr>
              <p14:xfrm>
                <a:off x="1514475" y="1599030"/>
                <a:ext cx="192600" cy="26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34BC0F-21A2-459D-A5F2-35ECDC9581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6475" y="1581390"/>
                  <a:ext cx="22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844F88-1A3B-49E4-B8A3-8C8C1F32D5B4}"/>
                    </a:ext>
                  </a:extLst>
                </p14:cNvPr>
                <p14:cNvContentPartPr/>
                <p14:nvPr/>
              </p14:nvContentPartPr>
              <p14:xfrm>
                <a:off x="1551555" y="1756710"/>
                <a:ext cx="131400" cy="18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844F88-1A3B-49E4-B8A3-8C8C1F32D5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33555" y="1739070"/>
                  <a:ext cx="167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A61C79-DAE1-4C99-BF2E-D1370AD94BFD}"/>
                    </a:ext>
                  </a:extLst>
                </p14:cNvPr>
                <p14:cNvContentPartPr/>
                <p14:nvPr/>
              </p14:nvContentPartPr>
              <p14:xfrm>
                <a:off x="1744515" y="1602270"/>
                <a:ext cx="249120" cy="1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A61C79-DAE1-4C99-BF2E-D1370AD94B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6515" y="1584270"/>
                  <a:ext cx="284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E63DD2-16BF-4BE8-A5D8-EA0FBC2BC0DF}"/>
                    </a:ext>
                  </a:extLst>
                </p14:cNvPr>
                <p14:cNvContentPartPr/>
                <p14:nvPr/>
              </p14:nvContentPartPr>
              <p14:xfrm>
                <a:off x="1851795" y="1619910"/>
                <a:ext cx="27360" cy="24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E63DD2-16BF-4BE8-A5D8-EA0FBC2BC0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4155" y="1601910"/>
                  <a:ext cx="63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41ABCB-30B8-4C52-836E-454C05003C77}"/>
                    </a:ext>
                  </a:extLst>
                </p14:cNvPr>
                <p14:cNvContentPartPr/>
                <p14:nvPr/>
              </p14:nvContentPartPr>
              <p14:xfrm>
                <a:off x="2074275" y="1588590"/>
                <a:ext cx="182160" cy="26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41ABCB-30B8-4C52-836E-454C05003C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6635" y="1570950"/>
                  <a:ext cx="217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98FF22-E1C7-4FEC-B2F3-999FDF3C4BCA}"/>
                    </a:ext>
                  </a:extLst>
                </p14:cNvPr>
                <p14:cNvContentPartPr/>
                <p14:nvPr/>
              </p14:nvContentPartPr>
              <p14:xfrm>
                <a:off x="2103435" y="1708110"/>
                <a:ext cx="265320" cy="148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98FF22-E1C7-4FEC-B2F3-999FDF3C4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5795" y="1690470"/>
                  <a:ext cx="3009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D35E4-96BB-41D0-B3E8-95A1C3807FF6}"/>
              </a:ext>
            </a:extLst>
          </p:cNvPr>
          <p:cNvGrpSpPr/>
          <p:nvPr/>
        </p:nvGrpSpPr>
        <p:grpSpPr>
          <a:xfrm>
            <a:off x="2850795" y="1529190"/>
            <a:ext cx="1372320" cy="296280"/>
            <a:chOff x="2850795" y="1529190"/>
            <a:chExt cx="13723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A441DA-A8CD-424C-BEFD-D183893415FE}"/>
                    </a:ext>
                  </a:extLst>
                </p14:cNvPr>
                <p14:cNvContentPartPr/>
                <p14:nvPr/>
              </p14:nvContentPartPr>
              <p14:xfrm>
                <a:off x="2850795" y="1554030"/>
                <a:ext cx="38880" cy="25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A441DA-A8CD-424C-BEFD-D183893415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33155" y="1536030"/>
                  <a:ext cx="74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026B54-0141-4B8B-98C1-2D104C743D3D}"/>
                    </a:ext>
                  </a:extLst>
                </p14:cNvPr>
                <p14:cNvContentPartPr/>
                <p14:nvPr/>
              </p14:nvContentPartPr>
              <p14:xfrm>
                <a:off x="2969235" y="1540350"/>
                <a:ext cx="282960" cy="28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026B54-0141-4B8B-98C1-2D104C743D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51595" y="1522710"/>
                  <a:ext cx="318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B7167F-5E29-4613-9F4E-67CF89324616}"/>
                    </a:ext>
                  </a:extLst>
                </p14:cNvPr>
                <p14:cNvContentPartPr/>
                <p14:nvPr/>
              </p14:nvContentPartPr>
              <p14:xfrm>
                <a:off x="3362355" y="1547910"/>
                <a:ext cx="30600" cy="23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B7167F-5E29-4613-9F4E-67CF893246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44715" y="1530270"/>
                  <a:ext cx="66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E82986-285C-4434-AE6E-39F40996FE82}"/>
                    </a:ext>
                  </a:extLst>
                </p14:cNvPr>
                <p14:cNvContentPartPr/>
                <p14:nvPr/>
              </p14:nvContentPartPr>
              <p14:xfrm>
                <a:off x="3306915" y="1540710"/>
                <a:ext cx="18540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E82986-285C-4434-AE6E-39F40996FE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9275" y="1522710"/>
                  <a:ext cx="221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B022D8-C423-4D03-84B0-3D3D93C0C524}"/>
                    </a:ext>
                  </a:extLst>
                </p14:cNvPr>
                <p14:cNvContentPartPr/>
                <p14:nvPr/>
              </p14:nvContentPartPr>
              <p14:xfrm>
                <a:off x="3606795" y="1589670"/>
                <a:ext cx="38160" cy="21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B022D8-C423-4D03-84B0-3D3D93C0C5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8795" y="1571670"/>
                  <a:ext cx="73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681130-B4C6-4E96-8738-58B529941572}"/>
                    </a:ext>
                  </a:extLst>
                </p14:cNvPr>
                <p14:cNvContentPartPr/>
                <p14:nvPr/>
              </p14:nvContentPartPr>
              <p14:xfrm>
                <a:off x="3579435" y="1539630"/>
                <a:ext cx="202320" cy="18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681130-B4C6-4E96-8738-58B5299415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1795" y="1521990"/>
                  <a:ext cx="237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4ED3DB-34D3-4165-8029-2C573890C2B9}"/>
                    </a:ext>
                  </a:extLst>
                </p14:cNvPr>
                <p14:cNvContentPartPr/>
                <p14:nvPr/>
              </p14:nvContentPartPr>
              <p14:xfrm>
                <a:off x="3607155" y="1790190"/>
                <a:ext cx="245160" cy="2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4ED3DB-34D3-4165-8029-2C573890C2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89515" y="1772550"/>
                  <a:ext cx="28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8E1088-F20B-43AB-9679-E3921A89F78F}"/>
                    </a:ext>
                  </a:extLst>
                </p14:cNvPr>
                <p14:cNvContentPartPr/>
                <p14:nvPr/>
              </p14:nvContentPartPr>
              <p14:xfrm>
                <a:off x="3938715" y="1583910"/>
                <a:ext cx="284400" cy="181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8E1088-F20B-43AB-9679-E3921A89F7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20715" y="1566270"/>
                  <a:ext cx="320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C28FCD-4EBB-437E-8B71-5CD8B10F2AA5}"/>
                    </a:ext>
                  </a:extLst>
                </p14:cNvPr>
                <p14:cNvContentPartPr/>
                <p14:nvPr/>
              </p14:nvContentPartPr>
              <p14:xfrm>
                <a:off x="3970035" y="1529190"/>
                <a:ext cx="174960" cy="26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C28FCD-4EBB-437E-8B71-5CD8B10F2A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52035" y="1511190"/>
                  <a:ext cx="21060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94084A-06CF-4384-863C-9F68CCA7CE39}"/>
              </a:ext>
            </a:extLst>
          </p:cNvPr>
          <p:cNvGrpSpPr/>
          <p:nvPr/>
        </p:nvGrpSpPr>
        <p:grpSpPr>
          <a:xfrm>
            <a:off x="4842315" y="1409310"/>
            <a:ext cx="999000" cy="402120"/>
            <a:chOff x="4842315" y="1409310"/>
            <a:chExt cx="9990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A63723-DB80-4B99-B3B9-ACDB9005B6E1}"/>
                    </a:ext>
                  </a:extLst>
                </p14:cNvPr>
                <p14:cNvContentPartPr/>
                <p14:nvPr/>
              </p14:nvContentPartPr>
              <p14:xfrm>
                <a:off x="4921875" y="1600830"/>
                <a:ext cx="28080" cy="17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A63723-DB80-4B99-B3B9-ACDB9005B6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3875" y="1583190"/>
                  <a:ext cx="6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F5FFB8-EE95-4E0A-A945-DAAE0C0B8A6B}"/>
                    </a:ext>
                  </a:extLst>
                </p14:cNvPr>
                <p14:cNvContentPartPr/>
                <p14:nvPr/>
              </p14:nvContentPartPr>
              <p14:xfrm>
                <a:off x="4842315" y="1469790"/>
                <a:ext cx="468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F5FFB8-EE95-4E0A-A945-DAAE0C0B8A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24315" y="1451790"/>
                  <a:ext cx="40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EB45A1-E26C-4AF2-9FC2-D5E9B663053A}"/>
                    </a:ext>
                  </a:extLst>
                </p14:cNvPr>
                <p14:cNvContentPartPr/>
                <p14:nvPr/>
              </p14:nvContentPartPr>
              <p14:xfrm>
                <a:off x="5022675" y="1409310"/>
                <a:ext cx="225360" cy="38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EB45A1-E26C-4AF2-9FC2-D5E9B6630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5035" y="1391310"/>
                  <a:ext cx="261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F6E638-6CEC-46D5-97D5-4C025AC15058}"/>
                    </a:ext>
                  </a:extLst>
                </p14:cNvPr>
                <p14:cNvContentPartPr/>
                <p14:nvPr/>
              </p14:nvContentPartPr>
              <p14:xfrm>
                <a:off x="5283675" y="1616670"/>
                <a:ext cx="191160" cy="15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F6E638-6CEC-46D5-97D5-4C025AC15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66035" y="1598670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1FF33D-1AD6-43D6-89AB-57AC5AF30E42}"/>
                    </a:ext>
                  </a:extLst>
                </p14:cNvPr>
                <p14:cNvContentPartPr/>
                <p14:nvPr/>
              </p14:nvContentPartPr>
              <p14:xfrm>
                <a:off x="5327595" y="1592910"/>
                <a:ext cx="167760" cy="21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1FF33D-1AD6-43D6-89AB-57AC5AF30E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9955" y="1574910"/>
                  <a:ext cx="203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6E109C-69FC-4BDA-AA1B-D0DB43B28CB4}"/>
                    </a:ext>
                  </a:extLst>
                </p14:cNvPr>
                <p14:cNvContentPartPr/>
                <p14:nvPr/>
              </p14:nvContentPartPr>
              <p14:xfrm>
                <a:off x="5600475" y="1758150"/>
                <a:ext cx="240840" cy="1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6E109C-69FC-4BDA-AA1B-D0DB43B28C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2475" y="1740150"/>
                  <a:ext cx="2764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FED1C1-7431-4AE5-B663-2287A78C5F07}"/>
              </a:ext>
            </a:extLst>
          </p:cNvPr>
          <p:cNvGrpSpPr/>
          <p:nvPr/>
        </p:nvGrpSpPr>
        <p:grpSpPr>
          <a:xfrm>
            <a:off x="6095475" y="1471230"/>
            <a:ext cx="1096920" cy="294480"/>
            <a:chOff x="6095475" y="1471230"/>
            <a:chExt cx="10969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A0F963-C9EB-42E1-84CD-8B8BD131C57C}"/>
                    </a:ext>
                  </a:extLst>
                </p14:cNvPr>
                <p14:cNvContentPartPr/>
                <p14:nvPr/>
              </p14:nvContentPartPr>
              <p14:xfrm>
                <a:off x="6095475" y="1481670"/>
                <a:ext cx="67680" cy="236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A0F963-C9EB-42E1-84CD-8B8BD131C5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77835" y="1464030"/>
                  <a:ext cx="10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F2BA0F-5755-4ED1-B95C-64C86AF1FAF2}"/>
                    </a:ext>
                  </a:extLst>
                </p14:cNvPr>
                <p14:cNvContentPartPr/>
                <p14:nvPr/>
              </p14:nvContentPartPr>
              <p14:xfrm>
                <a:off x="6174315" y="1471230"/>
                <a:ext cx="136080" cy="27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F2BA0F-5755-4ED1-B95C-64C86AF1FA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56675" y="1453590"/>
                  <a:ext cx="171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A6908C-A50D-4388-8C33-AF1EABDD4FD5}"/>
                    </a:ext>
                  </a:extLst>
                </p14:cNvPr>
                <p14:cNvContentPartPr/>
                <p14:nvPr/>
              </p14:nvContentPartPr>
              <p14:xfrm>
                <a:off x="6147315" y="1653390"/>
                <a:ext cx="174600" cy="1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A6908C-A50D-4388-8C33-AF1EABDD4F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29675" y="1635390"/>
                  <a:ext cx="210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093F12-1429-4126-BB2F-3C5E3BE18977}"/>
                    </a:ext>
                  </a:extLst>
                </p14:cNvPr>
                <p14:cNvContentPartPr/>
                <p14:nvPr/>
              </p14:nvContentPartPr>
              <p14:xfrm>
                <a:off x="6416595" y="1475550"/>
                <a:ext cx="18360" cy="29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093F12-1429-4126-BB2F-3C5E3BE189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8955" y="1457550"/>
                  <a:ext cx="54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5942E6-C93F-4CFB-82AA-D012154475AF}"/>
                    </a:ext>
                  </a:extLst>
                </p14:cNvPr>
                <p14:cNvContentPartPr/>
                <p14:nvPr/>
              </p14:nvContentPartPr>
              <p14:xfrm>
                <a:off x="6588315" y="1715310"/>
                <a:ext cx="240480" cy="1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5942E6-C93F-4CFB-82AA-D012154475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70315" y="1697310"/>
                  <a:ext cx="276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C9E019-E1F7-48B4-AA59-AB8C86D3E230}"/>
                    </a:ext>
                  </a:extLst>
                </p14:cNvPr>
                <p14:cNvContentPartPr/>
                <p14:nvPr/>
              </p14:nvContentPartPr>
              <p14:xfrm>
                <a:off x="6898275" y="1488510"/>
                <a:ext cx="294120" cy="21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C9E019-E1F7-48B4-AA59-AB8C86D3E2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0275" y="1470870"/>
                  <a:ext cx="3297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4D9C07-9253-4BCA-BCF9-6887EFCEE27C}"/>
              </a:ext>
            </a:extLst>
          </p:cNvPr>
          <p:cNvGrpSpPr/>
          <p:nvPr/>
        </p:nvGrpSpPr>
        <p:grpSpPr>
          <a:xfrm>
            <a:off x="7728075" y="1371150"/>
            <a:ext cx="649080" cy="300240"/>
            <a:chOff x="7728075" y="1371150"/>
            <a:chExt cx="6490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CC81A1-9095-4C7A-8E65-CD8E93EC2687}"/>
                    </a:ext>
                  </a:extLst>
                </p14:cNvPr>
                <p14:cNvContentPartPr/>
                <p14:nvPr/>
              </p14:nvContentPartPr>
              <p14:xfrm>
                <a:off x="7728075" y="1426950"/>
                <a:ext cx="244080" cy="244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CC81A1-9095-4C7A-8E65-CD8E93EC2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10435" y="1408950"/>
                  <a:ext cx="279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450604-B110-4B70-9E1B-E8217BF16398}"/>
                    </a:ext>
                  </a:extLst>
                </p14:cNvPr>
                <p14:cNvContentPartPr/>
                <p14:nvPr/>
              </p14:nvContentPartPr>
              <p14:xfrm>
                <a:off x="8067555" y="1371150"/>
                <a:ext cx="309600" cy="29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450604-B110-4B70-9E1B-E8217BF163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49555" y="1353510"/>
                  <a:ext cx="345240" cy="33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A68145E-1743-4EE3-B34F-436AF35985A3}"/>
                  </a:ext>
                </a:extLst>
              </p14:cNvPr>
              <p14:cNvContentPartPr/>
              <p14:nvPr/>
            </p14:nvContentPartPr>
            <p14:xfrm>
              <a:off x="3020355" y="2448630"/>
              <a:ext cx="382320" cy="32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A68145E-1743-4EE3-B34F-436AF35985A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02715" y="2430630"/>
                <a:ext cx="417960" cy="3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AE21F0E-F14E-4EA4-AEEC-ABCEE22F407E}"/>
              </a:ext>
            </a:extLst>
          </p:cNvPr>
          <p:cNvGrpSpPr/>
          <p:nvPr/>
        </p:nvGrpSpPr>
        <p:grpSpPr>
          <a:xfrm>
            <a:off x="3805155" y="2170710"/>
            <a:ext cx="1211760" cy="808920"/>
            <a:chOff x="3805155" y="2170710"/>
            <a:chExt cx="121176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ADAE1C-086B-4DB3-857E-8117836EE757}"/>
                    </a:ext>
                  </a:extLst>
                </p14:cNvPr>
                <p14:cNvContentPartPr/>
                <p14:nvPr/>
              </p14:nvContentPartPr>
              <p14:xfrm>
                <a:off x="3805155" y="2170710"/>
                <a:ext cx="427320" cy="763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ADAE1C-086B-4DB3-857E-8117836EE7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87515" y="2152710"/>
                  <a:ext cx="46296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EA2B456-D78F-4867-B63D-C1E8573FB9DA}"/>
                    </a:ext>
                  </a:extLst>
                </p14:cNvPr>
                <p14:cNvContentPartPr/>
                <p14:nvPr/>
              </p14:nvContentPartPr>
              <p14:xfrm>
                <a:off x="4171995" y="2413710"/>
                <a:ext cx="208800" cy="316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EA2B456-D78F-4867-B63D-C1E8573FB9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3995" y="2396070"/>
                  <a:ext cx="244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084ACE-F7F6-405F-A16F-9EFC4989E667}"/>
                    </a:ext>
                  </a:extLst>
                </p14:cNvPr>
                <p14:cNvContentPartPr/>
                <p14:nvPr/>
              </p14:nvContentPartPr>
              <p14:xfrm>
                <a:off x="4331835" y="2470950"/>
                <a:ext cx="116640" cy="25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084ACE-F7F6-405F-A16F-9EFC4989E6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13835" y="2453310"/>
                  <a:ext cx="152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4CE15F-1D4F-46E1-AA38-C89C74B834DA}"/>
                    </a:ext>
                  </a:extLst>
                </p14:cNvPr>
                <p14:cNvContentPartPr/>
                <p14:nvPr/>
              </p14:nvContentPartPr>
              <p14:xfrm>
                <a:off x="4234275" y="2608470"/>
                <a:ext cx="219240" cy="2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4CE15F-1D4F-46E1-AA38-C89C74B834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16275" y="2590470"/>
                  <a:ext cx="254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8EEA25-8BEC-4F77-BC42-B4F9D1BC9C22}"/>
                    </a:ext>
                  </a:extLst>
                </p14:cNvPr>
                <p14:cNvContentPartPr/>
                <p14:nvPr/>
              </p14:nvContentPartPr>
              <p14:xfrm>
                <a:off x="4640355" y="2459430"/>
                <a:ext cx="15480" cy="24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8EEA25-8BEC-4F77-BC42-B4F9D1BC9C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2715" y="2441790"/>
                  <a:ext cx="51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4358F9-88E6-43A0-ACE4-9F54D2D8273E}"/>
                    </a:ext>
                  </a:extLst>
                </p14:cNvPr>
                <p14:cNvContentPartPr/>
                <p14:nvPr/>
              </p14:nvContentPartPr>
              <p14:xfrm>
                <a:off x="4755195" y="2229390"/>
                <a:ext cx="261720" cy="75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4358F9-88E6-43A0-ACE4-9F54D2D827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7195" y="2211750"/>
                  <a:ext cx="297360" cy="78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08B587-3DD9-4457-9D2E-555D6C3D65D3}"/>
              </a:ext>
            </a:extLst>
          </p:cNvPr>
          <p:cNvGrpSpPr/>
          <p:nvPr/>
        </p:nvGrpSpPr>
        <p:grpSpPr>
          <a:xfrm>
            <a:off x="5403195" y="2454030"/>
            <a:ext cx="108720" cy="409680"/>
            <a:chOff x="5403195" y="2454030"/>
            <a:chExt cx="1087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29B17B-1D40-46FF-9B49-927EB2E633D9}"/>
                    </a:ext>
                  </a:extLst>
                </p14:cNvPr>
                <p14:cNvContentPartPr/>
                <p14:nvPr/>
              </p14:nvContentPartPr>
              <p14:xfrm>
                <a:off x="5403195" y="2454030"/>
                <a:ext cx="26280" cy="55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29B17B-1D40-46FF-9B49-927EB2E633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5195" y="2436390"/>
                  <a:ext cx="61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1E9241-157E-4980-AAD8-C6DB9C53134E}"/>
                    </a:ext>
                  </a:extLst>
                </p14:cNvPr>
                <p14:cNvContentPartPr/>
                <p14:nvPr/>
              </p14:nvContentPartPr>
              <p14:xfrm>
                <a:off x="5406075" y="2635470"/>
                <a:ext cx="105840" cy="22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1E9241-157E-4980-AAD8-C6DB9C5313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88435" y="2617470"/>
                  <a:ext cx="1414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135FFE-6B30-4FF7-8269-49EE8E64557D}"/>
              </a:ext>
            </a:extLst>
          </p:cNvPr>
          <p:cNvGrpSpPr/>
          <p:nvPr/>
        </p:nvGrpSpPr>
        <p:grpSpPr>
          <a:xfrm>
            <a:off x="4204035" y="2994390"/>
            <a:ext cx="643680" cy="132120"/>
            <a:chOff x="4204035" y="2994390"/>
            <a:chExt cx="6436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9B95E0-F364-4AE1-9FA8-8AABBA95BC44}"/>
                    </a:ext>
                  </a:extLst>
                </p14:cNvPr>
                <p14:cNvContentPartPr/>
                <p14:nvPr/>
              </p14:nvContentPartPr>
              <p14:xfrm>
                <a:off x="4204035" y="2994390"/>
                <a:ext cx="637200" cy="7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9B95E0-F364-4AE1-9FA8-8AABBA95BC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86395" y="2976390"/>
                  <a:ext cx="672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4FAFC5-7EB6-4A4B-9700-C21D03028211}"/>
                    </a:ext>
                  </a:extLst>
                </p14:cNvPr>
                <p14:cNvContentPartPr/>
                <p14:nvPr/>
              </p14:nvContentPartPr>
              <p14:xfrm>
                <a:off x="4241475" y="3048390"/>
                <a:ext cx="583560" cy="4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4FAFC5-7EB6-4A4B-9700-C21D030282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23475" y="3030390"/>
                  <a:ext cx="619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A455ED-AF14-4C2D-BF9C-F5CCCD55C743}"/>
                    </a:ext>
                  </a:extLst>
                </p14:cNvPr>
                <p14:cNvContentPartPr/>
                <p14:nvPr/>
              </p14:nvContentPartPr>
              <p14:xfrm>
                <a:off x="4241115" y="3067470"/>
                <a:ext cx="606600" cy="59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A455ED-AF14-4C2D-BF9C-F5CCCD55C7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23475" y="3049830"/>
                  <a:ext cx="6422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4B9EA1A-415C-4583-AF50-054A147F26C8}"/>
              </a:ext>
            </a:extLst>
          </p:cNvPr>
          <p:cNvGrpSpPr/>
          <p:nvPr/>
        </p:nvGrpSpPr>
        <p:grpSpPr>
          <a:xfrm>
            <a:off x="6019875" y="2228670"/>
            <a:ext cx="1924560" cy="1124280"/>
            <a:chOff x="6019875" y="2228670"/>
            <a:chExt cx="1924560" cy="11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0ADD0B-AA2F-44E5-BA2F-6B9F38B6824A}"/>
                    </a:ext>
                  </a:extLst>
                </p14:cNvPr>
                <p14:cNvContentPartPr/>
                <p14:nvPr/>
              </p14:nvContentPartPr>
              <p14:xfrm>
                <a:off x="6019875" y="2282310"/>
                <a:ext cx="190080" cy="396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0ADD0B-AA2F-44E5-BA2F-6B9F38B682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02235" y="2264310"/>
                  <a:ext cx="225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FAF1AC-CE5E-4AA9-9E9E-796FFA87B2EE}"/>
                    </a:ext>
                  </a:extLst>
                </p14:cNvPr>
                <p14:cNvContentPartPr/>
                <p14:nvPr/>
              </p14:nvContentPartPr>
              <p14:xfrm>
                <a:off x="6199875" y="2294190"/>
                <a:ext cx="153720" cy="33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FAF1AC-CE5E-4AA9-9E9E-796FFA87B2E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1875" y="2276550"/>
                  <a:ext cx="189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5FC6F7-1232-4B7B-8712-9FD48170EECB}"/>
                    </a:ext>
                  </a:extLst>
                </p14:cNvPr>
                <p14:cNvContentPartPr/>
                <p14:nvPr/>
              </p14:nvContentPartPr>
              <p14:xfrm>
                <a:off x="6558075" y="2347110"/>
                <a:ext cx="141480" cy="24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5FC6F7-1232-4B7B-8712-9FD48170EE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40435" y="2329110"/>
                  <a:ext cx="177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EEC560-E0B3-4322-BF12-BDDE87F444EE}"/>
                    </a:ext>
                  </a:extLst>
                </p14:cNvPr>
                <p14:cNvContentPartPr/>
                <p14:nvPr/>
              </p14:nvContentPartPr>
              <p14:xfrm>
                <a:off x="6825915" y="2400030"/>
                <a:ext cx="12240" cy="18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EEC560-E0B3-4322-BF12-BDDE87F444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08275" y="2382030"/>
                  <a:ext cx="47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99E374-9C64-4567-9B79-3E4B53BAA3A7}"/>
                    </a:ext>
                  </a:extLst>
                </p14:cNvPr>
                <p14:cNvContentPartPr/>
                <p14:nvPr/>
              </p14:nvContentPartPr>
              <p14:xfrm>
                <a:off x="6720795" y="2247030"/>
                <a:ext cx="87480" cy="1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99E374-9C64-4567-9B79-3E4B53BAA3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2795" y="2229030"/>
                  <a:ext cx="12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D85614-C5BA-44F9-B86C-E8D4280A0DE3}"/>
                    </a:ext>
                  </a:extLst>
                </p14:cNvPr>
                <p14:cNvContentPartPr/>
                <p14:nvPr/>
              </p14:nvContentPartPr>
              <p14:xfrm>
                <a:off x="6935355" y="2392830"/>
                <a:ext cx="248400" cy="17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D85614-C5BA-44F9-B86C-E8D4280A0D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17355" y="2374830"/>
                  <a:ext cx="28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5EFB35-88D9-4C28-A931-971A010C1C26}"/>
                    </a:ext>
                  </a:extLst>
                </p14:cNvPr>
                <p14:cNvContentPartPr/>
                <p14:nvPr/>
              </p14:nvContentPartPr>
              <p14:xfrm>
                <a:off x="7299675" y="2374830"/>
                <a:ext cx="19800" cy="470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5EFB35-88D9-4C28-A931-971A010C1C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82035" y="2357190"/>
                  <a:ext cx="55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5B1214-EA67-4118-8822-BB81458BEAFE}"/>
                    </a:ext>
                  </a:extLst>
                </p14:cNvPr>
                <p14:cNvContentPartPr/>
                <p14:nvPr/>
              </p14:nvContentPartPr>
              <p14:xfrm>
                <a:off x="7309755" y="2352870"/>
                <a:ext cx="154080" cy="153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5B1214-EA67-4118-8822-BB81458BE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92115" y="2335230"/>
                  <a:ext cx="189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56570A-05F8-4CA6-8FAE-060DD8521B24}"/>
                    </a:ext>
                  </a:extLst>
                </p14:cNvPr>
                <p14:cNvContentPartPr/>
                <p14:nvPr/>
              </p14:nvContentPartPr>
              <p14:xfrm>
                <a:off x="7581555" y="2228670"/>
                <a:ext cx="20160" cy="33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56570A-05F8-4CA6-8FAE-060DD8521B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63915" y="2210670"/>
                  <a:ext cx="55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7746307-35F4-4F24-9391-33DCE4A981F6}"/>
                    </a:ext>
                  </a:extLst>
                </p14:cNvPr>
                <p14:cNvContentPartPr/>
                <p14:nvPr/>
              </p14:nvContentPartPr>
              <p14:xfrm>
                <a:off x="7728795" y="2325150"/>
                <a:ext cx="102240" cy="14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7746307-35F4-4F24-9391-33DCE4A981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11155" y="2307150"/>
                  <a:ext cx="137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6DF00E-4E5E-4829-BD08-887230AC0B11}"/>
                    </a:ext>
                  </a:extLst>
                </p14:cNvPr>
                <p14:cNvContentPartPr/>
                <p14:nvPr/>
              </p14:nvContentPartPr>
              <p14:xfrm>
                <a:off x="6739155" y="3094110"/>
                <a:ext cx="14400" cy="178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6DF00E-4E5E-4829-BD08-887230AC0B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21515" y="3076110"/>
                  <a:ext cx="5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5423FA-796A-4667-9D84-5FAA66902A13}"/>
                    </a:ext>
                  </a:extLst>
                </p14:cNvPr>
                <p14:cNvContentPartPr/>
                <p14:nvPr/>
              </p14:nvContentPartPr>
              <p14:xfrm>
                <a:off x="6683355" y="2986830"/>
                <a:ext cx="33120" cy="32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5423FA-796A-4667-9D84-5FAA66902A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65715" y="2968830"/>
                  <a:ext cx="68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002D8D-520E-4216-93BD-157A9AAE356D}"/>
                    </a:ext>
                  </a:extLst>
                </p14:cNvPr>
                <p14:cNvContentPartPr/>
                <p14:nvPr/>
              </p14:nvContentPartPr>
              <p14:xfrm>
                <a:off x="6875235" y="3132990"/>
                <a:ext cx="176400" cy="151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002D8D-520E-4216-93BD-157A9AAE35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7595" y="3115350"/>
                  <a:ext cx="212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AD6F0A-E8CC-4AD5-AF17-6D5DF083AEA9}"/>
                    </a:ext>
                  </a:extLst>
                </p14:cNvPr>
                <p14:cNvContentPartPr/>
                <p14:nvPr/>
              </p14:nvContentPartPr>
              <p14:xfrm>
                <a:off x="7148475" y="2949390"/>
                <a:ext cx="212040" cy="336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AD6F0A-E8CC-4AD5-AF17-6D5DF083AE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0835" y="2931390"/>
                  <a:ext cx="2476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6E776E-E84F-46C5-8546-BFB715EF3FE9}"/>
                    </a:ext>
                  </a:extLst>
                </p14:cNvPr>
                <p14:cNvContentPartPr/>
                <p14:nvPr/>
              </p14:nvContentPartPr>
              <p14:xfrm>
                <a:off x="7441515" y="3102750"/>
                <a:ext cx="234360" cy="213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6E776E-E84F-46C5-8546-BFB715EF3F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23875" y="3084750"/>
                  <a:ext cx="270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282B05-9B20-4DE2-8991-567135FF081C}"/>
                    </a:ext>
                  </a:extLst>
                </p14:cNvPr>
                <p14:cNvContentPartPr/>
                <p14:nvPr/>
              </p14:nvContentPartPr>
              <p14:xfrm>
                <a:off x="7744635" y="3156390"/>
                <a:ext cx="199800" cy="10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282B05-9B20-4DE2-8991-567135FF08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26635" y="3138750"/>
                  <a:ext cx="235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58B345-F516-422F-BB77-9D53CF3AADED}"/>
                    </a:ext>
                  </a:extLst>
                </p14:cNvPr>
                <p14:cNvContentPartPr/>
                <p14:nvPr/>
              </p14:nvContentPartPr>
              <p14:xfrm>
                <a:off x="7668315" y="3094110"/>
                <a:ext cx="197280" cy="258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58B345-F516-422F-BB77-9D53CF3AAD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0315" y="3076110"/>
                  <a:ext cx="2329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FA63CF4-3206-4B52-BBEF-1B3C8D957166}"/>
              </a:ext>
            </a:extLst>
          </p:cNvPr>
          <p:cNvGrpSpPr/>
          <p:nvPr/>
        </p:nvGrpSpPr>
        <p:grpSpPr>
          <a:xfrm>
            <a:off x="589635" y="3924270"/>
            <a:ext cx="2121480" cy="406800"/>
            <a:chOff x="589635" y="3924270"/>
            <a:chExt cx="212148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FEC2DB-DE4C-4D79-AB4C-D2D0AB30E8CF}"/>
                    </a:ext>
                  </a:extLst>
                </p14:cNvPr>
                <p14:cNvContentPartPr/>
                <p14:nvPr/>
              </p14:nvContentPartPr>
              <p14:xfrm>
                <a:off x="589635" y="4049190"/>
                <a:ext cx="260280" cy="19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FEC2DB-DE4C-4D79-AB4C-D2D0AB30E8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1995" y="4031190"/>
                  <a:ext cx="29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1E6109-1C6B-4E1C-A37C-3AC68887630C}"/>
                    </a:ext>
                  </a:extLst>
                </p14:cNvPr>
                <p14:cNvContentPartPr/>
                <p14:nvPr/>
              </p14:nvContentPartPr>
              <p14:xfrm>
                <a:off x="967995" y="4018590"/>
                <a:ext cx="43200" cy="31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1E6109-1C6B-4E1C-A37C-3AC6888763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0355" y="4000950"/>
                  <a:ext cx="78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0F61BE-D39F-40DC-8F4D-172A6122E3C1}"/>
                    </a:ext>
                  </a:extLst>
                </p14:cNvPr>
                <p14:cNvContentPartPr/>
                <p14:nvPr/>
              </p14:nvContentPartPr>
              <p14:xfrm>
                <a:off x="1025595" y="4012830"/>
                <a:ext cx="190800" cy="18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0F61BE-D39F-40DC-8F4D-172A6122E3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7595" y="3995190"/>
                  <a:ext cx="226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B8A2A8-D749-4E28-868C-1EB88BD97639}"/>
                    </a:ext>
                  </a:extLst>
                </p14:cNvPr>
                <p14:cNvContentPartPr/>
                <p14:nvPr/>
              </p14:nvContentPartPr>
              <p14:xfrm>
                <a:off x="1054035" y="4183830"/>
                <a:ext cx="198360" cy="10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B8A2A8-D749-4E28-868C-1EB88BD976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6035" y="4166190"/>
                  <a:ext cx="23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6C68580-9C01-4A64-B8D9-F9085070DFD5}"/>
                    </a:ext>
                  </a:extLst>
                </p14:cNvPr>
                <p14:cNvContentPartPr/>
                <p14:nvPr/>
              </p14:nvContentPartPr>
              <p14:xfrm>
                <a:off x="1393875" y="4021470"/>
                <a:ext cx="14760" cy="27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6C68580-9C01-4A64-B8D9-F9085070DF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6235" y="4003470"/>
                  <a:ext cx="50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6A0DA2-1913-4CD6-849F-A4E18772CCA5}"/>
                    </a:ext>
                  </a:extLst>
                </p14:cNvPr>
                <p14:cNvContentPartPr/>
                <p14:nvPr/>
              </p14:nvContentPartPr>
              <p14:xfrm>
                <a:off x="1427355" y="4000950"/>
                <a:ext cx="160560" cy="32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6A0DA2-1913-4CD6-849F-A4E18772CC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9355" y="3983310"/>
                  <a:ext cx="19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ED35E3-2F2A-4851-85FB-06B13E080E6F}"/>
                    </a:ext>
                  </a:extLst>
                </p14:cNvPr>
                <p14:cNvContentPartPr/>
                <p14:nvPr/>
              </p14:nvContentPartPr>
              <p14:xfrm>
                <a:off x="1425915" y="4162590"/>
                <a:ext cx="123840" cy="18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ED35E3-2F2A-4851-85FB-06B13E080E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08275" y="4144590"/>
                  <a:ext cx="159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CE0637-2F06-4244-8B8D-B6091CD4C2A5}"/>
                    </a:ext>
                  </a:extLst>
                </p14:cNvPr>
                <p14:cNvContentPartPr/>
                <p14:nvPr/>
              </p14:nvContentPartPr>
              <p14:xfrm>
                <a:off x="1389555" y="4300830"/>
                <a:ext cx="233640" cy="7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CE0637-2F06-4244-8B8D-B6091CD4C2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71555" y="4282830"/>
                  <a:ext cx="269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C71D84-74BF-41FA-8CE2-34DD31C961CB}"/>
                    </a:ext>
                  </a:extLst>
                </p14:cNvPr>
                <p14:cNvContentPartPr/>
                <p14:nvPr/>
              </p14:nvContentPartPr>
              <p14:xfrm>
                <a:off x="1761435" y="3969990"/>
                <a:ext cx="108720" cy="28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C71D84-74BF-41FA-8CE2-34DD31C961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3795" y="3952350"/>
                  <a:ext cx="144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6D7FB9-4DD8-4585-BF55-27619B0EEC9D}"/>
                    </a:ext>
                  </a:extLst>
                </p14:cNvPr>
                <p14:cNvContentPartPr/>
                <p14:nvPr/>
              </p14:nvContentPartPr>
              <p14:xfrm>
                <a:off x="1808235" y="3987990"/>
                <a:ext cx="213480" cy="264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6D7FB9-4DD8-4585-BF55-27619B0EEC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90595" y="3969990"/>
                  <a:ext cx="249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4A05-7E2C-43E1-971A-51583391DD3E}"/>
                    </a:ext>
                  </a:extLst>
                </p14:cNvPr>
                <p14:cNvContentPartPr/>
                <p14:nvPr/>
              </p14:nvContentPartPr>
              <p14:xfrm>
                <a:off x="2148795" y="3956670"/>
                <a:ext cx="206640" cy="15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4A05-7E2C-43E1-971A-51583391DD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31155" y="3938670"/>
                  <a:ext cx="24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86DFA0-F644-4549-9F6B-E677BFF0D17D}"/>
                    </a:ext>
                  </a:extLst>
                </p14:cNvPr>
                <p14:cNvContentPartPr/>
                <p14:nvPr/>
              </p14:nvContentPartPr>
              <p14:xfrm>
                <a:off x="2213955" y="3992670"/>
                <a:ext cx="35640" cy="268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86DFA0-F644-4549-9F6B-E677BFF0D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95955" y="3975030"/>
                  <a:ext cx="71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BEAE65-7B17-4953-8815-33CC65BBB7BC}"/>
                    </a:ext>
                  </a:extLst>
                </p14:cNvPr>
                <p14:cNvContentPartPr/>
                <p14:nvPr/>
              </p14:nvContentPartPr>
              <p14:xfrm>
                <a:off x="2469915" y="3972150"/>
                <a:ext cx="24480" cy="27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BEAE65-7B17-4953-8815-33CC65BBB7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2275" y="3954150"/>
                  <a:ext cx="60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DA41F4-F6B4-4A5D-9FD4-F938E9BADA18}"/>
                    </a:ext>
                  </a:extLst>
                </p14:cNvPr>
                <p14:cNvContentPartPr/>
                <p14:nvPr/>
              </p14:nvContentPartPr>
              <p14:xfrm>
                <a:off x="2504475" y="3924270"/>
                <a:ext cx="176400" cy="4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DA41F4-F6B4-4A5D-9FD4-F938E9BADA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6835" y="3906270"/>
                  <a:ext cx="21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ED196F-6C79-4714-BB51-C45446335934}"/>
                    </a:ext>
                  </a:extLst>
                </p14:cNvPr>
                <p14:cNvContentPartPr/>
                <p14:nvPr/>
              </p14:nvContentPartPr>
              <p14:xfrm>
                <a:off x="2433195" y="4085550"/>
                <a:ext cx="277920" cy="18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ED196F-6C79-4714-BB51-C454463359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15555" y="4067910"/>
                  <a:ext cx="3135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3C9CE5-CCB2-45D7-A543-B76B5CA12FBF}"/>
              </a:ext>
            </a:extLst>
          </p:cNvPr>
          <p:cNvGrpSpPr/>
          <p:nvPr/>
        </p:nvGrpSpPr>
        <p:grpSpPr>
          <a:xfrm>
            <a:off x="3366315" y="3905910"/>
            <a:ext cx="1497600" cy="346680"/>
            <a:chOff x="3366315" y="3905910"/>
            <a:chExt cx="14976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4C613DE-131B-4E5F-940F-82493AE24996}"/>
                    </a:ext>
                  </a:extLst>
                </p14:cNvPr>
                <p14:cNvContentPartPr/>
                <p14:nvPr/>
              </p14:nvContentPartPr>
              <p14:xfrm>
                <a:off x="3366315" y="3914550"/>
                <a:ext cx="19800" cy="27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4C613DE-131B-4E5F-940F-82493AE249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48675" y="3896550"/>
                  <a:ext cx="55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E6AA42-81A0-44C0-98FD-39C266BAEF2D}"/>
                    </a:ext>
                  </a:extLst>
                </p14:cNvPr>
                <p14:cNvContentPartPr/>
                <p14:nvPr/>
              </p14:nvContentPartPr>
              <p14:xfrm>
                <a:off x="3531195" y="3923190"/>
                <a:ext cx="285120" cy="207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E6AA42-81A0-44C0-98FD-39C266BAEF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13555" y="3905550"/>
                  <a:ext cx="320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2AEFAC-65F3-4FE9-A8DD-9E5D088C6DC3}"/>
                    </a:ext>
                  </a:extLst>
                </p14:cNvPr>
                <p14:cNvContentPartPr/>
                <p14:nvPr/>
              </p14:nvContentPartPr>
              <p14:xfrm>
                <a:off x="3913875" y="3947310"/>
                <a:ext cx="211320" cy="281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2AEFAC-65F3-4FE9-A8DD-9E5D088C6D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95875" y="3929670"/>
                  <a:ext cx="246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BE65B63-C72B-48A2-8305-034908C645AA}"/>
                    </a:ext>
                  </a:extLst>
                </p14:cNvPr>
                <p14:cNvContentPartPr/>
                <p14:nvPr/>
              </p14:nvContentPartPr>
              <p14:xfrm>
                <a:off x="4218435" y="3956310"/>
                <a:ext cx="17640" cy="28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BE65B63-C72B-48A2-8305-034908C645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00795" y="3938670"/>
                  <a:ext cx="53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2E722E-7EAD-4E82-B6B5-B5A86D3CB0EB}"/>
                    </a:ext>
                  </a:extLst>
                </p14:cNvPr>
                <p14:cNvContentPartPr/>
                <p14:nvPr/>
              </p14:nvContentPartPr>
              <p14:xfrm>
                <a:off x="4186755" y="3922830"/>
                <a:ext cx="196560" cy="15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2E722E-7EAD-4E82-B6B5-B5A86D3CB0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69115" y="3905190"/>
                  <a:ext cx="23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ADDCB6-CDAE-4B1D-9B2D-5096A6C0AD16}"/>
                    </a:ext>
                  </a:extLst>
                </p14:cNvPr>
                <p14:cNvContentPartPr/>
                <p14:nvPr/>
              </p14:nvContentPartPr>
              <p14:xfrm>
                <a:off x="4161195" y="4227030"/>
                <a:ext cx="346680" cy="25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ADDCB6-CDAE-4B1D-9B2D-5096A6C0AD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43195" y="4209030"/>
                  <a:ext cx="382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D16683-1139-4556-9843-922CDD4FF839}"/>
                    </a:ext>
                  </a:extLst>
                </p14:cNvPr>
                <p14:cNvContentPartPr/>
                <p14:nvPr/>
              </p14:nvContentPartPr>
              <p14:xfrm>
                <a:off x="4575915" y="3931470"/>
                <a:ext cx="288000" cy="212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D16683-1139-4556-9843-922CDD4FF8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58275" y="3913830"/>
                  <a:ext cx="323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A79C1A-FFDB-42EB-A5EE-3178AEE9F825}"/>
                    </a:ext>
                  </a:extLst>
                </p14:cNvPr>
                <p14:cNvContentPartPr/>
                <p14:nvPr/>
              </p14:nvContentPartPr>
              <p14:xfrm>
                <a:off x="4585635" y="3905910"/>
                <a:ext cx="202320" cy="29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A79C1A-FFDB-42EB-A5EE-3178AEE9F8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67635" y="3887910"/>
                  <a:ext cx="23796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725F51B-9895-43BD-8B6E-407092E8F716}"/>
              </a:ext>
            </a:extLst>
          </p:cNvPr>
          <p:cNvGrpSpPr/>
          <p:nvPr/>
        </p:nvGrpSpPr>
        <p:grpSpPr>
          <a:xfrm>
            <a:off x="5458995" y="3766230"/>
            <a:ext cx="3162600" cy="390960"/>
            <a:chOff x="5458995" y="3766230"/>
            <a:chExt cx="316260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6E523C-F49D-45FD-A9AC-EF2428182544}"/>
                    </a:ext>
                  </a:extLst>
                </p14:cNvPr>
                <p14:cNvContentPartPr/>
                <p14:nvPr/>
              </p14:nvContentPartPr>
              <p14:xfrm>
                <a:off x="5501475" y="3953070"/>
                <a:ext cx="20880" cy="13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6E523C-F49D-45FD-A9AC-EF242818254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83475" y="3935430"/>
                  <a:ext cx="56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95E252-D0F4-4EF2-9BC2-FFB402325263}"/>
                    </a:ext>
                  </a:extLst>
                </p14:cNvPr>
                <p14:cNvContentPartPr/>
                <p14:nvPr/>
              </p14:nvContentPartPr>
              <p14:xfrm>
                <a:off x="5458995" y="3766230"/>
                <a:ext cx="16920" cy="7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95E252-D0F4-4EF2-9BC2-FFB4023252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41355" y="3748590"/>
                  <a:ext cx="52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533063-AE0D-46CA-AB69-026CBB15A802}"/>
                    </a:ext>
                  </a:extLst>
                </p14:cNvPr>
                <p14:cNvContentPartPr/>
                <p14:nvPr/>
              </p14:nvContentPartPr>
              <p14:xfrm>
                <a:off x="5671035" y="3771990"/>
                <a:ext cx="145080" cy="38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533063-AE0D-46CA-AB69-026CBB15A8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53035" y="3754350"/>
                  <a:ext cx="180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129A13-071E-4123-A9D9-87C8532A1E29}"/>
                    </a:ext>
                  </a:extLst>
                </p14:cNvPr>
                <p14:cNvContentPartPr/>
                <p14:nvPr/>
              </p14:nvContentPartPr>
              <p14:xfrm>
                <a:off x="5972715" y="3941910"/>
                <a:ext cx="173880" cy="21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129A13-071E-4123-A9D9-87C8532A1E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54715" y="3923910"/>
                  <a:ext cx="209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34D99-B972-4481-85F5-503996916397}"/>
                    </a:ext>
                  </a:extLst>
                </p14:cNvPr>
                <p14:cNvContentPartPr/>
                <p14:nvPr/>
              </p14:nvContentPartPr>
              <p14:xfrm>
                <a:off x="6335235" y="4052070"/>
                <a:ext cx="205560" cy="3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34D99-B972-4481-85F5-5039969163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17595" y="4034430"/>
                  <a:ext cx="241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DA17FE-B560-4F30-AE3D-4FB9628F5581}"/>
                    </a:ext>
                  </a:extLst>
                </p14:cNvPr>
                <p14:cNvContentPartPr/>
                <p14:nvPr/>
              </p14:nvContentPartPr>
              <p14:xfrm>
                <a:off x="6751035" y="3843990"/>
                <a:ext cx="79920" cy="265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DA17FE-B560-4F30-AE3D-4FB9628F55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33035" y="3825990"/>
                  <a:ext cx="115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A9ECE17-E459-4F2B-99BB-FCEF1B27732D}"/>
                    </a:ext>
                  </a:extLst>
                </p14:cNvPr>
                <p14:cNvContentPartPr/>
                <p14:nvPr/>
              </p14:nvContentPartPr>
              <p14:xfrm>
                <a:off x="6822315" y="3841830"/>
                <a:ext cx="112320" cy="26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A9ECE17-E459-4F2B-99BB-FCEF1B2773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04675" y="3824190"/>
                  <a:ext cx="147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AEAA39-2BDC-4479-B583-1B95D2187443}"/>
                    </a:ext>
                  </a:extLst>
                </p14:cNvPr>
                <p14:cNvContentPartPr/>
                <p14:nvPr/>
              </p14:nvContentPartPr>
              <p14:xfrm>
                <a:off x="6771195" y="4030830"/>
                <a:ext cx="154800" cy="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AEAA39-2BDC-4479-B583-1B95D21874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53195" y="4012830"/>
                  <a:ext cx="190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944FEE-4181-4FD7-9C9A-2E825E3301BD}"/>
                    </a:ext>
                  </a:extLst>
                </p14:cNvPr>
                <p14:cNvContentPartPr/>
                <p14:nvPr/>
              </p14:nvContentPartPr>
              <p14:xfrm>
                <a:off x="7027875" y="3871710"/>
                <a:ext cx="21492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944FEE-4181-4FD7-9C9A-2E825E3301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235" y="3854070"/>
                  <a:ext cx="250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BC9E45-FBE0-4A28-94AD-F338A3E41E93}"/>
                    </a:ext>
                  </a:extLst>
                </p14:cNvPr>
                <p14:cNvContentPartPr/>
                <p14:nvPr/>
              </p14:nvContentPartPr>
              <p14:xfrm>
                <a:off x="7325595" y="4062870"/>
                <a:ext cx="146880" cy="14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BC9E45-FBE0-4A28-94AD-F338A3E41E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07955" y="4044870"/>
                  <a:ext cx="18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85F617-1D06-4309-B89E-DF06997479EB}"/>
                    </a:ext>
                  </a:extLst>
                </p14:cNvPr>
                <p14:cNvContentPartPr/>
                <p14:nvPr/>
              </p14:nvContentPartPr>
              <p14:xfrm>
                <a:off x="7540875" y="3815550"/>
                <a:ext cx="122040" cy="284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85F617-1D06-4309-B89E-DF06997479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22875" y="3797910"/>
                  <a:ext cx="157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A5823AC-ADA1-4527-A594-60BEC087D92F}"/>
                    </a:ext>
                  </a:extLst>
                </p14:cNvPr>
                <p14:cNvContentPartPr/>
                <p14:nvPr/>
              </p14:nvContentPartPr>
              <p14:xfrm>
                <a:off x="7566075" y="3819150"/>
                <a:ext cx="215280" cy="30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A5823AC-ADA1-4527-A594-60BEC087D9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48075" y="3801150"/>
                  <a:ext cx="2509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3C7C65-13A0-4A52-ACAC-67732C4497C7}"/>
                    </a:ext>
                  </a:extLst>
                </p14:cNvPr>
                <p14:cNvContentPartPr/>
                <p14:nvPr/>
              </p14:nvContentPartPr>
              <p14:xfrm>
                <a:off x="7871355" y="3811590"/>
                <a:ext cx="172800" cy="286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3C7C65-13A0-4A52-ACAC-67732C4497C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53355" y="3793590"/>
                  <a:ext cx="2084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B38FBB-57E6-49D3-A294-67F4F9F63B75}"/>
                    </a:ext>
                  </a:extLst>
                </p14:cNvPr>
                <p14:cNvContentPartPr/>
                <p14:nvPr/>
              </p14:nvContentPartPr>
              <p14:xfrm>
                <a:off x="8194275" y="3995910"/>
                <a:ext cx="123480" cy="14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B38FBB-57E6-49D3-A294-67F4F9F63B7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76275" y="3978270"/>
                  <a:ext cx="159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5D4000-B69B-43B1-B62D-5634A523B2A8}"/>
                    </a:ext>
                  </a:extLst>
                </p14:cNvPr>
                <p14:cNvContentPartPr/>
                <p14:nvPr/>
              </p14:nvContentPartPr>
              <p14:xfrm>
                <a:off x="8397315" y="3818070"/>
                <a:ext cx="224280" cy="229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5D4000-B69B-43B1-B62D-5634A523B2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79315" y="3800430"/>
                  <a:ext cx="2599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A43A8CE-D8BA-4C1E-8756-1E10DFF8EED1}"/>
              </a:ext>
            </a:extLst>
          </p:cNvPr>
          <p:cNvGrpSpPr/>
          <p:nvPr/>
        </p:nvGrpSpPr>
        <p:grpSpPr>
          <a:xfrm>
            <a:off x="2154195" y="4910670"/>
            <a:ext cx="682560" cy="321480"/>
            <a:chOff x="2154195" y="4910670"/>
            <a:chExt cx="6825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FFA8AA-1731-4DE2-A0DF-37B7B2E79FCF}"/>
                    </a:ext>
                  </a:extLst>
                </p14:cNvPr>
                <p14:cNvContentPartPr/>
                <p14:nvPr/>
              </p14:nvContentPartPr>
              <p14:xfrm>
                <a:off x="2154195" y="4950990"/>
                <a:ext cx="231480" cy="241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FFA8AA-1731-4DE2-A0DF-37B7B2E79F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36195" y="4932990"/>
                  <a:ext cx="267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2FA7DF-6F30-43FB-9EB3-B244E3BC147C}"/>
                    </a:ext>
                  </a:extLst>
                </p14:cNvPr>
                <p14:cNvContentPartPr/>
                <p14:nvPr/>
              </p14:nvContentPartPr>
              <p14:xfrm>
                <a:off x="2505915" y="4910670"/>
                <a:ext cx="330840" cy="32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2FA7DF-6F30-43FB-9EB3-B244E3BC14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88275" y="4892670"/>
                  <a:ext cx="36648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82F1FF-B38F-41F8-9B95-D33D4EE2E435}"/>
                  </a:ext>
                </a:extLst>
              </p14:cNvPr>
              <p14:cNvContentPartPr/>
              <p14:nvPr/>
            </p14:nvContentPartPr>
            <p14:xfrm>
              <a:off x="3579795" y="4902390"/>
              <a:ext cx="324000" cy="244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82F1FF-B38F-41F8-9B95-D33D4EE2E43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562155" y="4884750"/>
                <a:ext cx="35964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46D14FC-376E-4511-9046-A6CB52164191}"/>
              </a:ext>
            </a:extLst>
          </p:cNvPr>
          <p:cNvGrpSpPr/>
          <p:nvPr/>
        </p:nvGrpSpPr>
        <p:grpSpPr>
          <a:xfrm>
            <a:off x="4246155" y="4623750"/>
            <a:ext cx="1005840" cy="783000"/>
            <a:chOff x="4246155" y="4623750"/>
            <a:chExt cx="100584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CBD0441-6AED-4333-8B88-9B0E1289F3DA}"/>
                    </a:ext>
                  </a:extLst>
                </p14:cNvPr>
                <p14:cNvContentPartPr/>
                <p14:nvPr/>
              </p14:nvContentPartPr>
              <p14:xfrm>
                <a:off x="4246155" y="4623750"/>
                <a:ext cx="311400" cy="783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CBD0441-6AED-4333-8B88-9B0E1289F3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8155" y="4605750"/>
                  <a:ext cx="34704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D97D9A-1637-441E-A2CA-23FFF18242A1}"/>
                    </a:ext>
                  </a:extLst>
                </p14:cNvPr>
                <p14:cNvContentPartPr/>
                <p14:nvPr/>
              </p14:nvContentPartPr>
              <p14:xfrm>
                <a:off x="4571595" y="4866390"/>
                <a:ext cx="144720" cy="261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D97D9A-1637-441E-A2CA-23FFF18242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53955" y="4848750"/>
                  <a:ext cx="180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180735-DEC1-40FF-B653-9D5B73C900DE}"/>
                    </a:ext>
                  </a:extLst>
                </p14:cNvPr>
                <p14:cNvContentPartPr/>
                <p14:nvPr/>
              </p14:nvContentPartPr>
              <p14:xfrm>
                <a:off x="4671675" y="4817430"/>
                <a:ext cx="150480" cy="33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180735-DEC1-40FF-B653-9D5B73C900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53675" y="4799430"/>
                  <a:ext cx="1861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032EF8-22A1-46E6-8330-385BBD378334}"/>
                    </a:ext>
                  </a:extLst>
                </p14:cNvPr>
                <p14:cNvContentPartPr/>
                <p14:nvPr/>
              </p14:nvContentPartPr>
              <p14:xfrm>
                <a:off x="4596795" y="4978710"/>
                <a:ext cx="204840" cy="4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032EF8-22A1-46E6-8330-385BBD3783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79155" y="4961070"/>
                  <a:ext cx="24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400D82-FA90-46FC-B730-EEB8464EDA8A}"/>
                    </a:ext>
                  </a:extLst>
                </p14:cNvPr>
                <p14:cNvContentPartPr/>
                <p14:nvPr/>
              </p14:nvContentPartPr>
              <p14:xfrm>
                <a:off x="5216355" y="5010750"/>
                <a:ext cx="35640" cy="109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400D82-FA90-46FC-B730-EEB8464EDA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98355" y="4993110"/>
                  <a:ext cx="7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53ED33-EC20-47D4-B242-E3D30488A0BC}"/>
                    </a:ext>
                  </a:extLst>
                </p14:cNvPr>
                <p14:cNvContentPartPr/>
                <p14:nvPr/>
              </p14:nvContentPartPr>
              <p14:xfrm>
                <a:off x="5008275" y="4776390"/>
                <a:ext cx="168840" cy="320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53ED33-EC20-47D4-B242-E3D30488A0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90275" y="4758750"/>
                  <a:ext cx="20448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0986D04-3BC3-4866-B53F-A7529DA40824}"/>
              </a:ext>
            </a:extLst>
          </p:cNvPr>
          <p:cNvGrpSpPr/>
          <p:nvPr/>
        </p:nvGrpSpPr>
        <p:grpSpPr>
          <a:xfrm>
            <a:off x="5602275" y="4612590"/>
            <a:ext cx="1103040" cy="818640"/>
            <a:chOff x="5602275" y="4612590"/>
            <a:chExt cx="1103040" cy="8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5DDCABA-CB0A-48DB-AFF0-F66E57A43F3A}"/>
                    </a:ext>
                  </a:extLst>
                </p14:cNvPr>
                <p14:cNvContentPartPr/>
                <p14:nvPr/>
              </p14:nvContentPartPr>
              <p14:xfrm>
                <a:off x="5602275" y="4786470"/>
                <a:ext cx="141120" cy="27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5DDCABA-CB0A-48DB-AFF0-F66E57A43F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84635" y="4768830"/>
                  <a:ext cx="176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A80DDB3-DFA0-4DBC-8E6E-BAB5F67F0F17}"/>
                    </a:ext>
                  </a:extLst>
                </p14:cNvPr>
                <p14:cNvContentPartPr/>
                <p14:nvPr/>
              </p14:nvContentPartPr>
              <p14:xfrm>
                <a:off x="5715315" y="4711590"/>
                <a:ext cx="133560" cy="377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A80DDB3-DFA0-4DBC-8E6E-BAB5F67F0F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97315" y="4693950"/>
                  <a:ext cx="1692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C21080-75CF-41BD-86A3-92F80E79820C}"/>
                    </a:ext>
                  </a:extLst>
                </p14:cNvPr>
                <p14:cNvContentPartPr/>
                <p14:nvPr/>
              </p14:nvContentPartPr>
              <p14:xfrm>
                <a:off x="5644755" y="4934070"/>
                <a:ext cx="168120" cy="36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C21080-75CF-41BD-86A3-92F80E79820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26755" y="4916070"/>
                  <a:ext cx="203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A10FA6-469C-4EA0-9DC5-028616CFCF50}"/>
                    </a:ext>
                  </a:extLst>
                </p14:cNvPr>
                <p14:cNvContentPartPr/>
                <p14:nvPr/>
              </p14:nvContentPartPr>
              <p14:xfrm>
                <a:off x="5992155" y="4785750"/>
                <a:ext cx="183600" cy="289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A10FA6-469C-4EA0-9DC5-028616CFCF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74155" y="4767750"/>
                  <a:ext cx="219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3CCD1B-2C1D-41ED-AA5D-F5763C3C3D12}"/>
                    </a:ext>
                  </a:extLst>
                </p14:cNvPr>
                <p14:cNvContentPartPr/>
                <p14:nvPr/>
              </p14:nvContentPartPr>
              <p14:xfrm>
                <a:off x="6231195" y="4612590"/>
                <a:ext cx="155160" cy="818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3CCD1B-2C1D-41ED-AA5D-F5763C3C3D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13555" y="4594950"/>
                  <a:ext cx="19080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0AE32A-FC56-4656-8C56-8E0D554172D5}"/>
                    </a:ext>
                  </a:extLst>
                </p14:cNvPr>
                <p14:cNvContentPartPr/>
                <p14:nvPr/>
              </p14:nvContentPartPr>
              <p14:xfrm>
                <a:off x="6672195" y="4885830"/>
                <a:ext cx="33120" cy="27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0AE32A-FC56-4656-8C56-8E0D554172D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54555" y="4867830"/>
                  <a:ext cx="68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3E9B0A-75F5-4BDC-BBA3-1487E75B8A91}"/>
                    </a:ext>
                  </a:extLst>
                </p14:cNvPr>
                <p14:cNvContentPartPr/>
                <p14:nvPr/>
              </p14:nvContentPartPr>
              <p14:xfrm>
                <a:off x="6583275" y="5090310"/>
                <a:ext cx="120960" cy="221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3E9B0A-75F5-4BDC-BBA3-1487E75B8A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65635" y="5072670"/>
                  <a:ext cx="1566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9E7D1C1-32FB-4D57-A6CE-16EF9083FDFF}"/>
              </a:ext>
            </a:extLst>
          </p:cNvPr>
          <p:cNvGrpSpPr/>
          <p:nvPr/>
        </p:nvGrpSpPr>
        <p:grpSpPr>
          <a:xfrm>
            <a:off x="5383395" y="5463630"/>
            <a:ext cx="2907720" cy="1023480"/>
            <a:chOff x="5383395" y="5463630"/>
            <a:chExt cx="290772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266818-0B70-4C10-8CA5-16E8EADAAB30}"/>
                    </a:ext>
                  </a:extLst>
                </p14:cNvPr>
                <p14:cNvContentPartPr/>
                <p14:nvPr/>
              </p14:nvContentPartPr>
              <p14:xfrm>
                <a:off x="5383395" y="5572350"/>
                <a:ext cx="220320" cy="511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266818-0B70-4C10-8CA5-16E8EADAAB3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65755" y="5554350"/>
                  <a:ext cx="2559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C3F3B55-079B-4D4E-9F7A-4D8A022D6BD5}"/>
                    </a:ext>
                  </a:extLst>
                </p14:cNvPr>
                <p14:cNvContentPartPr/>
                <p14:nvPr/>
              </p14:nvContentPartPr>
              <p14:xfrm>
                <a:off x="5609115" y="5583150"/>
                <a:ext cx="212760" cy="44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C3F3B55-079B-4D4E-9F7A-4D8A022D6B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91475" y="5565150"/>
                  <a:ext cx="248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B1BD52F-1F72-497C-A9DF-1C4308A2B6B4}"/>
                    </a:ext>
                  </a:extLst>
                </p14:cNvPr>
                <p14:cNvContentPartPr/>
                <p14:nvPr/>
              </p14:nvContentPartPr>
              <p14:xfrm>
                <a:off x="5936715" y="5691510"/>
                <a:ext cx="175320" cy="200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B1BD52F-1F72-497C-A9DF-1C4308A2B6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18715" y="5673870"/>
                  <a:ext cx="210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E89DFC-BD37-4052-9A4C-0E80012DADC1}"/>
                    </a:ext>
                  </a:extLst>
                </p14:cNvPr>
                <p14:cNvContentPartPr/>
                <p14:nvPr/>
              </p14:nvContentPartPr>
              <p14:xfrm>
                <a:off x="6190155" y="5719590"/>
                <a:ext cx="187920" cy="155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E89DFC-BD37-4052-9A4C-0E80012DAD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72155" y="5701950"/>
                  <a:ext cx="223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A16D99-41DD-4852-8902-0F2FEDE83D1B}"/>
                    </a:ext>
                  </a:extLst>
                </p14:cNvPr>
                <p14:cNvContentPartPr/>
                <p14:nvPr/>
              </p14:nvContentPartPr>
              <p14:xfrm>
                <a:off x="6382035" y="5711670"/>
                <a:ext cx="367560" cy="169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A16D99-41DD-4852-8902-0F2FEDE83D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64035" y="5693670"/>
                  <a:ext cx="403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E5FFE9-6701-42D1-8C06-8DEA6F511986}"/>
                    </a:ext>
                  </a:extLst>
                </p14:cNvPr>
                <p14:cNvContentPartPr/>
                <p14:nvPr/>
              </p14:nvContentPartPr>
              <p14:xfrm>
                <a:off x="6834915" y="5768190"/>
                <a:ext cx="26280" cy="402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E5FFE9-6701-42D1-8C06-8DEA6F51198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16915" y="5750550"/>
                  <a:ext cx="619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27CDF1-7212-4838-9E15-B391F33B80D1}"/>
                    </a:ext>
                  </a:extLst>
                </p14:cNvPr>
                <p14:cNvContentPartPr/>
                <p14:nvPr/>
              </p14:nvContentPartPr>
              <p14:xfrm>
                <a:off x="6846075" y="5737950"/>
                <a:ext cx="149040" cy="15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27CDF1-7212-4838-9E15-B391F33B80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28435" y="5720310"/>
                  <a:ext cx="184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E4274B-91D4-4A07-985A-D86D1C6F5B2C}"/>
                    </a:ext>
                  </a:extLst>
                </p14:cNvPr>
                <p14:cNvContentPartPr/>
                <p14:nvPr/>
              </p14:nvContentPartPr>
              <p14:xfrm>
                <a:off x="7095915" y="5687550"/>
                <a:ext cx="335880" cy="208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E4274B-91D4-4A07-985A-D86D1C6F5B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78275" y="5669550"/>
                  <a:ext cx="371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60560E-67FA-4E00-9DF6-56FA98D7BB58}"/>
                    </a:ext>
                  </a:extLst>
                </p14:cNvPr>
                <p14:cNvContentPartPr/>
                <p14:nvPr/>
              </p14:nvContentPartPr>
              <p14:xfrm>
                <a:off x="7626195" y="5715990"/>
                <a:ext cx="1728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60560E-67FA-4E00-9DF6-56FA98D7BB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08195" y="5697990"/>
                  <a:ext cx="52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E9C652-2D43-4D0C-B296-9A440BABD925}"/>
                    </a:ext>
                  </a:extLst>
                </p14:cNvPr>
                <p14:cNvContentPartPr/>
                <p14:nvPr/>
              </p14:nvContentPartPr>
              <p14:xfrm>
                <a:off x="7517835" y="5496750"/>
                <a:ext cx="21240" cy="29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E9C652-2D43-4D0C-B296-9A440BABD9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00195" y="5478750"/>
                  <a:ext cx="5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040FBE-088B-40E2-A9DB-F32B6316B642}"/>
                    </a:ext>
                  </a:extLst>
                </p14:cNvPr>
                <p14:cNvContentPartPr/>
                <p14:nvPr/>
              </p14:nvContentPartPr>
              <p14:xfrm>
                <a:off x="7673715" y="5463630"/>
                <a:ext cx="226080" cy="42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040FBE-088B-40E2-A9DB-F32B6316B64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56075" y="5445630"/>
                  <a:ext cx="2617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47E93DB-A9EE-46DF-9320-FEBC8AD8E335}"/>
                    </a:ext>
                  </a:extLst>
                </p14:cNvPr>
                <p14:cNvContentPartPr/>
                <p14:nvPr/>
              </p14:nvContentPartPr>
              <p14:xfrm>
                <a:off x="7976115" y="5619150"/>
                <a:ext cx="315000" cy="19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47E93DB-A9EE-46DF-9320-FEBC8AD8E3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58475" y="5601510"/>
                  <a:ext cx="350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26F161-4C5A-49DB-8396-0325B3F5D7AB}"/>
                    </a:ext>
                  </a:extLst>
                </p14:cNvPr>
                <p14:cNvContentPartPr/>
                <p14:nvPr/>
              </p14:nvContentPartPr>
              <p14:xfrm>
                <a:off x="5937795" y="6252030"/>
                <a:ext cx="41040" cy="176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26F161-4C5A-49DB-8396-0325B3F5D7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20155" y="6234390"/>
                  <a:ext cx="76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5B2B56-AECF-4C1F-87C8-F1B4B7C8F6CD}"/>
                    </a:ext>
                  </a:extLst>
                </p14:cNvPr>
                <p14:cNvContentPartPr/>
                <p14:nvPr/>
              </p14:nvContentPartPr>
              <p14:xfrm>
                <a:off x="5885595" y="6156270"/>
                <a:ext cx="48960" cy="1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5B2B56-AECF-4C1F-87C8-F1B4B7C8F6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67595" y="6138630"/>
                  <a:ext cx="84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A93AD8-BD46-4D25-9710-11DA6A8098F7}"/>
                    </a:ext>
                  </a:extLst>
                </p14:cNvPr>
                <p14:cNvContentPartPr/>
                <p14:nvPr/>
              </p14:nvContentPartPr>
              <p14:xfrm>
                <a:off x="6106275" y="6270750"/>
                <a:ext cx="205200" cy="177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A93AD8-BD46-4D25-9710-11DA6A8098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88635" y="6252750"/>
                  <a:ext cx="24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2AC240-F768-42B5-94A8-CF89B8B9B7CE}"/>
                    </a:ext>
                  </a:extLst>
                </p14:cNvPr>
                <p14:cNvContentPartPr/>
                <p14:nvPr/>
              </p14:nvContentPartPr>
              <p14:xfrm>
                <a:off x="6357915" y="6140790"/>
                <a:ext cx="156960" cy="307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2AC240-F768-42B5-94A8-CF89B8B9B7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39915" y="6123150"/>
                  <a:ext cx="192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126D026-95DB-498A-AA7F-69A47A8ECC6C}"/>
                    </a:ext>
                  </a:extLst>
                </p14:cNvPr>
                <p14:cNvContentPartPr/>
                <p14:nvPr/>
              </p14:nvContentPartPr>
              <p14:xfrm>
                <a:off x="6596595" y="6273990"/>
                <a:ext cx="228600" cy="19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126D026-95DB-498A-AA7F-69A47A8ECC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78595" y="6256350"/>
                  <a:ext cx="264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218208-32EB-4AB1-A498-E6006F19F3F2}"/>
                    </a:ext>
                  </a:extLst>
                </p14:cNvPr>
                <p14:cNvContentPartPr/>
                <p14:nvPr/>
              </p14:nvContentPartPr>
              <p14:xfrm>
                <a:off x="6884235" y="6298830"/>
                <a:ext cx="236880" cy="18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218208-32EB-4AB1-A498-E6006F19F3F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66235" y="6281190"/>
                  <a:ext cx="272520" cy="22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050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D08BD4BB-B865-41A3-8017-E4E408CC6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Splitting a non-leaf node: when inserting (k,p) into an already full internal node N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Copy N to an in-memory area M with space for n+1 pointers and n keys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Insert (k,p) into M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Copy P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</a:rPr>
              <a:t>,K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</a:rPr>
              <a:t>, …, K 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n/2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-1</a:t>
            </a:r>
            <a:r>
              <a:rPr lang="en-US" altLang="en-US" sz="1800">
                <a:ea typeface="ＭＳ Ｐゴシック" panose="020B0600070205080204" pitchFamily="34" charset="-128"/>
              </a:rPr>
              <a:t>,P 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n/2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>
                <a:ea typeface="ＭＳ Ｐゴシック" panose="020B0600070205080204" pitchFamily="34" charset="-128"/>
              </a:rPr>
              <a:t> from M back into node N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Copy P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n/2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+1</a:t>
            </a:r>
            <a:r>
              <a:rPr lang="en-US" altLang="en-US" sz="1800">
                <a:ea typeface="ＭＳ Ｐゴシック" panose="020B0600070205080204" pitchFamily="34" charset="-128"/>
              </a:rPr>
              <a:t>,K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 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n/2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+1</a:t>
            </a:r>
            <a:r>
              <a:rPr lang="en-US" altLang="en-US" sz="1800">
                <a:ea typeface="ＭＳ Ｐゴシック" panose="020B0600070205080204" pitchFamily="34" charset="-128"/>
              </a:rPr>
              <a:t>,…,K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</a:t>
            </a:r>
            <a:r>
              <a:rPr lang="en-US" altLang="en-US" sz="1800">
                <a:ea typeface="ＭＳ Ｐゴシック" panose="020B0600070205080204" pitchFamily="34" charset="-128"/>
              </a:rPr>
              <a:t>,P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n+1</a:t>
            </a:r>
            <a:r>
              <a:rPr lang="en-US" altLang="en-US" sz="1800">
                <a:ea typeface="ＭＳ Ｐゴシック" panose="020B0600070205080204" pitchFamily="34" charset="-128"/>
              </a:rPr>
              <a:t> from M into newly allocated node N’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Insert (K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 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n/2</a:t>
            </a:r>
            <a:r>
              <a:rPr lang="en-US" altLang="en-US" sz="18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>
                <a:ea typeface="ＭＳ Ｐゴシック" panose="020B0600070205080204" pitchFamily="34" charset="-128"/>
              </a:rPr>
              <a:t>,N’) into parent N</a:t>
            </a:r>
          </a:p>
          <a:p>
            <a:r>
              <a:rPr lang="en-US" altLang="en-US" sz="1800" b="1">
                <a:solidFill>
                  <a:schemeClr val="tx2"/>
                </a:solidFill>
              </a:rPr>
              <a:t>Read pseudocode in book!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CDA4D27-B1C3-4EF5-A086-0959F1EE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5397500"/>
            <a:ext cx="1295400" cy="44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Crick</a:t>
            </a:r>
          </a:p>
        </p:txBody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5C07593A-F51C-46C5-8EB0-4C5476DE1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Insertion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 (Cont.)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364BFA8E-334E-4BD4-8674-718334E2E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359400"/>
            <a:ext cx="29083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Adams  Brandt  Califieri  Crick</a:t>
            </a:r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08707CF-7729-4270-8A0D-99B9C3A923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900" y="55880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5" name="Line 7">
            <a:extLst>
              <a:ext uri="{FF2B5EF4-FFF2-40B4-BE49-F238E27FC236}">
                <a16:creationId xmlns:a16="http://schemas.microsoft.com/office/drawing/2014/main" id="{D10858FE-CF14-4992-A818-8ED84FEBF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605463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6" name="Line 8">
            <a:extLst>
              <a:ext uri="{FF2B5EF4-FFF2-40B4-BE49-F238E27FC236}">
                <a16:creationId xmlns:a16="http://schemas.microsoft.com/office/drawing/2014/main" id="{0A6DC4D4-5213-43F2-9FBD-A390193C78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5700" y="5573713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7" name="Line 9">
            <a:extLst>
              <a:ext uri="{FF2B5EF4-FFF2-40B4-BE49-F238E27FC236}">
                <a16:creationId xmlns:a16="http://schemas.microsoft.com/office/drawing/2014/main" id="{450F1521-6738-4086-8D61-D2EE44A33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200" y="55753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8" name="Rectangle 10">
            <a:extLst>
              <a:ext uri="{FF2B5EF4-FFF2-40B4-BE49-F238E27FC236}">
                <a16:creationId xmlns:a16="http://schemas.microsoft.com/office/drawing/2014/main" id="{9A14925E-20CC-430F-B5DB-8E3F1D0BF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5397500"/>
            <a:ext cx="1433513" cy="414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Adams Brandt</a:t>
            </a:r>
          </a:p>
        </p:txBody>
      </p:sp>
      <p:sp>
        <p:nvSpPr>
          <p:cNvPr id="37899" name="Line 11">
            <a:extLst>
              <a:ext uri="{FF2B5EF4-FFF2-40B4-BE49-F238E27FC236}">
                <a16:creationId xmlns:a16="http://schemas.microsoft.com/office/drawing/2014/main" id="{8E86A263-DA2E-4614-9AD4-6E29156E7E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1400" y="56515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0" name="Line 12">
            <a:extLst>
              <a:ext uri="{FF2B5EF4-FFF2-40B4-BE49-F238E27FC236}">
                <a16:creationId xmlns:a16="http://schemas.microsoft.com/office/drawing/2014/main" id="{9E52A516-2E24-4332-A8DC-862D64F32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8325" y="5622925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1" name="Line 13">
            <a:extLst>
              <a:ext uri="{FF2B5EF4-FFF2-40B4-BE49-F238E27FC236}">
                <a16:creationId xmlns:a16="http://schemas.microsoft.com/office/drawing/2014/main" id="{1A33EF98-46AB-41CB-B224-7A5BEC8EEF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0700" y="5651500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2" name="Line 14">
            <a:extLst>
              <a:ext uri="{FF2B5EF4-FFF2-40B4-BE49-F238E27FC236}">
                <a16:creationId xmlns:a16="http://schemas.microsoft.com/office/drawing/2014/main" id="{CC7D1D96-95A4-4D4B-95BE-21A9DB8A2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3200" y="56388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3" name="Rectangle 15">
            <a:extLst>
              <a:ext uri="{FF2B5EF4-FFF2-40B4-BE49-F238E27FC236}">
                <a16:creationId xmlns:a16="http://schemas.microsoft.com/office/drawing/2014/main" id="{60D62868-CE5F-4BDF-AC71-FA9985D7F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622800"/>
            <a:ext cx="20066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 Califieri</a:t>
            </a:r>
          </a:p>
        </p:txBody>
      </p:sp>
      <p:sp>
        <p:nvSpPr>
          <p:cNvPr id="37904" name="Line 16">
            <a:extLst>
              <a:ext uri="{FF2B5EF4-FFF2-40B4-BE49-F238E27FC236}">
                <a16:creationId xmlns:a16="http://schemas.microsoft.com/office/drawing/2014/main" id="{2881837B-95EF-4C28-B793-075C2CFE1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4800" y="4838700"/>
            <a:ext cx="6223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5" name="Line 17">
            <a:extLst>
              <a:ext uri="{FF2B5EF4-FFF2-40B4-BE49-F238E27FC236}">
                <a16:creationId xmlns:a16="http://schemas.microsoft.com/office/drawing/2014/main" id="{B7F205EE-F2A1-43BC-B8A5-DA9AAA7A4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500" y="4940300"/>
            <a:ext cx="4064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6" name="Rectangle 18">
            <a:extLst>
              <a:ext uri="{FF2B5EF4-FFF2-40B4-BE49-F238E27FC236}">
                <a16:creationId xmlns:a16="http://schemas.microsoft.com/office/drawing/2014/main" id="{823D999A-0BAF-4923-BC23-80D3F7C78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622800"/>
            <a:ext cx="1828800" cy="35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     </a:t>
            </a:r>
          </a:p>
        </p:txBody>
      </p:sp>
      <p:sp>
        <p:nvSpPr>
          <p:cNvPr id="37907" name="Line 19">
            <a:extLst>
              <a:ext uri="{FF2B5EF4-FFF2-40B4-BE49-F238E27FC236}">
                <a16:creationId xmlns:a16="http://schemas.microsoft.com/office/drawing/2014/main" id="{62D2C2CB-9019-4686-86FD-78DDE6029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1400" y="4800600"/>
            <a:ext cx="10033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8" name="Line 9">
            <a:extLst>
              <a:ext uri="{FF2B5EF4-FFF2-40B4-BE49-F238E27FC236}">
                <a16:creationId xmlns:a16="http://schemas.microsoft.com/office/drawing/2014/main" id="{4705D424-571F-4AE4-9B32-C4DE1558E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56007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9" name="Line 12">
            <a:extLst>
              <a:ext uri="{FF2B5EF4-FFF2-40B4-BE49-F238E27FC236}">
                <a16:creationId xmlns:a16="http://schemas.microsoft.com/office/drawing/2014/main" id="{9CADB927-0B76-46B7-B3B0-F0238B095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0475" y="5632450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6868CF64-57C4-43ED-BC45-FB1EBFB45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BA29C019-E485-48C1-9E9E-CC05B94744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/>
              <a:t>Deleting “Srinivasan” causes merging of under-full leaves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6274FA72-F367-4038-B35F-7E814520F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3203575"/>
            <a:ext cx="396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Before and after deleting “Srinivasan”</a:t>
            </a:r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D1712ACF-5398-476F-B4E0-BD6240D3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5">
            <a:extLst>
              <a:ext uri="{FF2B5EF4-FFF2-40B4-BE49-F238E27FC236}">
                <a16:creationId xmlns:a16="http://schemas.microsoft.com/office/drawing/2014/main" id="{CD2ACEF2-B078-4CEA-82B8-BBF1D4CB2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2870DF36-EF96-4CDE-A6AF-BE6A200B8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1EF07A26-1B19-46AF-9976-EC75B607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930650"/>
            <a:ext cx="666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Deletion of “Singh” and “Wu” from result of previous example</a:t>
            </a:r>
          </a:p>
        </p:txBody>
      </p:sp>
      <p:pic>
        <p:nvPicPr>
          <p:cNvPr id="39940" name="Picture 6">
            <a:extLst>
              <a:ext uri="{FF2B5EF4-FFF2-40B4-BE49-F238E27FC236}">
                <a16:creationId xmlns:a16="http://schemas.microsoft.com/office/drawing/2014/main" id="{1CDD5830-59C8-4809-9956-37697ADBF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477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37B87C16-2EA0-4C92-A95D-39B8805AC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458628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Leaf containing Singh and Wu became underfull, and borrowed a value Kim from its left sibling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Search-key value in the parent changes as a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>
            <a:extLst>
              <a:ext uri="{FF2B5EF4-FFF2-40B4-BE49-F238E27FC236}">
                <a16:creationId xmlns:a16="http://schemas.microsoft.com/office/drawing/2014/main" id="{3E2F8DA0-384D-4F54-AF53-2D326773A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40963" name="Text Box 5">
            <a:extLst>
              <a:ext uri="{FF2B5EF4-FFF2-40B4-BE49-F238E27FC236}">
                <a16:creationId xmlns:a16="http://schemas.microsoft.com/office/drawing/2014/main" id="{0A24459F-CFAC-4AAC-949B-79BC5D9CB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4751388"/>
            <a:ext cx="723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Before and after deletion of “Gold” from earlier example</a:t>
            </a:r>
          </a:p>
        </p:txBody>
      </p:sp>
      <p:sp>
        <p:nvSpPr>
          <p:cNvPr id="1394691" name="Rectangle 3">
            <a:extLst>
              <a:ext uri="{FF2B5EF4-FFF2-40B4-BE49-F238E27FC236}">
                <a16:creationId xmlns:a16="http://schemas.microsoft.com/office/drawing/2014/main" id="{32A6D0BE-C109-426D-A6F2-E5178EE87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Node with Gold and Katz became underfull, and was merged with its sibling 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Parent node becomes underfull, and is merged with its sibling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</a:pPr>
            <a:r>
              <a:rPr kumimoji="1" lang="en-US" altLang="en-US" sz="1800"/>
              <a:t>Value separating two nodes (at the parent) is pulled down when merging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Root node then has only one child, and is deleted</a:t>
            </a:r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4465701F-5ED2-41EA-B598-5BB6F9F8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092450"/>
            <a:ext cx="8347075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7A9B2584-F02B-4E46-BD3D-8A5D58C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6540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Rectangle 2">
            <a:extLst>
              <a:ext uri="{FF2B5EF4-FFF2-40B4-BE49-F238E27FC236}">
                <a16:creationId xmlns:a16="http://schemas.microsoft.com/office/drawing/2014/main" id="{513B2B2E-5C21-46F7-AD9A-34248CAED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Deletion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7344D5-993A-4A50-9C2F-A0F0EAB0C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26362" cy="4137025"/>
          </a:xfrm>
        </p:spPr>
        <p:txBody>
          <a:bodyPr/>
          <a:lstStyle/>
          <a:p>
            <a:r>
              <a:rPr lang="en-US" altLang="en-US" sz="1800"/>
              <a:t>Find the record to be deleted, and remove it from the main file and from the bucket (if present)</a:t>
            </a:r>
          </a:p>
          <a:p>
            <a:r>
              <a:rPr lang="en-US" altLang="en-US" sz="1800"/>
              <a:t>Remove (search-key value, pointer) from the leaf node if there is no bucket or if the bucket has become empty</a:t>
            </a:r>
          </a:p>
          <a:p>
            <a:r>
              <a:rPr lang="en-US" altLang="en-US" sz="1800"/>
              <a:t>If the node has too few entries due to the removal, and the entries in the node and a sibling fit into a single node, then </a:t>
            </a:r>
            <a:r>
              <a:rPr lang="en-US" altLang="en-US" sz="1800" b="1" i="1">
                <a:solidFill>
                  <a:srgbClr val="3366CC"/>
                </a:solidFill>
              </a:rPr>
              <a:t>merge siblings</a:t>
            </a:r>
            <a:r>
              <a:rPr lang="en-US" altLang="en-US" sz="1800" b="1" i="1"/>
              <a:t>:</a:t>
            </a:r>
            <a:endParaRPr lang="en-US" altLang="en-US" sz="1800"/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Insert all the search-key values in the two nodes into a single node (the one on the left), and delete the other node.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Delete the pair (</a:t>
            </a:r>
            <a:r>
              <a:rPr lang="en-US" altLang="en-US" sz="1800" i="1">
                <a:ea typeface="ＭＳ Ｐゴシック" panose="020B0600070205080204" pitchFamily="34" charset="-128"/>
              </a:rPr>
              <a:t>K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i–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1800">
                <a:ea typeface="ＭＳ Ｐゴシック" panose="020B0600070205080204" pitchFamily="34" charset="-128"/>
              </a:rPr>
              <a:t>, </a:t>
            </a:r>
            <a:r>
              <a:rPr lang="en-US" altLang="en-US" sz="1800" i="1">
                <a:ea typeface="ＭＳ Ｐゴシック" panose="020B0600070205080204" pitchFamily="34" charset="-128"/>
              </a:rPr>
              <a:t>P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1800" i="1">
                <a:ea typeface="ＭＳ Ｐゴシック" panose="020B0600070205080204" pitchFamily="34" charset="-128"/>
              </a:rPr>
              <a:t>),</a:t>
            </a:r>
            <a:r>
              <a:rPr lang="en-US" altLang="en-US" sz="1800">
                <a:ea typeface="ＭＳ Ｐゴシック" panose="020B0600070205080204" pitchFamily="34" charset="-128"/>
              </a:rPr>
              <a:t> where </a:t>
            </a:r>
            <a:r>
              <a:rPr lang="en-US" altLang="en-US" sz="1800" i="1">
                <a:ea typeface="ＭＳ Ｐゴシック" panose="020B0600070205080204" pitchFamily="34" charset="-128"/>
              </a:rPr>
              <a:t>P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</a:rPr>
              <a:t> is the pointer to the deleted node, from its parent, recursively using the above procedure.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>
            <a:extLst>
              <a:ext uri="{FF2B5EF4-FFF2-40B4-BE49-F238E27FC236}">
                <a16:creationId xmlns:a16="http://schemas.microsoft.com/office/drawing/2014/main" id="{71A0392A-3F75-4CD6-BB8B-735FB4B7B6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Deletion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6DA8376-1C05-4058-827D-9559FD918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Otherwise, if the node has too few entries due to the removal, but the entries in the node and a sibling do not fit into a single node, then </a:t>
            </a:r>
            <a:r>
              <a:rPr lang="en-US" altLang="en-US" sz="1800" b="1">
                <a:solidFill>
                  <a:srgbClr val="3366CC"/>
                </a:solidFill>
              </a:rPr>
              <a:t>redistribute pointers</a:t>
            </a:r>
            <a:r>
              <a:rPr lang="en-US" altLang="en-US" sz="1800"/>
              <a:t>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Redistribute the pointers between the node and a sibling such that both have more than the minimum number of entries.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Update the corresponding search-key value in the parent of the node.</a:t>
            </a:r>
          </a:p>
          <a:p>
            <a:r>
              <a:rPr lang="en-US" altLang="en-US" sz="1800"/>
              <a:t>The node deletions may cascade upwards till a node which has  </a:t>
            </a:r>
            <a:r>
              <a:rPr lang="en-US" altLang="en-US" sz="1800">
                <a:sym typeface="Symbol" panose="05050102010706020507" pitchFamily="18" charset="2"/>
              </a:rPr>
              <a:t></a:t>
            </a:r>
            <a:r>
              <a:rPr lang="en-US" altLang="en-US" sz="1800" i="1">
                <a:sym typeface="Symbol" panose="05050102010706020507" pitchFamily="18" charset="2"/>
              </a:rPr>
              <a:t>n/2</a:t>
            </a:r>
            <a:r>
              <a:rPr lang="en-US" altLang="en-US" sz="1800">
                <a:sym typeface="Symbol" panose="05050102010706020507" pitchFamily="18" charset="2"/>
              </a:rPr>
              <a:t> or more pointers is found.  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If the root node has only one pointer after deletion, it is deleted and the sole child becomes the root. </a:t>
            </a:r>
            <a:endParaRPr lang="en-US" altLang="en-US"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>
            <a:extLst>
              <a:ext uri="{FF2B5EF4-FFF2-40B4-BE49-F238E27FC236}">
                <a16:creationId xmlns:a16="http://schemas.microsoft.com/office/drawing/2014/main" id="{3563DB1F-F5D8-4BE1-91CD-47C9A02094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Non-Unique Search Keys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304CF60-2BEA-4932-B574-A179A05FC5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69913" y="1093788"/>
            <a:ext cx="7905750" cy="4903787"/>
          </a:xfrm>
        </p:spPr>
        <p:txBody>
          <a:bodyPr/>
          <a:lstStyle/>
          <a:p>
            <a:r>
              <a:rPr lang="en-US" altLang="en-US" sz="2000"/>
              <a:t>Alternatives to scheme described earlier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Buckets on separate block (bad idea)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List of tuple pointers with each key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Extra code to handle long lists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Deletion of a tuple can be expensive if there are many duplicates on search key (why?)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Low space overhead, no extra cost for queries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Make search key unique by adding a record-identifier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Extra storage overhead for keys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Simpler code for insertion/deletion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Widely used</a:t>
            </a: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>
            <a:extLst>
              <a:ext uri="{FF2B5EF4-FFF2-40B4-BE49-F238E27FC236}">
                <a16:creationId xmlns:a16="http://schemas.microsoft.com/office/drawing/2014/main" id="{9FC6BF7A-21BA-4196-AA2E-BB6BAD442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A667EDD-B264-4A29-AF4C-4F3680204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39062" cy="4138612"/>
          </a:xfrm>
        </p:spPr>
        <p:txBody>
          <a:bodyPr/>
          <a:lstStyle/>
          <a:p>
            <a:r>
              <a:rPr lang="en-US" altLang="en-US" sz="1800"/>
              <a:t>Index file degradation problem is solved by using B</a:t>
            </a:r>
            <a:r>
              <a:rPr lang="en-US" altLang="en-US" sz="1800" baseline="30000"/>
              <a:t>+</a:t>
            </a:r>
            <a:r>
              <a:rPr lang="en-US" altLang="en-US" sz="1800"/>
              <a:t>-Tree indices.</a:t>
            </a:r>
          </a:p>
          <a:p>
            <a:r>
              <a:rPr lang="en-US" altLang="en-US" sz="1800"/>
              <a:t>Data file degradation problem is solved by using B</a:t>
            </a:r>
            <a:r>
              <a:rPr lang="en-US" altLang="en-US" sz="1800" baseline="30000"/>
              <a:t>+</a:t>
            </a:r>
            <a:r>
              <a:rPr lang="en-US" altLang="en-US" sz="1800"/>
              <a:t>-Tree File Organization.</a:t>
            </a:r>
          </a:p>
          <a:p>
            <a:r>
              <a:rPr lang="en-US" altLang="en-US" sz="1800"/>
              <a:t>The leaf nodes in a B</a:t>
            </a:r>
            <a:r>
              <a:rPr lang="en-US" altLang="en-US" sz="1800" baseline="30000"/>
              <a:t>+</a:t>
            </a:r>
            <a:r>
              <a:rPr lang="en-US" altLang="en-US" sz="1800"/>
              <a:t>-tree file organization store records, instead of pointers.</a:t>
            </a:r>
          </a:p>
          <a:p>
            <a:r>
              <a:rPr lang="en-US" altLang="en-US" sz="1800"/>
              <a:t>Leaf nodes are still required to be half full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Since records are larger than pointers, the maximum number of records that can be stored in a leaf node is less than the number of pointers in a nonleaf node.</a:t>
            </a:r>
          </a:p>
          <a:p>
            <a:r>
              <a:rPr lang="en-US" altLang="en-US" sz="1800"/>
              <a:t>Insertion and deletion are handled in the same way as insertion and deletion of entries in a B</a:t>
            </a:r>
            <a:r>
              <a:rPr lang="en-US" altLang="en-US" sz="1800" baseline="30000"/>
              <a:t>+</a:t>
            </a:r>
            <a:r>
              <a:rPr lang="en-US" altLang="en-US" sz="1800"/>
              <a:t>-tree index.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>
            <a:extLst>
              <a:ext uri="{FF2B5EF4-FFF2-40B4-BE49-F238E27FC236}">
                <a16:creationId xmlns:a16="http://schemas.microsoft.com/office/drawing/2014/main" id="{610E8662-AD09-4945-A679-0D8036E17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 (Cont.)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6ECD3B7C-A232-4918-BD28-54475EE23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418013"/>
            <a:ext cx="7848600" cy="1944687"/>
          </a:xfrm>
        </p:spPr>
        <p:txBody>
          <a:bodyPr/>
          <a:lstStyle/>
          <a:p>
            <a:r>
              <a:rPr lang="en-US" altLang="en-US" sz="1800"/>
              <a:t>Good space utilization important since records use more space than pointers.  </a:t>
            </a:r>
          </a:p>
          <a:p>
            <a:r>
              <a:rPr lang="en-US" altLang="en-US" sz="1800"/>
              <a:t>To improve space utilization, involve more sibling nodes in redistribution during splits and merges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Involving 2 siblings in redistribution (to avoid split / merge where possible) results in each node having at least    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      </a:t>
            </a:r>
            <a:r>
              <a:rPr lang="en-US" altLang="en-US" sz="1800">
                <a:ea typeface="ＭＳ Ｐゴシック" panose="020B0600070205080204" pitchFamily="34" charset="-128"/>
              </a:rPr>
              <a:t>  entries</a:t>
            </a:r>
          </a:p>
          <a:p>
            <a:pPr>
              <a:buFont typeface="Monotype Sorts" charset="2"/>
              <a:buNone/>
            </a:pPr>
            <a:endParaRPr lang="en-US" altLang="en-US" sz="1800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FE627B60-56D5-4094-8048-04F9388EF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3970338"/>
            <a:ext cx="3892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Example of B</a:t>
            </a:r>
            <a:r>
              <a:rPr lang="en-US" altLang="en-US" sz="1800" baseline="30000"/>
              <a:t>+</a:t>
            </a:r>
            <a:r>
              <a:rPr lang="en-US" altLang="en-US" sz="1800"/>
              <a:t>-tree File Organization</a:t>
            </a:r>
          </a:p>
        </p:txBody>
      </p:sp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7ADF68B8-6619-4D70-8C67-80D6B19CB8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6650" y="6046788"/>
          <a:ext cx="6604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900" imgH="228600" progId="Equation.3">
                  <p:embed/>
                </p:oleObj>
              </mc:Choice>
              <mc:Fallback>
                <p:oleObj name="Equation" r:id="rId3" imgW="4699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6046788"/>
                        <a:ext cx="6604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8">
            <a:extLst>
              <a:ext uri="{FF2B5EF4-FFF2-40B4-BE49-F238E27FC236}">
                <a16:creationId xmlns:a16="http://schemas.microsoft.com/office/drawing/2014/main" id="{38156FC0-5B56-4297-89EF-FA8DC971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625475"/>
            <a:ext cx="833278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>
            <a:extLst>
              <a:ext uri="{FF2B5EF4-FFF2-40B4-BE49-F238E27FC236}">
                <a16:creationId xmlns:a16="http://schemas.microsoft.com/office/drawing/2014/main" id="{81E37E5C-7E59-4189-8AB9-AF71E9C24A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Issues in Indexing</a:t>
            </a:r>
          </a:p>
        </p:txBody>
      </p:sp>
      <p:sp>
        <p:nvSpPr>
          <p:cNvPr id="1419267" name="Rectangle 3">
            <a:extLst>
              <a:ext uri="{FF2B5EF4-FFF2-40B4-BE49-F238E27FC236}">
                <a16:creationId xmlns:a16="http://schemas.microsoft.com/office/drawing/2014/main" id="{A8C9439D-AEFE-4104-B173-B85151596D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135063"/>
            <a:ext cx="7691437" cy="5116512"/>
          </a:xfrm>
        </p:spPr>
        <p:txBody>
          <a:bodyPr/>
          <a:lstStyle/>
          <a:p>
            <a:r>
              <a:rPr lang="en-US" altLang="en-US" sz="2000" b="1"/>
              <a:t>Record relocation and secondary indices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a record moves, all secondary indices that store record pointers have to be updated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Node splits in B</a:t>
            </a:r>
            <a:r>
              <a:rPr lang="en-US" altLang="en-US" sz="18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 file organizations become very expensive</a:t>
            </a:r>
          </a:p>
          <a:p>
            <a:pPr lvl="1"/>
            <a:r>
              <a:rPr lang="en-US" altLang="en-US" sz="1800" i="1">
                <a:ea typeface="ＭＳ Ｐゴシック" panose="020B0600070205080204" pitchFamily="34" charset="-128"/>
              </a:rPr>
              <a:t>Solution</a:t>
            </a:r>
            <a:r>
              <a:rPr lang="en-US" altLang="en-US" sz="1800">
                <a:ea typeface="ＭＳ Ｐゴシック" panose="020B0600070205080204" pitchFamily="34" charset="-128"/>
              </a:rPr>
              <a:t>: </a:t>
            </a:r>
            <a:r>
              <a:rPr lang="en-US" altLang="en-US" sz="1800">
                <a:solidFill>
                  <a:srgbClr val="3366CC"/>
                </a:solidFill>
                <a:ea typeface="ＭＳ Ｐゴシック" panose="020B0600070205080204" pitchFamily="34" charset="-128"/>
              </a:rPr>
              <a:t>use primary-index search key instead of record pointer in secondary index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Extra traversal of primary index to locate record</a:t>
            </a:r>
          </a:p>
          <a:p>
            <a:pPr lvl="3"/>
            <a:r>
              <a:rPr lang="en-US" altLang="en-US" sz="1800">
                <a:ea typeface="ＭＳ Ｐゴシック" panose="020B0600070205080204" pitchFamily="34" charset="-128"/>
              </a:rPr>
              <a:t>Higher cost for queries, but node splits are cheap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Add record-id if primary-index search key is non-unique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>
            <a:extLst>
              <a:ext uri="{FF2B5EF4-FFF2-40B4-BE49-F238E27FC236}">
                <a16:creationId xmlns:a16="http://schemas.microsoft.com/office/drawing/2014/main" id="{33060A0E-06F2-47D0-8B03-33BF8FEE5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Evaluation Metrics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964A9A7-7FAE-4810-B39E-807287773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Access types supported efficiently.  E.g.,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records with a specified value in the attribute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or records with an attribute value falling in a specified range of values.</a:t>
            </a:r>
          </a:p>
          <a:p>
            <a:r>
              <a:rPr lang="en-US" altLang="en-US" sz="1800"/>
              <a:t>Access time</a:t>
            </a:r>
          </a:p>
          <a:p>
            <a:r>
              <a:rPr lang="en-US" altLang="en-US" sz="1800"/>
              <a:t>Insertion time</a:t>
            </a:r>
          </a:p>
          <a:p>
            <a:r>
              <a:rPr lang="en-US" altLang="en-US" sz="1800"/>
              <a:t>Deletion time</a:t>
            </a:r>
          </a:p>
          <a:p>
            <a:r>
              <a:rPr lang="en-US" altLang="en-US" sz="1800"/>
              <a:t>Space overhead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>
            <a:extLst>
              <a:ext uri="{FF2B5EF4-FFF2-40B4-BE49-F238E27FC236}">
                <a16:creationId xmlns:a16="http://schemas.microsoft.com/office/drawing/2014/main" id="{D0233DCC-9E7B-4820-9168-20192A2B9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Indexing Strings</a:t>
            </a:r>
          </a:p>
        </p:txBody>
      </p:sp>
      <p:sp>
        <p:nvSpPr>
          <p:cNvPr id="1402883" name="Rectangle 3">
            <a:extLst>
              <a:ext uri="{FF2B5EF4-FFF2-40B4-BE49-F238E27FC236}">
                <a16:creationId xmlns:a16="http://schemas.microsoft.com/office/drawing/2014/main" id="{0A26AED0-5ABC-45FD-A934-8345A67EE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/>
              <a:t>Variable length strings as keys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Variable fanout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Use space utilization as criterion for splitting, not number of pointers</a:t>
            </a:r>
          </a:p>
          <a:p>
            <a:r>
              <a:rPr lang="en-US" altLang="en-US" sz="2000" b="1">
                <a:solidFill>
                  <a:srgbClr val="3366CC"/>
                </a:solidFill>
              </a:rPr>
              <a:t>Prefix compression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Key values at internal nodes can be prefixes of full key</a:t>
            </a: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Keep enough characters to distinguish entries in the subtrees separated by the key value</a:t>
            </a:r>
          </a:p>
          <a:p>
            <a:pPr lvl="3"/>
            <a:r>
              <a:rPr lang="en-US" altLang="en-US">
                <a:ea typeface="ＭＳ Ｐゴシック" panose="020B0600070205080204" pitchFamily="34" charset="-128"/>
              </a:rPr>
              <a:t>E.g. “Silas” and “Silberschatz” can be separated by “Silb”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Keys in leaf node can be compressed by sharing common prefixes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A97FCF2-FDFD-4DBF-8528-2A2BFECC1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Bulk Loading and Bottom-Up Build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FA107A1-4FAE-4751-A2EF-AD02D04AA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1093788"/>
            <a:ext cx="8072437" cy="5178425"/>
          </a:xfrm>
        </p:spPr>
        <p:txBody>
          <a:bodyPr/>
          <a:lstStyle/>
          <a:p>
            <a:r>
              <a:rPr lang="en-US" altLang="en-US" sz="1800"/>
              <a:t>Inserting entries one-at-a-time into a B</a:t>
            </a:r>
            <a:r>
              <a:rPr lang="en-US" altLang="en-US" sz="1800" baseline="30000"/>
              <a:t>+</a:t>
            </a:r>
            <a:r>
              <a:rPr lang="en-US" altLang="en-US" sz="1800"/>
              <a:t>-tree requires </a:t>
            </a:r>
            <a:r>
              <a:rPr lang="en-US" altLang="en-US" sz="1800">
                <a:sym typeface="Symbol" panose="05050102010706020507" pitchFamily="18" charset="2"/>
              </a:rPr>
              <a:t></a:t>
            </a:r>
            <a:r>
              <a:rPr lang="en-US" altLang="en-US" sz="1800"/>
              <a:t> 1 IO per entry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assuming leaf level does not fit in memory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can be very inefficient for loading a large number of entries at a time (</a:t>
            </a:r>
            <a:r>
              <a:rPr lang="en-US" altLang="en-US" sz="1800" b="1">
                <a:solidFill>
                  <a:srgbClr val="0066CC"/>
                </a:solidFill>
                <a:ea typeface="ＭＳ Ｐゴシック" panose="020B0600070205080204" pitchFamily="34" charset="-128"/>
              </a:rPr>
              <a:t>bulk loading</a:t>
            </a:r>
            <a:r>
              <a:rPr lang="en-US" altLang="en-US" sz="180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1800"/>
              <a:t>Efficient alternative 1: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sort entries first (using efficient external-memory sort algorithms discussed later in Section 12.4)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insert in sorted order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insertion will go to existing page (or cause a split)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much improved IO performance, but most leaf nodes half full</a:t>
            </a:r>
          </a:p>
          <a:p>
            <a:r>
              <a:rPr lang="en-US" altLang="en-US" sz="1800"/>
              <a:t>Efficient alternative 2: </a:t>
            </a:r>
            <a:r>
              <a:rPr lang="en-US" altLang="en-US" sz="1800" b="1">
                <a:solidFill>
                  <a:srgbClr val="0066CC"/>
                </a:solidFill>
              </a:rPr>
              <a:t>Bottom-up B</a:t>
            </a:r>
            <a:r>
              <a:rPr lang="en-US" altLang="en-US" sz="1800" b="1" baseline="30000">
                <a:solidFill>
                  <a:srgbClr val="0066CC"/>
                </a:solidFill>
              </a:rPr>
              <a:t>+</a:t>
            </a:r>
            <a:r>
              <a:rPr lang="en-US" altLang="en-US" sz="1800" b="1">
                <a:solidFill>
                  <a:srgbClr val="0066CC"/>
                </a:solidFill>
              </a:rPr>
              <a:t>-tree construction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As before sort entries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And then create tree layer-by-layer, starting with leaf level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details as an exercise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Implemented as part of bulk-load utility by most database systems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>
            <a:extLst>
              <a:ext uri="{FF2B5EF4-FFF2-40B4-BE49-F238E27FC236}">
                <a16:creationId xmlns:a16="http://schemas.microsoft.com/office/drawing/2014/main" id="{887F9B47-A4CA-401E-A833-525FFEED4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702EDAF-EE0E-4B11-A727-96E5C223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135063"/>
            <a:ext cx="672465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Similar to B+-tree, but B-tree allows search-key values to appear only once; eliminates redundant storage of search keys.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Search keys in nonleaf nodes appear nowhere else in the B-tree; an additional pointer field for each search key in a nonleaf node must be included.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Generalized B-tree leaf node</a:t>
            </a:r>
            <a:br>
              <a:rPr kumimoji="1" lang="en-US" altLang="en-US" sz="1800"/>
            </a:br>
            <a:br>
              <a:rPr kumimoji="1" lang="en-US" altLang="en-US" sz="1800"/>
            </a:br>
            <a:endParaRPr kumimoji="1" lang="en-US" altLang="en-US" sz="1800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2E895021-1BEC-4A50-A752-6FBCAE850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5364163"/>
            <a:ext cx="6724650" cy="78105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/>
              <a:t>Nonleaf node – pointers Bi are the bucket or file record pointers.</a:t>
            </a:r>
            <a:br>
              <a:rPr lang="en-US" altLang="en-US" sz="1800"/>
            </a:br>
            <a:endParaRPr lang="en-US" altLang="en-US" sz="1800"/>
          </a:p>
        </p:txBody>
      </p:sp>
      <p:pic>
        <p:nvPicPr>
          <p:cNvPr id="49157" name="Picture 7">
            <a:extLst>
              <a:ext uri="{FF2B5EF4-FFF2-40B4-BE49-F238E27FC236}">
                <a16:creationId xmlns:a16="http://schemas.microsoft.com/office/drawing/2014/main" id="{AF7EED25-2382-49F4-8BBB-A9DEC850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424238"/>
            <a:ext cx="7669212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64FC93BA-9EF7-432C-A78B-7CD683A0B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 Example</a:t>
            </a:r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AC2BCA81-A785-48AA-97B2-8CDEC9204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525" y="3862388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B-tree (above) and B+-tree (below) on same data</a:t>
            </a:r>
          </a:p>
        </p:txBody>
      </p:sp>
      <p:pic>
        <p:nvPicPr>
          <p:cNvPr id="50180" name="Picture 6">
            <a:extLst>
              <a:ext uri="{FF2B5EF4-FFF2-40B4-BE49-F238E27FC236}">
                <a16:creationId xmlns:a16="http://schemas.microsoft.com/office/drawing/2014/main" id="{722C0880-18B8-4BB6-B36C-578B7D1C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8475662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56588BAD-12EA-4D2F-8D82-7C31A9F4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60350" y="4289425"/>
            <a:ext cx="86487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3C6E1909-AD87-498E-9BB3-94A77E2C3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4D2F602-383F-4A3A-A0B7-E1239F15E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18475" cy="4545012"/>
          </a:xfrm>
        </p:spPr>
        <p:txBody>
          <a:bodyPr/>
          <a:lstStyle/>
          <a:p>
            <a:r>
              <a:rPr lang="en-US" altLang="en-US" sz="1800"/>
              <a:t>Advantages of B-Tree indices: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May use less tree nodes than a corresponding B</a:t>
            </a:r>
            <a:r>
              <a:rPr lang="en-US" altLang="en-US" sz="18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Sometimes possible to find search-key value before reaching leaf node.</a:t>
            </a:r>
          </a:p>
          <a:p>
            <a:r>
              <a:rPr lang="en-US" altLang="en-US" sz="1800"/>
              <a:t>Disadvantages of B-Tree indices: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Only small fraction of all search-key values are found early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Non-leaf nodes are larger, so fan-out is reduced.  Thus, B-Trees typically have greater depth than corresponding B</a:t>
            </a:r>
            <a:r>
              <a:rPr lang="en-US" altLang="en-US" sz="18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Insertion and deletion more complicated than in B</a:t>
            </a:r>
            <a:r>
              <a:rPr lang="en-US" altLang="en-US" sz="18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-Trees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Implementation is harder than B</a:t>
            </a:r>
            <a:r>
              <a:rPr lang="en-US" altLang="en-US" sz="18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-Trees.</a:t>
            </a:r>
          </a:p>
          <a:p>
            <a:r>
              <a:rPr lang="en-US" altLang="en-US" sz="1800"/>
              <a:t>Typically, advantages of B-Trees do not out weigh disadvantages.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12759E4D-9041-4AB6-A51F-E44A3940D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A0986429-3F34-4DD2-93B0-999C9507F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1101725"/>
            <a:ext cx="7620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Use multiple indices for certain types of queries.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Example: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b="1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b="1">
                <a:ea typeface="ＭＳ Ｐゴシック" panose="020B0600070205080204" pitchFamily="34" charset="-128"/>
              </a:rPr>
              <a:t>from</a:t>
            </a:r>
            <a:r>
              <a:rPr lang="en-US" altLang="en-US" sz="2000" i="1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b="1">
                <a:ea typeface="ＭＳ Ｐゴシック" panose="020B0600070205080204" pitchFamily="34" charset="-128"/>
              </a:rPr>
              <a:t>where</a:t>
            </a:r>
            <a:r>
              <a:rPr lang="en-US" altLang="en-US" sz="2000" i="1">
                <a:ea typeface="ＭＳ Ｐゴシック" panose="020B0600070205080204" pitchFamily="34" charset="-128"/>
              </a:rPr>
              <a:t> dept_name </a:t>
            </a:r>
            <a:r>
              <a:rPr lang="en-US" altLang="en-US" sz="200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>
                <a:ea typeface="ＭＳ Ｐゴシック" panose="020B0600070205080204" pitchFamily="34" charset="-128"/>
              </a:rPr>
              <a:t>and </a:t>
            </a:r>
            <a:r>
              <a:rPr lang="en-US" altLang="en-US" sz="2000" i="1">
                <a:ea typeface="ＭＳ Ｐゴシック" panose="020B0600070205080204" pitchFamily="34" charset="-128"/>
              </a:rPr>
              <a:t> salary</a:t>
            </a:r>
            <a:r>
              <a:rPr lang="en-US" altLang="en-US" sz="200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1.	Use index on </a:t>
            </a:r>
            <a:r>
              <a:rPr lang="en-US" altLang="en-US" sz="2000" i="1">
                <a:ea typeface="ＭＳ Ｐゴシック" panose="020B0600070205080204" pitchFamily="34" charset="-128"/>
              </a:rPr>
              <a:t>dept_name </a:t>
            </a:r>
            <a:r>
              <a:rPr lang="en-US" altLang="en-US" sz="200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i="1">
                <a:ea typeface="ＭＳ Ｐゴシック" panose="020B0600070205080204" pitchFamily="34" charset="-128"/>
              </a:rPr>
              <a:t>2.	</a:t>
            </a:r>
            <a:r>
              <a:rPr lang="en-US" altLang="en-US" sz="200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>
                <a:ea typeface="ＭＳ Ｐゴシック" panose="020B0600070205080204" pitchFamily="34" charset="-128"/>
              </a:rPr>
              <a:t> </a:t>
            </a:r>
            <a:r>
              <a:rPr lang="en-US" altLang="en-US" sz="2000">
                <a:ea typeface="ＭＳ Ｐゴシック" panose="020B0600070205080204" pitchFamily="34" charset="-128"/>
              </a:rPr>
              <a:t>on</a:t>
            </a:r>
            <a:r>
              <a:rPr lang="en-US" altLang="en-US" sz="2000" i="1">
                <a:ea typeface="ＭＳ Ｐゴシック" panose="020B0600070205080204" pitchFamily="34" charset="-128"/>
              </a:rPr>
              <a:t> salary </a:t>
            </a:r>
            <a:r>
              <a:rPr lang="en-US" altLang="en-US" sz="200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>
                <a:ea typeface="ＭＳ Ｐゴシック" panose="020B0600070205080204" pitchFamily="34" charset="-128"/>
              </a:rPr>
              <a:t> dept_name = </a:t>
            </a:r>
            <a:r>
              <a:rPr lang="en-US" altLang="en-US" sz="200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3.	Use </a:t>
            </a:r>
            <a:r>
              <a:rPr lang="en-US" altLang="en-US" sz="2000" i="1">
                <a:ea typeface="ＭＳ Ｐゴシック" panose="020B0600070205080204" pitchFamily="34" charset="-128"/>
              </a:rPr>
              <a:t>dept_name </a:t>
            </a:r>
            <a:r>
              <a:rPr lang="en-US" altLang="en-US" sz="200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>
                <a:ea typeface="ＭＳ Ｐゴシック" panose="020B0600070205080204" pitchFamily="34" charset="-128"/>
              </a:rPr>
              <a:t>salary</a:t>
            </a:r>
            <a:r>
              <a:rPr lang="en-US" altLang="en-US" sz="2000">
                <a:ea typeface="ＭＳ Ｐゴシック" panose="020B0600070205080204" pitchFamily="34" charset="-128"/>
              </a:rPr>
              <a:t>.  Take intersection of both sets of pointers obtained.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192A5F3-657F-4BF0-95CC-6A9799D00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19C955A-3259-46AB-8511-00337F02C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>
                <a:solidFill>
                  <a:srgbClr val="3366CC"/>
                </a:solidFill>
              </a:rPr>
              <a:t>Composite search keys</a:t>
            </a:r>
            <a:r>
              <a:rPr lang="en-US" altLang="en-US" sz="2000"/>
              <a:t> are search keys containing more than one attribute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>
                <a:ea typeface="ＭＳ Ｐゴシック" panose="020B0600070205080204" pitchFamily="34" charset="-128"/>
              </a:rPr>
              <a:t>dept_name, salary</a:t>
            </a:r>
            <a:r>
              <a:rPr lang="en-US" altLang="en-US" sz="200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/>
              <a:t>Lexicographic ordering: (a</a:t>
            </a:r>
            <a:r>
              <a:rPr lang="en-US" altLang="en-US" sz="2000" baseline="-25000"/>
              <a:t>1</a:t>
            </a:r>
            <a:r>
              <a:rPr lang="en-US" altLang="en-US" sz="2000"/>
              <a:t>, a</a:t>
            </a:r>
            <a:r>
              <a:rPr lang="en-US" altLang="en-US" sz="2000" baseline="-25000"/>
              <a:t>2</a:t>
            </a:r>
            <a:r>
              <a:rPr lang="en-US" altLang="en-US" sz="2000"/>
              <a:t>) &lt; (b</a:t>
            </a:r>
            <a:r>
              <a:rPr lang="en-US" altLang="en-US" sz="2000" baseline="-25000"/>
              <a:t>1</a:t>
            </a:r>
            <a:r>
              <a:rPr lang="en-US" altLang="en-US" sz="2000"/>
              <a:t>, b</a:t>
            </a:r>
            <a:r>
              <a:rPr lang="en-US" altLang="en-US" sz="2000" baseline="-25000"/>
              <a:t>2</a:t>
            </a:r>
            <a:r>
              <a:rPr lang="en-US" altLang="en-US" sz="2000"/>
              <a:t>) if either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2</a:t>
            </a:r>
            <a:r>
              <a:rPr lang="en-US" altLang="en-US" sz="200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>
                <a:ea typeface="ＭＳ Ｐゴシック" panose="020B0600070205080204" pitchFamily="34" charset="-128"/>
              </a:rPr>
              <a:t>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>
            <a:extLst>
              <a:ext uri="{FF2B5EF4-FFF2-40B4-BE49-F238E27FC236}">
                <a16:creationId xmlns:a16="http://schemas.microsoft.com/office/drawing/2014/main" id="{0F47B0BB-3220-4F10-8F48-89999B26D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Attributes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72143F8-C346-47CF-B662-C55362739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2000250"/>
            <a:ext cx="7335837" cy="4137025"/>
          </a:xfrm>
        </p:spPr>
        <p:txBody>
          <a:bodyPr/>
          <a:lstStyle/>
          <a:p>
            <a:r>
              <a:rPr lang="en-US" altLang="en-US" sz="1800"/>
              <a:t> With the </a:t>
            </a:r>
            <a:r>
              <a:rPr lang="en-US" altLang="en-US" sz="1800" b="1"/>
              <a:t>where</a:t>
            </a:r>
            <a:r>
              <a:rPr lang="en-US" altLang="en-US" sz="1800"/>
              <a:t> clause</a:t>
            </a:r>
            <a:br>
              <a:rPr lang="en-US" altLang="en-US" sz="1800"/>
            </a:br>
            <a:r>
              <a:rPr lang="en-US" altLang="en-US" sz="1800"/>
              <a:t>           </a:t>
            </a:r>
            <a:r>
              <a:rPr lang="en-US" altLang="en-US" sz="1800" b="1"/>
              <a:t>where</a:t>
            </a:r>
            <a:r>
              <a:rPr lang="en-US" altLang="en-US" sz="1800" i="1"/>
              <a:t> dept_name =</a:t>
            </a:r>
            <a:r>
              <a:rPr lang="en-US" altLang="en-US" sz="1800"/>
              <a:t> “Finance” </a:t>
            </a:r>
            <a:r>
              <a:rPr lang="en-US" altLang="en-US" sz="1800" b="1"/>
              <a:t>and</a:t>
            </a:r>
            <a:r>
              <a:rPr lang="en-US" altLang="en-US" sz="1800"/>
              <a:t> </a:t>
            </a:r>
            <a:r>
              <a:rPr lang="en-US" altLang="en-US" sz="1800" i="1"/>
              <a:t>salary = </a:t>
            </a:r>
            <a:r>
              <a:rPr lang="en-US" altLang="en-US" sz="1800"/>
              <a:t>80000</a:t>
            </a:r>
            <a:br>
              <a:rPr lang="en-US" altLang="en-US" sz="1800"/>
            </a:br>
            <a:r>
              <a:rPr lang="en-US" altLang="en-US" sz="1800"/>
              <a:t>the index on (</a:t>
            </a:r>
            <a:r>
              <a:rPr lang="en-US" altLang="en-US" sz="1800" i="1"/>
              <a:t>dept_name, salary</a:t>
            </a:r>
            <a:r>
              <a:rPr lang="en-US" altLang="en-US" sz="1800"/>
              <a:t>) can be used to fetch only records that satisfy both conditions.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Using separate indices in less efficient — we may fetch many records (or pointers) that satisfy only one of the conditions.</a:t>
            </a:r>
          </a:p>
          <a:p>
            <a:r>
              <a:rPr lang="en-US" altLang="en-US" sz="1800"/>
              <a:t>Can also efficiently handle </a:t>
            </a:r>
            <a:br>
              <a:rPr lang="en-US" altLang="en-US" sz="1800"/>
            </a:br>
            <a:r>
              <a:rPr lang="en-US" altLang="en-US" sz="1800"/>
              <a:t>           </a:t>
            </a:r>
            <a:r>
              <a:rPr lang="en-US" altLang="en-US" sz="1800" b="1"/>
              <a:t>where</a:t>
            </a:r>
            <a:r>
              <a:rPr lang="en-US" altLang="en-US" sz="1800" i="1"/>
              <a:t> dept_name</a:t>
            </a:r>
            <a:r>
              <a:rPr lang="en-US" altLang="en-US" sz="1800"/>
              <a:t> = “Finance” </a:t>
            </a:r>
            <a:r>
              <a:rPr lang="en-US" altLang="en-US" sz="1800" b="1"/>
              <a:t>and </a:t>
            </a:r>
            <a:r>
              <a:rPr lang="en-US" altLang="en-US" sz="1800" i="1"/>
              <a:t>salary </a:t>
            </a:r>
            <a:r>
              <a:rPr lang="en-US" altLang="en-US" sz="1800"/>
              <a:t>&lt; 80000</a:t>
            </a:r>
          </a:p>
          <a:p>
            <a:r>
              <a:rPr lang="en-US" altLang="en-US" sz="1800"/>
              <a:t>But cannot efficiently handle</a:t>
            </a:r>
            <a:br>
              <a:rPr lang="en-US" altLang="en-US" sz="1800"/>
            </a:br>
            <a:r>
              <a:rPr lang="en-US" altLang="en-US" sz="1800"/>
              <a:t>          </a:t>
            </a:r>
            <a:r>
              <a:rPr lang="en-US" altLang="en-US" sz="1800" b="1"/>
              <a:t>where</a:t>
            </a:r>
            <a:r>
              <a:rPr lang="en-US" altLang="en-US" sz="1800" i="1"/>
              <a:t> dept_name </a:t>
            </a:r>
            <a:r>
              <a:rPr lang="en-US" altLang="en-US" sz="1800"/>
              <a:t>&lt; “Finance” </a:t>
            </a:r>
            <a:r>
              <a:rPr lang="en-US" altLang="en-US" sz="1800" b="1"/>
              <a:t>and</a:t>
            </a:r>
            <a:r>
              <a:rPr lang="en-US" altLang="en-US" sz="1800"/>
              <a:t> </a:t>
            </a:r>
            <a:r>
              <a:rPr lang="en-US" altLang="en-US" sz="1800" i="1"/>
              <a:t>balance = </a:t>
            </a:r>
            <a:r>
              <a:rPr lang="en-US" altLang="en-US" sz="1800"/>
              <a:t>80000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May fetch many records that satisfy the first but not the second condition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CAACF40-1E30-4889-BC5F-385F8DD4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65225"/>
            <a:ext cx="5480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Suppose we have an index on combined search-key</a:t>
            </a:r>
          </a:p>
          <a:p>
            <a:r>
              <a:rPr lang="en-US" altLang="en-US" sz="1800"/>
              <a:t>	(</a:t>
            </a:r>
            <a:r>
              <a:rPr lang="en-US" altLang="en-US" sz="1800" i="1"/>
              <a:t>dept_name, salary</a:t>
            </a:r>
            <a:r>
              <a:rPr lang="en-US" altLang="en-US" sz="1800"/>
              <a:t>).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7E783E6-4C4B-4688-8713-542E706C13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Other Features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FCC8183-CCB0-4FDB-9518-6C342A7CD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 b="1">
                <a:solidFill>
                  <a:srgbClr val="3366CC"/>
                </a:solidFill>
              </a:rPr>
              <a:t>Covering indices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Add extra attributes to index so (some) queries can avoid fetching the actual records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Particularly useful for secondary indices </a:t>
            </a:r>
          </a:p>
          <a:p>
            <a:pPr lvl="3"/>
            <a:r>
              <a:rPr lang="en-US" altLang="en-US" sz="1800">
                <a:ea typeface="ＭＳ Ｐゴシック" panose="020B0600070205080204" pitchFamily="34" charset="-128"/>
              </a:rPr>
              <a:t>Why?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Can store extra attributes only at leaf</a:t>
            </a:r>
          </a:p>
          <a:p>
            <a:endParaRPr lang="en-US" altLang="en-US"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>
            <a:extLst>
              <a:ext uri="{FF2B5EF4-FFF2-40B4-BE49-F238E27FC236}">
                <a16:creationId xmlns:a16="http://schemas.microsoft.com/office/drawing/2014/main" id="{09C94D76-82F2-426E-8D1C-736E6BA8B0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EF939F1-A023-443C-9BF6-068211F84AE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1383-9FB3-46B7-8595-000CACA6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26219-83D4-446D-8626-5058AFED4608}"/>
              </a:ext>
            </a:extLst>
          </p:cNvPr>
          <p:cNvGrpSpPr/>
          <p:nvPr/>
        </p:nvGrpSpPr>
        <p:grpSpPr>
          <a:xfrm>
            <a:off x="604035" y="943830"/>
            <a:ext cx="4773600" cy="1177560"/>
            <a:chOff x="604035" y="943830"/>
            <a:chExt cx="4773600" cy="11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186B4E-2986-435C-A3CE-1F1E0059DA98}"/>
                    </a:ext>
                  </a:extLst>
                </p14:cNvPr>
                <p14:cNvContentPartPr/>
                <p14:nvPr/>
              </p14:nvContentPartPr>
              <p14:xfrm>
                <a:off x="604035" y="1180350"/>
                <a:ext cx="409680" cy="20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186B4E-2986-435C-A3CE-1F1E0059DA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6395" y="1162710"/>
                  <a:ext cx="445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CA7655-3473-4556-87FF-271AB69DE720}"/>
                    </a:ext>
                  </a:extLst>
                </p14:cNvPr>
                <p14:cNvContentPartPr/>
                <p14:nvPr/>
              </p14:nvContentPartPr>
              <p14:xfrm>
                <a:off x="807075" y="1236870"/>
                <a:ext cx="46440" cy="32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CA7655-3473-4556-87FF-271AB69DE7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435" y="1219230"/>
                  <a:ext cx="820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9EDAD2-33CB-47F0-A6CD-09A83E31CF5A}"/>
                    </a:ext>
                  </a:extLst>
                </p14:cNvPr>
                <p14:cNvContentPartPr/>
                <p14:nvPr/>
              </p14:nvContentPartPr>
              <p14:xfrm>
                <a:off x="959715" y="1454670"/>
                <a:ext cx="157320" cy="8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9EDAD2-33CB-47F0-A6CD-09A83E31CF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2075" y="1436670"/>
                  <a:ext cx="192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B3F6FB-4BC9-4E78-8C9E-3C7B7E577DE6}"/>
                    </a:ext>
                  </a:extLst>
                </p14:cNvPr>
                <p14:cNvContentPartPr/>
                <p14:nvPr/>
              </p14:nvContentPartPr>
              <p14:xfrm>
                <a:off x="1001475" y="1413990"/>
                <a:ext cx="283320" cy="38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B3F6FB-4BC9-4E78-8C9E-3C7B7E577D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3835" y="1395990"/>
                  <a:ext cx="318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349592-B7FF-45C2-B5F0-1CFE1F26F7BA}"/>
                    </a:ext>
                  </a:extLst>
                </p14:cNvPr>
                <p14:cNvContentPartPr/>
                <p14:nvPr/>
              </p14:nvContentPartPr>
              <p14:xfrm>
                <a:off x="1273995" y="1396710"/>
                <a:ext cx="108000" cy="17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349592-B7FF-45C2-B5F0-1CFE1F26F7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6355" y="1378710"/>
                  <a:ext cx="143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C7451D-A3B1-4E91-9B2F-92DE491B1DBA}"/>
                    </a:ext>
                  </a:extLst>
                </p14:cNvPr>
                <p14:cNvContentPartPr/>
                <p14:nvPr/>
              </p14:nvContentPartPr>
              <p14:xfrm>
                <a:off x="1456875" y="1388430"/>
                <a:ext cx="120600" cy="16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C7451D-A3B1-4E91-9B2F-92DE491B1D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9235" y="1370790"/>
                  <a:ext cx="156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B7E95D-6EF5-4264-A8EF-9E348A128C5C}"/>
                    </a:ext>
                  </a:extLst>
                </p14:cNvPr>
                <p14:cNvContentPartPr/>
                <p14:nvPr/>
              </p14:nvContentPartPr>
              <p14:xfrm>
                <a:off x="1662075" y="1384110"/>
                <a:ext cx="117000" cy="16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B7E95D-6EF5-4264-A8EF-9E348A128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4435" y="1366470"/>
                  <a:ext cx="152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CE3306-9324-4487-ADC4-A0C560E9D429}"/>
                    </a:ext>
                  </a:extLst>
                </p14:cNvPr>
                <p14:cNvContentPartPr/>
                <p14:nvPr/>
              </p14:nvContentPartPr>
              <p14:xfrm>
                <a:off x="2350035" y="1337310"/>
                <a:ext cx="149400" cy="15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CE3306-9324-4487-ADC4-A0C560E9D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2395" y="1319310"/>
                  <a:ext cx="18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298311-98CF-4ECF-8A2C-6E39CDC83376}"/>
                    </a:ext>
                  </a:extLst>
                </p14:cNvPr>
                <p14:cNvContentPartPr/>
                <p14:nvPr/>
              </p14:nvContentPartPr>
              <p14:xfrm>
                <a:off x="2592315" y="943830"/>
                <a:ext cx="117000" cy="57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298311-98CF-4ECF-8A2C-6E39CDC833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4315" y="925830"/>
                  <a:ext cx="1526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77ACED-207B-422E-84E0-B0DB642048D4}"/>
                    </a:ext>
                  </a:extLst>
                </p14:cNvPr>
                <p14:cNvContentPartPr/>
                <p14:nvPr/>
              </p14:nvContentPartPr>
              <p14:xfrm>
                <a:off x="2580435" y="1246950"/>
                <a:ext cx="103320" cy="2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77ACED-207B-422E-84E0-B0DB642048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2435" y="1229310"/>
                  <a:ext cx="138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1731BC-B338-4036-BB69-E6CC28ED0E01}"/>
                    </a:ext>
                  </a:extLst>
                </p14:cNvPr>
                <p14:cNvContentPartPr/>
                <p14:nvPr/>
              </p14:nvContentPartPr>
              <p14:xfrm>
                <a:off x="3387555" y="1096830"/>
                <a:ext cx="18360" cy="33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1731BC-B338-4036-BB69-E6CC28ED0E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9915" y="1078830"/>
                  <a:ext cx="540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2A2A12-77EC-46B8-831E-BF5B0EA553F2}"/>
                    </a:ext>
                  </a:extLst>
                </p14:cNvPr>
                <p14:cNvContentPartPr/>
                <p14:nvPr/>
              </p14:nvContentPartPr>
              <p14:xfrm>
                <a:off x="3300075" y="1091790"/>
                <a:ext cx="190080" cy="2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2A2A12-77EC-46B8-831E-BF5B0EA553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2075" y="1074150"/>
                  <a:ext cx="225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3D7F81-6162-42CA-8FE6-C50C5C8A8B3A}"/>
                    </a:ext>
                  </a:extLst>
                </p14:cNvPr>
                <p14:cNvContentPartPr/>
                <p14:nvPr/>
              </p14:nvContentPartPr>
              <p14:xfrm>
                <a:off x="3288555" y="1455750"/>
                <a:ext cx="186480" cy="3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3D7F81-6162-42CA-8FE6-C50C5C8A8B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70915" y="1438110"/>
                  <a:ext cx="222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1EE18F-BECE-4A7F-AFEE-964FAB2CAE49}"/>
                    </a:ext>
                  </a:extLst>
                </p14:cNvPr>
                <p14:cNvContentPartPr/>
                <p14:nvPr/>
              </p14:nvContentPartPr>
              <p14:xfrm>
                <a:off x="3557475" y="1356030"/>
                <a:ext cx="159840" cy="142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1EE18F-BECE-4A7F-AFEE-964FAB2CAE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9475" y="1338030"/>
                  <a:ext cx="19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D059BE-9DBA-47BC-A6F6-A9CD1EB13454}"/>
                    </a:ext>
                  </a:extLst>
                </p14:cNvPr>
                <p14:cNvContentPartPr/>
                <p14:nvPr/>
              </p14:nvContentPartPr>
              <p14:xfrm>
                <a:off x="3770955" y="1118430"/>
                <a:ext cx="193680" cy="37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D059BE-9DBA-47BC-A6F6-A9CD1EB134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3315" y="1100790"/>
                  <a:ext cx="229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0B5885-3E51-4A85-953F-FB633600304A}"/>
                    </a:ext>
                  </a:extLst>
                </p14:cNvPr>
                <p14:cNvContentPartPr/>
                <p14:nvPr/>
              </p14:nvContentPartPr>
              <p14:xfrm>
                <a:off x="4087395" y="1312110"/>
                <a:ext cx="382680" cy="18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0B5885-3E51-4A85-953F-FB63360030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9395" y="1294470"/>
                  <a:ext cx="418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43880D-7523-4359-BEB0-C1CA279EE2DE}"/>
                    </a:ext>
                  </a:extLst>
                </p14:cNvPr>
                <p14:cNvContentPartPr/>
                <p14:nvPr/>
              </p14:nvContentPartPr>
              <p14:xfrm>
                <a:off x="4319955" y="1307790"/>
                <a:ext cx="111960" cy="18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43880D-7523-4359-BEB0-C1CA279EE2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2315" y="1289790"/>
                  <a:ext cx="147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B02B7D-2D15-4BEE-84B6-667ECD754A08}"/>
                    </a:ext>
                  </a:extLst>
                </p14:cNvPr>
                <p14:cNvContentPartPr/>
                <p14:nvPr/>
              </p14:nvContentPartPr>
              <p14:xfrm>
                <a:off x="4446675" y="1145070"/>
                <a:ext cx="105480" cy="32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B02B7D-2D15-4BEE-84B6-667ECD754A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29035" y="1127070"/>
                  <a:ext cx="141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BF1D3D-8485-44A8-943A-B79806CC3E13}"/>
                    </a:ext>
                  </a:extLst>
                </p14:cNvPr>
                <p14:cNvContentPartPr/>
                <p14:nvPr/>
              </p14:nvContentPartPr>
              <p14:xfrm>
                <a:off x="4647195" y="1318230"/>
                <a:ext cx="109800" cy="15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BF1D3D-8485-44A8-943A-B79806CC3E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29195" y="1300590"/>
                  <a:ext cx="145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E6884A-6467-437E-A25C-8EE64B4D8B11}"/>
                    </a:ext>
                  </a:extLst>
                </p14:cNvPr>
                <p14:cNvContentPartPr/>
                <p14:nvPr/>
              </p14:nvContentPartPr>
              <p14:xfrm>
                <a:off x="4868595" y="1293030"/>
                <a:ext cx="349920" cy="82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E6884A-6467-437E-A25C-8EE64B4D8B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0955" y="1275390"/>
                  <a:ext cx="38556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67D557-CFE9-4229-88BE-3F27C8FEC642}"/>
                    </a:ext>
                  </a:extLst>
                </p14:cNvPr>
                <p14:cNvContentPartPr/>
                <p14:nvPr/>
              </p14:nvContentPartPr>
              <p14:xfrm>
                <a:off x="697635" y="1698390"/>
                <a:ext cx="4680000" cy="13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67D557-CFE9-4229-88BE-3F27C8FEC6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9995" y="1680750"/>
                  <a:ext cx="47156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A8447B-1D31-42BC-9E7C-D4FCA156E794}"/>
              </a:ext>
            </a:extLst>
          </p:cNvPr>
          <p:cNvGrpSpPr/>
          <p:nvPr/>
        </p:nvGrpSpPr>
        <p:grpSpPr>
          <a:xfrm>
            <a:off x="1227195" y="1994670"/>
            <a:ext cx="1305360" cy="409320"/>
            <a:chOff x="1227195" y="1994670"/>
            <a:chExt cx="13053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B4EA35-9592-4BC7-8798-78D46AC5B9AE}"/>
                    </a:ext>
                  </a:extLst>
                </p14:cNvPr>
                <p14:cNvContentPartPr/>
                <p14:nvPr/>
              </p14:nvContentPartPr>
              <p14:xfrm>
                <a:off x="1304955" y="2004030"/>
                <a:ext cx="49680" cy="34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B4EA35-9592-4BC7-8798-78D46AC5B9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87315" y="1986390"/>
                  <a:ext cx="85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D073CE-A904-4100-B296-D02F342EC1BE}"/>
                    </a:ext>
                  </a:extLst>
                </p14:cNvPr>
                <p14:cNvContentPartPr/>
                <p14:nvPr/>
              </p14:nvContentPartPr>
              <p14:xfrm>
                <a:off x="1227195" y="2018430"/>
                <a:ext cx="374760" cy="37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D073CE-A904-4100-B296-D02F342EC1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9195" y="2000790"/>
                  <a:ext cx="4104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672DB2-B600-40D0-A56E-52952DE919AE}"/>
                    </a:ext>
                  </a:extLst>
                </p14:cNvPr>
                <p14:cNvContentPartPr/>
                <p14:nvPr/>
              </p14:nvContentPartPr>
              <p14:xfrm>
                <a:off x="1677915" y="2195910"/>
                <a:ext cx="38304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672DB2-B600-40D0-A56E-52952DE919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60275" y="2177910"/>
                  <a:ext cx="418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D80C91-2A48-42F9-A6E5-51D54834DDD8}"/>
                    </a:ext>
                  </a:extLst>
                </p14:cNvPr>
                <p14:cNvContentPartPr/>
                <p14:nvPr/>
              </p14:nvContentPartPr>
              <p14:xfrm>
                <a:off x="2146275" y="2201310"/>
                <a:ext cx="132120" cy="14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D80C91-2A48-42F9-A6E5-51D54834DD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28635" y="2183310"/>
                  <a:ext cx="167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0FE2B4-B894-4D83-98DB-AFA006F574D1}"/>
                    </a:ext>
                  </a:extLst>
                </p14:cNvPr>
                <p14:cNvContentPartPr/>
                <p14:nvPr/>
              </p14:nvContentPartPr>
              <p14:xfrm>
                <a:off x="2375235" y="1994670"/>
                <a:ext cx="157320" cy="31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0FE2B4-B894-4D83-98DB-AFA006F574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7595" y="1976670"/>
                  <a:ext cx="19296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96180FA-9D75-4985-8CB7-25987DEFE8CB}"/>
              </a:ext>
            </a:extLst>
          </p:cNvPr>
          <p:cNvGrpSpPr/>
          <p:nvPr/>
        </p:nvGrpSpPr>
        <p:grpSpPr>
          <a:xfrm>
            <a:off x="7061715" y="1772910"/>
            <a:ext cx="379080" cy="436320"/>
            <a:chOff x="7061715" y="1772910"/>
            <a:chExt cx="37908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4DBB31-9D39-4253-ADA3-8AB5875A067B}"/>
                    </a:ext>
                  </a:extLst>
                </p14:cNvPr>
                <p14:cNvContentPartPr/>
                <p14:nvPr/>
              </p14:nvContentPartPr>
              <p14:xfrm>
                <a:off x="7061715" y="2017350"/>
                <a:ext cx="130680" cy="19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4DBB31-9D39-4253-ADA3-8AB5875A06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3715" y="1999350"/>
                  <a:ext cx="166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7539CD-B9AC-475D-B67D-886DFC8727CF}"/>
                    </a:ext>
                  </a:extLst>
                </p14:cNvPr>
                <p14:cNvContentPartPr/>
                <p14:nvPr/>
              </p14:nvContentPartPr>
              <p14:xfrm>
                <a:off x="7288875" y="1772910"/>
                <a:ext cx="151920" cy="40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7539CD-B9AC-475D-B67D-886DFC8727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0875" y="1755270"/>
                  <a:ext cx="1875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DC3F85-CB63-4FA7-89DF-BC294DACC894}"/>
                    </a:ext>
                  </a:extLst>
                </p14:cNvPr>
                <p14:cNvContentPartPr/>
                <p14:nvPr/>
              </p14:nvContentPartPr>
              <p14:xfrm>
                <a:off x="7180515" y="2004030"/>
                <a:ext cx="240840" cy="26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DC3F85-CB63-4FA7-89DF-BC294DACC8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62875" y="1986390"/>
                  <a:ext cx="2764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891DC7-8B0D-4EE4-8A5E-3C8338E64168}"/>
              </a:ext>
            </a:extLst>
          </p:cNvPr>
          <p:cNvGrpSpPr/>
          <p:nvPr/>
        </p:nvGrpSpPr>
        <p:grpSpPr>
          <a:xfrm>
            <a:off x="7682355" y="1766070"/>
            <a:ext cx="997200" cy="407160"/>
            <a:chOff x="7682355" y="1766070"/>
            <a:chExt cx="997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CD9C2F-60B5-4E69-939A-733FAFFFCAA3}"/>
                    </a:ext>
                  </a:extLst>
                </p14:cNvPr>
                <p14:cNvContentPartPr/>
                <p14:nvPr/>
              </p14:nvContentPartPr>
              <p14:xfrm>
                <a:off x="7682355" y="1832670"/>
                <a:ext cx="244800" cy="31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CD9C2F-60B5-4E69-939A-733FAFFFCA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4715" y="1814670"/>
                  <a:ext cx="280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87C9CF-3973-43EE-BFFC-0E0F43D67208}"/>
                    </a:ext>
                  </a:extLst>
                </p14:cNvPr>
                <p14:cNvContentPartPr/>
                <p14:nvPr/>
              </p14:nvContentPartPr>
              <p14:xfrm>
                <a:off x="7958835" y="1988190"/>
                <a:ext cx="258480" cy="15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87C9CF-3973-43EE-BFFC-0E0F43D672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0835" y="1970190"/>
                  <a:ext cx="29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35BEF1-3FF7-47C0-89E8-6B174864A190}"/>
                    </a:ext>
                  </a:extLst>
                </p14:cNvPr>
                <p14:cNvContentPartPr/>
                <p14:nvPr/>
              </p14:nvContentPartPr>
              <p14:xfrm>
                <a:off x="8295075" y="1766070"/>
                <a:ext cx="54000" cy="40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35BEF1-3FF7-47C0-89E8-6B174864A1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77435" y="1748430"/>
                  <a:ext cx="89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310809-CB2E-4318-8036-0059CBB81674}"/>
                    </a:ext>
                  </a:extLst>
                </p14:cNvPr>
                <p14:cNvContentPartPr/>
                <p14:nvPr/>
              </p14:nvContentPartPr>
              <p14:xfrm>
                <a:off x="8193555" y="1974510"/>
                <a:ext cx="33660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310809-CB2E-4318-8036-0059CBB816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75915" y="1956510"/>
                  <a:ext cx="372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E8ED46-F95A-4E68-9DF6-2B55CA78667E}"/>
                    </a:ext>
                  </a:extLst>
                </p14:cNvPr>
                <p14:cNvContentPartPr/>
                <p14:nvPr/>
              </p14:nvContentPartPr>
              <p14:xfrm>
                <a:off x="8430795" y="1986030"/>
                <a:ext cx="248760" cy="121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E8ED46-F95A-4E68-9DF6-2B55CA7866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12795" y="1968390"/>
                  <a:ext cx="2844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4FC060-8D88-4DA3-BA77-AA10A20804A9}"/>
              </a:ext>
            </a:extLst>
          </p:cNvPr>
          <p:cNvGrpSpPr/>
          <p:nvPr/>
        </p:nvGrpSpPr>
        <p:grpSpPr>
          <a:xfrm>
            <a:off x="426195" y="2540790"/>
            <a:ext cx="685080" cy="435960"/>
            <a:chOff x="426195" y="2540790"/>
            <a:chExt cx="6850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2B602A-AC3B-40FA-B030-F683135CDADF}"/>
                    </a:ext>
                  </a:extLst>
                </p14:cNvPr>
                <p14:cNvContentPartPr/>
                <p14:nvPr/>
              </p14:nvContentPartPr>
              <p14:xfrm>
                <a:off x="511875" y="2540790"/>
                <a:ext cx="132840" cy="419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2B602A-AC3B-40FA-B030-F683135CDAD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235" y="2522790"/>
                  <a:ext cx="168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A28171-C6E2-41B6-9388-3521C6BC24C1}"/>
                    </a:ext>
                  </a:extLst>
                </p14:cNvPr>
                <p14:cNvContentPartPr/>
                <p14:nvPr/>
              </p14:nvContentPartPr>
              <p14:xfrm>
                <a:off x="426195" y="2826630"/>
                <a:ext cx="228600" cy="2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A28171-C6E2-41B6-9388-3521C6BC24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8555" y="2808630"/>
                  <a:ext cx="264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0D4458-5CC2-45A1-A0E9-996ED07C7CED}"/>
                    </a:ext>
                  </a:extLst>
                </p14:cNvPr>
                <p14:cNvContentPartPr/>
                <p14:nvPr/>
              </p14:nvContentPartPr>
              <p14:xfrm>
                <a:off x="672075" y="2648070"/>
                <a:ext cx="73440" cy="27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0D4458-5CC2-45A1-A0E9-996ED07C7C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4435" y="2630070"/>
                  <a:ext cx="109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A0BD24-6D5E-47BB-A4F7-F7A10D6B6DA6}"/>
                    </a:ext>
                  </a:extLst>
                </p14:cNvPr>
                <p14:cNvContentPartPr/>
                <p14:nvPr/>
              </p14:nvContentPartPr>
              <p14:xfrm>
                <a:off x="847755" y="2621070"/>
                <a:ext cx="40320" cy="35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A0BD24-6D5E-47BB-A4F7-F7A10D6B6D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115" y="2603430"/>
                  <a:ext cx="75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20AB9F-7245-4785-A1D2-3DF13FB71EEC}"/>
                    </a:ext>
                  </a:extLst>
                </p14:cNvPr>
                <p14:cNvContentPartPr/>
                <p14:nvPr/>
              </p14:nvContentPartPr>
              <p14:xfrm>
                <a:off x="987075" y="2783070"/>
                <a:ext cx="124200" cy="13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20AB9F-7245-4785-A1D2-3DF13FB71E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9075" y="2765070"/>
                  <a:ext cx="1598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192E45-64FF-44CF-8FAA-A9E617DA777D}"/>
              </a:ext>
            </a:extLst>
          </p:cNvPr>
          <p:cNvGrpSpPr/>
          <p:nvPr/>
        </p:nvGrpSpPr>
        <p:grpSpPr>
          <a:xfrm>
            <a:off x="1661355" y="2627190"/>
            <a:ext cx="765720" cy="362160"/>
            <a:chOff x="1661355" y="2627190"/>
            <a:chExt cx="76572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B0D200-88BA-47C5-A1A3-E864D74E464E}"/>
                    </a:ext>
                  </a:extLst>
                </p14:cNvPr>
                <p14:cNvContentPartPr/>
                <p14:nvPr/>
              </p14:nvContentPartPr>
              <p14:xfrm>
                <a:off x="1661355" y="2795310"/>
                <a:ext cx="255960" cy="14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B0D200-88BA-47C5-A1A3-E864D74E46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43355" y="2777670"/>
                  <a:ext cx="291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CE2403-5364-49D4-9BF8-F723970E0C8D}"/>
                    </a:ext>
                  </a:extLst>
                </p14:cNvPr>
                <p14:cNvContentPartPr/>
                <p14:nvPr/>
              </p14:nvContentPartPr>
              <p14:xfrm>
                <a:off x="1953675" y="2807550"/>
                <a:ext cx="212760" cy="14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CE2403-5364-49D4-9BF8-F723970E0C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5675" y="2789910"/>
                  <a:ext cx="248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EA20EF-BF9D-4F38-8995-65B1B6E776D4}"/>
                    </a:ext>
                  </a:extLst>
                </p14:cNvPr>
                <p14:cNvContentPartPr/>
                <p14:nvPr/>
              </p14:nvContentPartPr>
              <p14:xfrm>
                <a:off x="2281995" y="2627190"/>
                <a:ext cx="145080" cy="36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EA20EF-BF9D-4F38-8995-65B1B6E776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64355" y="2609190"/>
                  <a:ext cx="1807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E6F142-6E94-4AFF-B98E-2A70EA7949AB}"/>
              </a:ext>
            </a:extLst>
          </p:cNvPr>
          <p:cNvGrpSpPr/>
          <p:nvPr/>
        </p:nvGrpSpPr>
        <p:grpSpPr>
          <a:xfrm>
            <a:off x="2954475" y="1905390"/>
            <a:ext cx="3630240" cy="1001160"/>
            <a:chOff x="2954475" y="1905390"/>
            <a:chExt cx="363024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8B0C7B-6DFD-493C-A8C9-3DBC56A8AE4B}"/>
                    </a:ext>
                  </a:extLst>
                </p14:cNvPr>
                <p14:cNvContentPartPr/>
                <p14:nvPr/>
              </p14:nvContentPartPr>
              <p14:xfrm>
                <a:off x="3077235" y="2122830"/>
                <a:ext cx="114120" cy="133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8B0C7B-6DFD-493C-A8C9-3DBC56A8AE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9235" y="2105190"/>
                  <a:ext cx="149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516235-DC6D-4009-9DC7-03D6C7E1B1CB}"/>
                    </a:ext>
                  </a:extLst>
                </p14:cNvPr>
                <p14:cNvContentPartPr/>
                <p14:nvPr/>
              </p14:nvContentPartPr>
              <p14:xfrm>
                <a:off x="3280995" y="2133270"/>
                <a:ext cx="213480" cy="15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516235-DC6D-4009-9DC7-03D6C7E1B1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63355" y="2115630"/>
                  <a:ext cx="24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ACE4BC-400E-407D-A959-78976633BD9E}"/>
                    </a:ext>
                  </a:extLst>
                </p14:cNvPr>
                <p14:cNvContentPartPr/>
                <p14:nvPr/>
              </p14:nvContentPartPr>
              <p14:xfrm>
                <a:off x="4012155" y="1905390"/>
                <a:ext cx="49680" cy="36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ACE4BC-400E-407D-A959-78976633BD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94155" y="1887390"/>
                  <a:ext cx="85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268237-653A-45C6-BE0A-31C49275F24B}"/>
                    </a:ext>
                  </a:extLst>
                </p14:cNvPr>
                <p14:cNvContentPartPr/>
                <p14:nvPr/>
              </p14:nvContentPartPr>
              <p14:xfrm>
                <a:off x="3841875" y="2104830"/>
                <a:ext cx="216000" cy="9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268237-653A-45C6-BE0A-31C49275F2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23875" y="2087190"/>
                  <a:ext cx="251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96AB92-8B36-42FD-8222-08CCA6B8BEAD}"/>
                    </a:ext>
                  </a:extLst>
                </p14:cNvPr>
                <p14:cNvContentPartPr/>
                <p14:nvPr/>
              </p14:nvContentPartPr>
              <p14:xfrm>
                <a:off x="4189275" y="1946790"/>
                <a:ext cx="228600" cy="36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96AB92-8B36-42FD-8222-08CCA6B8BE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71635" y="1928790"/>
                  <a:ext cx="264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B5E04E-FC40-435B-9E45-9BF7F8365AA5}"/>
                    </a:ext>
                  </a:extLst>
                </p14:cNvPr>
                <p14:cNvContentPartPr/>
                <p14:nvPr/>
              </p14:nvContentPartPr>
              <p14:xfrm>
                <a:off x="4540275" y="2114550"/>
                <a:ext cx="157320" cy="183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B5E04E-FC40-435B-9E45-9BF7F8365A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22275" y="2096910"/>
                  <a:ext cx="192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CF6BFC-D7D3-494A-83EC-92B3A8AD059C}"/>
                    </a:ext>
                  </a:extLst>
                </p14:cNvPr>
                <p14:cNvContentPartPr/>
                <p14:nvPr/>
              </p14:nvContentPartPr>
              <p14:xfrm>
                <a:off x="5334795" y="2104830"/>
                <a:ext cx="149760" cy="16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CF6BFC-D7D3-494A-83EC-92B3A8AD05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16795" y="2086830"/>
                  <a:ext cx="185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36D639-253B-4FA9-864D-6A900A1AAFF6}"/>
                    </a:ext>
                  </a:extLst>
                </p14:cNvPr>
                <p14:cNvContentPartPr/>
                <p14:nvPr/>
              </p14:nvContentPartPr>
              <p14:xfrm>
                <a:off x="5619555" y="2074230"/>
                <a:ext cx="128160" cy="19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36D639-253B-4FA9-864D-6A900A1AAF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01555" y="2056230"/>
                  <a:ext cx="163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A31F85-CBEB-4975-BC28-BB84849E18F0}"/>
                    </a:ext>
                  </a:extLst>
                </p14:cNvPr>
                <p14:cNvContentPartPr/>
                <p14:nvPr/>
              </p14:nvContentPartPr>
              <p14:xfrm>
                <a:off x="5883435" y="1944270"/>
                <a:ext cx="126000" cy="30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A31F85-CBEB-4975-BC28-BB84849E18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65795" y="1926270"/>
                  <a:ext cx="1616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0645CF-897F-4859-B2E9-1E68B2E36AF1}"/>
                    </a:ext>
                  </a:extLst>
                </p14:cNvPr>
                <p14:cNvContentPartPr/>
                <p14:nvPr/>
              </p14:nvContentPartPr>
              <p14:xfrm>
                <a:off x="6122115" y="2063070"/>
                <a:ext cx="151920" cy="18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0645CF-897F-4859-B2E9-1E68B2E36A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04115" y="2045070"/>
                  <a:ext cx="187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E4A2647-74C9-4CA9-A7E9-73BDE6AB2889}"/>
                    </a:ext>
                  </a:extLst>
                </p14:cNvPr>
                <p14:cNvContentPartPr/>
                <p14:nvPr/>
              </p14:nvContentPartPr>
              <p14:xfrm>
                <a:off x="6344955" y="2076030"/>
                <a:ext cx="239760" cy="201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E4A2647-74C9-4CA9-A7E9-73BDE6AB28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26955" y="2058390"/>
                  <a:ext cx="275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A371EB-41B1-43FE-A419-33CD5B4F22F4}"/>
                    </a:ext>
                  </a:extLst>
                </p14:cNvPr>
                <p14:cNvContentPartPr/>
                <p14:nvPr/>
              </p14:nvContentPartPr>
              <p14:xfrm>
                <a:off x="3033315" y="2735190"/>
                <a:ext cx="25560" cy="156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A371EB-41B1-43FE-A419-33CD5B4F22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15675" y="2717550"/>
                  <a:ext cx="61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139122-83D2-4419-9A49-67E87963BCCE}"/>
                    </a:ext>
                  </a:extLst>
                </p14:cNvPr>
                <p14:cNvContentPartPr/>
                <p14:nvPr/>
              </p14:nvContentPartPr>
              <p14:xfrm>
                <a:off x="2954475" y="2581110"/>
                <a:ext cx="26280" cy="11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139122-83D2-4419-9A49-67E87963BC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6475" y="2563470"/>
                  <a:ext cx="61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0F0FA6-86EA-48E6-AFAA-CCF16224E97F}"/>
                    </a:ext>
                  </a:extLst>
                </p14:cNvPr>
                <p14:cNvContentPartPr/>
                <p14:nvPr/>
              </p14:nvContentPartPr>
              <p14:xfrm>
                <a:off x="3167595" y="2716830"/>
                <a:ext cx="217440" cy="17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0F0FA6-86EA-48E6-AFAA-CCF16224E9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49595" y="2698830"/>
                  <a:ext cx="253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C843B8-8907-4D44-A3E6-ACFEB99E2238}"/>
                    </a:ext>
                  </a:extLst>
                </p14:cNvPr>
                <p14:cNvContentPartPr/>
                <p14:nvPr/>
              </p14:nvContentPartPr>
              <p14:xfrm>
                <a:off x="3487995" y="2565990"/>
                <a:ext cx="195840" cy="34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C843B8-8907-4D44-A3E6-ACFEB99E22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70355" y="2547990"/>
                  <a:ext cx="231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6B31F6-0E96-42C0-9E54-5170E3CD39CA}"/>
                    </a:ext>
                  </a:extLst>
                </p14:cNvPr>
                <p14:cNvContentPartPr/>
                <p14:nvPr/>
              </p14:nvContentPartPr>
              <p14:xfrm>
                <a:off x="3786435" y="2714310"/>
                <a:ext cx="167040" cy="16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6B31F6-0E96-42C0-9E54-5170E3CD39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68435" y="2696670"/>
                  <a:ext cx="202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C77993-56DC-43C9-8D8F-4812A5F0BCDF}"/>
                    </a:ext>
                  </a:extLst>
                </p14:cNvPr>
                <p14:cNvContentPartPr/>
                <p14:nvPr/>
              </p14:nvContentPartPr>
              <p14:xfrm>
                <a:off x="3990555" y="2715390"/>
                <a:ext cx="244440" cy="165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C77993-56DC-43C9-8D8F-4812A5F0BC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72915" y="2697750"/>
                  <a:ext cx="280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5181F4-8EA4-4BFB-99B0-3EAE1B197D72}"/>
                    </a:ext>
                  </a:extLst>
                </p14:cNvPr>
                <p14:cNvContentPartPr/>
                <p14:nvPr/>
              </p14:nvContentPartPr>
              <p14:xfrm>
                <a:off x="4791915" y="2397870"/>
                <a:ext cx="211680" cy="45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5181F4-8EA4-4BFB-99B0-3EAE1B197D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73915" y="2379870"/>
                  <a:ext cx="2473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6129B5-2681-4646-86B1-821E4D7C3704}"/>
                    </a:ext>
                  </a:extLst>
                </p14:cNvPr>
                <p14:cNvContentPartPr/>
                <p14:nvPr/>
              </p14:nvContentPartPr>
              <p14:xfrm>
                <a:off x="4701555" y="2676510"/>
                <a:ext cx="314640" cy="3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6129B5-2681-4646-86B1-821E4D7C37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3915" y="2658510"/>
                  <a:ext cx="35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DDD378-97C7-48D1-9593-BDC67F33CCEA}"/>
                    </a:ext>
                  </a:extLst>
                </p14:cNvPr>
                <p14:cNvContentPartPr/>
                <p14:nvPr/>
              </p14:nvContentPartPr>
              <p14:xfrm>
                <a:off x="5006475" y="2560230"/>
                <a:ext cx="25560" cy="270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DDD378-97C7-48D1-9593-BDC67F33CC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475" y="2542590"/>
                  <a:ext cx="61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477192-02D2-4CBA-8291-F6D5105E75E9}"/>
                    </a:ext>
                  </a:extLst>
                </p14:cNvPr>
                <p14:cNvContentPartPr/>
                <p14:nvPr/>
              </p14:nvContentPartPr>
              <p14:xfrm>
                <a:off x="5213475" y="2507310"/>
                <a:ext cx="46800" cy="320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477192-02D2-4CBA-8291-F6D5105E75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95475" y="2489310"/>
                  <a:ext cx="82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151051-9AD4-4E25-867F-7EC73B33E4BC}"/>
                    </a:ext>
                  </a:extLst>
                </p14:cNvPr>
                <p14:cNvContentPartPr/>
                <p14:nvPr/>
              </p14:nvContentPartPr>
              <p14:xfrm>
                <a:off x="5326875" y="2605590"/>
                <a:ext cx="155520" cy="247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151051-9AD4-4E25-867F-7EC73B33E4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8875" y="2587590"/>
                  <a:ext cx="19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DD7FF2-5904-4910-A1CA-335D6B7F2A3F}"/>
                    </a:ext>
                  </a:extLst>
                </p14:cNvPr>
                <p14:cNvContentPartPr/>
                <p14:nvPr/>
              </p14:nvContentPartPr>
              <p14:xfrm>
                <a:off x="5637195" y="2714310"/>
                <a:ext cx="77400" cy="12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DD7FF2-5904-4910-A1CA-335D6B7F2A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9195" y="2696310"/>
                  <a:ext cx="1130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F50B7D-5D4F-47A4-8749-66C3A853878D}"/>
              </a:ext>
            </a:extLst>
          </p:cNvPr>
          <p:cNvGrpSpPr/>
          <p:nvPr/>
        </p:nvGrpSpPr>
        <p:grpSpPr>
          <a:xfrm>
            <a:off x="1525635" y="3282750"/>
            <a:ext cx="430200" cy="323280"/>
            <a:chOff x="1525635" y="3282750"/>
            <a:chExt cx="4302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C2C8CE-4016-4699-87DB-1BA17ED0E5C2}"/>
                    </a:ext>
                  </a:extLst>
                </p14:cNvPr>
                <p14:cNvContentPartPr/>
                <p14:nvPr/>
              </p14:nvContentPartPr>
              <p14:xfrm>
                <a:off x="1606635" y="3337830"/>
                <a:ext cx="45360" cy="246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C2C8CE-4016-4699-87DB-1BA17ED0E5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88995" y="3319830"/>
                  <a:ext cx="81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FDB0FB-F897-43A3-9808-4FADA05858E0}"/>
                    </a:ext>
                  </a:extLst>
                </p14:cNvPr>
                <p14:cNvContentPartPr/>
                <p14:nvPr/>
              </p14:nvContentPartPr>
              <p14:xfrm>
                <a:off x="1548315" y="3282750"/>
                <a:ext cx="78480" cy="49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FDB0FB-F897-43A3-9808-4FADA05858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0675" y="3264750"/>
                  <a:ext cx="114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E4D8AE-0AAF-4AFC-903E-5558058EBE09}"/>
                    </a:ext>
                  </a:extLst>
                </p14:cNvPr>
                <p14:cNvContentPartPr/>
                <p14:nvPr/>
              </p14:nvContentPartPr>
              <p14:xfrm>
                <a:off x="1525635" y="3557070"/>
                <a:ext cx="238680" cy="48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E4D8AE-0AAF-4AFC-903E-5558058EBE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07995" y="3539070"/>
                  <a:ext cx="274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9F2DC59-37B6-4749-B827-FDC9C74D31E3}"/>
                    </a:ext>
                  </a:extLst>
                </p14:cNvPr>
                <p14:cNvContentPartPr/>
                <p14:nvPr/>
              </p14:nvContentPartPr>
              <p14:xfrm>
                <a:off x="1937115" y="3543030"/>
                <a:ext cx="18720" cy="2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9F2DC59-37B6-4749-B827-FDC9C74D31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19115" y="3525390"/>
                  <a:ext cx="543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9E98BA-FF60-4C55-AC63-8213ACBB27D0}"/>
              </a:ext>
            </a:extLst>
          </p:cNvPr>
          <p:cNvGrpSpPr/>
          <p:nvPr/>
        </p:nvGrpSpPr>
        <p:grpSpPr>
          <a:xfrm>
            <a:off x="2355795" y="3222990"/>
            <a:ext cx="1849680" cy="564120"/>
            <a:chOff x="2355795" y="3222990"/>
            <a:chExt cx="184968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6465AF-022C-4454-9970-0A46018D45FA}"/>
                    </a:ext>
                  </a:extLst>
                </p14:cNvPr>
                <p14:cNvContentPartPr/>
                <p14:nvPr/>
              </p14:nvContentPartPr>
              <p14:xfrm>
                <a:off x="2355795" y="3222990"/>
                <a:ext cx="65160" cy="37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6465AF-022C-4454-9970-0A46018D45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37795" y="3205350"/>
                  <a:ext cx="100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2277E3-F3CD-4C90-8F04-55632D12DB05}"/>
                    </a:ext>
                  </a:extLst>
                </p14:cNvPr>
                <p14:cNvContentPartPr/>
                <p14:nvPr/>
              </p14:nvContentPartPr>
              <p14:xfrm>
                <a:off x="2382795" y="3239190"/>
                <a:ext cx="244440" cy="212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2277E3-F3CD-4C90-8F04-55632D12DB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64795" y="3221550"/>
                  <a:ext cx="280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6C3EC1-2889-47BF-B44F-418EA930007C}"/>
                    </a:ext>
                  </a:extLst>
                </p14:cNvPr>
                <p14:cNvContentPartPr/>
                <p14:nvPr/>
              </p14:nvContentPartPr>
              <p14:xfrm>
                <a:off x="2689155" y="3416310"/>
                <a:ext cx="200520" cy="17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6C3EC1-2889-47BF-B44F-418EA93000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71515" y="3398310"/>
                  <a:ext cx="236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2A2145-AA4C-43DE-8EC0-BE99BE69CEE8}"/>
                    </a:ext>
                  </a:extLst>
                </p14:cNvPr>
                <p14:cNvContentPartPr/>
                <p14:nvPr/>
              </p14:nvContentPartPr>
              <p14:xfrm>
                <a:off x="2970315" y="3432870"/>
                <a:ext cx="41400" cy="15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2A2145-AA4C-43DE-8EC0-BE99BE69CE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52315" y="3415230"/>
                  <a:ext cx="77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83580F2-B488-4ED9-AF3E-61A809C395F2}"/>
                    </a:ext>
                  </a:extLst>
                </p14:cNvPr>
                <p14:cNvContentPartPr/>
                <p14:nvPr/>
              </p14:nvContentPartPr>
              <p14:xfrm>
                <a:off x="2936835" y="3285630"/>
                <a:ext cx="47160" cy="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83580F2-B488-4ED9-AF3E-61A809C395F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18835" y="3267990"/>
                  <a:ext cx="82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F4B1C17-9B64-4D53-A1DE-C55BAB46308D}"/>
                    </a:ext>
                  </a:extLst>
                </p14:cNvPr>
                <p14:cNvContentPartPr/>
                <p14:nvPr/>
              </p14:nvContentPartPr>
              <p14:xfrm>
                <a:off x="3124755" y="3400470"/>
                <a:ext cx="291240" cy="164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F4B1C17-9B64-4D53-A1DE-C55BAB4630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06755" y="3382470"/>
                  <a:ext cx="326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D6227A-68C6-4633-95E3-18CC5B21CC9A}"/>
                    </a:ext>
                  </a:extLst>
                </p14:cNvPr>
                <p14:cNvContentPartPr/>
                <p14:nvPr/>
              </p14:nvContentPartPr>
              <p14:xfrm>
                <a:off x="3440475" y="3379950"/>
                <a:ext cx="256680" cy="19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D6227A-68C6-4633-95E3-18CC5B21CC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2835" y="3362310"/>
                  <a:ext cx="292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B9074C-86FD-48D1-BE36-311EB2F4077B}"/>
                    </a:ext>
                  </a:extLst>
                </p14:cNvPr>
                <p14:cNvContentPartPr/>
                <p14:nvPr/>
              </p14:nvContentPartPr>
              <p14:xfrm>
                <a:off x="3716955" y="3377790"/>
                <a:ext cx="180720" cy="19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B9074C-86FD-48D1-BE36-311EB2F407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99315" y="3359790"/>
                  <a:ext cx="216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F0F476-CE90-4E5E-AC36-7DD0716A9229}"/>
                    </a:ext>
                  </a:extLst>
                </p14:cNvPr>
                <p14:cNvContentPartPr/>
                <p14:nvPr/>
              </p14:nvContentPartPr>
              <p14:xfrm>
                <a:off x="3964275" y="3383550"/>
                <a:ext cx="180000" cy="10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F0F476-CE90-4E5E-AC36-7DD0716A92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46275" y="3365550"/>
                  <a:ext cx="215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1762AC-0250-442E-979A-943E2139083A}"/>
                    </a:ext>
                  </a:extLst>
                </p14:cNvPr>
                <p14:cNvContentPartPr/>
                <p14:nvPr/>
              </p14:nvContentPartPr>
              <p14:xfrm>
                <a:off x="3941235" y="3360150"/>
                <a:ext cx="264240" cy="426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1762AC-0250-442E-979A-943E213908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23595" y="3342150"/>
                  <a:ext cx="29988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83BF831-5ABD-43AB-AE30-F31E16335FDE}"/>
              </a:ext>
            </a:extLst>
          </p:cNvPr>
          <p:cNvGrpSpPr/>
          <p:nvPr/>
        </p:nvGrpSpPr>
        <p:grpSpPr>
          <a:xfrm>
            <a:off x="4647195" y="3120030"/>
            <a:ext cx="1310040" cy="376920"/>
            <a:chOff x="4647195" y="3120030"/>
            <a:chExt cx="131004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0676BF-23E7-4D15-A87C-CD6C152A2E89}"/>
                    </a:ext>
                  </a:extLst>
                </p14:cNvPr>
                <p14:cNvContentPartPr/>
                <p14:nvPr/>
              </p14:nvContentPartPr>
              <p14:xfrm>
                <a:off x="4777875" y="3184470"/>
                <a:ext cx="25920" cy="30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0676BF-23E7-4D15-A87C-CD6C152A2E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59875" y="3166830"/>
                  <a:ext cx="61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94487A-9780-49B7-890B-4C529E08BE78}"/>
                    </a:ext>
                  </a:extLst>
                </p14:cNvPr>
                <p14:cNvContentPartPr/>
                <p14:nvPr/>
              </p14:nvContentPartPr>
              <p14:xfrm>
                <a:off x="4647195" y="3175470"/>
                <a:ext cx="301320" cy="321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94487A-9780-49B7-890B-4C529E08BE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29555" y="3157470"/>
                  <a:ext cx="336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7A0B12B-14F4-4552-B269-536B2639B467}"/>
                    </a:ext>
                  </a:extLst>
                </p14:cNvPr>
                <p14:cNvContentPartPr/>
                <p14:nvPr/>
              </p14:nvContentPartPr>
              <p14:xfrm>
                <a:off x="4962195" y="3354750"/>
                <a:ext cx="201600" cy="132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7A0B12B-14F4-4552-B269-536B2639B46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44555" y="3337110"/>
                  <a:ext cx="237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542BF15-6FB5-4EF6-8C26-9CC2B3DC9EB6}"/>
                    </a:ext>
                  </a:extLst>
                </p14:cNvPr>
                <p14:cNvContentPartPr/>
                <p14:nvPr/>
              </p14:nvContentPartPr>
              <p14:xfrm>
                <a:off x="5258835" y="3120030"/>
                <a:ext cx="182520" cy="33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542BF15-6FB5-4EF6-8C26-9CC2B3DC9E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1195" y="3102030"/>
                  <a:ext cx="218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4BB20E0-710C-4509-874E-C5CD6142A2C9}"/>
                    </a:ext>
                  </a:extLst>
                </p14:cNvPr>
                <p14:cNvContentPartPr/>
                <p14:nvPr/>
              </p14:nvContentPartPr>
              <p14:xfrm>
                <a:off x="5527755" y="3239190"/>
                <a:ext cx="1530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4BB20E0-710C-4509-874E-C5CD6142A2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10115" y="3221190"/>
                  <a:ext cx="188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F0E46F-DBAF-45EE-8AEF-EA4C259EE789}"/>
                    </a:ext>
                  </a:extLst>
                </p14:cNvPr>
                <p14:cNvContentPartPr/>
                <p14:nvPr/>
              </p14:nvContentPartPr>
              <p14:xfrm>
                <a:off x="5748435" y="3284190"/>
                <a:ext cx="208800" cy="134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F0E46F-DBAF-45EE-8AEF-EA4C259EE7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30435" y="3266190"/>
                  <a:ext cx="244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5BFFC1-D9C9-40DC-BC8C-487E8F599947}"/>
                    </a:ext>
                  </a:extLst>
                </p14:cNvPr>
                <p14:cNvContentPartPr/>
                <p14:nvPr/>
              </p14:nvContentPartPr>
              <p14:xfrm>
                <a:off x="5807835" y="3227670"/>
                <a:ext cx="126360" cy="265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5BFFC1-D9C9-40DC-BC8C-487E8F5999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90195" y="3210030"/>
                  <a:ext cx="16200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224A379-09F8-4252-919F-AB1D7CEA0101}"/>
              </a:ext>
            </a:extLst>
          </p:cNvPr>
          <p:cNvGrpSpPr/>
          <p:nvPr/>
        </p:nvGrpSpPr>
        <p:grpSpPr>
          <a:xfrm>
            <a:off x="1668195" y="3980430"/>
            <a:ext cx="332280" cy="273960"/>
            <a:chOff x="1668195" y="3980430"/>
            <a:chExt cx="3322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B8F8540-E8EC-40AF-9BE2-522D0709B86F}"/>
                    </a:ext>
                  </a:extLst>
                </p14:cNvPr>
                <p14:cNvContentPartPr/>
                <p14:nvPr/>
              </p14:nvContentPartPr>
              <p14:xfrm>
                <a:off x="1668195" y="3980430"/>
                <a:ext cx="262080" cy="273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B8F8540-E8EC-40AF-9BE2-522D0709B8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50555" y="3962790"/>
                  <a:ext cx="297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9F91F61-8BBC-40BB-9387-2BEB783ECC0F}"/>
                    </a:ext>
                  </a:extLst>
                </p14:cNvPr>
                <p14:cNvContentPartPr/>
                <p14:nvPr/>
              </p14:nvContentPartPr>
              <p14:xfrm>
                <a:off x="1988595" y="4230630"/>
                <a:ext cx="11880" cy="1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9F91F61-8BBC-40BB-9387-2BEB783ECC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70955" y="4212990"/>
                  <a:ext cx="47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CFA8F0B-8F3F-4820-9103-1859F3F9F348}"/>
              </a:ext>
            </a:extLst>
          </p:cNvPr>
          <p:cNvGrpSpPr/>
          <p:nvPr/>
        </p:nvGrpSpPr>
        <p:grpSpPr>
          <a:xfrm>
            <a:off x="2428875" y="3887190"/>
            <a:ext cx="2313000" cy="566640"/>
            <a:chOff x="2428875" y="3887190"/>
            <a:chExt cx="231300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E5F31B7-959E-447C-8EF3-558C9CE354AB}"/>
                    </a:ext>
                  </a:extLst>
                </p14:cNvPr>
                <p14:cNvContentPartPr/>
                <p14:nvPr/>
              </p14:nvContentPartPr>
              <p14:xfrm>
                <a:off x="2428875" y="3914910"/>
                <a:ext cx="244440" cy="38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E5F31B7-959E-447C-8EF3-558C9CE354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11235" y="3896910"/>
                  <a:ext cx="2800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351014B-2E6C-405B-9883-CF194717468A}"/>
                    </a:ext>
                  </a:extLst>
                </p14:cNvPr>
                <p14:cNvContentPartPr/>
                <p14:nvPr/>
              </p14:nvContentPartPr>
              <p14:xfrm>
                <a:off x="2754315" y="4080870"/>
                <a:ext cx="210600" cy="198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351014B-2E6C-405B-9883-CF194717468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36675" y="4063230"/>
                  <a:ext cx="246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2C636A-7FB8-4FB7-BD7D-999335EFB2C7}"/>
                    </a:ext>
                  </a:extLst>
                </p14:cNvPr>
                <p14:cNvContentPartPr/>
                <p14:nvPr/>
              </p14:nvContentPartPr>
              <p14:xfrm>
                <a:off x="3063915" y="4094550"/>
                <a:ext cx="89640" cy="138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2C636A-7FB8-4FB7-BD7D-999335EFB2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45915" y="4076910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D0D3BF-8160-4D86-8425-B3EE202EDE6E}"/>
                    </a:ext>
                  </a:extLst>
                </p14:cNvPr>
                <p14:cNvContentPartPr/>
                <p14:nvPr/>
              </p14:nvContentPartPr>
              <p14:xfrm>
                <a:off x="3254355" y="4082310"/>
                <a:ext cx="126720" cy="157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D0D3BF-8160-4D86-8425-B3EE202EDE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36355" y="4064670"/>
                  <a:ext cx="162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758DC16-AF3C-4741-93FD-B58415679E60}"/>
                    </a:ext>
                  </a:extLst>
                </p14:cNvPr>
                <p14:cNvContentPartPr/>
                <p14:nvPr/>
              </p14:nvContentPartPr>
              <p14:xfrm>
                <a:off x="3435795" y="4047750"/>
                <a:ext cx="215640" cy="160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758DC16-AF3C-4741-93FD-B58415679E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7795" y="403011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2D9DF76-56D6-4AB6-96DE-B877BA74B3C7}"/>
                    </a:ext>
                  </a:extLst>
                </p14:cNvPr>
                <p14:cNvContentPartPr/>
                <p14:nvPr/>
              </p14:nvContentPartPr>
              <p14:xfrm>
                <a:off x="3829635" y="3887190"/>
                <a:ext cx="137520" cy="273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2D9DF76-56D6-4AB6-96DE-B877BA74B3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11635" y="3869550"/>
                  <a:ext cx="17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8C7B2F-CF89-46D1-B00E-8C3610565138}"/>
                    </a:ext>
                  </a:extLst>
                </p14:cNvPr>
                <p14:cNvContentPartPr/>
                <p14:nvPr/>
              </p14:nvContentPartPr>
              <p14:xfrm>
                <a:off x="4063995" y="4001670"/>
                <a:ext cx="203760" cy="128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8C7B2F-CF89-46D1-B00E-8C36105651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46355" y="3983670"/>
                  <a:ext cx="239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B6BF29-D2B8-4BF5-B641-9F4D1812D0AA}"/>
                    </a:ext>
                  </a:extLst>
                </p14:cNvPr>
                <p14:cNvContentPartPr/>
                <p14:nvPr/>
              </p14:nvContentPartPr>
              <p14:xfrm>
                <a:off x="4314915" y="3981510"/>
                <a:ext cx="163080" cy="175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B6BF29-D2B8-4BF5-B641-9F4D1812D0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97275" y="3963870"/>
                  <a:ext cx="198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7E4EBB-916B-4461-B287-14A5347B6C50}"/>
                    </a:ext>
                  </a:extLst>
                </p14:cNvPr>
                <p14:cNvContentPartPr/>
                <p14:nvPr/>
              </p14:nvContentPartPr>
              <p14:xfrm>
                <a:off x="4486995" y="4029750"/>
                <a:ext cx="254880" cy="424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7E4EBB-916B-4461-B287-14A5347B6C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69355" y="4011750"/>
                  <a:ext cx="29052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6038AD3-80BA-4FC8-8119-FF9EB71C65D1}"/>
              </a:ext>
            </a:extLst>
          </p:cNvPr>
          <p:cNvGrpSpPr/>
          <p:nvPr/>
        </p:nvGrpSpPr>
        <p:grpSpPr>
          <a:xfrm>
            <a:off x="5162715" y="3797190"/>
            <a:ext cx="1292760" cy="390600"/>
            <a:chOff x="5162715" y="3797190"/>
            <a:chExt cx="129276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EAE9568-FF55-4F5B-A4E3-8AB8C79B7990}"/>
                    </a:ext>
                  </a:extLst>
                </p14:cNvPr>
                <p14:cNvContentPartPr/>
                <p14:nvPr/>
              </p14:nvContentPartPr>
              <p14:xfrm>
                <a:off x="5266035" y="3838230"/>
                <a:ext cx="14040" cy="28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EAE9568-FF55-4F5B-A4E3-8AB8C79B79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48035" y="3820590"/>
                  <a:ext cx="49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B76BF2-23AC-4D27-9917-4C8A08072E02}"/>
                    </a:ext>
                  </a:extLst>
                </p14:cNvPr>
                <p14:cNvContentPartPr/>
                <p14:nvPr/>
              </p14:nvContentPartPr>
              <p14:xfrm>
                <a:off x="5207355" y="3836430"/>
                <a:ext cx="144000" cy="3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B76BF2-23AC-4D27-9917-4C8A08072E0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89715" y="3818430"/>
                  <a:ext cx="179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E560759-C95D-4AF1-A7B1-E69286B22F42}"/>
                    </a:ext>
                  </a:extLst>
                </p14:cNvPr>
                <p14:cNvContentPartPr/>
                <p14:nvPr/>
              </p14:nvContentPartPr>
              <p14:xfrm>
                <a:off x="5162715" y="4097430"/>
                <a:ext cx="257760" cy="2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E560759-C95D-4AF1-A7B1-E69286B22F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4715" y="4079790"/>
                  <a:ext cx="293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1AD742-4A24-4087-8DDF-24110B9FF662}"/>
                    </a:ext>
                  </a:extLst>
                </p14:cNvPr>
                <p14:cNvContentPartPr/>
                <p14:nvPr/>
              </p14:nvContentPartPr>
              <p14:xfrm>
                <a:off x="5457915" y="3967110"/>
                <a:ext cx="155520" cy="14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81AD742-4A24-4087-8DDF-24110B9FF6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40275" y="3949110"/>
                  <a:ext cx="191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46A7CC-A28A-43F7-B3FD-941E7C936EFD}"/>
                    </a:ext>
                  </a:extLst>
                </p14:cNvPr>
                <p14:cNvContentPartPr/>
                <p14:nvPr/>
              </p14:nvContentPartPr>
              <p14:xfrm>
                <a:off x="5704875" y="3797190"/>
                <a:ext cx="161640" cy="300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46A7CC-A28A-43F7-B3FD-941E7C936E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87235" y="3779550"/>
                  <a:ext cx="197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AC67D7-64CA-4040-995A-4F37A1E8EE84}"/>
                    </a:ext>
                  </a:extLst>
                </p14:cNvPr>
                <p14:cNvContentPartPr/>
                <p14:nvPr/>
              </p14:nvContentPartPr>
              <p14:xfrm>
                <a:off x="5969835" y="3939750"/>
                <a:ext cx="163440" cy="183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AC67D7-64CA-4040-995A-4F37A1E8EE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52195" y="3922110"/>
                  <a:ext cx="199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3E67670-8ADC-4143-943D-462F33E4B633}"/>
                    </a:ext>
                  </a:extLst>
                </p14:cNvPr>
                <p14:cNvContentPartPr/>
                <p14:nvPr/>
              </p14:nvContentPartPr>
              <p14:xfrm>
                <a:off x="6218595" y="3946950"/>
                <a:ext cx="236880" cy="240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3E67670-8ADC-4143-943D-462F33E4B6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00955" y="3928950"/>
                  <a:ext cx="2725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4160220-91E3-41CA-BAA3-5584E8E4AEEE}"/>
              </a:ext>
            </a:extLst>
          </p:cNvPr>
          <p:cNvGrpSpPr/>
          <p:nvPr/>
        </p:nvGrpSpPr>
        <p:grpSpPr>
          <a:xfrm>
            <a:off x="1462635" y="4484430"/>
            <a:ext cx="1264320" cy="467280"/>
            <a:chOff x="1462635" y="4484430"/>
            <a:chExt cx="12643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7D299E-2C92-421E-9F25-6E769A5BCCC9}"/>
                    </a:ext>
                  </a:extLst>
                </p14:cNvPr>
                <p14:cNvContentPartPr/>
                <p14:nvPr/>
              </p14:nvContentPartPr>
              <p14:xfrm>
                <a:off x="1588275" y="4547430"/>
                <a:ext cx="23040" cy="326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07D299E-2C92-421E-9F25-6E769A5BCC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70275" y="4529430"/>
                  <a:ext cx="586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95E3DF-B6D3-4E4E-A041-249179D908A7}"/>
                    </a:ext>
                  </a:extLst>
                </p14:cNvPr>
                <p14:cNvContentPartPr/>
                <p14:nvPr/>
              </p14:nvContentPartPr>
              <p14:xfrm>
                <a:off x="1462635" y="4484430"/>
                <a:ext cx="398160" cy="41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95E3DF-B6D3-4E4E-A041-249179D908A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44995" y="4466430"/>
                  <a:ext cx="4338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BEC42D-9D52-491C-8452-0A3FBE54D37F}"/>
                    </a:ext>
                  </a:extLst>
                </p14:cNvPr>
                <p14:cNvContentPartPr/>
                <p14:nvPr/>
              </p14:nvContentPartPr>
              <p14:xfrm>
                <a:off x="1859715" y="4758750"/>
                <a:ext cx="222120" cy="100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BEC42D-9D52-491C-8452-0A3FBE54D3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42075" y="4740750"/>
                  <a:ext cx="257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9F94B8-F3D6-4C25-B509-9DC2CD4AE2D6}"/>
                    </a:ext>
                  </a:extLst>
                </p14:cNvPr>
                <p14:cNvContentPartPr/>
                <p14:nvPr/>
              </p14:nvContentPartPr>
              <p14:xfrm>
                <a:off x="2150955" y="4747230"/>
                <a:ext cx="134640" cy="20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9F94B8-F3D6-4C25-B509-9DC2CD4AE2D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3315" y="4729230"/>
                  <a:ext cx="170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3D5FCE-70BB-4100-867B-F87517DAE8C5}"/>
                    </a:ext>
                  </a:extLst>
                </p14:cNvPr>
                <p14:cNvContentPartPr/>
                <p14:nvPr/>
              </p14:nvContentPartPr>
              <p14:xfrm>
                <a:off x="2351115" y="4733190"/>
                <a:ext cx="129960" cy="172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3D5FCE-70BB-4100-867B-F87517DAE8C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33115" y="4715190"/>
                  <a:ext cx="165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6B99D3-9E3E-42F7-BA95-2F5E9D1F7E3F}"/>
                    </a:ext>
                  </a:extLst>
                </p14:cNvPr>
                <p14:cNvContentPartPr/>
                <p14:nvPr/>
              </p14:nvContentPartPr>
              <p14:xfrm>
                <a:off x="2594115" y="4506030"/>
                <a:ext cx="132840" cy="354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6B99D3-9E3E-42F7-BA95-2F5E9D1F7E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76115" y="4488390"/>
                  <a:ext cx="16848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C2FADF8-F5C6-49B2-81FF-28E5EF651A57}"/>
              </a:ext>
            </a:extLst>
          </p:cNvPr>
          <p:cNvGrpSpPr/>
          <p:nvPr/>
        </p:nvGrpSpPr>
        <p:grpSpPr>
          <a:xfrm>
            <a:off x="3151035" y="4640670"/>
            <a:ext cx="436680" cy="185040"/>
            <a:chOff x="3151035" y="4640670"/>
            <a:chExt cx="43668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30068E-A7E3-4DDC-B1A2-E345A774E119}"/>
                    </a:ext>
                  </a:extLst>
                </p14:cNvPr>
                <p14:cNvContentPartPr/>
                <p14:nvPr/>
              </p14:nvContentPartPr>
              <p14:xfrm>
                <a:off x="3151035" y="4686030"/>
                <a:ext cx="150480" cy="114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30068E-A7E3-4DDC-B1A2-E345A774E1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33035" y="4668390"/>
                  <a:ext cx="186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563CC0-275B-429D-AF77-E2F43EF4757E}"/>
                    </a:ext>
                  </a:extLst>
                </p14:cNvPr>
                <p14:cNvContentPartPr/>
                <p14:nvPr/>
              </p14:nvContentPartPr>
              <p14:xfrm>
                <a:off x="3385035" y="4640670"/>
                <a:ext cx="202680" cy="185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563CC0-275B-429D-AF77-E2F43EF475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67395" y="4623030"/>
                  <a:ext cx="2383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404F6BA-DCE9-4FAA-85B9-A30332DD9F60}"/>
              </a:ext>
            </a:extLst>
          </p:cNvPr>
          <p:cNvGrpSpPr/>
          <p:nvPr/>
        </p:nvGrpSpPr>
        <p:grpSpPr>
          <a:xfrm>
            <a:off x="3980115" y="4472550"/>
            <a:ext cx="744120" cy="380520"/>
            <a:chOff x="3980115" y="4472550"/>
            <a:chExt cx="74412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C46A0B-C427-4964-A4FE-12100E0E8BE5}"/>
                    </a:ext>
                  </a:extLst>
                </p14:cNvPr>
                <p14:cNvContentPartPr/>
                <p14:nvPr/>
              </p14:nvContentPartPr>
              <p14:xfrm>
                <a:off x="4143915" y="4472550"/>
                <a:ext cx="36000" cy="34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C46A0B-C427-4964-A4FE-12100E0E8B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26275" y="4454910"/>
                  <a:ext cx="71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7441CEC-A8D0-4ECB-9A73-FA0F41A48CD5}"/>
                    </a:ext>
                  </a:extLst>
                </p14:cNvPr>
                <p14:cNvContentPartPr/>
                <p14:nvPr/>
              </p14:nvContentPartPr>
              <p14:xfrm>
                <a:off x="3980115" y="4616550"/>
                <a:ext cx="293040" cy="11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7441CEC-A8D0-4ECB-9A73-FA0F41A48C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62115" y="4598910"/>
                  <a:ext cx="328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C34C7E-5601-430E-AA1F-2DDA642F459F}"/>
                    </a:ext>
                  </a:extLst>
                </p14:cNvPr>
                <p14:cNvContentPartPr/>
                <p14:nvPr/>
              </p14:nvContentPartPr>
              <p14:xfrm>
                <a:off x="4289715" y="4477590"/>
                <a:ext cx="187200" cy="342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C34C7E-5601-430E-AA1F-2DDA642F459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72075" y="4459590"/>
                  <a:ext cx="222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06BAAB-656B-447D-B935-707F06F8D95A}"/>
                    </a:ext>
                  </a:extLst>
                </p14:cNvPr>
                <p14:cNvContentPartPr/>
                <p14:nvPr/>
              </p14:nvContentPartPr>
              <p14:xfrm>
                <a:off x="4533435" y="4638870"/>
                <a:ext cx="190800" cy="214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06BAAB-656B-447D-B935-707F06F8D9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5435" y="4620870"/>
                  <a:ext cx="2264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9FE295C-5E4C-4861-BEBE-039D2C32B2D9}"/>
              </a:ext>
            </a:extLst>
          </p:cNvPr>
          <p:cNvGrpSpPr/>
          <p:nvPr/>
        </p:nvGrpSpPr>
        <p:grpSpPr>
          <a:xfrm>
            <a:off x="5176035" y="4457790"/>
            <a:ext cx="1812600" cy="345240"/>
            <a:chOff x="5176035" y="4457790"/>
            <a:chExt cx="18126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A31C9EA-3CB3-4DDE-B7AE-8F3A19F79AB8}"/>
                    </a:ext>
                  </a:extLst>
                </p14:cNvPr>
                <p14:cNvContentPartPr/>
                <p14:nvPr/>
              </p14:nvContentPartPr>
              <p14:xfrm>
                <a:off x="5176035" y="4577670"/>
                <a:ext cx="296280" cy="216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A31C9EA-3CB3-4DDE-B7AE-8F3A19F79AB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58035" y="4559670"/>
                  <a:ext cx="331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C28135-E0FA-4E70-A3FB-50062C272EF9}"/>
                    </a:ext>
                  </a:extLst>
                </p14:cNvPr>
                <p14:cNvContentPartPr/>
                <p14:nvPr/>
              </p14:nvContentPartPr>
              <p14:xfrm>
                <a:off x="5539995" y="4615110"/>
                <a:ext cx="194040" cy="18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C28135-E0FA-4E70-A3FB-50062C272E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21995" y="4597470"/>
                  <a:ext cx="22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510E4A-6F65-4EF8-932B-F063E4B4C980}"/>
                    </a:ext>
                  </a:extLst>
                </p14:cNvPr>
                <p14:cNvContentPartPr/>
                <p14:nvPr/>
              </p14:nvContentPartPr>
              <p14:xfrm>
                <a:off x="5857155" y="4616190"/>
                <a:ext cx="297360" cy="181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510E4A-6F65-4EF8-932B-F063E4B4C9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39515" y="4598550"/>
                  <a:ext cx="333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60860CB-B80D-4A6B-9586-E3CA18C5AF6C}"/>
                    </a:ext>
                  </a:extLst>
                </p14:cNvPr>
                <p14:cNvContentPartPr/>
                <p14:nvPr/>
              </p14:nvContentPartPr>
              <p14:xfrm>
                <a:off x="6249555" y="4457790"/>
                <a:ext cx="187920" cy="312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60860CB-B80D-4A6B-9586-E3CA18C5AF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31915" y="4440150"/>
                  <a:ext cx="223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D549F5B-F819-48F4-9406-F86BF63A5AF9}"/>
                    </a:ext>
                  </a:extLst>
                </p14:cNvPr>
                <p14:cNvContentPartPr/>
                <p14:nvPr/>
              </p14:nvContentPartPr>
              <p14:xfrm>
                <a:off x="6550515" y="4508190"/>
                <a:ext cx="172440" cy="221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D549F5B-F819-48F4-9406-F86BF63A5A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32515" y="4490190"/>
                  <a:ext cx="20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6C16E9-C48C-48E9-8EB4-97958D854241}"/>
                    </a:ext>
                  </a:extLst>
                </p14:cNvPr>
                <p14:cNvContentPartPr/>
                <p14:nvPr/>
              </p14:nvContentPartPr>
              <p14:xfrm>
                <a:off x="6797115" y="4536630"/>
                <a:ext cx="191520" cy="214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6C16E9-C48C-48E9-8EB4-97958D8542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79115" y="4518990"/>
                  <a:ext cx="2271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AA4722A-4984-47ED-8EC4-6625536F3A8C}"/>
              </a:ext>
            </a:extLst>
          </p:cNvPr>
          <p:cNvGrpSpPr/>
          <p:nvPr/>
        </p:nvGrpSpPr>
        <p:grpSpPr>
          <a:xfrm>
            <a:off x="7323435" y="4260510"/>
            <a:ext cx="413280" cy="462960"/>
            <a:chOff x="7323435" y="4260510"/>
            <a:chExt cx="4132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65A494-6162-4FF5-AF1C-C80EA0C4106E}"/>
                    </a:ext>
                  </a:extLst>
                </p14:cNvPr>
                <p14:cNvContentPartPr/>
                <p14:nvPr/>
              </p14:nvContentPartPr>
              <p14:xfrm>
                <a:off x="7323435" y="4538070"/>
                <a:ext cx="131040" cy="172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65A494-6162-4FF5-AF1C-C80EA0C410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05435" y="4520430"/>
                  <a:ext cx="166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5D669F-501C-4E35-9B0D-C86C42459A75}"/>
                    </a:ext>
                  </a:extLst>
                </p14:cNvPr>
                <p14:cNvContentPartPr/>
                <p14:nvPr/>
              </p14:nvContentPartPr>
              <p14:xfrm>
                <a:off x="7592715" y="4260510"/>
                <a:ext cx="144000" cy="46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5D669F-501C-4E35-9B0D-C86C42459A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74715" y="4242510"/>
                  <a:ext cx="1796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3410D2-0DE4-401F-AA1A-B391DFAC87A6}"/>
                    </a:ext>
                  </a:extLst>
                </p14:cNvPr>
                <p14:cNvContentPartPr/>
                <p14:nvPr/>
              </p14:nvContentPartPr>
              <p14:xfrm>
                <a:off x="7544475" y="4529070"/>
                <a:ext cx="158760" cy="17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3410D2-0DE4-401F-AA1A-B391DFAC87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26835" y="4511070"/>
                  <a:ext cx="1944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132D5EA-8E58-4C14-98FF-7F24668DB70A}"/>
              </a:ext>
            </a:extLst>
          </p:cNvPr>
          <p:cNvGrpSpPr/>
          <p:nvPr/>
        </p:nvGrpSpPr>
        <p:grpSpPr>
          <a:xfrm>
            <a:off x="8078715" y="4278870"/>
            <a:ext cx="901080" cy="720000"/>
            <a:chOff x="8078715" y="4278870"/>
            <a:chExt cx="90108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2E6CD7-C7A1-4333-B413-060108EDFB03}"/>
                    </a:ext>
                  </a:extLst>
                </p14:cNvPr>
                <p14:cNvContentPartPr/>
                <p14:nvPr/>
              </p14:nvContentPartPr>
              <p14:xfrm>
                <a:off x="8078715" y="4278870"/>
                <a:ext cx="70920" cy="376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2E6CD7-C7A1-4333-B413-060108EDFB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61075" y="4261230"/>
                  <a:ext cx="1065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F6FE88-DFC2-40BB-A2BF-24E5B0642B07}"/>
                    </a:ext>
                  </a:extLst>
                </p14:cNvPr>
                <p14:cNvContentPartPr/>
                <p14:nvPr/>
              </p14:nvContentPartPr>
              <p14:xfrm>
                <a:off x="8113635" y="4494150"/>
                <a:ext cx="219960" cy="167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F6FE88-DFC2-40BB-A2BF-24E5B0642B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95635" y="4476510"/>
                  <a:ext cx="25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671D1F-BEDC-4476-8105-2C5C8DD9F7C2}"/>
                    </a:ext>
                  </a:extLst>
                </p14:cNvPr>
                <p14:cNvContentPartPr/>
                <p14:nvPr/>
              </p14:nvContentPartPr>
              <p14:xfrm>
                <a:off x="8330715" y="4470030"/>
                <a:ext cx="389160" cy="528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671D1F-BEDC-4476-8105-2C5C8DD9F7C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13075" y="4452030"/>
                  <a:ext cx="4248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988F56-0219-42EB-BDD4-BE0A3F7C74A8}"/>
                    </a:ext>
                  </a:extLst>
                </p14:cNvPr>
                <p14:cNvContentPartPr/>
                <p14:nvPr/>
              </p14:nvContentPartPr>
              <p14:xfrm>
                <a:off x="8828595" y="4480470"/>
                <a:ext cx="151200" cy="242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988F56-0219-42EB-BDD4-BE0A3F7C74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10595" y="4462470"/>
                  <a:ext cx="1868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C7ABF54-7083-484B-98DB-C49D7C406A13}"/>
              </a:ext>
            </a:extLst>
          </p:cNvPr>
          <p:cNvGrpSpPr/>
          <p:nvPr/>
        </p:nvGrpSpPr>
        <p:grpSpPr>
          <a:xfrm>
            <a:off x="453195" y="5076990"/>
            <a:ext cx="390240" cy="317880"/>
            <a:chOff x="453195" y="5076990"/>
            <a:chExt cx="3902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E6B7C9-D9AF-451B-8707-240B27A956F0}"/>
                    </a:ext>
                  </a:extLst>
                </p14:cNvPr>
                <p14:cNvContentPartPr/>
                <p14:nvPr/>
              </p14:nvContentPartPr>
              <p14:xfrm>
                <a:off x="525195" y="5184270"/>
                <a:ext cx="34560" cy="164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E6B7C9-D9AF-451B-8707-240B27A956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7195" y="5166630"/>
                  <a:ext cx="70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B37D401-D112-4C6F-8E42-D1E724DDE7E3}"/>
                    </a:ext>
                  </a:extLst>
                </p14:cNvPr>
                <p14:cNvContentPartPr/>
                <p14:nvPr/>
              </p14:nvContentPartPr>
              <p14:xfrm>
                <a:off x="453195" y="5076990"/>
                <a:ext cx="93240" cy="37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B37D401-D112-4C6F-8E42-D1E724DDE7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5555" y="5059350"/>
                  <a:ext cx="128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4CA233-934B-4286-A6B4-EEE8C0B519BD}"/>
                    </a:ext>
                  </a:extLst>
                </p14:cNvPr>
                <p14:cNvContentPartPr/>
                <p14:nvPr/>
              </p14:nvContentPartPr>
              <p14:xfrm>
                <a:off x="681795" y="5237550"/>
                <a:ext cx="161640" cy="157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4CA233-934B-4286-A6B4-EEE8C0B519B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4155" y="5219550"/>
                  <a:ext cx="1972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BAC9193-2BC1-4584-9335-B259B70E0EE3}"/>
              </a:ext>
            </a:extLst>
          </p:cNvPr>
          <p:cNvGrpSpPr/>
          <p:nvPr/>
        </p:nvGrpSpPr>
        <p:grpSpPr>
          <a:xfrm>
            <a:off x="1207755" y="5066910"/>
            <a:ext cx="1171080" cy="337320"/>
            <a:chOff x="1207755" y="5066910"/>
            <a:chExt cx="11710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7AA2640-FCFF-4F60-994A-8A7E0A89C691}"/>
                    </a:ext>
                  </a:extLst>
                </p14:cNvPr>
                <p14:cNvContentPartPr/>
                <p14:nvPr/>
              </p14:nvContentPartPr>
              <p14:xfrm>
                <a:off x="1207755" y="5077710"/>
                <a:ext cx="100800" cy="28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7AA2640-FCFF-4F60-994A-8A7E0A89C69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90115" y="5060070"/>
                  <a:ext cx="136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98B0E9-9A8C-4737-A764-503F12B2FD9E}"/>
                    </a:ext>
                  </a:extLst>
                </p14:cNvPr>
                <p14:cNvContentPartPr/>
                <p14:nvPr/>
              </p14:nvContentPartPr>
              <p14:xfrm>
                <a:off x="1408275" y="5224950"/>
                <a:ext cx="159840" cy="17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98B0E9-9A8C-4737-A764-503F12B2FD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90635" y="5206950"/>
                  <a:ext cx="195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C8FADC-E765-4DD2-8479-35CC7F962039}"/>
                    </a:ext>
                  </a:extLst>
                </p14:cNvPr>
                <p14:cNvContentPartPr/>
                <p14:nvPr/>
              </p14:nvContentPartPr>
              <p14:xfrm>
                <a:off x="1652355" y="5066910"/>
                <a:ext cx="195840" cy="307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C8FADC-E765-4DD2-8479-35CC7F9620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4355" y="5049270"/>
                  <a:ext cx="231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47E6592-DB7B-4499-BA75-23639599A58D}"/>
                    </a:ext>
                  </a:extLst>
                </p14:cNvPr>
                <p14:cNvContentPartPr/>
                <p14:nvPr/>
              </p14:nvContentPartPr>
              <p14:xfrm>
                <a:off x="1958355" y="5200830"/>
                <a:ext cx="127440" cy="18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47E6592-DB7B-4499-BA75-23639599A5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40715" y="5183190"/>
                  <a:ext cx="16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6803F0-BC3C-405E-AA96-740B94BB0844}"/>
                    </a:ext>
                  </a:extLst>
                </p14:cNvPr>
                <p14:cNvContentPartPr/>
                <p14:nvPr/>
              </p14:nvContentPartPr>
              <p14:xfrm>
                <a:off x="2176515" y="5215950"/>
                <a:ext cx="202320" cy="188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6803F0-BC3C-405E-AA96-740B94BB08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58875" y="5197950"/>
                  <a:ext cx="237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AACC167-2887-416D-9989-E7B6AD5B6F64}"/>
              </a:ext>
            </a:extLst>
          </p:cNvPr>
          <p:cNvGrpSpPr/>
          <p:nvPr/>
        </p:nvGrpSpPr>
        <p:grpSpPr>
          <a:xfrm>
            <a:off x="2776995" y="4985550"/>
            <a:ext cx="1058400" cy="399600"/>
            <a:chOff x="2776995" y="4985550"/>
            <a:chExt cx="10584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0E9482-8FEF-4559-ACAF-253319D6FCDA}"/>
                    </a:ext>
                  </a:extLst>
                </p14:cNvPr>
                <p14:cNvContentPartPr/>
                <p14:nvPr/>
              </p14:nvContentPartPr>
              <p14:xfrm>
                <a:off x="2886795" y="4985550"/>
                <a:ext cx="202320" cy="365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0E9482-8FEF-4559-ACAF-253319D6FCD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68795" y="4967910"/>
                  <a:ext cx="237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CE6E77-8231-4F8A-AA5E-54A2B58E840D}"/>
                    </a:ext>
                  </a:extLst>
                </p14:cNvPr>
                <p14:cNvContentPartPr/>
                <p14:nvPr/>
              </p14:nvContentPartPr>
              <p14:xfrm>
                <a:off x="2776995" y="5196510"/>
                <a:ext cx="230760" cy="5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CE6E77-8231-4F8A-AA5E-54A2B58E84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59355" y="5178510"/>
                  <a:ext cx="266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10727A-756D-4634-BC86-27397253FE04}"/>
                    </a:ext>
                  </a:extLst>
                </p14:cNvPr>
                <p14:cNvContentPartPr/>
                <p14:nvPr/>
              </p14:nvContentPartPr>
              <p14:xfrm>
                <a:off x="3052755" y="5084550"/>
                <a:ext cx="42480" cy="300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10727A-756D-4634-BC86-27397253FE0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35115" y="5066910"/>
                  <a:ext cx="78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7EFFDC0-F28F-400D-8436-7CE96BDE763D}"/>
                    </a:ext>
                  </a:extLst>
                </p14:cNvPr>
                <p14:cNvContentPartPr/>
                <p14:nvPr/>
              </p14:nvContentPartPr>
              <p14:xfrm>
                <a:off x="3242115" y="5022270"/>
                <a:ext cx="33120" cy="348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7EFFDC0-F28F-400D-8436-7CE96BDE763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24115" y="5004270"/>
                  <a:ext cx="68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43E57F-7152-48AD-A88C-8E219CABEAE3}"/>
                    </a:ext>
                  </a:extLst>
                </p14:cNvPr>
                <p14:cNvContentPartPr/>
                <p14:nvPr/>
              </p14:nvContentPartPr>
              <p14:xfrm>
                <a:off x="3388275" y="5184630"/>
                <a:ext cx="164880" cy="169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43E57F-7152-48AD-A88C-8E219CABEA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70635" y="5166990"/>
                  <a:ext cx="200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A9049AE-6CD6-422A-B03A-799DFB825F09}"/>
                    </a:ext>
                  </a:extLst>
                </p14:cNvPr>
                <p14:cNvContentPartPr/>
                <p14:nvPr/>
              </p14:nvContentPartPr>
              <p14:xfrm>
                <a:off x="3773115" y="5251950"/>
                <a:ext cx="62280" cy="10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A9049AE-6CD6-422A-B03A-799DFB825F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55475" y="5233950"/>
                  <a:ext cx="97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3721600-B6E7-4FEC-9EC1-447E05B35C87}"/>
              </a:ext>
            </a:extLst>
          </p:cNvPr>
          <p:cNvGrpSpPr/>
          <p:nvPr/>
        </p:nvGrpSpPr>
        <p:grpSpPr>
          <a:xfrm>
            <a:off x="1757115" y="5631750"/>
            <a:ext cx="361800" cy="282240"/>
            <a:chOff x="1757115" y="5631750"/>
            <a:chExt cx="3618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D52FDD-D3AA-4546-8C7C-62307472A687}"/>
                    </a:ext>
                  </a:extLst>
                </p14:cNvPr>
                <p14:cNvContentPartPr/>
                <p14:nvPr/>
              </p14:nvContentPartPr>
              <p14:xfrm>
                <a:off x="1757115" y="5669550"/>
                <a:ext cx="93600" cy="239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D52FDD-D3AA-4546-8C7C-62307472A68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39475" y="5651550"/>
                  <a:ext cx="129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C96F27E-4F3E-4AF3-BEA5-00348EAF0D65}"/>
                    </a:ext>
                  </a:extLst>
                </p14:cNvPr>
                <p14:cNvContentPartPr/>
                <p14:nvPr/>
              </p14:nvContentPartPr>
              <p14:xfrm>
                <a:off x="1829115" y="5631750"/>
                <a:ext cx="154800" cy="282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C96F27E-4F3E-4AF3-BEA5-00348EAF0D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11115" y="5613750"/>
                  <a:ext cx="190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690C2FA-2D6D-496C-908F-E31076B6D7C6}"/>
                    </a:ext>
                  </a:extLst>
                </p14:cNvPr>
                <p14:cNvContentPartPr/>
                <p14:nvPr/>
              </p14:nvContentPartPr>
              <p14:xfrm>
                <a:off x="1798875" y="5809950"/>
                <a:ext cx="320040" cy="8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690C2FA-2D6D-496C-908F-E31076B6D7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80875" y="5792310"/>
                  <a:ext cx="3556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72C9FEF-7E37-4841-9385-5EE121E5B6F8}"/>
              </a:ext>
            </a:extLst>
          </p:cNvPr>
          <p:cNvGrpSpPr/>
          <p:nvPr/>
        </p:nvGrpSpPr>
        <p:grpSpPr>
          <a:xfrm>
            <a:off x="2478195" y="5550750"/>
            <a:ext cx="1511640" cy="384480"/>
            <a:chOff x="2478195" y="5550750"/>
            <a:chExt cx="151164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50085CB-607D-4C0E-A719-F7E669804735}"/>
                    </a:ext>
                  </a:extLst>
                </p14:cNvPr>
                <p14:cNvContentPartPr/>
                <p14:nvPr/>
              </p14:nvContentPartPr>
              <p14:xfrm>
                <a:off x="2602395" y="5578110"/>
                <a:ext cx="42120" cy="30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50085CB-607D-4C0E-A719-F7E66980473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84755" y="5560110"/>
                  <a:ext cx="77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B0FE7-2C68-4A67-B036-FD368F568290}"/>
                    </a:ext>
                  </a:extLst>
                </p14:cNvPr>
                <p14:cNvContentPartPr/>
                <p14:nvPr/>
              </p14:nvContentPartPr>
              <p14:xfrm>
                <a:off x="2478195" y="5550750"/>
                <a:ext cx="358200" cy="384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B0FE7-2C68-4A67-B036-FD368F5682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60195" y="5533110"/>
                  <a:ext cx="393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B7ADB5-342C-438A-801D-3D3CCFC0568B}"/>
                    </a:ext>
                  </a:extLst>
                </p14:cNvPr>
                <p14:cNvContentPartPr/>
                <p14:nvPr/>
              </p14:nvContentPartPr>
              <p14:xfrm>
                <a:off x="2996955" y="5718150"/>
                <a:ext cx="99000" cy="192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B7ADB5-342C-438A-801D-3D3CCFC056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79315" y="5700510"/>
                  <a:ext cx="134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432B6CC-7F70-49EB-8514-0E54B4A6CA47}"/>
                    </a:ext>
                  </a:extLst>
                </p14:cNvPr>
                <p14:cNvContentPartPr/>
                <p14:nvPr/>
              </p14:nvContentPartPr>
              <p14:xfrm>
                <a:off x="3243915" y="5721030"/>
                <a:ext cx="186480" cy="146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432B6CC-7F70-49EB-8514-0E54B4A6CA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25915" y="5703390"/>
                  <a:ext cx="222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ECBB2BC-B665-42AA-836F-023D45B19688}"/>
                    </a:ext>
                  </a:extLst>
                </p14:cNvPr>
                <p14:cNvContentPartPr/>
                <p14:nvPr/>
              </p14:nvContentPartPr>
              <p14:xfrm>
                <a:off x="3546675" y="5703390"/>
                <a:ext cx="123840" cy="123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ECBB2BC-B665-42AA-836F-023D45B1968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29035" y="5685750"/>
                  <a:ext cx="159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1A9D058-ED68-496C-A901-67229AAE1479}"/>
                    </a:ext>
                  </a:extLst>
                </p14:cNvPr>
                <p14:cNvContentPartPr/>
                <p14:nvPr/>
              </p14:nvContentPartPr>
              <p14:xfrm>
                <a:off x="3811275" y="5659110"/>
                <a:ext cx="178560" cy="21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1A9D058-ED68-496C-A901-67229AAE14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93275" y="5641110"/>
                  <a:ext cx="2142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334D0C9-AFD5-4161-9A72-36D3E47997E4}"/>
              </a:ext>
            </a:extLst>
          </p:cNvPr>
          <p:cNvGrpSpPr/>
          <p:nvPr/>
        </p:nvGrpSpPr>
        <p:grpSpPr>
          <a:xfrm>
            <a:off x="4472595" y="5439150"/>
            <a:ext cx="1450080" cy="418320"/>
            <a:chOff x="4472595" y="5439150"/>
            <a:chExt cx="14500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12CD330-B079-434D-AD97-3CFEB3DEDCEA}"/>
                    </a:ext>
                  </a:extLst>
                </p14:cNvPr>
                <p14:cNvContentPartPr/>
                <p14:nvPr/>
              </p14:nvContentPartPr>
              <p14:xfrm>
                <a:off x="4602195" y="5485230"/>
                <a:ext cx="46440" cy="312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12CD330-B079-434D-AD97-3CFEB3DEDCE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84195" y="5467590"/>
                  <a:ext cx="82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27063ED-6A4E-443D-AD3B-5000D1E830D4}"/>
                    </a:ext>
                  </a:extLst>
                </p14:cNvPr>
                <p14:cNvContentPartPr/>
                <p14:nvPr/>
              </p14:nvContentPartPr>
              <p14:xfrm>
                <a:off x="4472595" y="5463630"/>
                <a:ext cx="286200" cy="393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27063ED-6A4E-443D-AD3B-5000D1E830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54955" y="5445990"/>
                  <a:ext cx="321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A739B02-8B27-4E7E-A028-0EE6F261DCFA}"/>
                    </a:ext>
                  </a:extLst>
                </p14:cNvPr>
                <p14:cNvContentPartPr/>
                <p14:nvPr/>
              </p14:nvContentPartPr>
              <p14:xfrm>
                <a:off x="4839075" y="5650110"/>
                <a:ext cx="202320" cy="18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A739B02-8B27-4E7E-A028-0EE6F261DC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21075" y="5632470"/>
                  <a:ext cx="237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A8DD5EF-68F0-42CF-A211-CE2094049243}"/>
                    </a:ext>
                  </a:extLst>
                </p14:cNvPr>
                <p14:cNvContentPartPr/>
                <p14:nvPr/>
              </p14:nvContentPartPr>
              <p14:xfrm>
                <a:off x="5134275" y="5439150"/>
                <a:ext cx="172800" cy="353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A8DD5EF-68F0-42CF-A211-CE20940492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16275" y="5421150"/>
                  <a:ext cx="208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0CBF934-1DDE-422A-BE62-D56F3A7D9A92}"/>
                    </a:ext>
                  </a:extLst>
                </p14:cNvPr>
                <p14:cNvContentPartPr/>
                <p14:nvPr/>
              </p14:nvContentPartPr>
              <p14:xfrm>
                <a:off x="5457195" y="5596110"/>
                <a:ext cx="160920" cy="22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0CBF934-1DDE-422A-BE62-D56F3A7D9A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39555" y="5578110"/>
                  <a:ext cx="196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3C8ABA-282F-4EFA-9C21-15CE7E4C4342}"/>
                    </a:ext>
                  </a:extLst>
                </p14:cNvPr>
                <p14:cNvContentPartPr/>
                <p14:nvPr/>
              </p14:nvContentPartPr>
              <p14:xfrm>
                <a:off x="5686875" y="5620950"/>
                <a:ext cx="2358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03C8ABA-282F-4EFA-9C21-15CE7E4C43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69235" y="5602950"/>
                  <a:ext cx="271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E88F2B-A0D1-4E9D-9B28-7FB5ED3DFFF4}"/>
                    </a:ext>
                  </a:extLst>
                </p14:cNvPr>
                <p14:cNvContentPartPr/>
                <p14:nvPr/>
              </p14:nvContentPartPr>
              <p14:xfrm>
                <a:off x="5713875" y="5600070"/>
                <a:ext cx="155520" cy="239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E88F2B-A0D1-4E9D-9B28-7FB5ED3DFF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96235" y="5582070"/>
                  <a:ext cx="191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870D768-52E7-4F18-B84D-B07420A238B9}"/>
              </a:ext>
            </a:extLst>
          </p:cNvPr>
          <p:cNvGrpSpPr/>
          <p:nvPr/>
        </p:nvGrpSpPr>
        <p:grpSpPr>
          <a:xfrm>
            <a:off x="1819395" y="6260670"/>
            <a:ext cx="476640" cy="286560"/>
            <a:chOff x="1819395" y="6260670"/>
            <a:chExt cx="4766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91ECD0-CF64-4519-98A1-661E031156FD}"/>
                    </a:ext>
                  </a:extLst>
                </p14:cNvPr>
                <p14:cNvContentPartPr/>
                <p14:nvPr/>
              </p14:nvContentPartPr>
              <p14:xfrm>
                <a:off x="1851795" y="6264270"/>
                <a:ext cx="55080" cy="250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91ECD0-CF64-4519-98A1-661E031156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33795" y="6246270"/>
                  <a:ext cx="90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1B5383-11EB-47DA-85D7-8B09C19ED15C}"/>
                    </a:ext>
                  </a:extLst>
                </p14:cNvPr>
                <p14:cNvContentPartPr/>
                <p14:nvPr/>
              </p14:nvContentPartPr>
              <p14:xfrm>
                <a:off x="1819395" y="6260670"/>
                <a:ext cx="354960" cy="286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1B5383-11EB-47DA-85D7-8B09C19ED1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01755" y="6242670"/>
                  <a:ext cx="390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6D5FEA2-CB44-4E74-9C75-4630E4F1DC82}"/>
                    </a:ext>
                  </a:extLst>
                </p14:cNvPr>
                <p14:cNvContentPartPr/>
                <p14:nvPr/>
              </p14:nvContentPartPr>
              <p14:xfrm>
                <a:off x="2293155" y="6517350"/>
                <a:ext cx="2880" cy="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6D5FEA2-CB44-4E74-9C75-4630E4F1DC8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75515" y="6499350"/>
                  <a:ext cx="385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51CEF38-07D3-43CC-A161-DDF69320DFF2}"/>
              </a:ext>
            </a:extLst>
          </p:cNvPr>
          <p:cNvGrpSpPr/>
          <p:nvPr/>
        </p:nvGrpSpPr>
        <p:grpSpPr>
          <a:xfrm>
            <a:off x="2562075" y="6160230"/>
            <a:ext cx="1587960" cy="528120"/>
            <a:chOff x="2562075" y="6160230"/>
            <a:chExt cx="1587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15FF004-853F-4AC7-8B93-AE1DB6A71AF8}"/>
                    </a:ext>
                  </a:extLst>
                </p14:cNvPr>
                <p14:cNvContentPartPr/>
                <p14:nvPr/>
              </p14:nvContentPartPr>
              <p14:xfrm>
                <a:off x="2562075" y="6160230"/>
                <a:ext cx="317160" cy="328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15FF004-853F-4AC7-8B93-AE1DB6A71A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44075" y="6142590"/>
                  <a:ext cx="352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6D0FCB7-8A7C-47CA-96AC-D9DF26C1C8C6}"/>
                    </a:ext>
                  </a:extLst>
                </p14:cNvPr>
                <p14:cNvContentPartPr/>
                <p14:nvPr/>
              </p14:nvContentPartPr>
              <p14:xfrm>
                <a:off x="3041955" y="6296670"/>
                <a:ext cx="69120" cy="39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6D0FCB7-8A7C-47CA-96AC-D9DF26C1C8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23955" y="6278670"/>
                  <a:ext cx="1047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D2B1179-207B-4439-B4C4-989A289F6CFF}"/>
                    </a:ext>
                  </a:extLst>
                </p14:cNvPr>
                <p14:cNvContentPartPr/>
                <p14:nvPr/>
              </p14:nvContentPartPr>
              <p14:xfrm>
                <a:off x="2995875" y="6295590"/>
                <a:ext cx="295200" cy="167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D2B1179-207B-4439-B4C4-989A289F6CF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78235" y="6277590"/>
                  <a:ext cx="330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33B78D-6851-4485-AE3F-B07B24D21635}"/>
                    </a:ext>
                  </a:extLst>
                </p14:cNvPr>
                <p14:cNvContentPartPr/>
                <p14:nvPr/>
              </p14:nvContentPartPr>
              <p14:xfrm>
                <a:off x="3336435" y="6288750"/>
                <a:ext cx="227520" cy="182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33B78D-6851-4485-AE3F-B07B24D2163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18795" y="6271110"/>
                  <a:ext cx="263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615051-C95F-4B36-B5CE-B94CAEBC8815}"/>
                    </a:ext>
                  </a:extLst>
                </p14:cNvPr>
                <p14:cNvContentPartPr/>
                <p14:nvPr/>
              </p14:nvContentPartPr>
              <p14:xfrm>
                <a:off x="3584835" y="6257790"/>
                <a:ext cx="162720" cy="204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615051-C95F-4B36-B5CE-B94CAEBC881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67195" y="6239790"/>
                  <a:ext cx="198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6D8DC8C-8796-42F2-9D9A-40E7157C30FE}"/>
                    </a:ext>
                  </a:extLst>
                </p14:cNvPr>
                <p14:cNvContentPartPr/>
                <p14:nvPr/>
              </p14:nvContentPartPr>
              <p14:xfrm>
                <a:off x="3786795" y="6256350"/>
                <a:ext cx="16704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6D8DC8C-8796-42F2-9D9A-40E7157C30F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69155" y="6238710"/>
                  <a:ext cx="202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D135963-6A7C-47D3-A7B9-B7B8F6D363C3}"/>
                    </a:ext>
                  </a:extLst>
                </p14:cNvPr>
                <p14:cNvContentPartPr/>
                <p14:nvPr/>
              </p14:nvContentPartPr>
              <p14:xfrm>
                <a:off x="4027275" y="6252390"/>
                <a:ext cx="122760" cy="159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D135963-6A7C-47D3-A7B9-B7B8F6D363C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09635" y="6234390"/>
                  <a:ext cx="1584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6C91C3-543E-4C2A-8026-32B7D18B2E7C}"/>
              </a:ext>
            </a:extLst>
          </p:cNvPr>
          <p:cNvGrpSpPr/>
          <p:nvPr/>
        </p:nvGrpSpPr>
        <p:grpSpPr>
          <a:xfrm>
            <a:off x="4635315" y="6054030"/>
            <a:ext cx="1441800" cy="401760"/>
            <a:chOff x="4635315" y="6054030"/>
            <a:chExt cx="14418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4DCB421-04AF-4387-988A-B18FD8008F55}"/>
                    </a:ext>
                  </a:extLst>
                </p14:cNvPr>
                <p14:cNvContentPartPr/>
                <p14:nvPr/>
              </p14:nvContentPartPr>
              <p14:xfrm>
                <a:off x="4735755" y="6095430"/>
                <a:ext cx="38880" cy="353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4DCB421-04AF-4387-988A-B18FD8008F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17755" y="6077790"/>
                  <a:ext cx="74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4E4019-FAED-4E3D-94AD-ABFC526762F8}"/>
                    </a:ext>
                  </a:extLst>
                </p14:cNvPr>
                <p14:cNvContentPartPr/>
                <p14:nvPr/>
              </p14:nvContentPartPr>
              <p14:xfrm>
                <a:off x="4635315" y="6093270"/>
                <a:ext cx="320040" cy="36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4E4019-FAED-4E3D-94AD-ABFC526762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17675" y="6075630"/>
                  <a:ext cx="355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4B89EE3-7B46-4829-9360-E6B64203691F}"/>
                    </a:ext>
                  </a:extLst>
                </p14:cNvPr>
                <p14:cNvContentPartPr/>
                <p14:nvPr/>
              </p14:nvContentPartPr>
              <p14:xfrm>
                <a:off x="4963995" y="6273630"/>
                <a:ext cx="205920" cy="114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4B89EE3-7B46-4829-9360-E6B64203691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46355" y="6255630"/>
                  <a:ext cx="241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91AAEC2-0246-4F3D-8C8F-37141B13807C}"/>
                    </a:ext>
                  </a:extLst>
                </p14:cNvPr>
                <p14:cNvContentPartPr/>
                <p14:nvPr/>
              </p14:nvContentPartPr>
              <p14:xfrm>
                <a:off x="5262075" y="6054030"/>
                <a:ext cx="199800" cy="342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91AAEC2-0246-4F3D-8C8F-37141B13807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44075" y="6036390"/>
                  <a:ext cx="235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D8AF1CD-64EC-4EC2-BADC-DB860BCAD7AF}"/>
                    </a:ext>
                  </a:extLst>
                </p14:cNvPr>
                <p14:cNvContentPartPr/>
                <p14:nvPr/>
              </p14:nvContentPartPr>
              <p14:xfrm>
                <a:off x="5578875" y="6239790"/>
                <a:ext cx="177480" cy="184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D8AF1CD-64EC-4EC2-BADC-DB860BCAD7A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61235" y="6221790"/>
                  <a:ext cx="213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0E42CB-D44B-4520-BE4A-7DC083C852B1}"/>
                    </a:ext>
                  </a:extLst>
                </p14:cNvPr>
                <p14:cNvContentPartPr/>
                <p14:nvPr/>
              </p14:nvContentPartPr>
              <p14:xfrm>
                <a:off x="5883075" y="6266070"/>
                <a:ext cx="194040" cy="135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0E42CB-D44B-4520-BE4A-7DC083C852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65075" y="6248430"/>
                  <a:ext cx="229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606180-4DF8-4BDB-ABA8-65F8DA72ED24}"/>
                    </a:ext>
                  </a:extLst>
                </p14:cNvPr>
                <p14:cNvContentPartPr/>
                <p14:nvPr/>
              </p14:nvContentPartPr>
              <p14:xfrm>
                <a:off x="5873715" y="6250950"/>
                <a:ext cx="131040" cy="19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606180-4DF8-4BDB-ABA8-65F8DA72ED2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55715" y="6233310"/>
                  <a:ext cx="166680" cy="23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3471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E9D2ABDF-ED55-4E31-A333-99E606096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Static Hashing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E563630-DF2A-4ABF-BB08-62B4D5DF6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182688"/>
            <a:ext cx="7437438" cy="4138612"/>
          </a:xfrm>
        </p:spPr>
        <p:txBody>
          <a:bodyPr/>
          <a:lstStyle/>
          <a:p>
            <a:r>
              <a:rPr lang="en-US" altLang="en-US" sz="1800"/>
              <a:t>A </a:t>
            </a:r>
            <a:r>
              <a:rPr lang="en-US" altLang="en-US" sz="1800" b="1">
                <a:solidFill>
                  <a:srgbClr val="3366CC"/>
                </a:solidFill>
              </a:rPr>
              <a:t>bucket</a:t>
            </a:r>
            <a:r>
              <a:rPr lang="en-US" altLang="en-US" sz="1800"/>
              <a:t> is a unit of storage containing one or more records (a bucket is typically a disk block). </a:t>
            </a:r>
          </a:p>
          <a:p>
            <a:r>
              <a:rPr lang="en-US" altLang="en-US" sz="1800"/>
              <a:t>In a </a:t>
            </a:r>
            <a:r>
              <a:rPr lang="en-US" altLang="en-US" sz="1800" b="1">
                <a:solidFill>
                  <a:srgbClr val="3366CC"/>
                </a:solidFill>
              </a:rPr>
              <a:t>hash file organization</a:t>
            </a:r>
            <a:r>
              <a:rPr lang="en-US" altLang="en-US" sz="1800"/>
              <a:t> we obtain the bucket of a record directly from its search-key value using a </a:t>
            </a:r>
            <a:r>
              <a:rPr lang="en-US" altLang="en-US" sz="1800" b="1">
                <a:solidFill>
                  <a:srgbClr val="3366CC"/>
                </a:solidFill>
              </a:rPr>
              <a:t>hash</a:t>
            </a:r>
            <a:r>
              <a:rPr lang="en-US" altLang="en-US" sz="1800">
                <a:solidFill>
                  <a:srgbClr val="3366CC"/>
                </a:solidFill>
              </a:rPr>
              <a:t> </a:t>
            </a:r>
            <a:r>
              <a:rPr lang="en-US" altLang="en-US" sz="1800" b="1">
                <a:solidFill>
                  <a:srgbClr val="3366CC"/>
                </a:solidFill>
              </a:rPr>
              <a:t>function</a:t>
            </a:r>
            <a:r>
              <a:rPr lang="en-US" altLang="en-US" sz="1800" b="1">
                <a:solidFill>
                  <a:schemeClr val="tx2"/>
                </a:solidFill>
              </a:rPr>
              <a:t>.</a:t>
            </a:r>
            <a:endParaRPr lang="en-US" altLang="en-US" sz="1800">
              <a:solidFill>
                <a:schemeClr val="tx2"/>
              </a:solidFill>
            </a:endParaRPr>
          </a:p>
          <a:p>
            <a:r>
              <a:rPr lang="en-US" altLang="en-US" sz="1800"/>
              <a:t>Hash function </a:t>
            </a:r>
            <a:r>
              <a:rPr lang="en-US" altLang="en-US" sz="1800" i="1"/>
              <a:t>h</a:t>
            </a:r>
            <a:r>
              <a:rPr lang="en-US" altLang="en-US" sz="1800"/>
              <a:t> is a function from the set of all search-key values </a:t>
            </a:r>
            <a:r>
              <a:rPr lang="en-US" altLang="en-US" sz="1800" i="1"/>
              <a:t>K</a:t>
            </a:r>
            <a:r>
              <a:rPr lang="en-US" altLang="en-US" sz="1800"/>
              <a:t> to the set of all bucket addresses </a:t>
            </a:r>
            <a:r>
              <a:rPr lang="en-US" altLang="en-US" sz="1800" i="1"/>
              <a:t>B.</a:t>
            </a:r>
          </a:p>
          <a:p>
            <a:r>
              <a:rPr lang="en-US" altLang="en-US" sz="1800"/>
              <a:t>Hash function is used to locate records for access, insertion as well as deletion.</a:t>
            </a:r>
          </a:p>
          <a:p>
            <a:r>
              <a:rPr lang="en-US" altLang="en-US" sz="1800"/>
              <a:t>Records with different search-key values may be mapped to the same bucket; thus entire bucket has to be searched sequentially to locate a record.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>
            <a:extLst>
              <a:ext uri="{FF2B5EF4-FFF2-40B4-BE49-F238E27FC236}">
                <a16:creationId xmlns:a16="http://schemas.microsoft.com/office/drawing/2014/main" id="{BC39B01F-868D-46AB-985A-3036E15A0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588" y="180975"/>
            <a:ext cx="8358187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4857559-E0B3-4EAA-8254-7BCB7D1D7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2328863"/>
            <a:ext cx="7466012" cy="4114800"/>
          </a:xfrm>
        </p:spPr>
        <p:txBody>
          <a:bodyPr/>
          <a:lstStyle/>
          <a:p>
            <a:r>
              <a:rPr lang="en-US" altLang="en-US" sz="1800"/>
              <a:t>There are 10 buckets,</a:t>
            </a:r>
          </a:p>
          <a:p>
            <a:r>
              <a:rPr lang="en-US" altLang="en-US" sz="1800"/>
              <a:t>The binary representation of the </a:t>
            </a:r>
            <a:r>
              <a:rPr lang="en-US" altLang="en-US" sz="1800" i="1"/>
              <a:t>i</a:t>
            </a:r>
            <a:r>
              <a:rPr lang="en-US" altLang="en-US" sz="1800"/>
              <a:t>th character is assumed to be the integer </a:t>
            </a:r>
            <a:r>
              <a:rPr lang="en-US" altLang="en-US" sz="1800" i="1"/>
              <a:t>i.</a:t>
            </a:r>
            <a:endParaRPr lang="en-US" altLang="en-US" sz="1800"/>
          </a:p>
          <a:p>
            <a:r>
              <a:rPr lang="en-US" altLang="en-US" sz="1800"/>
              <a:t>The hash function returns the sum of the binary representations of the characters modulo 10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E.g. h(Music) = 1        h(History) = 2   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        h(Physics) =  3   h(Elec. Eng.) = 3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052F53F6-DCAF-430C-AF83-2A763A5FD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35063"/>
            <a:ext cx="6597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br>
              <a:rPr lang="en-US" altLang="en-US" sz="1800"/>
            </a:br>
            <a:r>
              <a:rPr lang="en-US" altLang="en-US" sz="1800"/>
              <a:t>Hash file organization of </a:t>
            </a:r>
            <a:r>
              <a:rPr lang="en-US" altLang="en-US" sz="1800" i="1"/>
              <a:t>instructor</a:t>
            </a:r>
            <a:r>
              <a:rPr lang="en-US" altLang="en-US" sz="1800"/>
              <a:t> file, using </a:t>
            </a:r>
            <a:r>
              <a:rPr lang="en-US" altLang="en-US" sz="1800" i="1"/>
              <a:t>dept_name </a:t>
            </a:r>
            <a:r>
              <a:rPr lang="en-US" altLang="en-US" sz="1800"/>
              <a:t>as key</a:t>
            </a:r>
            <a:br>
              <a:rPr lang="en-US" altLang="en-US" sz="1800"/>
            </a:br>
            <a:r>
              <a:rPr lang="en-US" altLang="en-US" sz="1800"/>
              <a:t> (See figure in next slide.)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9DD73E94-F867-4F43-B313-AB2D8E53B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 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C9F3D765-6117-4EC6-9DF8-B6644B156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856288"/>
            <a:ext cx="73834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Hash file organization of </a:t>
            </a:r>
            <a:r>
              <a:rPr lang="en-US" altLang="en-US" sz="2000" i="1"/>
              <a:t>instructor</a:t>
            </a:r>
            <a:r>
              <a:rPr lang="en-US" altLang="en-US" sz="2000"/>
              <a:t> file, using </a:t>
            </a:r>
            <a:r>
              <a:rPr lang="en-US" altLang="en-US" sz="2000" i="1"/>
              <a:t>dept_name </a:t>
            </a:r>
            <a:r>
              <a:rPr lang="en-US" altLang="en-US" sz="2000"/>
              <a:t>as key (see previous slide for details).</a:t>
            </a:r>
          </a:p>
        </p:txBody>
      </p:sp>
      <p:pic>
        <p:nvPicPr>
          <p:cNvPr id="59396" name="Picture 6">
            <a:extLst>
              <a:ext uri="{FF2B5EF4-FFF2-40B4-BE49-F238E27FC236}">
                <a16:creationId xmlns:a16="http://schemas.microsoft.com/office/drawing/2014/main" id="{335E40B3-029E-468B-80E5-8E31352E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784225"/>
            <a:ext cx="61976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>
            <a:extLst>
              <a:ext uri="{FF2B5EF4-FFF2-40B4-BE49-F238E27FC236}">
                <a16:creationId xmlns:a16="http://schemas.microsoft.com/office/drawing/2014/main" id="{4A0F2519-C1C4-49C2-9B1F-0E6085C16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Functions</a:t>
            </a:r>
          </a:p>
        </p:txBody>
      </p:sp>
      <p:sp>
        <p:nvSpPr>
          <p:cNvPr id="1429507" name="Rectangle 3">
            <a:extLst>
              <a:ext uri="{FF2B5EF4-FFF2-40B4-BE49-F238E27FC236}">
                <a16:creationId xmlns:a16="http://schemas.microsoft.com/office/drawing/2014/main" id="{2C63951B-873A-4224-98C8-2275EA8F0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1925" cy="4884737"/>
          </a:xfrm>
        </p:spPr>
        <p:txBody>
          <a:bodyPr/>
          <a:lstStyle/>
          <a:p>
            <a:r>
              <a:rPr lang="en-US" altLang="en-US" sz="1800"/>
              <a:t>Worst hash function maps all search-key values to the same bucket; this makes access time proportional to the number of search-key values in the file.</a:t>
            </a:r>
          </a:p>
          <a:p>
            <a:r>
              <a:rPr lang="en-US" altLang="en-US" sz="1800"/>
              <a:t>An ideal hash function is </a:t>
            </a:r>
            <a:r>
              <a:rPr lang="en-US" altLang="en-US" sz="1800" b="1">
                <a:solidFill>
                  <a:srgbClr val="3366CC"/>
                </a:solidFill>
              </a:rPr>
              <a:t>uniform</a:t>
            </a:r>
            <a:r>
              <a:rPr lang="en-US" altLang="en-US" sz="1800" i="1"/>
              <a:t>,</a:t>
            </a:r>
            <a:r>
              <a:rPr lang="en-US" altLang="en-US" sz="1800"/>
              <a:t> i.e., each bucket is assigned the same number of search-key values from the set of </a:t>
            </a:r>
            <a:r>
              <a:rPr lang="en-US" altLang="en-US" sz="1800" i="1"/>
              <a:t>all</a:t>
            </a:r>
            <a:r>
              <a:rPr lang="en-US" altLang="en-US" sz="1800"/>
              <a:t> possible values.</a:t>
            </a:r>
          </a:p>
          <a:p>
            <a:r>
              <a:rPr lang="en-US" altLang="en-US" sz="1800"/>
              <a:t>Ideal hash function is </a:t>
            </a:r>
            <a:r>
              <a:rPr lang="en-US" altLang="en-US" sz="1800" b="1">
                <a:solidFill>
                  <a:srgbClr val="3366CC"/>
                </a:solidFill>
              </a:rPr>
              <a:t>random</a:t>
            </a:r>
            <a:r>
              <a:rPr lang="en-US" altLang="en-US" sz="1800"/>
              <a:t>, so each bucket will have the same number of records assigned to it irrespective of the </a:t>
            </a:r>
            <a:r>
              <a:rPr lang="en-US" altLang="en-US" sz="1800" i="1"/>
              <a:t>actual distribution</a:t>
            </a:r>
            <a:r>
              <a:rPr lang="en-US" altLang="en-US" sz="1800"/>
              <a:t> of search-key values in the file.</a:t>
            </a:r>
          </a:p>
          <a:p>
            <a:r>
              <a:rPr lang="en-US" altLang="en-US" sz="1800"/>
              <a:t>Typical hash functions perform computation on the internal binary representation of the search-key.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For example, for a string search-key, the binary representations of all the characters in the string could be added and the sum modulo the number of buckets could be returned.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50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>
            <a:extLst>
              <a:ext uri="{FF2B5EF4-FFF2-40B4-BE49-F238E27FC236}">
                <a16:creationId xmlns:a16="http://schemas.microsoft.com/office/drawing/2014/main" id="{0ACC6956-E3C1-4516-AA2E-7007C93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E888F210-20B6-4403-98E7-C94E619AF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39050" cy="5073650"/>
          </a:xfrm>
        </p:spPr>
        <p:txBody>
          <a:bodyPr/>
          <a:lstStyle/>
          <a:p>
            <a:r>
              <a:rPr lang="en-US" altLang="en-US" sz="1800"/>
              <a:t>Bucket overflow can occur because of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Insufficient buckets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Skew in distribution of records.  This can occur due to two reasons: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multiple records have same search-key value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chosen hash function produces non-uniform distribution of key values</a:t>
            </a:r>
          </a:p>
          <a:p>
            <a:r>
              <a:rPr lang="en-US" altLang="en-US" sz="1800"/>
              <a:t>Although the probability of bucket overflow can be reduced, it cannot be eliminated; it is handled by using </a:t>
            </a:r>
            <a:r>
              <a:rPr lang="en-US" altLang="en-US" sz="1800" b="1" i="1">
                <a:solidFill>
                  <a:srgbClr val="3366CC"/>
                </a:solidFill>
              </a:rPr>
              <a:t>overflow buckets</a:t>
            </a:r>
            <a:r>
              <a:rPr lang="en-US" altLang="en-US" sz="1800" b="1" i="1"/>
              <a:t>.</a:t>
            </a:r>
            <a:endParaRPr lang="en-US" altLang="en-US" sz="18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0F65A641-B4F3-45C6-9B46-EC73C095F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413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1950C80-9F16-4737-A816-F8044E1BD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8600" cy="4876800"/>
          </a:xfrm>
        </p:spPr>
        <p:txBody>
          <a:bodyPr/>
          <a:lstStyle/>
          <a:p>
            <a:r>
              <a:rPr lang="en-US" altLang="en-US" sz="1800" b="1">
                <a:solidFill>
                  <a:srgbClr val="3366CC"/>
                </a:solidFill>
              </a:rPr>
              <a:t>Overflow chaining</a:t>
            </a:r>
            <a:r>
              <a:rPr lang="en-US" altLang="en-US" sz="1800"/>
              <a:t> – the overflow buckets of a given bucket are chained together in a linked list.</a:t>
            </a:r>
          </a:p>
          <a:p>
            <a:r>
              <a:rPr lang="en-US" altLang="en-US" sz="1800"/>
              <a:t>Above scheme is called </a:t>
            </a:r>
            <a:r>
              <a:rPr lang="en-US" altLang="en-US" sz="1800" b="1">
                <a:solidFill>
                  <a:srgbClr val="3366CC"/>
                </a:solidFill>
              </a:rPr>
              <a:t>closed hashing</a:t>
            </a:r>
            <a:r>
              <a:rPr lang="en-US" altLang="en-US" sz="1800" b="1"/>
              <a:t>.</a:t>
            </a:r>
            <a:r>
              <a:rPr lang="en-US" altLang="en-US" sz="1800"/>
              <a:t> 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An alternative, called </a:t>
            </a:r>
            <a:r>
              <a:rPr lang="en-US" altLang="en-US" sz="1800" b="1">
                <a:solidFill>
                  <a:srgbClr val="3366CC"/>
                </a:solidFill>
                <a:ea typeface="ＭＳ Ｐゴシック" panose="020B0600070205080204" pitchFamily="34" charset="-128"/>
              </a:rPr>
              <a:t>open hashing</a:t>
            </a:r>
            <a:r>
              <a:rPr lang="en-US" altLang="en-US" sz="1800">
                <a:ea typeface="ＭＳ Ｐゴシック" panose="020B0600070205080204" pitchFamily="34" charset="-128"/>
              </a:rPr>
              <a:t>, which does not use overflow buckets,  is not suitable for database applications.</a:t>
            </a:r>
          </a:p>
          <a:p>
            <a:endParaRPr lang="en-US" altLang="en-US" sz="1800"/>
          </a:p>
        </p:txBody>
      </p:sp>
      <p:pic>
        <p:nvPicPr>
          <p:cNvPr id="62468" name="Picture 6">
            <a:extLst>
              <a:ext uri="{FF2B5EF4-FFF2-40B4-BE49-F238E27FC236}">
                <a16:creationId xmlns:a16="http://schemas.microsoft.com/office/drawing/2014/main" id="{346BB3F5-F167-41FA-BAAD-496ACE35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28067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>
            <a:extLst>
              <a:ext uri="{FF2B5EF4-FFF2-40B4-BE49-F238E27FC236}">
                <a16:creationId xmlns:a16="http://schemas.microsoft.com/office/drawing/2014/main" id="{976E010E-72AF-4D27-BB3F-CFF0D4FF5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Indices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B776672-FCBE-47F5-A3E3-9C2139DC6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Hashing can be used not only for file organization, but also for index-structure creation.  </a:t>
            </a:r>
          </a:p>
          <a:p>
            <a:r>
              <a:rPr lang="en-US" altLang="en-US" sz="1800"/>
              <a:t>A </a:t>
            </a:r>
            <a:r>
              <a:rPr lang="en-US" altLang="en-US" sz="1800" b="1">
                <a:solidFill>
                  <a:srgbClr val="3366CC"/>
                </a:solidFill>
              </a:rPr>
              <a:t>hash index</a:t>
            </a:r>
            <a:r>
              <a:rPr lang="en-US" altLang="en-US" sz="1800"/>
              <a:t> organizes the search keys, with their associated record pointers, into a hash file structure.</a:t>
            </a:r>
          </a:p>
          <a:p>
            <a:r>
              <a:rPr lang="en-US" altLang="en-US" sz="1800"/>
              <a:t>Strictly speaking, hash indices are always secondary indices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the file itself is organized using hashing, a separate primary hash index on it using the same search-key is unnecessary. 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However, we use the term hash index to refer to both secondary index structures and hash organized files.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>
            <a:extLst>
              <a:ext uri="{FF2B5EF4-FFF2-40B4-BE49-F238E27FC236}">
                <a16:creationId xmlns:a16="http://schemas.microsoft.com/office/drawing/2014/main" id="{E53EC8E0-4DB6-4AA9-98D9-1C3A602C8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Index</a:t>
            </a: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A0784328-506D-4BFA-BA17-AE33AF1F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87400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ext Box 4">
            <a:extLst>
              <a:ext uri="{FF2B5EF4-FFF2-40B4-BE49-F238E27FC236}">
                <a16:creationId xmlns:a16="http://schemas.microsoft.com/office/drawing/2014/main" id="{AC0EEEA6-2A68-49E0-BA03-F3B839A09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5497513"/>
            <a:ext cx="467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hash index on </a:t>
            </a:r>
            <a:r>
              <a:rPr lang="en-US" altLang="en-US" sz="2000" i="1"/>
              <a:t>instructor, </a:t>
            </a:r>
            <a:r>
              <a:rPr lang="en-US" altLang="en-US" sz="2000"/>
              <a:t> on attribute </a:t>
            </a:r>
            <a:r>
              <a:rPr lang="en-US" altLang="en-US" sz="2000" i="1"/>
              <a:t>ID</a:t>
            </a:r>
            <a:endParaRPr lang="en-US" altLang="en-US" sz="2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A5A09874-AFCD-409D-90A6-C54877EE1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Deficiencies of Static Hashing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82C25A9-AF4D-4E8F-B147-FD4638CC0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3837" cy="4343400"/>
          </a:xfrm>
        </p:spPr>
        <p:txBody>
          <a:bodyPr/>
          <a:lstStyle/>
          <a:p>
            <a:r>
              <a:rPr lang="en-US" altLang="en-US" sz="1800"/>
              <a:t>In static hashing, function </a:t>
            </a:r>
            <a:r>
              <a:rPr lang="en-US" altLang="en-US" sz="1800" i="1"/>
              <a:t>h</a:t>
            </a:r>
            <a:r>
              <a:rPr lang="en-US" altLang="en-US" sz="1800"/>
              <a:t> maps search-key values to a fixed set of </a:t>
            </a:r>
            <a:r>
              <a:rPr lang="en-US" altLang="en-US" sz="1800" i="1"/>
              <a:t>B</a:t>
            </a:r>
            <a:r>
              <a:rPr lang="en-US" altLang="en-US" sz="1800"/>
              <a:t> of bucket addresses. Databases grow or shrink with time.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initial number of buckets is too small, and file grows, performance will degrade due to too much overflows.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space is allocated for anticipated growth, a significant amount of space will be wasted initially (and buckets will be underfull).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database shrinks, again space will be wasted.</a:t>
            </a:r>
          </a:p>
          <a:p>
            <a:r>
              <a:rPr lang="en-US" altLang="en-US" sz="1800"/>
              <a:t>One solution: periodic re-organization of the file with a new hash function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Expensive, disrupts normal operations</a:t>
            </a:r>
          </a:p>
          <a:p>
            <a:r>
              <a:rPr lang="en-US" altLang="en-US" sz="1800"/>
              <a:t>Better solution: allow the number of buckets to be modified dynamically.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>
            <a:extLst>
              <a:ext uri="{FF2B5EF4-FFF2-40B4-BE49-F238E27FC236}">
                <a16:creationId xmlns:a16="http://schemas.microsoft.com/office/drawing/2014/main" id="{8C5BBF8C-50C5-4C5B-AA19-0B6517B9E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Dynamic Hashing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D7965D2-E128-4D6A-AA50-72E938793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5100" cy="542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/>
              <a:t>Good for database that grows and shrinks in size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Allows the hash function to be modified dynamically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solidFill>
                  <a:srgbClr val="3366CC"/>
                </a:solidFill>
              </a:rPr>
              <a:t>Extendable hashing</a:t>
            </a:r>
            <a:r>
              <a:rPr lang="en-US" altLang="en-US" sz="1800"/>
              <a:t> – one form of dynamic hashing 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Hash function generates values over a large range — typically </a:t>
            </a:r>
            <a:r>
              <a:rPr lang="en-US" altLang="en-US" sz="1800" i="1">
                <a:ea typeface="ＭＳ Ｐゴシック" panose="020B0600070205080204" pitchFamily="34" charset="-128"/>
              </a:rPr>
              <a:t>b</a:t>
            </a:r>
            <a:r>
              <a:rPr lang="en-US" altLang="en-US" sz="1800">
                <a:ea typeface="ＭＳ Ｐゴシック" panose="020B0600070205080204" pitchFamily="34" charset="-128"/>
              </a:rPr>
              <a:t>-bit integers, with </a:t>
            </a:r>
            <a:r>
              <a:rPr lang="en-US" altLang="en-US" sz="1800" i="1">
                <a:ea typeface="ＭＳ Ｐゴシック" panose="020B0600070205080204" pitchFamily="34" charset="-128"/>
              </a:rPr>
              <a:t>b</a:t>
            </a:r>
            <a:r>
              <a:rPr lang="en-US" altLang="en-US" sz="1800">
                <a:ea typeface="ＭＳ Ｐゴシック" panose="020B0600070205080204" pitchFamily="34" charset="-128"/>
              </a:rPr>
              <a:t> = 32.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At any time use only a prefix of the hash function to index into a table of bucket addresses.   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Let the length of the prefix be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</a:rPr>
              <a:t> bits,  0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 32.  </a:t>
            </a: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Bucket address table size = 2</a:t>
            </a:r>
            <a:r>
              <a:rPr lang="en-US" altLang="en-US" baseline="30000">
                <a:ea typeface="ＭＳ Ｐゴシック" panose="020B0600070205080204" pitchFamily="34" charset="-128"/>
                <a:sym typeface="Symbol" panose="05050102010706020507" pitchFamily="18" charset="2"/>
              </a:rPr>
              <a:t>i.</a:t>
            </a:r>
            <a:r>
              <a:rPr lang="en-US" altLang="en-US"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Initially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= 0</a:t>
            </a: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Value of </a:t>
            </a:r>
            <a:r>
              <a:rPr lang="en-US" altLang="en-US" sz="1800" i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 grows and shrinks as the size of the database grows and shrinks.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Multiple entries in the bucket address table may point to a bucket (why?)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Thus, a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ctual number of buckets is &lt; 2</a:t>
            </a:r>
            <a:r>
              <a:rPr lang="en-US" altLang="en-US" sz="2400" i="1" baseline="30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endParaRPr lang="en-US" altLang="en-US" sz="180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The number of buckets also changes dynamically due to coalescing and splitting of buckets.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>
            <a:extLst>
              <a:ext uri="{FF2B5EF4-FFF2-40B4-BE49-F238E27FC236}">
                <a16:creationId xmlns:a16="http://schemas.microsoft.com/office/drawing/2014/main" id="{1898AC79-C610-4928-9143-E0D0CD540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117474"/>
            <a:ext cx="8077200" cy="12112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Ordered Indices</a:t>
            </a:r>
          </a:p>
        </p:txBody>
      </p:sp>
      <p:sp>
        <p:nvSpPr>
          <p:cNvPr id="1103875" name="Rectangle 3">
            <a:extLst>
              <a:ext uri="{FF2B5EF4-FFF2-40B4-BE49-F238E27FC236}">
                <a16:creationId xmlns:a16="http://schemas.microsoft.com/office/drawing/2014/main" id="{2F8A1D37-5B57-4225-8D55-220476DFC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1489075"/>
            <a:ext cx="7848600" cy="4876800"/>
          </a:xfrm>
        </p:spPr>
        <p:txBody>
          <a:bodyPr/>
          <a:lstStyle/>
          <a:p>
            <a:r>
              <a:rPr lang="en-US" altLang="en-US" sz="1800" dirty="0"/>
              <a:t>In an </a:t>
            </a:r>
            <a:r>
              <a:rPr lang="en-US" altLang="en-US" sz="1800" b="1" dirty="0">
                <a:solidFill>
                  <a:srgbClr val="000099"/>
                </a:solidFill>
              </a:rPr>
              <a:t>ordered index</a:t>
            </a:r>
            <a:r>
              <a:rPr lang="en-US" altLang="en-US" sz="1800" b="1" dirty="0"/>
              <a:t>, </a:t>
            </a:r>
            <a:r>
              <a:rPr lang="en-US" altLang="en-US" sz="1800" dirty="0"/>
              <a:t>index entries are stored sorted on the search key value.  E.g., author catalog in library.</a:t>
            </a:r>
          </a:p>
          <a:p>
            <a:r>
              <a:rPr lang="en-US" altLang="en-US" sz="1800" b="1" dirty="0">
                <a:solidFill>
                  <a:srgbClr val="000099"/>
                </a:solidFill>
              </a:rPr>
              <a:t>Primary index</a:t>
            </a:r>
            <a:r>
              <a:rPr lang="en-US" altLang="en-US" sz="1800" b="1" dirty="0"/>
              <a:t>: </a:t>
            </a:r>
            <a:r>
              <a:rPr lang="en-US" altLang="en-US" sz="1800" dirty="0"/>
              <a:t>in a sequentially ordered file, the index whose search key specifies the sequential order of the file.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Also called </a:t>
            </a:r>
            <a:r>
              <a:rPr lang="en-US" altLang="en-US" sz="1800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clustering index</a:t>
            </a:r>
            <a:endParaRPr lang="en-US" altLang="en-US" sz="18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The search key of a primary index is usually but not necessarily the primary key.</a:t>
            </a:r>
          </a:p>
          <a:p>
            <a:r>
              <a:rPr lang="en-US" altLang="en-US" sz="1800" b="1" dirty="0">
                <a:solidFill>
                  <a:srgbClr val="000099"/>
                </a:solidFill>
              </a:rPr>
              <a:t>Secondary index</a:t>
            </a:r>
            <a:r>
              <a:rPr lang="en-US" altLang="en-US" sz="1800" dirty="0"/>
              <a:t>:</a:t>
            </a:r>
            <a:r>
              <a:rPr lang="en-US" altLang="en-US" sz="1800" b="1" dirty="0"/>
              <a:t> </a:t>
            </a:r>
            <a:r>
              <a:rPr lang="en-US" altLang="en-US" sz="1800" dirty="0"/>
              <a:t>an index whose search key specifies an order different from the sequential order of the file.  Also called </a:t>
            </a:r>
            <a:br>
              <a:rPr lang="en-US" altLang="en-US" sz="1800" dirty="0"/>
            </a:br>
            <a:r>
              <a:rPr lang="en-US" altLang="en-US" sz="1800" dirty="0">
                <a:solidFill>
                  <a:srgbClr val="000099"/>
                </a:solidFill>
              </a:rPr>
              <a:t>non-clustering index</a:t>
            </a:r>
            <a:r>
              <a:rPr lang="en-US" altLang="en-US" sz="1800" b="1" dirty="0"/>
              <a:t>.</a:t>
            </a:r>
            <a:endParaRPr lang="en-US" altLang="en-US" sz="1800" dirty="0"/>
          </a:p>
          <a:p>
            <a:r>
              <a:rPr lang="en-US" altLang="en-US" sz="1800" dirty="0">
                <a:solidFill>
                  <a:srgbClr val="000099"/>
                </a:solidFill>
              </a:rPr>
              <a:t>Index-sequential file</a:t>
            </a:r>
            <a:r>
              <a:rPr lang="en-US" altLang="en-US" sz="1800" b="1" dirty="0"/>
              <a:t>:</a:t>
            </a:r>
            <a:r>
              <a:rPr lang="en-US" altLang="en-US" sz="1800" dirty="0"/>
              <a:t> ordered sequential file with a primary index.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>
            <a:extLst>
              <a:ext uri="{FF2B5EF4-FFF2-40B4-BE49-F238E27FC236}">
                <a16:creationId xmlns:a16="http://schemas.microsoft.com/office/drawing/2014/main" id="{0F320459-D731-4AC9-AF60-DB9512CA9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General Extendable Hash Structure 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580E36EE-1F70-4CA6-BE31-BD85450B0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363" y="5675313"/>
            <a:ext cx="5994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In this structure, </a:t>
            </a:r>
            <a:r>
              <a:rPr lang="en-US" altLang="en-US" sz="1800" i="1"/>
              <a:t>i</a:t>
            </a:r>
            <a:r>
              <a:rPr lang="en-US" altLang="en-US" sz="1800" baseline="-25000"/>
              <a:t>2</a:t>
            </a:r>
            <a:r>
              <a:rPr lang="en-US" altLang="en-US" sz="1800"/>
              <a:t> = </a:t>
            </a:r>
            <a:r>
              <a:rPr lang="en-US" altLang="en-US" sz="1800" i="1"/>
              <a:t>i</a:t>
            </a:r>
            <a:r>
              <a:rPr lang="en-US" altLang="en-US" sz="1800" baseline="-25000"/>
              <a:t>3</a:t>
            </a:r>
            <a:r>
              <a:rPr lang="en-US" altLang="en-US" sz="1800"/>
              <a:t> = </a:t>
            </a:r>
            <a:r>
              <a:rPr lang="en-US" altLang="en-US" sz="1800" i="1"/>
              <a:t>i</a:t>
            </a:r>
            <a:r>
              <a:rPr lang="en-US" altLang="en-US" sz="1800"/>
              <a:t>, whereas </a:t>
            </a:r>
            <a:r>
              <a:rPr lang="en-US" altLang="en-US" sz="1800" i="1"/>
              <a:t>i</a:t>
            </a:r>
            <a:r>
              <a:rPr lang="en-US" altLang="en-US" sz="1800" baseline="-25000"/>
              <a:t>1</a:t>
            </a:r>
            <a:r>
              <a:rPr lang="en-US" altLang="en-US" sz="1800"/>
              <a:t> = </a:t>
            </a:r>
            <a:r>
              <a:rPr lang="en-US" altLang="en-US" sz="1800" i="1"/>
              <a:t>i </a:t>
            </a:r>
            <a:r>
              <a:rPr lang="en-US" altLang="en-US" sz="1800"/>
              <a:t>– 1 (see next slide for details)</a:t>
            </a:r>
          </a:p>
        </p:txBody>
      </p:sp>
      <p:pic>
        <p:nvPicPr>
          <p:cNvPr id="67588" name="Picture 6">
            <a:extLst>
              <a:ext uri="{FF2B5EF4-FFF2-40B4-BE49-F238E27FC236}">
                <a16:creationId xmlns:a16="http://schemas.microsoft.com/office/drawing/2014/main" id="{C1DAE964-DAB2-499A-82D8-A8EB2D3B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49313"/>
            <a:ext cx="5883275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>
            <a:extLst>
              <a:ext uri="{FF2B5EF4-FFF2-40B4-BE49-F238E27FC236}">
                <a16:creationId xmlns:a16="http://schemas.microsoft.com/office/drawing/2014/main" id="{770D0A6C-F070-452E-9DAE-58D12074C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Use of Extendable Hash Structure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B6800FA-5BC0-486B-8FB2-175F0C8FB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929562" cy="4681537"/>
          </a:xfrm>
        </p:spPr>
        <p:txBody>
          <a:bodyPr/>
          <a:lstStyle/>
          <a:p>
            <a:r>
              <a:rPr lang="en-US" altLang="en-US" sz="1800"/>
              <a:t>Each bucket </a:t>
            </a:r>
            <a:r>
              <a:rPr lang="en-US" altLang="en-US" sz="1800" i="1"/>
              <a:t>j</a:t>
            </a:r>
            <a:r>
              <a:rPr lang="en-US" altLang="en-US" sz="1800"/>
              <a:t> stores a value </a:t>
            </a:r>
            <a:r>
              <a:rPr lang="en-US" altLang="en-US" sz="1800" i="1"/>
              <a:t>i</a:t>
            </a:r>
            <a:r>
              <a:rPr lang="en-US" altLang="en-US" sz="1800" i="1" baseline="-25000"/>
              <a:t>j</a:t>
            </a:r>
            <a:endParaRPr lang="en-US" altLang="en-US" sz="1800" i="1"/>
          </a:p>
          <a:p>
            <a:pPr lvl="1"/>
            <a:r>
              <a:rPr lang="en-US" altLang="en-US" sz="1800" i="1">
                <a:ea typeface="ＭＳ Ｐゴシック" panose="020B0600070205080204" pitchFamily="34" charset="-128"/>
              </a:rPr>
              <a:t>A</a:t>
            </a:r>
            <a:r>
              <a:rPr lang="en-US" altLang="en-US" sz="1800">
                <a:ea typeface="ＭＳ Ｐゴシック" panose="020B0600070205080204" pitchFamily="34" charset="-128"/>
              </a:rPr>
              <a:t>ll the entries that point to the same bucket have the same values on the first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bits.</a:t>
            </a:r>
            <a:r>
              <a:rPr lang="en-US" altLang="en-US" sz="1800" i="1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1800"/>
              <a:t>To locate the bucket containing search-key </a:t>
            </a:r>
            <a:r>
              <a:rPr lang="en-US" altLang="en-US" sz="1800" i="1"/>
              <a:t>K</a:t>
            </a:r>
            <a:r>
              <a:rPr lang="en-US" altLang="en-US" sz="1800" i="1" baseline="-25000"/>
              <a:t>j</a:t>
            </a:r>
            <a:r>
              <a:rPr lang="en-US" altLang="en-US" sz="1800"/>
              <a:t>:</a:t>
            </a:r>
          </a:p>
          <a:p>
            <a:pPr lvl="1">
              <a:buFont typeface="Monotype Sorts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1.	Compute </a:t>
            </a:r>
            <a:r>
              <a:rPr lang="en-US" altLang="en-US" sz="1800" i="1">
                <a:ea typeface="ＭＳ Ｐゴシック" panose="020B0600070205080204" pitchFamily="34" charset="-128"/>
              </a:rPr>
              <a:t>h(K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 i="1">
                <a:ea typeface="ＭＳ Ｐゴシック" panose="020B0600070205080204" pitchFamily="34" charset="-128"/>
              </a:rPr>
              <a:t>) = X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2.	Use the first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</a:rPr>
              <a:t> high order bits of </a:t>
            </a:r>
            <a:r>
              <a:rPr lang="en-US" altLang="en-US" sz="1800" i="1">
                <a:ea typeface="ＭＳ Ｐゴシック" panose="020B0600070205080204" pitchFamily="34" charset="-128"/>
              </a:rPr>
              <a:t>X</a:t>
            </a:r>
            <a:r>
              <a:rPr lang="en-US" altLang="en-US" sz="1800">
                <a:ea typeface="ＭＳ Ｐゴシック" panose="020B0600070205080204" pitchFamily="34" charset="-128"/>
              </a:rPr>
              <a:t> as a displacement into bucket address table, and follow the pointer to appropriate bucket</a:t>
            </a:r>
          </a:p>
          <a:p>
            <a:r>
              <a:rPr lang="en-US" altLang="en-US" sz="1800"/>
              <a:t>To insert a record with search-key value </a:t>
            </a:r>
            <a:r>
              <a:rPr lang="en-US" altLang="en-US" sz="1800" i="1"/>
              <a:t>K</a:t>
            </a:r>
            <a:r>
              <a:rPr lang="en-US" altLang="en-US" sz="1800" i="1" baseline="-25000"/>
              <a:t>j</a:t>
            </a:r>
            <a:r>
              <a:rPr lang="en-US" altLang="en-US" sz="1800"/>
              <a:t>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follow same procedure as look-up and locate the bucket, say </a:t>
            </a:r>
            <a:r>
              <a:rPr lang="en-US" altLang="en-US" sz="1800" i="1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. 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If there is room in the bucket </a:t>
            </a:r>
            <a:r>
              <a:rPr lang="en-US" altLang="en-US" sz="1800" i="1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insert record in the bucket. 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Else the bucket must be split and insertion re-attempted (next slide.)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Overflow buckets used instead in some cases (will see shortly)</a:t>
            </a:r>
          </a:p>
          <a:p>
            <a:pPr>
              <a:buFont typeface="Monotype Sorts" charset="2"/>
              <a:buNone/>
            </a:pPr>
            <a:r>
              <a:rPr lang="en-US" altLang="en-US" sz="1800"/>
              <a:t>		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>
            <a:extLst>
              <a:ext uri="{FF2B5EF4-FFF2-40B4-BE49-F238E27FC236}">
                <a16:creationId xmlns:a16="http://schemas.microsoft.com/office/drawing/2014/main" id="{E797540B-1AA1-40B6-A3E2-A73695965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Insertion in Extendable Hash Structure (Cont) 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D96361F-9478-48CA-822C-406872CBC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419225"/>
            <a:ext cx="7940675" cy="51847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/>
              <a:t>If </a:t>
            </a:r>
            <a:r>
              <a:rPr lang="en-US" altLang="en-US" sz="1800" i="1"/>
              <a:t>i</a:t>
            </a:r>
            <a:r>
              <a:rPr lang="en-US" altLang="en-US" sz="1800"/>
              <a:t> &gt; </a:t>
            </a:r>
            <a:r>
              <a:rPr lang="en-US" altLang="en-US" sz="1800" i="1"/>
              <a:t>i</a:t>
            </a:r>
            <a:r>
              <a:rPr lang="en-US" altLang="en-US" sz="1800" i="1" baseline="-25000"/>
              <a:t>j</a:t>
            </a:r>
            <a:r>
              <a:rPr lang="en-US" altLang="en-US" sz="1800"/>
              <a:t> (more than one pointer to bucket </a:t>
            </a:r>
            <a:r>
              <a:rPr lang="en-US" altLang="en-US" sz="1800" i="1"/>
              <a:t>j</a:t>
            </a:r>
            <a:r>
              <a:rPr lang="en-US" altLang="en-US" sz="18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allocate a new bucket </a:t>
            </a:r>
            <a:r>
              <a:rPr lang="en-US" altLang="en-US" sz="1800" i="1">
                <a:ea typeface="ＭＳ Ｐゴシック" panose="020B0600070205080204" pitchFamily="34" charset="-128"/>
              </a:rPr>
              <a:t>z</a:t>
            </a:r>
            <a:r>
              <a:rPr lang="en-US" altLang="en-US" sz="1800">
                <a:ea typeface="ＭＳ Ｐゴシック" panose="020B0600070205080204" pitchFamily="34" charset="-128"/>
              </a:rPr>
              <a:t>, and set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 i="1"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</a:rPr>
              <a:t>=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z</a:t>
            </a:r>
            <a:r>
              <a:rPr lang="en-US" altLang="en-US" sz="1800">
                <a:ea typeface="ＭＳ Ｐゴシック" panose="020B0600070205080204" pitchFamily="34" charset="-128"/>
              </a:rPr>
              <a:t> =  (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+ 1)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Update the second half of the bucket address table entries originally pointing to </a:t>
            </a:r>
            <a:r>
              <a:rPr lang="en-US" altLang="en-US" sz="1800" i="1">
                <a:ea typeface="ＭＳ Ｐゴシック" panose="020B0600070205080204" pitchFamily="34" charset="-128"/>
              </a:rPr>
              <a:t>j,</a:t>
            </a:r>
            <a:r>
              <a:rPr lang="en-US" altLang="en-US" sz="1800">
                <a:ea typeface="ＭＳ Ｐゴシック" panose="020B0600070205080204" pitchFamily="34" charset="-128"/>
              </a:rPr>
              <a:t> to point to </a:t>
            </a:r>
            <a:r>
              <a:rPr lang="en-US" altLang="en-US" sz="1800" i="1">
                <a:ea typeface="ＭＳ Ｐゴシック" panose="020B0600070205080204" pitchFamily="34" charset="-128"/>
              </a:rPr>
              <a:t>z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remove each record in bucket </a:t>
            </a:r>
            <a:r>
              <a:rPr lang="en-US" altLang="en-US" sz="1800" i="1">
                <a:ea typeface="ＭＳ Ｐゴシック" panose="020B0600070205080204" pitchFamily="34" charset="-128"/>
              </a:rPr>
              <a:t>j </a:t>
            </a:r>
            <a:r>
              <a:rPr lang="en-US" altLang="en-US" sz="1800">
                <a:ea typeface="ＭＳ Ｐゴシック" panose="020B0600070205080204" pitchFamily="34" charset="-128"/>
              </a:rPr>
              <a:t>and reinsert (in </a:t>
            </a:r>
            <a:r>
              <a:rPr lang="en-US" altLang="en-US" sz="1800" i="1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or </a:t>
            </a:r>
            <a:r>
              <a:rPr lang="en-US" altLang="en-US" sz="1800" i="1">
                <a:ea typeface="ＭＳ Ｐゴシック" panose="020B0600070205080204" pitchFamily="34" charset="-128"/>
              </a:rPr>
              <a:t>z</a:t>
            </a:r>
            <a:r>
              <a:rPr lang="en-US" altLang="en-US" sz="1800">
                <a:ea typeface="ＭＳ Ｐゴシック" panose="020B0600070205080204" pitchFamily="34" charset="-128"/>
              </a:rPr>
              <a:t>)</a:t>
            </a:r>
            <a:endParaRPr lang="en-US" altLang="en-US" sz="1800" i="1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recompute new bucket for </a:t>
            </a:r>
            <a:r>
              <a:rPr lang="en-US" altLang="en-US" sz="1800" i="1">
                <a:ea typeface="ＭＳ Ｐゴシック" panose="020B0600070205080204" pitchFamily="34" charset="-128"/>
              </a:rPr>
              <a:t>K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 i="1"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</a:rPr>
              <a:t>and insert record in the bucket (further splitting is required if the bucket is still full)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If </a:t>
            </a:r>
            <a:r>
              <a:rPr lang="en-US" altLang="en-US" sz="1800" i="1"/>
              <a:t>i = i</a:t>
            </a:r>
            <a:r>
              <a:rPr lang="en-US" altLang="en-US" sz="1800" i="1" baseline="-25000"/>
              <a:t>j</a:t>
            </a:r>
            <a:r>
              <a:rPr lang="en-US" altLang="en-US" sz="1800" i="1"/>
              <a:t> </a:t>
            </a:r>
            <a:r>
              <a:rPr lang="en-US" altLang="en-US" sz="1800"/>
              <a:t>(only one pointer to bucket </a:t>
            </a:r>
            <a:r>
              <a:rPr lang="en-US" altLang="en-US" sz="1800" i="1"/>
              <a:t>j</a:t>
            </a:r>
            <a:r>
              <a:rPr lang="en-US" altLang="en-US" sz="18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If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</a:rPr>
              <a:t> reaches some limit </a:t>
            </a:r>
            <a:r>
              <a:rPr lang="en-US" altLang="en-US" sz="1800" i="1">
                <a:ea typeface="ＭＳ Ｐゴシック" panose="020B0600070205080204" pitchFamily="34" charset="-128"/>
              </a:rPr>
              <a:t>b</a:t>
            </a:r>
            <a:r>
              <a:rPr lang="en-US" altLang="en-US" sz="1800">
                <a:ea typeface="ＭＳ Ｐゴシック" panose="020B0600070205080204" pitchFamily="34" charset="-128"/>
              </a:rPr>
              <a:t>, or too many splits have happened in this insertion, create an overflow bucket 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Else</a:t>
            </a: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increment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>
                <a:ea typeface="ＭＳ Ｐゴシック" panose="020B0600070205080204" pitchFamily="34" charset="-128"/>
              </a:rPr>
              <a:t> and double the size of the bucket address table.</a:t>
            </a: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replace each entry in the table by two entries that point to the same bucket.</a:t>
            </a:r>
          </a:p>
          <a:p>
            <a:pPr lvl="2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recompute new bucket address table entry for </a:t>
            </a:r>
            <a:r>
              <a:rPr lang="en-US" altLang="en-US" sz="1800" i="1">
                <a:ea typeface="ＭＳ Ｐゴシック" panose="020B0600070205080204" pitchFamily="34" charset="-128"/>
              </a:rPr>
              <a:t>K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Now </a:t>
            </a:r>
            <a:r>
              <a:rPr lang="en-US" altLang="en-US" sz="1800" i="1">
                <a:ea typeface="ＭＳ Ｐゴシック" panose="020B0600070205080204" pitchFamily="34" charset="-128"/>
              </a:rPr>
              <a:t>i </a:t>
            </a:r>
            <a:r>
              <a:rPr lang="en-US" altLang="en-US" sz="1800">
                <a:ea typeface="ＭＳ Ｐゴシック" panose="020B0600070205080204" pitchFamily="34" charset="-128"/>
              </a:rPr>
              <a:t>&gt; </a:t>
            </a:r>
            <a:r>
              <a:rPr lang="en-US" altLang="en-US" sz="1800" i="1">
                <a:ea typeface="ＭＳ Ｐゴシック" panose="020B0600070205080204" pitchFamily="34" charset="-128"/>
              </a:rPr>
              <a:t>i</a:t>
            </a:r>
            <a:r>
              <a:rPr lang="en-US" altLang="en-US" sz="1800" i="1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 so use the first case above.   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</p:txBody>
      </p:sp>
      <p:sp>
        <p:nvSpPr>
          <p:cNvPr id="69636" name="Text Box 4">
            <a:extLst>
              <a:ext uri="{FF2B5EF4-FFF2-40B4-BE49-F238E27FC236}">
                <a16:creationId xmlns:a16="http://schemas.microsoft.com/office/drawing/2014/main" id="{E6A19307-02E1-4926-BE47-97FFD97B0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936625"/>
            <a:ext cx="677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To split a bucket </a:t>
            </a:r>
            <a:r>
              <a:rPr lang="en-US" altLang="en-US" sz="1800" i="1"/>
              <a:t>j</a:t>
            </a:r>
            <a:r>
              <a:rPr lang="en-US" altLang="en-US" sz="1800"/>
              <a:t> when inserting record with search-key value </a:t>
            </a:r>
            <a:r>
              <a:rPr lang="en-US" altLang="en-US" sz="1800" i="1"/>
              <a:t>K</a:t>
            </a:r>
            <a:r>
              <a:rPr lang="en-US" altLang="en-US" sz="1800" i="1" baseline="-25000"/>
              <a:t>j</a:t>
            </a:r>
            <a:r>
              <a:rPr lang="en-US" altLang="en-US" sz="1800"/>
              <a:t>: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986" name="Rectangle 2">
            <a:extLst>
              <a:ext uri="{FF2B5EF4-FFF2-40B4-BE49-F238E27FC236}">
                <a16:creationId xmlns:a16="http://schemas.microsoft.com/office/drawing/2014/main" id="{D61BBB89-C488-4CD3-9CD4-A62655A27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950" y="238125"/>
            <a:ext cx="7954963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Deletion in Extendable Hash Structure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99BA53A-103E-45D4-9A5D-EF1FC1CC8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93050" cy="4491037"/>
          </a:xfrm>
        </p:spPr>
        <p:txBody>
          <a:bodyPr/>
          <a:lstStyle/>
          <a:p>
            <a:r>
              <a:rPr lang="en-US" altLang="en-US" sz="1800"/>
              <a:t>To delete a key value,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locate it in its bucket and remove it.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The bucket itself can be removed if it becomes empty (with appropriate updates to the bucket address table).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Coalescing of buckets can be done (can coalesce only with a “</a:t>
            </a:r>
            <a:r>
              <a:rPr lang="en-US" altLang="en-US" sz="1800" i="1">
                <a:solidFill>
                  <a:schemeClr val="tx2"/>
                </a:solidFill>
                <a:ea typeface="ＭＳ Ｐゴシック" panose="020B0600070205080204" pitchFamily="34" charset="-128"/>
              </a:rPr>
              <a:t>buddy</a:t>
            </a:r>
            <a:r>
              <a:rPr lang="en-US" altLang="en-US" sz="1800">
                <a:ea typeface="ＭＳ Ｐゴシック" panose="020B0600070205080204" pitchFamily="34" charset="-128"/>
              </a:rPr>
              <a:t>” bucket having same value of i</a:t>
            </a:r>
            <a:r>
              <a:rPr lang="en-US" altLang="en-US" sz="2400" baseline="-25000">
                <a:ea typeface="ＭＳ Ｐゴシック" panose="020B0600070205080204" pitchFamily="34" charset="-128"/>
              </a:rPr>
              <a:t>j</a:t>
            </a:r>
            <a:r>
              <a:rPr lang="en-US" altLang="en-US" sz="1800">
                <a:ea typeface="ＭＳ Ｐゴシック" panose="020B0600070205080204" pitchFamily="34" charset="-128"/>
              </a:rPr>
              <a:t> and same i</a:t>
            </a:r>
            <a:r>
              <a:rPr lang="en-US" altLang="en-US" baseline="-25000">
                <a:ea typeface="ＭＳ Ｐゴシック" panose="020B0600070205080204" pitchFamily="34" charset="-128"/>
              </a:rPr>
              <a:t>j </a:t>
            </a:r>
            <a:r>
              <a:rPr lang="en-US" altLang="en-US" sz="1800">
                <a:ea typeface="ＭＳ Ｐゴシック" panose="020B0600070205080204" pitchFamily="34" charset="-128"/>
              </a:rPr>
              <a:t>–1 prefix, if it is present)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Decreasing bucket address table size is also possible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Note: decreasing bucket address table size is an expensive operation and should be done only if number of buckets becomes much smaller than the size of the table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>
            <a:extLst>
              <a:ext uri="{FF2B5EF4-FFF2-40B4-BE49-F238E27FC236}">
                <a16:creationId xmlns:a16="http://schemas.microsoft.com/office/drawing/2014/main" id="{AE35F622-1FA3-4CC8-B553-CAB40A394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11.01</a:t>
            </a:r>
          </a:p>
        </p:txBody>
      </p:sp>
      <p:pic>
        <p:nvPicPr>
          <p:cNvPr id="71683" name="Picture 5">
            <a:extLst>
              <a:ext uri="{FF2B5EF4-FFF2-40B4-BE49-F238E27FC236}">
                <a16:creationId xmlns:a16="http://schemas.microsoft.com/office/drawing/2014/main" id="{5F59EE8D-185C-4C27-83AB-4FF7C5A1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955675"/>
            <a:ext cx="7886700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0E961824-A7B6-4B63-AF03-74CFC7A874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Use of Extendable Hash Structure:  Example</a:t>
            </a:r>
          </a:p>
        </p:txBody>
      </p:sp>
      <p:pic>
        <p:nvPicPr>
          <p:cNvPr id="72707" name="Picture 5">
            <a:extLst>
              <a:ext uri="{FF2B5EF4-FFF2-40B4-BE49-F238E27FC236}">
                <a16:creationId xmlns:a16="http://schemas.microsoft.com/office/drawing/2014/main" id="{BA06BC26-8624-4DC6-8FBC-9DAED0F6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033463"/>
            <a:ext cx="80359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>
            <a:extLst>
              <a:ext uri="{FF2B5EF4-FFF2-40B4-BE49-F238E27FC236}">
                <a16:creationId xmlns:a16="http://schemas.microsoft.com/office/drawing/2014/main" id="{5556E109-75EC-4BBF-BA55-ACB4ABF74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3FAA081-FF6A-4284-A8A0-16AAC49B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1482725"/>
            <a:ext cx="3875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/>
              <a:t>   Initial  Hash structure; bucket size = 2</a:t>
            </a:r>
          </a:p>
        </p:txBody>
      </p:sp>
      <p:pic>
        <p:nvPicPr>
          <p:cNvPr id="73732" name="Picture 6">
            <a:extLst>
              <a:ext uri="{FF2B5EF4-FFF2-40B4-BE49-F238E27FC236}">
                <a16:creationId xmlns:a16="http://schemas.microsoft.com/office/drawing/2014/main" id="{4EB15ECD-D949-47C8-BF31-80A7BD01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230438"/>
            <a:ext cx="786447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>
            <a:extLst>
              <a:ext uri="{FF2B5EF4-FFF2-40B4-BE49-F238E27FC236}">
                <a16:creationId xmlns:a16="http://schemas.microsoft.com/office/drawing/2014/main" id="{CA21CFEC-98D3-45BD-8B55-DE44FE697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98B0B866-4589-4696-BA4B-BEDA73626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1393825"/>
            <a:ext cx="671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   </a:t>
            </a:r>
            <a:r>
              <a:rPr kumimoji="1" lang="en-US" altLang="en-US" sz="2000"/>
              <a:t>Hash structure after insertion of “Mozart”, “Srinivasan”, </a:t>
            </a:r>
            <a:br>
              <a:rPr kumimoji="1" lang="en-US" altLang="en-US" sz="2000"/>
            </a:br>
            <a:r>
              <a:rPr kumimoji="1" lang="en-US" altLang="en-US" sz="2000"/>
              <a:t>      and “Wu” records</a:t>
            </a:r>
          </a:p>
        </p:txBody>
      </p:sp>
      <p:pic>
        <p:nvPicPr>
          <p:cNvPr id="74756" name="Picture 6">
            <a:extLst>
              <a:ext uri="{FF2B5EF4-FFF2-40B4-BE49-F238E27FC236}">
                <a16:creationId xmlns:a16="http://schemas.microsoft.com/office/drawing/2014/main" id="{275CCA79-154E-4DC5-8BC6-875897E6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628900"/>
            <a:ext cx="7513638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>
            <a:extLst>
              <a:ext uri="{FF2B5EF4-FFF2-40B4-BE49-F238E27FC236}">
                <a16:creationId xmlns:a16="http://schemas.microsoft.com/office/drawing/2014/main" id="{AF26FA8F-16A8-4A3C-9D35-B3228C3F3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869E666C-19A0-45B2-8CD5-1E6A67879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1139825"/>
            <a:ext cx="5795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/>
              <a:t> Hash structure after  insertion of Einstein record</a:t>
            </a:r>
          </a:p>
        </p:txBody>
      </p:sp>
      <p:pic>
        <p:nvPicPr>
          <p:cNvPr id="75780" name="Picture 6">
            <a:extLst>
              <a:ext uri="{FF2B5EF4-FFF2-40B4-BE49-F238E27FC236}">
                <a16:creationId xmlns:a16="http://schemas.microsoft.com/office/drawing/2014/main" id="{0430ADD9-379A-40B2-BF7A-35F48DA4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633538"/>
            <a:ext cx="751681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>
            <a:extLst>
              <a:ext uri="{FF2B5EF4-FFF2-40B4-BE49-F238E27FC236}">
                <a16:creationId xmlns:a16="http://schemas.microsoft.com/office/drawing/2014/main" id="{CFCE7372-A0D8-477B-AC05-B85826C28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6803" name="Rectangle 4">
            <a:extLst>
              <a:ext uri="{FF2B5EF4-FFF2-40B4-BE49-F238E27FC236}">
                <a16:creationId xmlns:a16="http://schemas.microsoft.com/office/drawing/2014/main" id="{00A49A34-7B13-4A6C-A0E7-3D920549D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1012825"/>
            <a:ext cx="6924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/>
              <a:t> Hash structure after  insertion of Gold and El Said records</a:t>
            </a:r>
          </a:p>
        </p:txBody>
      </p:sp>
      <p:pic>
        <p:nvPicPr>
          <p:cNvPr id="76804" name="Picture 6">
            <a:extLst>
              <a:ext uri="{FF2B5EF4-FFF2-40B4-BE49-F238E27FC236}">
                <a16:creationId xmlns:a16="http://schemas.microsoft.com/office/drawing/2014/main" id="{BBF4F528-13BF-4E23-A389-E8C015ED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517650"/>
            <a:ext cx="6175375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2C6F417E-C0DD-47A0-BC24-A000AAFCB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Dense Index Files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906593B-5CE1-4A4D-9EAC-3389298A0B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1165225"/>
          </a:xfrm>
        </p:spPr>
        <p:txBody>
          <a:bodyPr/>
          <a:lstStyle/>
          <a:p>
            <a:r>
              <a:rPr lang="en-US" altLang="en-US" sz="2000" b="1">
                <a:solidFill>
                  <a:srgbClr val="000099"/>
                </a:solidFill>
              </a:rPr>
              <a:t>Dense index</a:t>
            </a:r>
            <a:r>
              <a:rPr lang="en-US" altLang="en-US" sz="2000"/>
              <a:t> — Index record appears for every search-key value in the file. </a:t>
            </a:r>
          </a:p>
          <a:p>
            <a:r>
              <a:rPr lang="en-US" altLang="en-US" sz="2000"/>
              <a:t>E.g. index on </a:t>
            </a:r>
            <a:r>
              <a:rPr lang="en-US" altLang="en-US" sz="2000" i="1"/>
              <a:t>ID</a:t>
            </a:r>
            <a:r>
              <a:rPr lang="en-US" altLang="en-US" sz="2000"/>
              <a:t> attribute of </a:t>
            </a:r>
            <a:r>
              <a:rPr lang="en-US" altLang="en-US" sz="2000" i="1"/>
              <a:t>instructor</a:t>
            </a:r>
            <a:r>
              <a:rPr lang="en-US" altLang="en-US" sz="2000"/>
              <a:t> relation </a:t>
            </a:r>
          </a:p>
        </p:txBody>
      </p:sp>
      <p:pic>
        <p:nvPicPr>
          <p:cNvPr id="10244" name="Picture 8">
            <a:extLst>
              <a:ext uri="{FF2B5EF4-FFF2-40B4-BE49-F238E27FC236}">
                <a16:creationId xmlns:a16="http://schemas.microsoft.com/office/drawing/2014/main" id="{E8B58B14-5B41-4E5E-8B3C-54EC63D2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446338"/>
            <a:ext cx="8056562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234DA4-2999-4E88-8183-07B720029AE8}"/>
                  </a:ext>
                </a:extLst>
              </p14:cNvPr>
              <p14:cNvContentPartPr/>
              <p14:nvPr/>
            </p14:nvContentPartPr>
            <p14:xfrm>
              <a:off x="124920" y="1443240"/>
              <a:ext cx="9014760" cy="502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234DA4-2999-4E88-8183-07B720029A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60" y="1433880"/>
                <a:ext cx="9033480" cy="504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>
            <a:extLst>
              <a:ext uri="{FF2B5EF4-FFF2-40B4-BE49-F238E27FC236}">
                <a16:creationId xmlns:a16="http://schemas.microsoft.com/office/drawing/2014/main" id="{01167118-9FA9-4003-8040-E7B6DAB3E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7827" name="Rectangle 4">
            <a:extLst>
              <a:ext uri="{FF2B5EF4-FFF2-40B4-BE49-F238E27FC236}">
                <a16:creationId xmlns:a16="http://schemas.microsoft.com/office/drawing/2014/main" id="{DDF46945-3906-4BDA-87E7-E431F1A0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873125"/>
            <a:ext cx="5608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/>
              <a:t>    Hash structure after  insertion of Katz record</a:t>
            </a:r>
          </a:p>
        </p:txBody>
      </p:sp>
      <p:pic>
        <p:nvPicPr>
          <p:cNvPr id="77828" name="Picture 6">
            <a:extLst>
              <a:ext uri="{FF2B5EF4-FFF2-40B4-BE49-F238E27FC236}">
                <a16:creationId xmlns:a16="http://schemas.microsoft.com/office/drawing/2014/main" id="{37DA0E8C-0706-4689-AFC8-4FD39F62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250950"/>
            <a:ext cx="5384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>
            <a:extLst>
              <a:ext uri="{FF2B5EF4-FFF2-40B4-BE49-F238E27FC236}">
                <a16:creationId xmlns:a16="http://schemas.microsoft.com/office/drawing/2014/main" id="{BA0D47BC-7E2A-41A0-BEEA-CD0ADBE1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78851" name="Picture 5">
            <a:extLst>
              <a:ext uri="{FF2B5EF4-FFF2-40B4-BE49-F238E27FC236}">
                <a16:creationId xmlns:a16="http://schemas.microsoft.com/office/drawing/2014/main" id="{0F228EFD-0682-497A-859B-D8E03431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38213"/>
            <a:ext cx="8283575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4">
            <a:extLst>
              <a:ext uri="{FF2B5EF4-FFF2-40B4-BE49-F238E27FC236}">
                <a16:creationId xmlns:a16="http://schemas.microsoft.com/office/drawing/2014/main" id="{611F3EFE-7543-4728-A6B2-2F80FF456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1416050"/>
            <a:ext cx="2593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And after insertion of </a:t>
            </a:r>
          </a:p>
          <a:p>
            <a:r>
              <a:rPr lang="en-US" altLang="en-US" sz="2000"/>
              <a:t>eleven records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>
            <a:extLst>
              <a:ext uri="{FF2B5EF4-FFF2-40B4-BE49-F238E27FC236}">
                <a16:creationId xmlns:a16="http://schemas.microsoft.com/office/drawing/2014/main" id="{845E608B-093E-4241-A790-842B464EE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79875" name="Picture 5">
            <a:extLst>
              <a:ext uri="{FF2B5EF4-FFF2-40B4-BE49-F238E27FC236}">
                <a16:creationId xmlns:a16="http://schemas.microsoft.com/office/drawing/2014/main" id="{7D383B13-AB9D-45BB-A125-6F162323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800100"/>
            <a:ext cx="7088188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 Box 4">
            <a:extLst>
              <a:ext uri="{FF2B5EF4-FFF2-40B4-BE49-F238E27FC236}">
                <a16:creationId xmlns:a16="http://schemas.microsoft.com/office/drawing/2014/main" id="{47525032-013E-4E4C-97D0-7A91A3B05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1400175"/>
            <a:ext cx="2779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And after insertion of </a:t>
            </a:r>
          </a:p>
          <a:p>
            <a:r>
              <a:rPr lang="en-US" altLang="en-US" sz="2000"/>
              <a:t>Kim record in previous </a:t>
            </a:r>
          </a:p>
          <a:p>
            <a:r>
              <a:rPr lang="en-US" altLang="en-US" sz="2000"/>
              <a:t>hash structure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>
            <a:extLst>
              <a:ext uri="{FF2B5EF4-FFF2-40B4-BE49-F238E27FC236}">
                <a16:creationId xmlns:a16="http://schemas.microsoft.com/office/drawing/2014/main" id="{3F251DDF-B10E-44AC-9EEB-A8C147B6B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Extendable Hashing vs. Other Schemes</a:t>
            </a:r>
          </a:p>
        </p:txBody>
      </p:sp>
      <p:sp>
        <p:nvSpPr>
          <p:cNvPr id="1470467" name="Rectangle 3">
            <a:extLst>
              <a:ext uri="{FF2B5EF4-FFF2-40B4-BE49-F238E27FC236}">
                <a16:creationId xmlns:a16="http://schemas.microsoft.com/office/drawing/2014/main" id="{903EF9CF-BFA1-4B54-A34D-AF5F74E5A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9588" y="1093788"/>
            <a:ext cx="8285162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Benefits of extendable hashing: 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Hash performance does not degrade with growth of file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Minimal space overhead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Disadvantages of extendable hashing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Extra level of indirection to find desired record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Bucket address table may itself become very big (larger than memory)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Cannot allocate very large contiguous areas on disk either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Solution: B</a:t>
            </a:r>
            <a:r>
              <a:rPr lang="en-US" altLang="en-US" sz="20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2000">
                <a:ea typeface="ＭＳ Ｐゴシック" panose="020B0600070205080204" pitchFamily="34" charset="-128"/>
              </a:rPr>
              <a:t>-tree structure to locate desired record in bucket address table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Changing size of bucket address table is an expensive operation</a:t>
            </a:r>
          </a:p>
          <a:p>
            <a:pPr>
              <a:lnSpc>
                <a:spcPct val="90000"/>
              </a:lnSpc>
            </a:pPr>
            <a:r>
              <a:rPr lang="en-US" altLang="en-US" sz="2000">
                <a:solidFill>
                  <a:srgbClr val="3366CC"/>
                </a:solidFill>
              </a:rPr>
              <a:t>Linear hashing</a:t>
            </a:r>
            <a:r>
              <a:rPr lang="en-US" altLang="en-US" sz="2000">
                <a:solidFill>
                  <a:schemeClr val="tx2"/>
                </a:solidFill>
              </a:rPr>
              <a:t> </a:t>
            </a:r>
            <a:r>
              <a:rPr lang="en-US" altLang="en-US" sz="2000"/>
              <a:t>is an alternative mechanism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Allows incremental growth of its directory (equivalent to bucket address table)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At the cost of more bucket overflows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23410E54-D9C0-40BC-A7F0-E16CA455A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228600"/>
            <a:ext cx="9086850" cy="4572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Comparison of Ordered Indexing and Hashing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D70693D-2E6A-4EC0-B15E-C01231D07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093788"/>
            <a:ext cx="8088313" cy="4903787"/>
          </a:xfrm>
        </p:spPr>
        <p:txBody>
          <a:bodyPr/>
          <a:lstStyle/>
          <a:p>
            <a:r>
              <a:rPr lang="en-US" altLang="en-US" sz="2000"/>
              <a:t>Cost of periodic re-organization</a:t>
            </a:r>
          </a:p>
          <a:p>
            <a:r>
              <a:rPr lang="en-US" altLang="en-US" sz="2000"/>
              <a:t>Relative frequency of insertions and deletions</a:t>
            </a:r>
          </a:p>
          <a:p>
            <a:r>
              <a:rPr lang="en-US" altLang="en-US" sz="2000"/>
              <a:t>Is it desirable to optimize average access time at the expense of worst-case access time?</a:t>
            </a:r>
          </a:p>
          <a:p>
            <a:r>
              <a:rPr lang="en-US" altLang="en-US" sz="2000"/>
              <a:t>Expected type of queries: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r>
              <a:rPr lang="en-US" altLang="en-US" sz="2000"/>
              <a:t>In practice: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PostgreSQL supports hash indices, but discourages use due to poor performance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Oracle supports static hash organization, but not hash indices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SQLServer supports only B</a:t>
            </a:r>
            <a:r>
              <a:rPr lang="en-US" altLang="en-US" sz="20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2000">
                <a:ea typeface="ＭＳ Ｐゴシック" panose="020B0600070205080204" pitchFamily="34" charset="-128"/>
              </a:rPr>
              <a:t>-trees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3CA3638E-50A7-4F95-AB28-FAF455748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0654E05-C757-4889-9ABD-9301CF315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/>
              <a:t>Bitmap indices are a special type of index designed for efficient querying on multiple keys</a:t>
            </a:r>
          </a:p>
          <a:p>
            <a:r>
              <a:rPr lang="en-US" altLang="en-US" sz="2000"/>
              <a:t>Records in a relation are assumed to be numbered sequentially from, say, 0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Given a number </a:t>
            </a:r>
            <a:r>
              <a:rPr lang="en-US" altLang="en-US" sz="2000" i="1"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ea typeface="ＭＳ Ｐゴシック" panose="020B0600070205080204" pitchFamily="34" charset="-128"/>
              </a:rPr>
              <a:t> it must be easy to retrieve record </a:t>
            </a:r>
            <a:r>
              <a:rPr lang="en-US" altLang="en-US" sz="2000" i="1">
                <a:ea typeface="ＭＳ Ｐゴシック" panose="020B0600070205080204" pitchFamily="34" charset="-128"/>
              </a:rPr>
              <a:t>n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2000">
                <a:ea typeface="ＭＳ Ｐゴシック" panose="020B0600070205080204" pitchFamily="34" charset="-128"/>
              </a:rPr>
              <a:t>Particularly easy if records are of fixed size</a:t>
            </a:r>
          </a:p>
          <a:p>
            <a:r>
              <a:rPr lang="en-US" altLang="en-US" sz="2000"/>
              <a:t>Applicable on attributes that take on a relatively small number of distinct values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E.g. gender, country, state, …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E.g. income-level (income broken up into a small number of  levels such as 0-9999, 10000-19999, 20000-50000, 50000- infinity)</a:t>
            </a:r>
          </a:p>
          <a:p>
            <a:r>
              <a:rPr lang="en-US" altLang="en-US" sz="2000"/>
              <a:t>A bitmap is simply an array of bits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9FEDEF49-FD55-4405-94AB-48526EB78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6F514A8-9D0A-474C-B811-425F7A5BD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In its simplest form a bitmap index on an attribute has a bitmap for each value of the attribute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Bitmap has as many bits as records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 a bitmap for value v, the bit for a record is 1 if the record has the value v for the attribute, and is 0 otherwise</a:t>
            </a:r>
          </a:p>
        </p:txBody>
      </p:sp>
      <p:pic>
        <p:nvPicPr>
          <p:cNvPr id="83972" name="Picture 7">
            <a:extLst>
              <a:ext uri="{FF2B5EF4-FFF2-40B4-BE49-F238E27FC236}">
                <a16:creationId xmlns:a16="http://schemas.microsoft.com/office/drawing/2014/main" id="{F540FEAD-9EEC-4530-B285-C3745214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921000"/>
            <a:ext cx="805973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E582A1F7-1FF3-47F9-9E9B-295D4CEC0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3BAB4DB-1F5B-4AC9-BF25-B9066D24C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81937" cy="5259387"/>
          </a:xfrm>
        </p:spPr>
        <p:txBody>
          <a:bodyPr/>
          <a:lstStyle/>
          <a:p>
            <a:pPr marL="381000" indent="-381000"/>
            <a:r>
              <a:rPr lang="en-US" altLang="en-US" sz="1800"/>
              <a:t>Bitmap indices are useful for queries on multiple attributes 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not particularly useful for single attribute queries</a:t>
            </a:r>
          </a:p>
          <a:p>
            <a:pPr marL="381000" indent="-381000"/>
            <a:r>
              <a:rPr lang="en-US" altLang="en-US" sz="1800"/>
              <a:t>Queries are answered using bitmap operations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Intersection (and)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Union (or)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Complementation (not) </a:t>
            </a:r>
          </a:p>
          <a:p>
            <a:pPr marL="381000" indent="-381000"/>
            <a:r>
              <a:rPr lang="en-US" altLang="en-US" sz="1800"/>
              <a:t>Each operation takes two bitmaps of the same size and applies the operation on corresponding bits to get the result bitmap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E.g.   100110  AND 110011 = 100010</a:t>
            </a:r>
          </a:p>
          <a:p>
            <a:pPr marL="800100" lvl="1" indent="-342900">
              <a:buFont typeface="Monotype Sorts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               100110  OR  110011 = 110111</a:t>
            </a:r>
            <a:br>
              <a:rPr lang="en-US" altLang="en-US" sz="1800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                       NOT 100110  = 011001</a:t>
            </a:r>
          </a:p>
          <a:p>
            <a:pPr marL="800100" lvl="1" indent="-342900"/>
            <a:r>
              <a:rPr lang="en-US" altLang="en-US" sz="1800">
                <a:ea typeface="ＭＳ Ｐゴシック" panose="020B0600070205080204" pitchFamily="34" charset="-128"/>
              </a:rPr>
              <a:t>Males with income level L1:   10010 AND 10100 = 10000</a:t>
            </a:r>
          </a:p>
          <a:p>
            <a:pPr marL="1200150" lvl="2" indent="-342900"/>
            <a:r>
              <a:rPr lang="en-US" altLang="en-US" sz="1800">
                <a:ea typeface="ＭＳ Ｐゴシック" panose="020B0600070205080204" pitchFamily="34" charset="-128"/>
              </a:rPr>
              <a:t>Can then retrieve required tuples.</a:t>
            </a:r>
          </a:p>
          <a:p>
            <a:pPr marL="1200150" lvl="2" indent="-342900"/>
            <a:r>
              <a:rPr lang="en-US" altLang="en-US" sz="1800">
                <a:ea typeface="ＭＳ Ｐゴシック" panose="020B0600070205080204" pitchFamily="34" charset="-128"/>
              </a:rPr>
              <a:t>Counting number of matching tuples is even faster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>
            <a:extLst>
              <a:ext uri="{FF2B5EF4-FFF2-40B4-BE49-F238E27FC236}">
                <a16:creationId xmlns:a16="http://schemas.microsoft.com/office/drawing/2014/main" id="{C365D540-4716-43DF-B249-6EB77675E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945E08A-0BC6-4A8B-9A3A-16CE64357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26412" cy="4876800"/>
          </a:xfrm>
        </p:spPr>
        <p:txBody>
          <a:bodyPr/>
          <a:lstStyle/>
          <a:p>
            <a:r>
              <a:rPr lang="en-US" altLang="en-US" sz="1800"/>
              <a:t>Bitmap indices generally very small compared with relation size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E.g. if record is 100 bytes, space for a single bitmap is 1/800 of space used by relation.  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If number of distinct attribute values is 8, bitmap is only 1% of relation size</a:t>
            </a:r>
          </a:p>
          <a:p>
            <a:r>
              <a:rPr lang="en-US" altLang="en-US" sz="1800"/>
              <a:t>Deletion needs to be handled properly</a:t>
            </a:r>
          </a:p>
          <a:p>
            <a:pPr lvl="1"/>
            <a:r>
              <a:rPr lang="en-US" altLang="en-US" sz="1800" b="1">
                <a:solidFill>
                  <a:srgbClr val="3366CC"/>
                </a:solidFill>
                <a:ea typeface="ＭＳ Ｐゴシック" panose="020B0600070205080204" pitchFamily="34" charset="-128"/>
              </a:rPr>
              <a:t>Existence bitmap</a:t>
            </a:r>
            <a:r>
              <a:rPr lang="en-US" altLang="en-US" sz="180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</a:rPr>
              <a:t>to note if there is a valid record at a record location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Needed for complementation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not(</a:t>
            </a:r>
            <a:r>
              <a:rPr lang="en-US" altLang="en-US" sz="1800" i="1">
                <a:ea typeface="ＭＳ Ｐゴシック" panose="020B0600070205080204" pitchFamily="34" charset="-128"/>
              </a:rPr>
              <a:t>A=v</a:t>
            </a:r>
            <a:r>
              <a:rPr lang="en-US" altLang="en-US" sz="1800">
                <a:ea typeface="ＭＳ Ｐゴシック" panose="020B0600070205080204" pitchFamily="34" charset="-128"/>
              </a:rPr>
              <a:t>):      </a:t>
            </a:r>
            <a:r>
              <a:rPr lang="en-US" altLang="en-US" sz="1800" i="1">
                <a:ea typeface="ＭＳ Ｐゴシック" panose="020B0600070205080204" pitchFamily="34" charset="-128"/>
              </a:rPr>
              <a:t>(NOT bitmap-A-v) AND ExistenceBitmap</a:t>
            </a:r>
          </a:p>
          <a:p>
            <a:r>
              <a:rPr lang="en-US" altLang="en-US" sz="1800"/>
              <a:t>Should keep bitmaps for all values, even null value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To correctly handle SQL null semantics for  NOT(</a:t>
            </a:r>
            <a:r>
              <a:rPr lang="en-US" altLang="en-US" sz="1800" i="1">
                <a:ea typeface="ＭＳ Ｐゴシック" panose="020B0600070205080204" pitchFamily="34" charset="-128"/>
              </a:rPr>
              <a:t>A=v</a:t>
            </a:r>
            <a:r>
              <a:rPr lang="en-US" altLang="en-US" sz="1800">
                <a:ea typeface="ＭＳ Ｐゴシック" panose="020B0600070205080204" pitchFamily="34" charset="-128"/>
              </a:rPr>
              <a:t>):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 intersect above result with  (NOT </a:t>
            </a:r>
            <a:r>
              <a:rPr lang="en-US" altLang="en-US" sz="1800" i="1">
                <a:ea typeface="ＭＳ Ｐゴシック" panose="020B0600070205080204" pitchFamily="34" charset="-128"/>
              </a:rPr>
              <a:t>bitmap-A-Null</a:t>
            </a:r>
            <a:r>
              <a:rPr lang="en-US" altLang="en-US" sz="180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en-US" sz="18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>
            <a:extLst>
              <a:ext uri="{FF2B5EF4-FFF2-40B4-BE49-F238E27FC236}">
                <a16:creationId xmlns:a16="http://schemas.microsoft.com/office/drawing/2014/main" id="{E9E5F2AD-3FB9-403E-B18C-ED137480A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Efficient Implementation of Bitmap Operations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F9DED555-80D5-4F0B-85C4-39B560B9F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/>
              <a:t>Bitmaps are packed into words;  a single word and (a basic CPU instruction) computes and of 32 or 64 bits at once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E.g. 1-million-bit maps can be and-ed with just 31,250 instruction</a:t>
            </a:r>
          </a:p>
          <a:p>
            <a:r>
              <a:rPr lang="en-US" altLang="en-US" sz="1800"/>
              <a:t>Counting number of 1s can be done fast by a trick: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Use each byte to index into a precomputed array of 256 elements each storing the count of 1s in the binary representation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Can use pairs of bytes to speed up further at a higher memory cost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Add up the retrieved counts</a:t>
            </a:r>
          </a:p>
          <a:p>
            <a:r>
              <a:rPr lang="en-US" altLang="en-US" sz="1800"/>
              <a:t>Bitmaps can be used instead of Tuple-ID lists at leaf levels of </a:t>
            </a:r>
            <a:br>
              <a:rPr lang="en-US" altLang="en-US" sz="1800"/>
            </a:br>
            <a:r>
              <a:rPr lang="en-US" altLang="en-US" sz="1800"/>
              <a:t>B</a:t>
            </a:r>
            <a:r>
              <a:rPr lang="en-US" altLang="en-US" sz="2000" baseline="30000"/>
              <a:t>+</a:t>
            </a:r>
            <a:r>
              <a:rPr lang="en-US" altLang="en-US" sz="1800"/>
              <a:t>-trees, for values that have a large number of matching records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Worthwhile if &gt; 1/64 of the records have that value, assuming a tuple-id is 64 bits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Above technique merges benefits of bitmap and B</a:t>
            </a:r>
            <a:r>
              <a:rPr lang="en-US" altLang="en-US" sz="2400" baseline="30000">
                <a:ea typeface="ＭＳ Ｐゴシック" panose="020B0600070205080204" pitchFamily="34" charset="-128"/>
              </a:rPr>
              <a:t>+</a:t>
            </a:r>
            <a:r>
              <a:rPr lang="en-US" altLang="en-US" sz="1800">
                <a:ea typeface="ＭＳ Ｐゴシック" panose="020B0600070205080204" pitchFamily="34" charset="-128"/>
              </a:rPr>
              <a:t>-tree indices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36562</TotalTime>
  <Words>6806</Words>
  <Application>Microsoft Office PowerPoint</Application>
  <PresentationFormat>On-screen Show (4:3)</PresentationFormat>
  <Paragraphs>649</Paragraphs>
  <Slides>107</Slides>
  <Notes>84</Notes>
  <HiddenSlides>0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  <vt:variant>
        <vt:lpstr>Custom Shows</vt:lpstr>
      </vt:variant>
      <vt:variant>
        <vt:i4>1</vt:i4>
      </vt:variant>
    </vt:vector>
  </HeadingPairs>
  <TitlesOfParts>
    <vt:vector size="117" baseType="lpstr">
      <vt:lpstr>ＭＳ Ｐゴシック</vt:lpstr>
      <vt:lpstr>Helvetica</vt:lpstr>
      <vt:lpstr>Monotype Sorts</vt:lpstr>
      <vt:lpstr>Symbol</vt:lpstr>
      <vt:lpstr>Times New Roman</vt:lpstr>
      <vt:lpstr>Webdings</vt:lpstr>
      <vt:lpstr>2_db-5-grey</vt:lpstr>
      <vt:lpstr>Clip</vt:lpstr>
      <vt:lpstr>Equation</vt:lpstr>
      <vt:lpstr>Chapter 11: Indexing and Hashing</vt:lpstr>
      <vt:lpstr>Chapter 11:  Indexing and Hashing</vt:lpstr>
      <vt:lpstr>Basic Concepts</vt:lpstr>
      <vt:lpstr>PowerPoint Presentation</vt:lpstr>
      <vt:lpstr>PowerPoint Presentation</vt:lpstr>
      <vt:lpstr>Index Evaluation Metrics</vt:lpstr>
      <vt:lpstr>PowerPoint Presentation</vt:lpstr>
      <vt:lpstr>Ordered Indices</vt:lpstr>
      <vt:lpstr>Dense Index Files</vt:lpstr>
      <vt:lpstr>Dense Index Files (Cont.)</vt:lpstr>
      <vt:lpstr>Sparse Index Files</vt:lpstr>
      <vt:lpstr>PowerPoint Presentation</vt:lpstr>
      <vt:lpstr>Sparse Index Files (Cont.)</vt:lpstr>
      <vt:lpstr>Secondary Indices Example</vt:lpstr>
      <vt:lpstr>PowerPoint Presentation</vt:lpstr>
      <vt:lpstr>Primary and Secondary Indices</vt:lpstr>
      <vt:lpstr>Multilevel Index</vt:lpstr>
      <vt:lpstr>Multilevel Index (Cont.)</vt:lpstr>
      <vt:lpstr>PowerPoint Presentation</vt:lpstr>
      <vt:lpstr>PowerPoint Presentation</vt:lpstr>
      <vt:lpstr>Index Update:  Deletion</vt:lpstr>
      <vt:lpstr>Index Update:  Insertion</vt:lpstr>
      <vt:lpstr>Secondary Indices</vt:lpstr>
      <vt:lpstr>B+-Tree Index Files</vt:lpstr>
      <vt:lpstr>PowerPoint Presentation</vt:lpstr>
      <vt:lpstr>PowerPoint Presentation</vt:lpstr>
      <vt:lpstr>B+ Tree Operations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Queries on B+-Trees</vt:lpstr>
      <vt:lpstr>Handling Duplicates</vt:lpstr>
      <vt:lpstr>Handling Duplicates</vt:lpstr>
      <vt:lpstr>Queries on B+-Trees (Cont.)</vt:lpstr>
      <vt:lpstr>Updates on B+-Trees:  Insertion</vt:lpstr>
      <vt:lpstr>Updates on B+-Trees:  Insertion (Cont.)</vt:lpstr>
      <vt:lpstr>B+-Tree  Insertion</vt:lpstr>
      <vt:lpstr>B+-Tree  Insertion</vt:lpstr>
      <vt:lpstr>Insertion in B+-Trees (Cont.)</vt:lpstr>
      <vt:lpstr>Examples of B+-Tree Deletion</vt:lpstr>
      <vt:lpstr>Examples of B+-Tree Deletion (Cont.)</vt:lpstr>
      <vt:lpstr>Example of B+-tree Deletion (Cont.)</vt:lpstr>
      <vt:lpstr>Updates on B+-Trees: Deletion</vt:lpstr>
      <vt:lpstr>Updates on B+-Trees:  Deletion</vt:lpstr>
      <vt:lpstr>Non-Unique Search Keys</vt:lpstr>
      <vt:lpstr>B+-Tree File Organization</vt:lpstr>
      <vt:lpstr>B+-Tree File Organization (Cont.)</vt:lpstr>
      <vt:lpstr>Other Issues in Indexing</vt:lpstr>
      <vt:lpstr>Indexing Strings</vt:lpstr>
      <vt:lpstr>Bulk Loading and Bottom-Up Build</vt:lpstr>
      <vt:lpstr>B-Tree Index Files</vt:lpstr>
      <vt:lpstr>B-Tree Index File Example</vt:lpstr>
      <vt:lpstr>B-Tree Index Files (Cont.)</vt:lpstr>
      <vt:lpstr>Multiple-Key Access</vt:lpstr>
      <vt:lpstr>Indices on Multiple Keys</vt:lpstr>
      <vt:lpstr>Indices on Multiple Attributes</vt:lpstr>
      <vt:lpstr>Other Features</vt:lpstr>
      <vt:lpstr>Hashing</vt:lpstr>
      <vt:lpstr>Static Hashing</vt:lpstr>
      <vt:lpstr>Example of Hash File Organization</vt:lpstr>
      <vt:lpstr>Example of Hash File Organization </vt:lpstr>
      <vt:lpstr>Hash Functions</vt:lpstr>
      <vt:lpstr>Handling of Bucket Overflows</vt:lpstr>
      <vt:lpstr>Handling of Bucket Overflows (Cont.)</vt:lpstr>
      <vt:lpstr>Hash Indices</vt:lpstr>
      <vt:lpstr>Example of Hash Index</vt:lpstr>
      <vt:lpstr>Deficiencies of Static Hashing</vt:lpstr>
      <vt:lpstr>Dynamic Hashing</vt:lpstr>
      <vt:lpstr>General Extendable Hash Structure </vt:lpstr>
      <vt:lpstr>Use of Extendable Hash Structure</vt:lpstr>
      <vt:lpstr>Insertion in Extendable Hash Structure (Cont) </vt:lpstr>
      <vt:lpstr>Deletion in Extendable Hash Structure</vt:lpstr>
      <vt:lpstr>Figure 11.01</vt:lpstr>
      <vt:lpstr>Use of Extendable Hash Structure:  Example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Extendable Hashing vs. Other Schemes</vt:lpstr>
      <vt:lpstr>Comparison of Ordered Indexing and Hashing</vt:lpstr>
      <vt:lpstr>Bitmap Indices</vt:lpstr>
      <vt:lpstr>Bitmap Indices (Cont.)</vt:lpstr>
      <vt:lpstr>Bitmap Indices (Cont.)</vt:lpstr>
      <vt:lpstr>Bitmap Indices (Cont.)</vt:lpstr>
      <vt:lpstr>Efficient Implementation of Bitmap Operations</vt:lpstr>
      <vt:lpstr>Index Definition in SQL</vt:lpstr>
      <vt:lpstr>End of Chapter</vt:lpstr>
      <vt:lpstr>Figure 11.15 </vt:lpstr>
      <vt:lpstr>Partitioned Hashing</vt:lpstr>
      <vt:lpstr>Grid Files</vt:lpstr>
      <vt:lpstr>Example Grid File for account</vt:lpstr>
      <vt:lpstr>Queries on a Grid File</vt:lpstr>
      <vt:lpstr>Grid Files (Cont.)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11: Indexing and Hashing</dc:title>
  <dc:creator>Silberschatz, Korth and Sudarshan</dc:creator>
  <cp:lastModifiedBy>Ishmam Ahmed  Ongshu</cp:lastModifiedBy>
  <cp:revision>228</cp:revision>
  <cp:lastPrinted>2005-01-10T21:51:57Z</cp:lastPrinted>
  <dcterms:created xsi:type="dcterms:W3CDTF">2009-12-23T00:01:06Z</dcterms:created>
  <dcterms:modified xsi:type="dcterms:W3CDTF">2024-10-26T18:36:15Z</dcterms:modified>
</cp:coreProperties>
</file>